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5.xml" ContentType="application/vnd.openxmlformats-officedocument.presentationml.tags+xml"/>
  <Override PartName="/ppt/tags/tag996.xml" ContentType="application/vnd.openxmlformats-officedocument.presentationml.tags+xml"/>
  <Override PartName="/ppt/tags/tag997.xml" ContentType="application/vnd.openxmlformats-officedocument.presentationml.tags+xml"/>
  <Override PartName="/ppt/tags/tag998.xml" ContentType="application/vnd.openxmlformats-officedocument.presentationml.tags+xml"/>
  <Override PartName="/ppt/tags/tag999.xml" ContentType="application/vnd.openxmlformats-officedocument.presentationml.tags+xml"/>
  <Override PartName="/ppt/tags/tag1000.xml" ContentType="application/vnd.openxmlformats-officedocument.presentationml.tags+xml"/>
  <Override PartName="/ppt/tags/tag1001.xml" ContentType="application/vnd.openxmlformats-officedocument.presentationml.tags+xml"/>
  <Override PartName="/ppt/tags/tag1002.xml" ContentType="application/vnd.openxmlformats-officedocument.presentationml.tags+xml"/>
  <Override PartName="/ppt/tags/tag1003.xml" ContentType="application/vnd.openxmlformats-officedocument.presentationml.tags+xml"/>
  <Override PartName="/ppt/tags/tag1004.xml" ContentType="application/vnd.openxmlformats-officedocument.presentationml.tags+xml"/>
  <Override PartName="/ppt/tags/tag1005.xml" ContentType="application/vnd.openxmlformats-officedocument.presentationml.tags+xml"/>
  <Override PartName="/ppt/tags/tag1006.xml" ContentType="application/vnd.openxmlformats-officedocument.presentationml.tags+xml"/>
  <Override PartName="/ppt/tags/tag1007.xml" ContentType="application/vnd.openxmlformats-officedocument.presentationml.tags+xml"/>
  <Override PartName="/ppt/tags/tag1008.xml" ContentType="application/vnd.openxmlformats-officedocument.presentationml.tags+xml"/>
  <Override PartName="/ppt/tags/tag1009.xml" ContentType="application/vnd.openxmlformats-officedocument.presentationml.tags+xml"/>
  <Override PartName="/ppt/tags/tag1010.xml" ContentType="application/vnd.openxmlformats-officedocument.presentationml.tags+xml"/>
  <Override PartName="/ppt/tags/tag1011.xml" ContentType="application/vnd.openxmlformats-officedocument.presentationml.tags+xml"/>
  <Override PartName="/ppt/tags/tag1012.xml" ContentType="application/vnd.openxmlformats-officedocument.presentationml.tags+xml"/>
  <Override PartName="/ppt/tags/tag1013.xml" ContentType="application/vnd.openxmlformats-officedocument.presentationml.tags+xml"/>
  <Override PartName="/ppt/tags/tag1014.xml" ContentType="application/vnd.openxmlformats-officedocument.presentationml.tags+xml"/>
  <Override PartName="/ppt/tags/tag1015.xml" ContentType="application/vnd.openxmlformats-officedocument.presentationml.tags+xml"/>
  <Override PartName="/ppt/tags/tag1016.xml" ContentType="application/vnd.openxmlformats-officedocument.presentationml.tags+xml"/>
  <Override PartName="/ppt/tags/tag1017.xml" ContentType="application/vnd.openxmlformats-officedocument.presentationml.tags+xml"/>
  <Override PartName="/ppt/tags/tag1018.xml" ContentType="application/vnd.openxmlformats-officedocument.presentationml.tags+xml"/>
  <Override PartName="/ppt/tags/tag1019.xml" ContentType="application/vnd.openxmlformats-officedocument.presentationml.tags+xml"/>
  <Override PartName="/ppt/tags/tag1020.xml" ContentType="application/vnd.openxmlformats-officedocument.presentationml.tags+xml"/>
  <Override PartName="/ppt/tags/tag1021.xml" ContentType="application/vnd.openxmlformats-officedocument.presentationml.tags+xml"/>
  <Override PartName="/ppt/tags/tag1022.xml" ContentType="application/vnd.openxmlformats-officedocument.presentationml.tags+xml"/>
  <Override PartName="/ppt/tags/tag1023.xml" ContentType="application/vnd.openxmlformats-officedocument.presentationml.tags+xml"/>
  <Override PartName="/ppt/tags/tag1024.xml" ContentType="application/vnd.openxmlformats-officedocument.presentationml.tags+xml"/>
  <Override PartName="/ppt/tags/tag1025.xml" ContentType="application/vnd.openxmlformats-officedocument.presentationml.tags+xml"/>
  <Override PartName="/ppt/tags/tag1026.xml" ContentType="application/vnd.openxmlformats-officedocument.presentationml.tags+xml"/>
  <Override PartName="/ppt/tags/tag1027.xml" ContentType="application/vnd.openxmlformats-officedocument.presentationml.tags+xml"/>
  <Override PartName="/ppt/tags/tag1028.xml" ContentType="application/vnd.openxmlformats-officedocument.presentationml.tags+xml"/>
  <Override PartName="/ppt/tags/tag1029.xml" ContentType="application/vnd.openxmlformats-officedocument.presentationml.tags+xml"/>
  <Override PartName="/ppt/tags/tag1030.xml" ContentType="application/vnd.openxmlformats-officedocument.presentationml.tags+xml"/>
  <Override PartName="/ppt/tags/tag1031.xml" ContentType="application/vnd.openxmlformats-officedocument.presentationml.tags+xml"/>
  <Override PartName="/ppt/tags/tag1032.xml" ContentType="application/vnd.openxmlformats-officedocument.presentationml.tags+xml"/>
  <Override PartName="/ppt/tags/tag1033.xml" ContentType="application/vnd.openxmlformats-officedocument.presentationml.tags+xml"/>
  <Override PartName="/ppt/tags/tag1034.xml" ContentType="application/vnd.openxmlformats-officedocument.presentationml.tags+xml"/>
  <Override PartName="/ppt/tags/tag1035.xml" ContentType="application/vnd.openxmlformats-officedocument.presentationml.tags+xml"/>
  <Override PartName="/ppt/tags/tag1036.xml" ContentType="application/vnd.openxmlformats-officedocument.presentationml.tags+xml"/>
  <Override PartName="/ppt/tags/tag1037.xml" ContentType="application/vnd.openxmlformats-officedocument.presentationml.tags+xml"/>
  <Override PartName="/ppt/tags/tag1038.xml" ContentType="application/vnd.openxmlformats-officedocument.presentationml.tags+xml"/>
  <Override PartName="/ppt/tags/tag1039.xml" ContentType="application/vnd.openxmlformats-officedocument.presentationml.tags+xml"/>
  <Override PartName="/ppt/tags/tag1040.xml" ContentType="application/vnd.openxmlformats-officedocument.presentationml.tags+xml"/>
  <Override PartName="/ppt/tags/tag1041.xml" ContentType="application/vnd.openxmlformats-officedocument.presentationml.tags+xml"/>
  <Override PartName="/ppt/tags/tag1042.xml" ContentType="application/vnd.openxmlformats-officedocument.presentationml.tags+xml"/>
  <Override PartName="/ppt/tags/tag1043.xml" ContentType="application/vnd.openxmlformats-officedocument.presentationml.tags+xml"/>
  <Override PartName="/ppt/tags/tag1044.xml" ContentType="application/vnd.openxmlformats-officedocument.presentationml.tags+xml"/>
  <Override PartName="/ppt/tags/tag1045.xml" ContentType="application/vnd.openxmlformats-officedocument.presentationml.tags+xml"/>
  <Override PartName="/ppt/tags/tag1046.xml" ContentType="application/vnd.openxmlformats-officedocument.presentationml.tags+xml"/>
  <Override PartName="/ppt/tags/tag1047.xml" ContentType="application/vnd.openxmlformats-officedocument.presentationml.tags+xml"/>
  <Override PartName="/ppt/tags/tag1048.xml" ContentType="application/vnd.openxmlformats-officedocument.presentationml.tags+xml"/>
  <Override PartName="/ppt/tags/tag1049.xml" ContentType="application/vnd.openxmlformats-officedocument.presentationml.tags+xml"/>
  <Override PartName="/ppt/tags/tag1050.xml" ContentType="application/vnd.openxmlformats-officedocument.presentationml.tags+xml"/>
  <Override PartName="/ppt/tags/tag1051.xml" ContentType="application/vnd.openxmlformats-officedocument.presentationml.tags+xml"/>
  <Override PartName="/ppt/tags/tag1052.xml" ContentType="application/vnd.openxmlformats-officedocument.presentationml.tags+xml"/>
  <Override PartName="/ppt/tags/tag1053.xml" ContentType="application/vnd.openxmlformats-officedocument.presentationml.tags+xml"/>
  <Override PartName="/ppt/tags/tag1054.xml" ContentType="application/vnd.openxmlformats-officedocument.presentationml.tags+xml"/>
  <Override PartName="/ppt/tags/tag1055.xml" ContentType="application/vnd.openxmlformats-officedocument.presentationml.tags+xml"/>
  <Override PartName="/ppt/tags/tag1056.xml" ContentType="application/vnd.openxmlformats-officedocument.presentationml.tags+xml"/>
  <Override PartName="/ppt/tags/tag1057.xml" ContentType="application/vnd.openxmlformats-officedocument.presentationml.tags+xml"/>
  <Override PartName="/ppt/tags/tag1058.xml" ContentType="application/vnd.openxmlformats-officedocument.presentationml.tags+xml"/>
  <Override PartName="/ppt/tags/tag1059.xml" ContentType="application/vnd.openxmlformats-officedocument.presentationml.tags+xml"/>
  <Override PartName="/ppt/tags/tag1060.xml" ContentType="application/vnd.openxmlformats-officedocument.presentationml.tags+xml"/>
  <Override PartName="/ppt/tags/tag1061.xml" ContentType="application/vnd.openxmlformats-officedocument.presentationml.tags+xml"/>
  <Override PartName="/ppt/tags/tag1062.xml" ContentType="application/vnd.openxmlformats-officedocument.presentationml.tags+xml"/>
  <Override PartName="/ppt/tags/tag1063.xml" ContentType="application/vnd.openxmlformats-officedocument.presentationml.tags+xml"/>
  <Override PartName="/ppt/tags/tag1064.xml" ContentType="application/vnd.openxmlformats-officedocument.presentationml.tags+xml"/>
  <Override PartName="/ppt/tags/tag1065.xml" ContentType="application/vnd.openxmlformats-officedocument.presentationml.tags+xml"/>
  <Override PartName="/ppt/tags/tag1066.xml" ContentType="application/vnd.openxmlformats-officedocument.presentationml.tags+xml"/>
  <Override PartName="/ppt/tags/tag1067.xml" ContentType="application/vnd.openxmlformats-officedocument.presentationml.tags+xml"/>
  <Override PartName="/ppt/tags/tag1068.xml" ContentType="application/vnd.openxmlformats-officedocument.presentationml.tags+xml"/>
  <Override PartName="/ppt/tags/tag1069.xml" ContentType="application/vnd.openxmlformats-officedocument.presentationml.tags+xml"/>
  <Override PartName="/ppt/tags/tag1070.xml" ContentType="application/vnd.openxmlformats-officedocument.presentationml.tags+xml"/>
  <Override PartName="/ppt/tags/tag1071.xml" ContentType="application/vnd.openxmlformats-officedocument.presentationml.tags+xml"/>
  <Override PartName="/ppt/tags/tag1072.xml" ContentType="application/vnd.openxmlformats-officedocument.presentationml.tags+xml"/>
  <Override PartName="/ppt/tags/tag1073.xml" ContentType="application/vnd.openxmlformats-officedocument.presentationml.tags+xml"/>
  <Override PartName="/ppt/tags/tag1074.xml" ContentType="application/vnd.openxmlformats-officedocument.presentationml.tags+xml"/>
  <Override PartName="/ppt/tags/tag1075.xml" ContentType="application/vnd.openxmlformats-officedocument.presentationml.tags+xml"/>
  <Override PartName="/ppt/tags/tag1076.xml" ContentType="application/vnd.openxmlformats-officedocument.presentationml.tags+xml"/>
  <Override PartName="/ppt/tags/tag1077.xml" ContentType="application/vnd.openxmlformats-officedocument.presentationml.tags+xml"/>
  <Override PartName="/ppt/tags/tag1078.xml" ContentType="application/vnd.openxmlformats-officedocument.presentationml.tags+xml"/>
  <Override PartName="/ppt/tags/tag1079.xml" ContentType="application/vnd.openxmlformats-officedocument.presentationml.tags+xml"/>
  <Override PartName="/ppt/tags/tag1080.xml" ContentType="application/vnd.openxmlformats-officedocument.presentationml.tags+xml"/>
  <Override PartName="/ppt/tags/tag1081.xml" ContentType="application/vnd.openxmlformats-officedocument.presentationml.tags+xml"/>
  <Override PartName="/ppt/tags/tag1082.xml" ContentType="application/vnd.openxmlformats-officedocument.presentationml.tags+xml"/>
  <Override PartName="/ppt/tags/tag1083.xml" ContentType="application/vnd.openxmlformats-officedocument.presentationml.tags+xml"/>
  <Override PartName="/ppt/tags/tag1084.xml" ContentType="application/vnd.openxmlformats-officedocument.presentationml.tags+xml"/>
  <Override PartName="/ppt/tags/tag1085.xml" ContentType="application/vnd.openxmlformats-officedocument.presentationml.tags+xml"/>
  <Override PartName="/ppt/tags/tag1086.xml" ContentType="application/vnd.openxmlformats-officedocument.presentationml.tags+xml"/>
  <Override PartName="/ppt/tags/tag1087.xml" ContentType="application/vnd.openxmlformats-officedocument.presentationml.tags+xml"/>
  <Override PartName="/ppt/tags/tag1088.xml" ContentType="application/vnd.openxmlformats-officedocument.presentationml.tags+xml"/>
  <Override PartName="/ppt/tags/tag1089.xml" ContentType="application/vnd.openxmlformats-officedocument.presentationml.tags+xml"/>
  <Override PartName="/ppt/tags/tag1090.xml" ContentType="application/vnd.openxmlformats-officedocument.presentationml.tags+xml"/>
  <Override PartName="/ppt/tags/tag1091.xml" ContentType="application/vnd.openxmlformats-officedocument.presentationml.tags+xml"/>
  <Override PartName="/ppt/tags/tag1092.xml" ContentType="application/vnd.openxmlformats-officedocument.presentationml.tags+xml"/>
  <Override PartName="/ppt/tags/tag1093.xml" ContentType="application/vnd.openxmlformats-officedocument.presentationml.tags+xml"/>
  <Override PartName="/ppt/tags/tag1094.xml" ContentType="application/vnd.openxmlformats-officedocument.presentationml.tags+xml"/>
  <Override PartName="/ppt/tags/tag1095.xml" ContentType="application/vnd.openxmlformats-officedocument.presentationml.tags+xml"/>
  <Override PartName="/ppt/tags/tag1096.xml" ContentType="application/vnd.openxmlformats-officedocument.presentationml.tags+xml"/>
  <Override PartName="/ppt/tags/tag1097.xml" ContentType="application/vnd.openxmlformats-officedocument.presentationml.tags+xml"/>
  <Override PartName="/ppt/tags/tag1098.xml" ContentType="application/vnd.openxmlformats-officedocument.presentationml.tags+xml"/>
  <Override PartName="/ppt/tags/tag1099.xml" ContentType="application/vnd.openxmlformats-officedocument.presentationml.tags+xml"/>
  <Override PartName="/ppt/tags/tag1100.xml" ContentType="application/vnd.openxmlformats-officedocument.presentationml.tags+xml"/>
  <Override PartName="/ppt/tags/tag1101.xml" ContentType="application/vnd.openxmlformats-officedocument.presentationml.tags+xml"/>
  <Override PartName="/ppt/tags/tag1102.xml" ContentType="application/vnd.openxmlformats-officedocument.presentationml.tags+xml"/>
  <Override PartName="/ppt/tags/tag1103.xml" ContentType="application/vnd.openxmlformats-officedocument.presentationml.tags+xml"/>
  <Override PartName="/ppt/tags/tag1104.xml" ContentType="application/vnd.openxmlformats-officedocument.presentationml.tags+xml"/>
  <Override PartName="/ppt/tags/tag1105.xml" ContentType="application/vnd.openxmlformats-officedocument.presentationml.tags+xml"/>
  <Override PartName="/ppt/tags/tag1106.xml" ContentType="application/vnd.openxmlformats-officedocument.presentationml.tags+xml"/>
  <Override PartName="/ppt/tags/tag1107.xml" ContentType="application/vnd.openxmlformats-officedocument.presentationml.tags+xml"/>
  <Override PartName="/ppt/tags/tag1108.xml" ContentType="application/vnd.openxmlformats-officedocument.presentationml.tags+xml"/>
  <Override PartName="/ppt/tags/tag1109.xml" ContentType="application/vnd.openxmlformats-officedocument.presentationml.tags+xml"/>
  <Override PartName="/ppt/tags/tag1110.xml" ContentType="application/vnd.openxmlformats-officedocument.presentationml.tags+xml"/>
  <Override PartName="/ppt/tags/tag1111.xml" ContentType="application/vnd.openxmlformats-officedocument.presentationml.tags+xml"/>
  <Override PartName="/ppt/tags/tag1112.xml" ContentType="application/vnd.openxmlformats-officedocument.presentationml.tags+xml"/>
  <Override PartName="/ppt/tags/tag1113.xml" ContentType="application/vnd.openxmlformats-officedocument.presentationml.tags+xml"/>
  <Override PartName="/ppt/tags/tag1114.xml" ContentType="application/vnd.openxmlformats-officedocument.presentationml.tags+xml"/>
  <Override PartName="/ppt/tags/tag1115.xml" ContentType="application/vnd.openxmlformats-officedocument.presentationml.tags+xml"/>
  <Override PartName="/ppt/tags/tag1116.xml" ContentType="application/vnd.openxmlformats-officedocument.presentationml.tags+xml"/>
  <Override PartName="/ppt/tags/tag1117.xml" ContentType="application/vnd.openxmlformats-officedocument.presentationml.tags+xml"/>
  <Override PartName="/ppt/tags/tag1118.xml" ContentType="application/vnd.openxmlformats-officedocument.presentationml.tags+xml"/>
  <Override PartName="/ppt/tags/tag1119.xml" ContentType="application/vnd.openxmlformats-officedocument.presentationml.tags+xml"/>
  <Override PartName="/ppt/tags/tag1120.xml" ContentType="application/vnd.openxmlformats-officedocument.presentationml.tags+xml"/>
  <Override PartName="/ppt/tags/tag1121.xml" ContentType="application/vnd.openxmlformats-officedocument.presentationml.tags+xml"/>
  <Override PartName="/ppt/tags/tag1122.xml" ContentType="application/vnd.openxmlformats-officedocument.presentationml.tags+xml"/>
  <Override PartName="/ppt/tags/tag1123.xml" ContentType="application/vnd.openxmlformats-officedocument.presentationml.tags+xml"/>
  <Override PartName="/ppt/tags/tag1124.xml" ContentType="application/vnd.openxmlformats-officedocument.presentationml.tags+xml"/>
  <Override PartName="/ppt/tags/tag1125.xml" ContentType="application/vnd.openxmlformats-officedocument.presentationml.tags+xml"/>
  <Override PartName="/ppt/tags/tag1126.xml" ContentType="application/vnd.openxmlformats-officedocument.presentationml.tags+xml"/>
  <Override PartName="/ppt/tags/tag1127.xml" ContentType="application/vnd.openxmlformats-officedocument.presentationml.tags+xml"/>
  <Override PartName="/ppt/tags/tag1128.xml" ContentType="application/vnd.openxmlformats-officedocument.presentationml.tags+xml"/>
  <Override PartName="/ppt/tags/tag1129.xml" ContentType="application/vnd.openxmlformats-officedocument.presentationml.tags+xml"/>
  <Override PartName="/ppt/tags/tag1130.xml" ContentType="application/vnd.openxmlformats-officedocument.presentationml.tags+xml"/>
  <Override PartName="/ppt/tags/tag1131.xml" ContentType="application/vnd.openxmlformats-officedocument.presentationml.tags+xml"/>
  <Override PartName="/ppt/tags/tag1132.xml" ContentType="application/vnd.openxmlformats-officedocument.presentationml.tags+xml"/>
  <Override PartName="/ppt/tags/tag1133.xml" ContentType="application/vnd.openxmlformats-officedocument.presentationml.tags+xml"/>
  <Override PartName="/ppt/tags/tag1134.xml" ContentType="application/vnd.openxmlformats-officedocument.presentationml.tags+xml"/>
  <Override PartName="/ppt/tags/tag1135.xml" ContentType="application/vnd.openxmlformats-officedocument.presentationml.tags+xml"/>
  <Override PartName="/ppt/tags/tag1136.xml" ContentType="application/vnd.openxmlformats-officedocument.presentationml.tags+xml"/>
  <Override PartName="/ppt/tags/tag1137.xml" ContentType="application/vnd.openxmlformats-officedocument.presentationml.tags+xml"/>
  <Override PartName="/ppt/tags/tag1138.xml" ContentType="application/vnd.openxmlformats-officedocument.presentationml.tags+xml"/>
  <Override PartName="/ppt/tags/tag1139.xml" ContentType="application/vnd.openxmlformats-officedocument.presentationml.tags+xml"/>
  <Override PartName="/ppt/tags/tag1140.xml" ContentType="application/vnd.openxmlformats-officedocument.presentationml.tags+xml"/>
  <Override PartName="/ppt/tags/tag1141.xml" ContentType="application/vnd.openxmlformats-officedocument.presentationml.tags+xml"/>
  <Override PartName="/ppt/tags/tag1142.xml" ContentType="application/vnd.openxmlformats-officedocument.presentationml.tags+xml"/>
  <Override PartName="/ppt/tags/tag1143.xml" ContentType="application/vnd.openxmlformats-officedocument.presentationml.tags+xml"/>
  <Override PartName="/ppt/tags/tag1144.xml" ContentType="application/vnd.openxmlformats-officedocument.presentationml.tags+xml"/>
  <Override PartName="/ppt/tags/tag1145.xml" ContentType="application/vnd.openxmlformats-officedocument.presentationml.tags+xml"/>
  <Override PartName="/ppt/tags/tag1146.xml" ContentType="application/vnd.openxmlformats-officedocument.presentationml.tags+xml"/>
  <Override PartName="/ppt/tags/tag1147.xml" ContentType="application/vnd.openxmlformats-officedocument.presentationml.tags+xml"/>
  <Override PartName="/ppt/tags/tag1148.xml" ContentType="application/vnd.openxmlformats-officedocument.presentationml.tags+xml"/>
  <Override PartName="/ppt/tags/tag1149.xml" ContentType="application/vnd.openxmlformats-officedocument.presentationml.tags+xml"/>
  <Override PartName="/ppt/tags/tag1150.xml" ContentType="application/vnd.openxmlformats-officedocument.presentationml.tags+xml"/>
  <Override PartName="/ppt/tags/tag1151.xml" ContentType="application/vnd.openxmlformats-officedocument.presentationml.tags+xml"/>
  <Override PartName="/ppt/tags/tag1152.xml" ContentType="application/vnd.openxmlformats-officedocument.presentationml.tags+xml"/>
  <Override PartName="/ppt/tags/tag1153.xml" ContentType="application/vnd.openxmlformats-officedocument.presentationml.tags+xml"/>
  <Override PartName="/ppt/tags/tag1154.xml" ContentType="application/vnd.openxmlformats-officedocument.presentationml.tags+xml"/>
  <Override PartName="/ppt/tags/tag1155.xml" ContentType="application/vnd.openxmlformats-officedocument.presentationml.tags+xml"/>
  <Override PartName="/ppt/tags/tag1156.xml" ContentType="application/vnd.openxmlformats-officedocument.presentationml.tags+xml"/>
  <Override PartName="/ppt/tags/tag1157.xml" ContentType="application/vnd.openxmlformats-officedocument.presentationml.tags+xml"/>
  <Override PartName="/ppt/tags/tag1158.xml" ContentType="application/vnd.openxmlformats-officedocument.presentationml.tags+xml"/>
  <Override PartName="/ppt/tags/tag1159.xml" ContentType="application/vnd.openxmlformats-officedocument.presentationml.tags+xml"/>
  <Override PartName="/ppt/tags/tag1160.xml" ContentType="application/vnd.openxmlformats-officedocument.presentationml.tags+xml"/>
  <Override PartName="/ppt/tags/tag1161.xml" ContentType="application/vnd.openxmlformats-officedocument.presentationml.tags+xml"/>
  <Override PartName="/ppt/tags/tag1162.xml" ContentType="application/vnd.openxmlformats-officedocument.presentationml.tags+xml"/>
  <Override PartName="/ppt/tags/tag1163.xml" ContentType="application/vnd.openxmlformats-officedocument.presentationml.tags+xml"/>
  <Override PartName="/ppt/tags/tag1164.xml" ContentType="application/vnd.openxmlformats-officedocument.presentationml.tags+xml"/>
  <Override PartName="/ppt/tags/tag1165.xml" ContentType="application/vnd.openxmlformats-officedocument.presentationml.tags+xml"/>
  <Override PartName="/ppt/tags/tag1166.xml" ContentType="application/vnd.openxmlformats-officedocument.presentationml.tags+xml"/>
  <Override PartName="/ppt/tags/tag1167.xml" ContentType="application/vnd.openxmlformats-officedocument.presentationml.tags+xml"/>
  <Override PartName="/ppt/tags/tag1168.xml" ContentType="application/vnd.openxmlformats-officedocument.presentationml.tags+xml"/>
  <Override PartName="/ppt/tags/tag1169.xml" ContentType="application/vnd.openxmlformats-officedocument.presentationml.tags+xml"/>
  <Override PartName="/ppt/tags/tag1170.xml" ContentType="application/vnd.openxmlformats-officedocument.presentationml.tags+xml"/>
  <Override PartName="/ppt/tags/tag1171.xml" ContentType="application/vnd.openxmlformats-officedocument.presentationml.tags+xml"/>
  <Override PartName="/ppt/tags/tag1172.xml" ContentType="application/vnd.openxmlformats-officedocument.presentationml.tags+xml"/>
  <Override PartName="/ppt/tags/tag1173.xml" ContentType="application/vnd.openxmlformats-officedocument.presentationml.tags+xml"/>
  <Override PartName="/ppt/tags/tag1174.xml" ContentType="application/vnd.openxmlformats-officedocument.presentationml.tags+xml"/>
  <Override PartName="/ppt/tags/tag1175.xml" ContentType="application/vnd.openxmlformats-officedocument.presentationml.tags+xml"/>
  <Override PartName="/ppt/tags/tag1176.xml" ContentType="application/vnd.openxmlformats-officedocument.presentationml.tags+xml"/>
  <Override PartName="/ppt/tags/tag1177.xml" ContentType="application/vnd.openxmlformats-officedocument.presentationml.tags+xml"/>
  <Override PartName="/ppt/tags/tag1178.xml" ContentType="application/vnd.openxmlformats-officedocument.presentationml.tags+xml"/>
  <Override PartName="/ppt/tags/tag1179.xml" ContentType="application/vnd.openxmlformats-officedocument.presentationml.tags+xml"/>
  <Override PartName="/ppt/tags/tag1180.xml" ContentType="application/vnd.openxmlformats-officedocument.presentationml.tags+xml"/>
  <Override PartName="/ppt/tags/tag1181.xml" ContentType="application/vnd.openxmlformats-officedocument.presentationml.tags+xml"/>
  <Override PartName="/ppt/tags/tag1182.xml" ContentType="application/vnd.openxmlformats-officedocument.presentationml.tags+xml"/>
  <Override PartName="/ppt/tags/tag1183.xml" ContentType="application/vnd.openxmlformats-officedocument.presentationml.tags+xml"/>
  <Override PartName="/ppt/tags/tag1184.xml" ContentType="application/vnd.openxmlformats-officedocument.presentationml.tags+xml"/>
  <Override PartName="/ppt/tags/tag1185.xml" ContentType="application/vnd.openxmlformats-officedocument.presentationml.tags+xml"/>
  <Override PartName="/ppt/tags/tag1186.xml" ContentType="application/vnd.openxmlformats-officedocument.presentationml.tags+xml"/>
  <Override PartName="/ppt/tags/tag1187.xml" ContentType="application/vnd.openxmlformats-officedocument.presentationml.tags+xml"/>
  <Override PartName="/ppt/tags/tag1188.xml" ContentType="application/vnd.openxmlformats-officedocument.presentationml.tags+xml"/>
  <Override PartName="/ppt/tags/tag1189.xml" ContentType="application/vnd.openxmlformats-officedocument.presentationml.tags+xml"/>
  <Override PartName="/ppt/tags/tag1190.xml" ContentType="application/vnd.openxmlformats-officedocument.presentationml.tags+xml"/>
  <Override PartName="/ppt/tags/tag1191.xml" ContentType="application/vnd.openxmlformats-officedocument.presentationml.tags+xml"/>
  <Override PartName="/ppt/tags/tag1192.xml" ContentType="application/vnd.openxmlformats-officedocument.presentationml.tags+xml"/>
  <Override PartName="/ppt/tags/tag1193.xml" ContentType="application/vnd.openxmlformats-officedocument.presentationml.tags+xml"/>
  <Override PartName="/ppt/tags/tag1194.xml" ContentType="application/vnd.openxmlformats-officedocument.presentationml.tags+xml"/>
  <Override PartName="/ppt/tags/tag1195.xml" ContentType="application/vnd.openxmlformats-officedocument.presentationml.tags+xml"/>
  <Override PartName="/ppt/tags/tag1196.xml" ContentType="application/vnd.openxmlformats-officedocument.presentationml.tags+xml"/>
  <Override PartName="/ppt/tags/tag1197.xml" ContentType="application/vnd.openxmlformats-officedocument.presentationml.tags+xml"/>
  <Override PartName="/ppt/tags/tag1198.xml" ContentType="application/vnd.openxmlformats-officedocument.presentationml.tags+xml"/>
  <Override PartName="/ppt/tags/tag1199.xml" ContentType="application/vnd.openxmlformats-officedocument.presentationml.tags+xml"/>
  <Override PartName="/ppt/tags/tag1200.xml" ContentType="application/vnd.openxmlformats-officedocument.presentationml.tags+xml"/>
  <Override PartName="/ppt/tags/tag1201.xml" ContentType="application/vnd.openxmlformats-officedocument.presentationml.tags+xml"/>
  <Override PartName="/ppt/tags/tag1202.xml" ContentType="application/vnd.openxmlformats-officedocument.presentationml.tags+xml"/>
  <Override PartName="/ppt/tags/tag1203.xml" ContentType="application/vnd.openxmlformats-officedocument.presentationml.tags+xml"/>
  <Override PartName="/ppt/tags/tag1204.xml" ContentType="application/vnd.openxmlformats-officedocument.presentationml.tags+xml"/>
  <Override PartName="/ppt/tags/tag1205.xml" ContentType="application/vnd.openxmlformats-officedocument.presentationml.tags+xml"/>
  <Override PartName="/ppt/tags/tag1206.xml" ContentType="application/vnd.openxmlformats-officedocument.presentationml.tags+xml"/>
  <Override PartName="/ppt/tags/tag1207.xml" ContentType="application/vnd.openxmlformats-officedocument.presentationml.tags+xml"/>
  <Override PartName="/ppt/tags/tag1208.xml" ContentType="application/vnd.openxmlformats-officedocument.presentationml.tags+xml"/>
  <Override PartName="/ppt/tags/tag1209.xml" ContentType="application/vnd.openxmlformats-officedocument.presentationml.tags+xml"/>
  <Override PartName="/ppt/tags/tag1210.xml" ContentType="application/vnd.openxmlformats-officedocument.presentationml.tags+xml"/>
  <Override PartName="/ppt/tags/tag1211.xml" ContentType="application/vnd.openxmlformats-officedocument.presentationml.tags+xml"/>
  <Override PartName="/ppt/tags/tag1212.xml" ContentType="application/vnd.openxmlformats-officedocument.presentationml.tags+xml"/>
  <Override PartName="/ppt/tags/tag1213.xml" ContentType="application/vnd.openxmlformats-officedocument.presentationml.tags+xml"/>
  <Override PartName="/ppt/tags/tag1214.xml" ContentType="application/vnd.openxmlformats-officedocument.presentationml.tags+xml"/>
  <Override PartName="/ppt/tags/tag1215.xml" ContentType="application/vnd.openxmlformats-officedocument.presentationml.tags+xml"/>
  <Override PartName="/ppt/tags/tag1216.xml" ContentType="application/vnd.openxmlformats-officedocument.presentationml.tags+xml"/>
  <Override PartName="/ppt/tags/tag1217.xml" ContentType="application/vnd.openxmlformats-officedocument.presentationml.tags+xml"/>
  <Override PartName="/ppt/tags/tag1218.xml" ContentType="application/vnd.openxmlformats-officedocument.presentationml.tags+xml"/>
  <Override PartName="/ppt/tags/tag1219.xml" ContentType="application/vnd.openxmlformats-officedocument.presentationml.tags+xml"/>
  <Override PartName="/ppt/tags/tag1220.xml" ContentType="application/vnd.openxmlformats-officedocument.presentationml.tags+xml"/>
  <Override PartName="/ppt/tags/tag1221.xml" ContentType="application/vnd.openxmlformats-officedocument.presentationml.tags+xml"/>
  <Override PartName="/ppt/tags/tag1222.xml" ContentType="application/vnd.openxmlformats-officedocument.presentationml.tags+xml"/>
  <Override PartName="/ppt/tags/tag1223.xml" ContentType="application/vnd.openxmlformats-officedocument.presentationml.tags+xml"/>
  <Override PartName="/ppt/tags/tag1224.xml" ContentType="application/vnd.openxmlformats-officedocument.presentationml.tags+xml"/>
  <Override PartName="/ppt/tags/tag1225.xml" ContentType="application/vnd.openxmlformats-officedocument.presentationml.tags+xml"/>
  <Override PartName="/ppt/tags/tag1226.xml" ContentType="application/vnd.openxmlformats-officedocument.presentationml.tags+xml"/>
  <Override PartName="/ppt/tags/tag1227.xml" ContentType="application/vnd.openxmlformats-officedocument.presentationml.tags+xml"/>
  <Override PartName="/ppt/tags/tag1228.xml" ContentType="application/vnd.openxmlformats-officedocument.presentationml.tags+xml"/>
  <Override PartName="/ppt/tags/tag1229.xml" ContentType="application/vnd.openxmlformats-officedocument.presentationml.tags+xml"/>
  <Override PartName="/ppt/tags/tag1230.xml" ContentType="application/vnd.openxmlformats-officedocument.presentationml.tags+xml"/>
  <Override PartName="/ppt/tags/tag1231.xml" ContentType="application/vnd.openxmlformats-officedocument.presentationml.tags+xml"/>
  <Override PartName="/ppt/tags/tag1232.xml" ContentType="application/vnd.openxmlformats-officedocument.presentationml.tags+xml"/>
  <Override PartName="/ppt/tags/tag1233.xml" ContentType="application/vnd.openxmlformats-officedocument.presentationml.tags+xml"/>
  <Override PartName="/ppt/tags/tag1234.xml" ContentType="application/vnd.openxmlformats-officedocument.presentationml.tags+xml"/>
  <Override PartName="/ppt/tags/tag1235.xml" ContentType="application/vnd.openxmlformats-officedocument.presentationml.tags+xml"/>
  <Override PartName="/ppt/tags/tag1236.xml" ContentType="application/vnd.openxmlformats-officedocument.presentationml.tags+xml"/>
  <Override PartName="/ppt/tags/tag1237.xml" ContentType="application/vnd.openxmlformats-officedocument.presentationml.tags+xml"/>
  <Override PartName="/ppt/tags/tag1238.xml" ContentType="application/vnd.openxmlformats-officedocument.presentationml.tags+xml"/>
  <Override PartName="/ppt/tags/tag1239.xml" ContentType="application/vnd.openxmlformats-officedocument.presentationml.tags+xml"/>
  <Override PartName="/ppt/tags/tag1240.xml" ContentType="application/vnd.openxmlformats-officedocument.presentationml.tags+xml"/>
  <Override PartName="/ppt/tags/tag1241.xml" ContentType="application/vnd.openxmlformats-officedocument.presentationml.tags+xml"/>
  <Override PartName="/ppt/tags/tag1242.xml" ContentType="application/vnd.openxmlformats-officedocument.presentationml.tags+xml"/>
  <Override PartName="/ppt/tags/tag1243.xml" ContentType="application/vnd.openxmlformats-officedocument.presentationml.tags+xml"/>
  <Override PartName="/ppt/tags/tag1244.xml" ContentType="application/vnd.openxmlformats-officedocument.presentationml.tags+xml"/>
  <Override PartName="/ppt/tags/tag1245.xml" ContentType="application/vnd.openxmlformats-officedocument.presentationml.tags+xml"/>
  <Override PartName="/ppt/tags/tag1246.xml" ContentType="application/vnd.openxmlformats-officedocument.presentationml.tags+xml"/>
  <Override PartName="/ppt/tags/tag1247.xml" ContentType="application/vnd.openxmlformats-officedocument.presentationml.tags+xml"/>
  <Override PartName="/ppt/tags/tag1248.xml" ContentType="application/vnd.openxmlformats-officedocument.presentationml.tags+xml"/>
  <Override PartName="/ppt/tags/tag1249.xml" ContentType="application/vnd.openxmlformats-officedocument.presentationml.tags+xml"/>
  <Override PartName="/ppt/tags/tag1250.xml" ContentType="application/vnd.openxmlformats-officedocument.presentationml.tags+xml"/>
  <Override PartName="/ppt/tags/tag1251.xml" ContentType="application/vnd.openxmlformats-officedocument.presentationml.tags+xml"/>
  <Override PartName="/ppt/tags/tag1252.xml" ContentType="application/vnd.openxmlformats-officedocument.presentationml.tags+xml"/>
  <Override PartName="/ppt/tags/tag1253.xml" ContentType="application/vnd.openxmlformats-officedocument.presentationml.tags+xml"/>
  <Override PartName="/ppt/tags/tag1254.xml" ContentType="application/vnd.openxmlformats-officedocument.presentationml.tags+xml"/>
  <Override PartName="/ppt/tags/tag1255.xml" ContentType="application/vnd.openxmlformats-officedocument.presentationml.tags+xml"/>
  <Override PartName="/ppt/tags/tag1256.xml" ContentType="application/vnd.openxmlformats-officedocument.presentationml.tags+xml"/>
  <Override PartName="/ppt/tags/tag1257.xml" ContentType="application/vnd.openxmlformats-officedocument.presentationml.tags+xml"/>
  <Override PartName="/ppt/tags/tag1258.xml" ContentType="application/vnd.openxmlformats-officedocument.presentationml.tags+xml"/>
  <Override PartName="/ppt/tags/tag1259.xml" ContentType="application/vnd.openxmlformats-officedocument.presentationml.tags+xml"/>
  <Override PartName="/ppt/tags/tag1260.xml" ContentType="application/vnd.openxmlformats-officedocument.presentationml.tags+xml"/>
  <Override PartName="/ppt/tags/tag1261.xml" ContentType="application/vnd.openxmlformats-officedocument.presentationml.tags+xml"/>
  <Override PartName="/ppt/tags/tag1262.xml" ContentType="application/vnd.openxmlformats-officedocument.presentationml.tags+xml"/>
  <Override PartName="/ppt/tags/tag1263.xml" ContentType="application/vnd.openxmlformats-officedocument.presentationml.tags+xml"/>
  <Override PartName="/ppt/tags/tag1264.xml" ContentType="application/vnd.openxmlformats-officedocument.presentationml.tags+xml"/>
  <Override PartName="/ppt/tags/tag1265.xml" ContentType="application/vnd.openxmlformats-officedocument.presentationml.tags+xml"/>
  <Override PartName="/ppt/tags/tag1266.xml" ContentType="application/vnd.openxmlformats-officedocument.presentationml.tags+xml"/>
  <Override PartName="/ppt/tags/tag1267.xml" ContentType="application/vnd.openxmlformats-officedocument.presentationml.tags+xml"/>
  <Override PartName="/ppt/tags/tag1268.xml" ContentType="application/vnd.openxmlformats-officedocument.presentationml.tags+xml"/>
  <Override PartName="/ppt/tags/tag1269.xml" ContentType="application/vnd.openxmlformats-officedocument.presentationml.tags+xml"/>
  <Override PartName="/ppt/tags/tag1270.xml" ContentType="application/vnd.openxmlformats-officedocument.presentationml.tags+xml"/>
  <Override PartName="/ppt/tags/tag1271.xml" ContentType="application/vnd.openxmlformats-officedocument.presentationml.tags+xml"/>
  <Override PartName="/ppt/tags/tag1272.xml" ContentType="application/vnd.openxmlformats-officedocument.presentationml.tags+xml"/>
  <Override PartName="/ppt/tags/tag1273.xml" ContentType="application/vnd.openxmlformats-officedocument.presentationml.tags+xml"/>
  <Override PartName="/ppt/tags/tag1274.xml" ContentType="application/vnd.openxmlformats-officedocument.presentationml.tags+xml"/>
  <Override PartName="/ppt/tags/tag1275.xml" ContentType="application/vnd.openxmlformats-officedocument.presentationml.tags+xml"/>
  <Override PartName="/ppt/tags/tag1276.xml" ContentType="application/vnd.openxmlformats-officedocument.presentationml.tags+xml"/>
  <Override PartName="/ppt/tags/tag1277.xml" ContentType="application/vnd.openxmlformats-officedocument.presentationml.tags+xml"/>
  <Override PartName="/ppt/tags/tag1278.xml" ContentType="application/vnd.openxmlformats-officedocument.presentationml.tags+xml"/>
  <Override PartName="/ppt/tags/tag1279.xml" ContentType="application/vnd.openxmlformats-officedocument.presentationml.tags+xml"/>
  <Override PartName="/ppt/tags/tag1280.xml" ContentType="application/vnd.openxmlformats-officedocument.presentationml.tags+xml"/>
  <Override PartName="/ppt/tags/tag1281.xml" ContentType="application/vnd.openxmlformats-officedocument.presentationml.tags+xml"/>
  <Override PartName="/ppt/tags/tag1282.xml" ContentType="application/vnd.openxmlformats-officedocument.presentationml.tags+xml"/>
  <Override PartName="/ppt/tags/tag1283.xml" ContentType="application/vnd.openxmlformats-officedocument.presentationml.tags+xml"/>
  <Override PartName="/ppt/tags/tag1284.xml" ContentType="application/vnd.openxmlformats-officedocument.presentationml.tags+xml"/>
  <Override PartName="/ppt/tags/tag1285.xml" ContentType="application/vnd.openxmlformats-officedocument.presentationml.tags+xml"/>
  <Override PartName="/ppt/tags/tag1286.xml" ContentType="application/vnd.openxmlformats-officedocument.presentationml.tags+xml"/>
  <Override PartName="/ppt/tags/tag1287.xml" ContentType="application/vnd.openxmlformats-officedocument.presentationml.tags+xml"/>
  <Override PartName="/ppt/tags/tag1288.xml" ContentType="application/vnd.openxmlformats-officedocument.presentationml.tags+xml"/>
  <Override PartName="/ppt/tags/tag1289.xml" ContentType="application/vnd.openxmlformats-officedocument.presentationml.tags+xml"/>
  <Override PartName="/ppt/tags/tag1290.xml" ContentType="application/vnd.openxmlformats-officedocument.presentationml.tags+xml"/>
  <Override PartName="/ppt/tags/tag1291.xml" ContentType="application/vnd.openxmlformats-officedocument.presentationml.tags+xml"/>
  <Override PartName="/ppt/tags/tag1292.xml" ContentType="application/vnd.openxmlformats-officedocument.presentationml.tags+xml"/>
  <Override PartName="/ppt/tags/tag1293.xml" ContentType="application/vnd.openxmlformats-officedocument.presentationml.tags+xml"/>
  <Override PartName="/ppt/tags/tag1294.xml" ContentType="application/vnd.openxmlformats-officedocument.presentationml.tags+xml"/>
  <Override PartName="/ppt/tags/tag1295.xml" ContentType="application/vnd.openxmlformats-officedocument.presentationml.tags+xml"/>
  <Override PartName="/ppt/tags/tag1296.xml" ContentType="application/vnd.openxmlformats-officedocument.presentationml.tags+xml"/>
  <Override PartName="/ppt/tags/tag1297.xml" ContentType="application/vnd.openxmlformats-officedocument.presentationml.tags+xml"/>
  <Override PartName="/ppt/tags/tag1298.xml" ContentType="application/vnd.openxmlformats-officedocument.presentationml.tags+xml"/>
  <Override PartName="/ppt/tags/tag1299.xml" ContentType="application/vnd.openxmlformats-officedocument.presentationml.tags+xml"/>
  <Override PartName="/ppt/tags/tag1300.xml" ContentType="application/vnd.openxmlformats-officedocument.presentationml.tags+xml"/>
  <Override PartName="/ppt/tags/tag1301.xml" ContentType="application/vnd.openxmlformats-officedocument.presentationml.tags+xml"/>
  <Override PartName="/ppt/tags/tag1302.xml" ContentType="application/vnd.openxmlformats-officedocument.presentationml.tags+xml"/>
  <Override PartName="/ppt/tags/tag1303.xml" ContentType="application/vnd.openxmlformats-officedocument.presentationml.tags+xml"/>
  <Override PartName="/ppt/tags/tag1304.xml" ContentType="application/vnd.openxmlformats-officedocument.presentationml.tags+xml"/>
  <Override PartName="/ppt/tags/tag1305.xml" ContentType="application/vnd.openxmlformats-officedocument.presentationml.tags+xml"/>
  <Override PartName="/ppt/tags/tag1306.xml" ContentType="application/vnd.openxmlformats-officedocument.presentationml.tags+xml"/>
  <Override PartName="/ppt/tags/tag1307.xml" ContentType="application/vnd.openxmlformats-officedocument.presentationml.tags+xml"/>
  <Override PartName="/ppt/tags/tag1308.xml" ContentType="application/vnd.openxmlformats-officedocument.presentationml.tags+xml"/>
  <Override PartName="/ppt/tags/tag1309.xml" ContentType="application/vnd.openxmlformats-officedocument.presentationml.tags+xml"/>
  <Override PartName="/ppt/tags/tag1310.xml" ContentType="application/vnd.openxmlformats-officedocument.presentationml.tags+xml"/>
  <Override PartName="/ppt/tags/tag1311.xml" ContentType="application/vnd.openxmlformats-officedocument.presentationml.tags+xml"/>
  <Override PartName="/ppt/tags/tag1312.xml" ContentType="application/vnd.openxmlformats-officedocument.presentationml.tags+xml"/>
  <Override PartName="/ppt/tags/tag1313.xml" ContentType="application/vnd.openxmlformats-officedocument.presentationml.tags+xml"/>
  <Override PartName="/ppt/tags/tag1314.xml" ContentType="application/vnd.openxmlformats-officedocument.presentationml.tags+xml"/>
  <Override PartName="/ppt/tags/tag1315.xml" ContentType="application/vnd.openxmlformats-officedocument.presentationml.tags+xml"/>
  <Override PartName="/ppt/tags/tag1316.xml" ContentType="application/vnd.openxmlformats-officedocument.presentationml.tags+xml"/>
  <Override PartName="/ppt/tags/tag1317.xml" ContentType="application/vnd.openxmlformats-officedocument.presentationml.tags+xml"/>
  <Override PartName="/ppt/tags/tag1318.xml" ContentType="application/vnd.openxmlformats-officedocument.presentationml.tags+xml"/>
  <Override PartName="/ppt/tags/tag1319.xml" ContentType="application/vnd.openxmlformats-officedocument.presentationml.tags+xml"/>
  <Override PartName="/ppt/tags/tag1320.xml" ContentType="application/vnd.openxmlformats-officedocument.presentationml.tags+xml"/>
  <Override PartName="/ppt/tags/tag1321.xml" ContentType="application/vnd.openxmlformats-officedocument.presentationml.tags+xml"/>
  <Override PartName="/ppt/tags/tag1322.xml" ContentType="application/vnd.openxmlformats-officedocument.presentationml.tags+xml"/>
  <Override PartName="/ppt/tags/tag1323.xml" ContentType="application/vnd.openxmlformats-officedocument.presentationml.tags+xml"/>
  <Override PartName="/ppt/tags/tag1324.xml" ContentType="application/vnd.openxmlformats-officedocument.presentationml.tags+xml"/>
  <Override PartName="/ppt/tags/tag1325.xml" ContentType="application/vnd.openxmlformats-officedocument.presentationml.tags+xml"/>
  <Override PartName="/ppt/tags/tag1326.xml" ContentType="application/vnd.openxmlformats-officedocument.presentationml.tags+xml"/>
  <Override PartName="/ppt/tags/tag1327.xml" ContentType="application/vnd.openxmlformats-officedocument.presentationml.tags+xml"/>
  <Override PartName="/ppt/tags/tag1328.xml" ContentType="application/vnd.openxmlformats-officedocument.presentationml.tags+xml"/>
  <Override PartName="/ppt/tags/tag1329.xml" ContentType="application/vnd.openxmlformats-officedocument.presentationml.tags+xml"/>
  <Override PartName="/ppt/tags/tag1330.xml" ContentType="application/vnd.openxmlformats-officedocument.presentationml.tags+xml"/>
  <Override PartName="/ppt/tags/tag1331.xml" ContentType="application/vnd.openxmlformats-officedocument.presentationml.tags+xml"/>
  <Override PartName="/ppt/tags/tag1332.xml" ContentType="application/vnd.openxmlformats-officedocument.presentationml.tags+xml"/>
  <Override PartName="/ppt/tags/tag1333.xml" ContentType="application/vnd.openxmlformats-officedocument.presentationml.tags+xml"/>
  <Override PartName="/ppt/tags/tag1334.xml" ContentType="application/vnd.openxmlformats-officedocument.presentationml.tags+xml"/>
  <Override PartName="/ppt/tags/tag1335.xml" ContentType="application/vnd.openxmlformats-officedocument.presentationml.tags+xml"/>
  <Override PartName="/ppt/tags/tag1336.xml" ContentType="application/vnd.openxmlformats-officedocument.presentationml.tags+xml"/>
  <Override PartName="/ppt/tags/tag1337.xml" ContentType="application/vnd.openxmlformats-officedocument.presentationml.tags+xml"/>
  <Override PartName="/ppt/tags/tag1338.xml" ContentType="application/vnd.openxmlformats-officedocument.presentationml.tags+xml"/>
  <Override PartName="/ppt/tags/tag1339.xml" ContentType="application/vnd.openxmlformats-officedocument.presentationml.tags+xml"/>
  <Override PartName="/ppt/tags/tag1340.xml" ContentType="application/vnd.openxmlformats-officedocument.presentationml.tags+xml"/>
  <Override PartName="/ppt/tags/tag1341.xml" ContentType="application/vnd.openxmlformats-officedocument.presentationml.tags+xml"/>
  <Override PartName="/ppt/tags/tag1342.xml" ContentType="application/vnd.openxmlformats-officedocument.presentationml.tags+xml"/>
  <Override PartName="/ppt/tags/tag1343.xml" ContentType="application/vnd.openxmlformats-officedocument.presentationml.tags+xml"/>
  <Override PartName="/ppt/tags/tag1344.xml" ContentType="application/vnd.openxmlformats-officedocument.presentationml.tags+xml"/>
  <Override PartName="/ppt/tags/tag1345.xml" ContentType="application/vnd.openxmlformats-officedocument.presentationml.tags+xml"/>
  <Override PartName="/ppt/tags/tag1346.xml" ContentType="application/vnd.openxmlformats-officedocument.presentationml.tags+xml"/>
  <Override PartName="/ppt/tags/tag1347.xml" ContentType="application/vnd.openxmlformats-officedocument.presentationml.tags+xml"/>
  <Override PartName="/ppt/tags/tag1348.xml" ContentType="application/vnd.openxmlformats-officedocument.presentationml.tags+xml"/>
  <Override PartName="/ppt/tags/tag1349.xml" ContentType="application/vnd.openxmlformats-officedocument.presentationml.tags+xml"/>
  <Override PartName="/ppt/tags/tag1350.xml" ContentType="application/vnd.openxmlformats-officedocument.presentationml.tags+xml"/>
  <Override PartName="/ppt/tags/tag1351.xml" ContentType="application/vnd.openxmlformats-officedocument.presentationml.tags+xml"/>
  <Override PartName="/ppt/tags/tag1352.xml" ContentType="application/vnd.openxmlformats-officedocument.presentationml.tags+xml"/>
  <Override PartName="/ppt/tags/tag1353.xml" ContentType="application/vnd.openxmlformats-officedocument.presentationml.tags+xml"/>
  <Override PartName="/ppt/tags/tag1354.xml" ContentType="application/vnd.openxmlformats-officedocument.presentationml.tags+xml"/>
  <Override PartName="/ppt/tags/tag1355.xml" ContentType="application/vnd.openxmlformats-officedocument.presentationml.tags+xml"/>
  <Override PartName="/ppt/tags/tag1356.xml" ContentType="application/vnd.openxmlformats-officedocument.presentationml.tags+xml"/>
  <Override PartName="/ppt/tags/tag1357.xml" ContentType="application/vnd.openxmlformats-officedocument.presentationml.tags+xml"/>
  <Override PartName="/ppt/tags/tag1358.xml" ContentType="application/vnd.openxmlformats-officedocument.presentationml.tags+xml"/>
  <Override PartName="/ppt/tags/tag1359.xml" ContentType="application/vnd.openxmlformats-officedocument.presentationml.tags+xml"/>
  <Override PartName="/ppt/tags/tag1360.xml" ContentType="application/vnd.openxmlformats-officedocument.presentationml.tags+xml"/>
  <Override PartName="/ppt/tags/tag1361.xml" ContentType="application/vnd.openxmlformats-officedocument.presentationml.tags+xml"/>
  <Override PartName="/ppt/tags/tag1362.xml" ContentType="application/vnd.openxmlformats-officedocument.presentationml.tags+xml"/>
  <Override PartName="/ppt/tags/tag1363.xml" ContentType="application/vnd.openxmlformats-officedocument.presentationml.tags+xml"/>
  <Override PartName="/ppt/tags/tag1364.xml" ContentType="application/vnd.openxmlformats-officedocument.presentationml.tags+xml"/>
  <Override PartName="/ppt/tags/tag1365.xml" ContentType="application/vnd.openxmlformats-officedocument.presentationml.tags+xml"/>
  <Override PartName="/ppt/tags/tag1366.xml" ContentType="application/vnd.openxmlformats-officedocument.presentationml.tags+xml"/>
  <Override PartName="/ppt/tags/tag1367.xml" ContentType="application/vnd.openxmlformats-officedocument.presentationml.tags+xml"/>
  <Override PartName="/ppt/tags/tag1368.xml" ContentType="application/vnd.openxmlformats-officedocument.presentationml.tags+xml"/>
  <Override PartName="/ppt/tags/tag1369.xml" ContentType="application/vnd.openxmlformats-officedocument.presentationml.tags+xml"/>
  <Override PartName="/ppt/tags/tag1370.xml" ContentType="application/vnd.openxmlformats-officedocument.presentationml.tags+xml"/>
  <Override PartName="/ppt/tags/tag1371.xml" ContentType="application/vnd.openxmlformats-officedocument.presentationml.tags+xml"/>
  <Override PartName="/ppt/tags/tag1372.xml" ContentType="application/vnd.openxmlformats-officedocument.presentationml.tags+xml"/>
  <Override PartName="/ppt/tags/tag1373.xml" ContentType="application/vnd.openxmlformats-officedocument.presentationml.tags+xml"/>
  <Override PartName="/ppt/tags/tag1374.xml" ContentType="application/vnd.openxmlformats-officedocument.presentationml.tags+xml"/>
  <Override PartName="/ppt/tags/tag1375.xml" ContentType="application/vnd.openxmlformats-officedocument.presentationml.tags+xml"/>
  <Override PartName="/ppt/tags/tag1376.xml" ContentType="application/vnd.openxmlformats-officedocument.presentationml.tags+xml"/>
  <Override PartName="/ppt/tags/tag1377.xml" ContentType="application/vnd.openxmlformats-officedocument.presentationml.tags+xml"/>
  <Override PartName="/ppt/tags/tag1378.xml" ContentType="application/vnd.openxmlformats-officedocument.presentationml.tags+xml"/>
  <Override PartName="/ppt/tags/tag1379.xml" ContentType="application/vnd.openxmlformats-officedocument.presentationml.tags+xml"/>
  <Override PartName="/ppt/tags/tag1380.xml" ContentType="application/vnd.openxmlformats-officedocument.presentationml.tags+xml"/>
  <Override PartName="/ppt/tags/tag1381.xml" ContentType="application/vnd.openxmlformats-officedocument.presentationml.tags+xml"/>
  <Override PartName="/ppt/tags/tag1382.xml" ContentType="application/vnd.openxmlformats-officedocument.presentationml.tags+xml"/>
  <Override PartName="/ppt/tags/tag1383.xml" ContentType="application/vnd.openxmlformats-officedocument.presentationml.tags+xml"/>
  <Override PartName="/ppt/tags/tag1384.xml" ContentType="application/vnd.openxmlformats-officedocument.presentationml.tags+xml"/>
  <Override PartName="/ppt/tags/tag1385.xml" ContentType="application/vnd.openxmlformats-officedocument.presentationml.tags+xml"/>
  <Override PartName="/ppt/tags/tag1386.xml" ContentType="application/vnd.openxmlformats-officedocument.presentationml.tags+xml"/>
  <Override PartName="/ppt/tags/tag1387.xml" ContentType="application/vnd.openxmlformats-officedocument.presentationml.tags+xml"/>
  <Override PartName="/ppt/tags/tag1388.xml" ContentType="application/vnd.openxmlformats-officedocument.presentationml.tags+xml"/>
  <Override PartName="/ppt/tags/tag1389.xml" ContentType="application/vnd.openxmlformats-officedocument.presentationml.tags+xml"/>
  <Override PartName="/ppt/tags/tag1390.xml" ContentType="application/vnd.openxmlformats-officedocument.presentationml.tags+xml"/>
  <Override PartName="/ppt/tags/tag1391.xml" ContentType="application/vnd.openxmlformats-officedocument.presentationml.tags+xml"/>
  <Override PartName="/ppt/tags/tag1392.xml" ContentType="application/vnd.openxmlformats-officedocument.presentationml.tags+xml"/>
  <Override PartName="/ppt/tags/tag1393.xml" ContentType="application/vnd.openxmlformats-officedocument.presentationml.tags+xml"/>
  <Override PartName="/ppt/tags/tag1394.xml" ContentType="application/vnd.openxmlformats-officedocument.presentationml.tags+xml"/>
  <Override PartName="/ppt/tags/tag1395.xml" ContentType="application/vnd.openxmlformats-officedocument.presentationml.tags+xml"/>
  <Override PartName="/ppt/tags/tag1396.xml" ContentType="application/vnd.openxmlformats-officedocument.presentationml.tags+xml"/>
  <Override PartName="/ppt/tags/tag1397.xml" ContentType="application/vnd.openxmlformats-officedocument.presentationml.tags+xml"/>
  <Override PartName="/ppt/tags/tag1398.xml" ContentType="application/vnd.openxmlformats-officedocument.presentationml.tags+xml"/>
  <Override PartName="/ppt/tags/tag1399.xml" ContentType="application/vnd.openxmlformats-officedocument.presentationml.tags+xml"/>
  <Override PartName="/ppt/tags/tag1400.xml" ContentType="application/vnd.openxmlformats-officedocument.presentationml.tags+xml"/>
  <Override PartName="/ppt/tags/tag1401.xml" ContentType="application/vnd.openxmlformats-officedocument.presentationml.tags+xml"/>
  <Override PartName="/ppt/tags/tag1402.xml" ContentType="application/vnd.openxmlformats-officedocument.presentationml.tags+xml"/>
  <Override PartName="/ppt/tags/tag1403.xml" ContentType="application/vnd.openxmlformats-officedocument.presentationml.tags+xml"/>
  <Override PartName="/ppt/tags/tag1404.xml" ContentType="application/vnd.openxmlformats-officedocument.presentationml.tags+xml"/>
  <Override PartName="/ppt/tags/tag1405.xml" ContentType="application/vnd.openxmlformats-officedocument.presentationml.tags+xml"/>
  <Override PartName="/ppt/tags/tag1406.xml" ContentType="application/vnd.openxmlformats-officedocument.presentationml.tags+xml"/>
  <Override PartName="/ppt/tags/tag1407.xml" ContentType="application/vnd.openxmlformats-officedocument.presentationml.tags+xml"/>
  <Override PartName="/ppt/tags/tag1408.xml" ContentType="application/vnd.openxmlformats-officedocument.presentationml.tags+xml"/>
  <Override PartName="/ppt/tags/tag1409.xml" ContentType="application/vnd.openxmlformats-officedocument.presentationml.tags+xml"/>
  <Override PartName="/ppt/tags/tag1410.xml" ContentType="application/vnd.openxmlformats-officedocument.presentationml.tags+xml"/>
  <Override PartName="/ppt/tags/tag1411.xml" ContentType="application/vnd.openxmlformats-officedocument.presentationml.tags+xml"/>
  <Override PartName="/ppt/tags/tag1412.xml" ContentType="application/vnd.openxmlformats-officedocument.presentationml.tags+xml"/>
  <Override PartName="/ppt/tags/tag1413.xml" ContentType="application/vnd.openxmlformats-officedocument.presentationml.tags+xml"/>
  <Override PartName="/ppt/tags/tag1414.xml" ContentType="application/vnd.openxmlformats-officedocument.presentationml.tags+xml"/>
  <Override PartName="/ppt/tags/tag1415.xml" ContentType="application/vnd.openxmlformats-officedocument.presentationml.tags+xml"/>
  <Override PartName="/ppt/tags/tag1416.xml" ContentType="application/vnd.openxmlformats-officedocument.presentationml.tags+xml"/>
  <Override PartName="/ppt/tags/tag1417.xml" ContentType="application/vnd.openxmlformats-officedocument.presentationml.tags+xml"/>
  <Override PartName="/ppt/tags/tag1418.xml" ContentType="application/vnd.openxmlformats-officedocument.presentationml.tags+xml"/>
  <Override PartName="/ppt/tags/tag1419.xml" ContentType="application/vnd.openxmlformats-officedocument.presentationml.tags+xml"/>
  <Override PartName="/ppt/tags/tag1420.xml" ContentType="application/vnd.openxmlformats-officedocument.presentationml.tags+xml"/>
  <Override PartName="/ppt/tags/tag1421.xml" ContentType="application/vnd.openxmlformats-officedocument.presentationml.tags+xml"/>
  <Override PartName="/ppt/tags/tag1422.xml" ContentType="application/vnd.openxmlformats-officedocument.presentationml.tags+xml"/>
  <Override PartName="/ppt/tags/tag1423.xml" ContentType="application/vnd.openxmlformats-officedocument.presentationml.tags+xml"/>
  <Override PartName="/ppt/tags/tag1424.xml" ContentType="application/vnd.openxmlformats-officedocument.presentationml.tags+xml"/>
  <Override PartName="/ppt/tags/tag1425.xml" ContentType="application/vnd.openxmlformats-officedocument.presentationml.tags+xml"/>
  <Override PartName="/ppt/tags/tag1426.xml" ContentType="application/vnd.openxmlformats-officedocument.presentationml.tags+xml"/>
  <Override PartName="/ppt/tags/tag1427.xml" ContentType="application/vnd.openxmlformats-officedocument.presentationml.tags+xml"/>
  <Override PartName="/ppt/tags/tag1428.xml" ContentType="application/vnd.openxmlformats-officedocument.presentationml.tags+xml"/>
  <Override PartName="/ppt/tags/tag1429.xml" ContentType="application/vnd.openxmlformats-officedocument.presentationml.tags+xml"/>
  <Override PartName="/ppt/tags/tag1430.xml" ContentType="application/vnd.openxmlformats-officedocument.presentationml.tags+xml"/>
  <Override PartName="/ppt/tags/tag1431.xml" ContentType="application/vnd.openxmlformats-officedocument.presentationml.tags+xml"/>
  <Override PartName="/ppt/tags/tag1432.xml" ContentType="application/vnd.openxmlformats-officedocument.presentationml.tags+xml"/>
  <Override PartName="/ppt/tags/tag1433.xml" ContentType="application/vnd.openxmlformats-officedocument.presentationml.tags+xml"/>
  <Override PartName="/ppt/tags/tag1434.xml" ContentType="application/vnd.openxmlformats-officedocument.presentationml.tags+xml"/>
  <Override PartName="/ppt/tags/tag1435.xml" ContentType="application/vnd.openxmlformats-officedocument.presentationml.tags+xml"/>
  <Override PartName="/ppt/tags/tag1436.xml" ContentType="application/vnd.openxmlformats-officedocument.presentationml.tags+xml"/>
  <Override PartName="/ppt/tags/tag1437.xml" ContentType="application/vnd.openxmlformats-officedocument.presentationml.tags+xml"/>
  <Override PartName="/ppt/tags/tag1438.xml" ContentType="application/vnd.openxmlformats-officedocument.presentationml.tags+xml"/>
  <Override PartName="/ppt/tags/tag1439.xml" ContentType="application/vnd.openxmlformats-officedocument.presentationml.tags+xml"/>
  <Override PartName="/ppt/tags/tag1440.xml" ContentType="application/vnd.openxmlformats-officedocument.presentationml.tags+xml"/>
  <Override PartName="/ppt/tags/tag1441.xml" ContentType="application/vnd.openxmlformats-officedocument.presentationml.tags+xml"/>
  <Override PartName="/ppt/tags/tag1442.xml" ContentType="application/vnd.openxmlformats-officedocument.presentationml.tags+xml"/>
  <Override PartName="/ppt/tags/tag1443.xml" ContentType="application/vnd.openxmlformats-officedocument.presentationml.tags+xml"/>
  <Override PartName="/ppt/tags/tag1444.xml" ContentType="application/vnd.openxmlformats-officedocument.presentationml.tags+xml"/>
  <Override PartName="/ppt/tags/tag1445.xml" ContentType="application/vnd.openxmlformats-officedocument.presentationml.tags+xml"/>
  <Override PartName="/ppt/tags/tag1446.xml" ContentType="application/vnd.openxmlformats-officedocument.presentationml.tags+xml"/>
  <Override PartName="/ppt/tags/tag1447.xml" ContentType="application/vnd.openxmlformats-officedocument.presentationml.tags+xml"/>
  <Override PartName="/ppt/tags/tag1448.xml" ContentType="application/vnd.openxmlformats-officedocument.presentationml.tags+xml"/>
  <Override PartName="/ppt/tags/tag1449.xml" ContentType="application/vnd.openxmlformats-officedocument.presentationml.tags+xml"/>
  <Override PartName="/ppt/tags/tag1450.xml" ContentType="application/vnd.openxmlformats-officedocument.presentationml.tags+xml"/>
  <Override PartName="/ppt/tags/tag1451.xml" ContentType="application/vnd.openxmlformats-officedocument.presentationml.tags+xml"/>
  <Override PartName="/ppt/tags/tag1452.xml" ContentType="application/vnd.openxmlformats-officedocument.presentationml.tags+xml"/>
  <Override PartName="/ppt/tags/tag1453.xml" ContentType="application/vnd.openxmlformats-officedocument.presentationml.tags+xml"/>
  <Override PartName="/ppt/tags/tag1454.xml" ContentType="application/vnd.openxmlformats-officedocument.presentationml.tags+xml"/>
  <Override PartName="/ppt/tags/tag1455.xml" ContentType="application/vnd.openxmlformats-officedocument.presentationml.tags+xml"/>
  <Override PartName="/ppt/tags/tag1456.xml" ContentType="application/vnd.openxmlformats-officedocument.presentationml.tags+xml"/>
  <Override PartName="/ppt/tags/tag1457.xml" ContentType="application/vnd.openxmlformats-officedocument.presentationml.tags+xml"/>
  <Override PartName="/ppt/tags/tag1458.xml" ContentType="application/vnd.openxmlformats-officedocument.presentationml.tags+xml"/>
  <Override PartName="/ppt/tags/tag1459.xml" ContentType="application/vnd.openxmlformats-officedocument.presentationml.tags+xml"/>
  <Override PartName="/ppt/tags/tag1460.xml" ContentType="application/vnd.openxmlformats-officedocument.presentationml.tags+xml"/>
  <Override PartName="/ppt/tags/tag1461.xml" ContentType="application/vnd.openxmlformats-officedocument.presentationml.tags+xml"/>
  <Override PartName="/ppt/tags/tag1462.xml" ContentType="application/vnd.openxmlformats-officedocument.presentationml.tags+xml"/>
  <Override PartName="/ppt/tags/tag1463.xml" ContentType="application/vnd.openxmlformats-officedocument.presentationml.tags+xml"/>
  <Override PartName="/ppt/tags/tag1464.xml" ContentType="application/vnd.openxmlformats-officedocument.presentationml.tags+xml"/>
  <Override PartName="/ppt/tags/tag1465.xml" ContentType="application/vnd.openxmlformats-officedocument.presentationml.tags+xml"/>
  <Override PartName="/ppt/tags/tag1466.xml" ContentType="application/vnd.openxmlformats-officedocument.presentationml.tags+xml"/>
  <Override PartName="/ppt/tags/tag1467.xml" ContentType="application/vnd.openxmlformats-officedocument.presentationml.tags+xml"/>
  <Override PartName="/ppt/tags/tag1468.xml" ContentType="application/vnd.openxmlformats-officedocument.presentationml.tags+xml"/>
  <Override PartName="/ppt/tags/tag1469.xml" ContentType="application/vnd.openxmlformats-officedocument.presentationml.tags+xml"/>
  <Override PartName="/ppt/tags/tag1470.xml" ContentType="application/vnd.openxmlformats-officedocument.presentationml.tags+xml"/>
  <Override PartName="/ppt/tags/tag1471.xml" ContentType="application/vnd.openxmlformats-officedocument.presentationml.tags+xml"/>
  <Override PartName="/ppt/tags/tag1472.xml" ContentType="application/vnd.openxmlformats-officedocument.presentationml.tags+xml"/>
  <Override PartName="/ppt/tags/tag1473.xml" ContentType="application/vnd.openxmlformats-officedocument.presentationml.tags+xml"/>
  <Override PartName="/ppt/tags/tag1474.xml" ContentType="application/vnd.openxmlformats-officedocument.presentationml.tags+xml"/>
  <Override PartName="/ppt/tags/tag1475.xml" ContentType="application/vnd.openxmlformats-officedocument.presentationml.tags+xml"/>
  <Override PartName="/ppt/tags/tag1476.xml" ContentType="application/vnd.openxmlformats-officedocument.presentationml.tags+xml"/>
  <Override PartName="/ppt/tags/tag1477.xml" ContentType="application/vnd.openxmlformats-officedocument.presentationml.tags+xml"/>
  <Override PartName="/ppt/tags/tag1478.xml" ContentType="application/vnd.openxmlformats-officedocument.presentationml.tags+xml"/>
  <Override PartName="/ppt/tags/tag1479.xml" ContentType="application/vnd.openxmlformats-officedocument.presentationml.tags+xml"/>
  <Override PartName="/ppt/tags/tag1480.xml" ContentType="application/vnd.openxmlformats-officedocument.presentationml.tags+xml"/>
  <Override PartName="/ppt/tags/tag1481.xml" ContentType="application/vnd.openxmlformats-officedocument.presentationml.tags+xml"/>
  <Override PartName="/ppt/tags/tag1482.xml" ContentType="application/vnd.openxmlformats-officedocument.presentationml.tags+xml"/>
  <Override PartName="/ppt/tags/tag1483.xml" ContentType="application/vnd.openxmlformats-officedocument.presentationml.tags+xml"/>
  <Override PartName="/ppt/tags/tag1484.xml" ContentType="application/vnd.openxmlformats-officedocument.presentationml.tags+xml"/>
  <Override PartName="/ppt/tags/tag1485.xml" ContentType="application/vnd.openxmlformats-officedocument.presentationml.tags+xml"/>
  <Override PartName="/ppt/tags/tag1486.xml" ContentType="application/vnd.openxmlformats-officedocument.presentationml.tags+xml"/>
  <Override PartName="/ppt/tags/tag1487.xml" ContentType="application/vnd.openxmlformats-officedocument.presentationml.tags+xml"/>
  <Override PartName="/ppt/tags/tag1488.xml" ContentType="application/vnd.openxmlformats-officedocument.presentationml.tags+xml"/>
  <Override PartName="/ppt/tags/tag1489.xml" ContentType="application/vnd.openxmlformats-officedocument.presentationml.tags+xml"/>
  <Override PartName="/ppt/tags/tag1490.xml" ContentType="application/vnd.openxmlformats-officedocument.presentationml.tags+xml"/>
  <Override PartName="/ppt/tags/tag1491.xml" ContentType="application/vnd.openxmlformats-officedocument.presentationml.tags+xml"/>
  <Override PartName="/ppt/tags/tag1492.xml" ContentType="application/vnd.openxmlformats-officedocument.presentationml.tags+xml"/>
  <Override PartName="/ppt/tags/tag1493.xml" ContentType="application/vnd.openxmlformats-officedocument.presentationml.tags+xml"/>
  <Override PartName="/ppt/tags/tag1494.xml" ContentType="application/vnd.openxmlformats-officedocument.presentationml.tags+xml"/>
  <Override PartName="/ppt/tags/tag1495.xml" ContentType="application/vnd.openxmlformats-officedocument.presentationml.tags+xml"/>
  <Override PartName="/ppt/tags/tag1496.xml" ContentType="application/vnd.openxmlformats-officedocument.presentationml.tags+xml"/>
  <Override PartName="/ppt/tags/tag1497.xml" ContentType="application/vnd.openxmlformats-officedocument.presentationml.tags+xml"/>
  <Override PartName="/ppt/tags/tag1498.xml" ContentType="application/vnd.openxmlformats-officedocument.presentationml.tags+xml"/>
  <Override PartName="/ppt/tags/tag1499.xml" ContentType="application/vnd.openxmlformats-officedocument.presentationml.tags+xml"/>
  <Override PartName="/ppt/tags/tag1500.xml" ContentType="application/vnd.openxmlformats-officedocument.presentationml.tags+xml"/>
  <Override PartName="/ppt/tags/tag1501.xml" ContentType="application/vnd.openxmlformats-officedocument.presentationml.tags+xml"/>
  <Override PartName="/ppt/tags/tag1502.xml" ContentType="application/vnd.openxmlformats-officedocument.presentationml.tags+xml"/>
  <Override PartName="/ppt/tags/tag1503.xml" ContentType="application/vnd.openxmlformats-officedocument.presentationml.tags+xml"/>
  <Override PartName="/ppt/tags/tag1504.xml" ContentType="application/vnd.openxmlformats-officedocument.presentationml.tags+xml"/>
  <Override PartName="/ppt/tags/tag1505.xml" ContentType="application/vnd.openxmlformats-officedocument.presentationml.tags+xml"/>
  <Override PartName="/ppt/tags/tag1506.xml" ContentType="application/vnd.openxmlformats-officedocument.presentationml.tags+xml"/>
  <Override PartName="/ppt/tags/tag1507.xml" ContentType="application/vnd.openxmlformats-officedocument.presentationml.tags+xml"/>
  <Override PartName="/ppt/tags/tag1508.xml" ContentType="application/vnd.openxmlformats-officedocument.presentationml.tags+xml"/>
  <Override PartName="/ppt/tags/tag1509.xml" ContentType="application/vnd.openxmlformats-officedocument.presentationml.tags+xml"/>
  <Override PartName="/ppt/tags/tag1510.xml" ContentType="application/vnd.openxmlformats-officedocument.presentationml.tags+xml"/>
  <Override PartName="/ppt/tags/tag1511.xml" ContentType="application/vnd.openxmlformats-officedocument.presentationml.tags+xml"/>
  <Override PartName="/ppt/tags/tag1512.xml" ContentType="application/vnd.openxmlformats-officedocument.presentationml.tags+xml"/>
  <Override PartName="/ppt/tags/tag1513.xml" ContentType="application/vnd.openxmlformats-officedocument.presentationml.tags+xml"/>
  <Override PartName="/ppt/tags/tag1514.xml" ContentType="application/vnd.openxmlformats-officedocument.presentationml.tags+xml"/>
  <Override PartName="/ppt/tags/tag1515.xml" ContentType="application/vnd.openxmlformats-officedocument.presentationml.tags+xml"/>
  <Override PartName="/ppt/tags/tag1516.xml" ContentType="application/vnd.openxmlformats-officedocument.presentationml.tags+xml"/>
  <Override PartName="/ppt/tags/tag1517.xml" ContentType="application/vnd.openxmlformats-officedocument.presentationml.tags+xml"/>
  <Override PartName="/ppt/tags/tag1518.xml" ContentType="application/vnd.openxmlformats-officedocument.presentationml.tags+xml"/>
  <Override PartName="/ppt/tags/tag1519.xml" ContentType="application/vnd.openxmlformats-officedocument.presentationml.tags+xml"/>
  <Override PartName="/ppt/tags/tag1520.xml" ContentType="application/vnd.openxmlformats-officedocument.presentationml.tags+xml"/>
  <Override PartName="/ppt/tags/tag1521.xml" ContentType="application/vnd.openxmlformats-officedocument.presentationml.tags+xml"/>
  <Override PartName="/ppt/tags/tag1522.xml" ContentType="application/vnd.openxmlformats-officedocument.presentationml.tags+xml"/>
  <Override PartName="/ppt/tags/tag1523.xml" ContentType="application/vnd.openxmlformats-officedocument.presentationml.tags+xml"/>
  <Override PartName="/ppt/tags/tag1524.xml" ContentType="application/vnd.openxmlformats-officedocument.presentationml.tags+xml"/>
  <Override PartName="/ppt/tags/tag1525.xml" ContentType="application/vnd.openxmlformats-officedocument.presentationml.tags+xml"/>
  <Override PartName="/ppt/tags/tag1526.xml" ContentType="application/vnd.openxmlformats-officedocument.presentationml.tags+xml"/>
  <Override PartName="/ppt/tags/tag1527.xml" ContentType="application/vnd.openxmlformats-officedocument.presentationml.tags+xml"/>
  <Override PartName="/ppt/tags/tag1528.xml" ContentType="application/vnd.openxmlformats-officedocument.presentationml.tags+xml"/>
  <Override PartName="/ppt/tags/tag1529.xml" ContentType="application/vnd.openxmlformats-officedocument.presentationml.tags+xml"/>
  <Override PartName="/ppt/tags/tag1530.xml" ContentType="application/vnd.openxmlformats-officedocument.presentationml.tags+xml"/>
  <Override PartName="/ppt/tags/tag1531.xml" ContentType="application/vnd.openxmlformats-officedocument.presentationml.tags+xml"/>
  <Override PartName="/ppt/tags/tag1532.xml" ContentType="application/vnd.openxmlformats-officedocument.presentationml.tags+xml"/>
  <Override PartName="/ppt/tags/tag1533.xml" ContentType="application/vnd.openxmlformats-officedocument.presentationml.tags+xml"/>
  <Override PartName="/ppt/tags/tag1534.xml" ContentType="application/vnd.openxmlformats-officedocument.presentationml.tags+xml"/>
  <Override PartName="/ppt/tags/tag1535.xml" ContentType="application/vnd.openxmlformats-officedocument.presentationml.tags+xml"/>
  <Override PartName="/ppt/tags/tag1536.xml" ContentType="application/vnd.openxmlformats-officedocument.presentationml.tags+xml"/>
  <Override PartName="/ppt/tags/tag1537.xml" ContentType="application/vnd.openxmlformats-officedocument.presentationml.tags+xml"/>
  <Override PartName="/ppt/tags/tag1538.xml" ContentType="application/vnd.openxmlformats-officedocument.presentationml.tags+xml"/>
  <Override PartName="/ppt/tags/tag1539.xml" ContentType="application/vnd.openxmlformats-officedocument.presentationml.tags+xml"/>
  <Override PartName="/ppt/tags/tag1540.xml" ContentType="application/vnd.openxmlformats-officedocument.presentationml.tags+xml"/>
  <Override PartName="/ppt/tags/tag1541.xml" ContentType="application/vnd.openxmlformats-officedocument.presentationml.tags+xml"/>
  <Override PartName="/ppt/tags/tag1542.xml" ContentType="application/vnd.openxmlformats-officedocument.presentationml.tags+xml"/>
  <Override PartName="/ppt/tags/tag1543.xml" ContentType="application/vnd.openxmlformats-officedocument.presentationml.tags+xml"/>
  <Override PartName="/ppt/tags/tag1544.xml" ContentType="application/vnd.openxmlformats-officedocument.presentationml.tags+xml"/>
  <Override PartName="/ppt/tags/tag1545.xml" ContentType="application/vnd.openxmlformats-officedocument.presentationml.tags+xml"/>
  <Override PartName="/ppt/tags/tag1546.xml" ContentType="application/vnd.openxmlformats-officedocument.presentationml.tags+xml"/>
  <Override PartName="/ppt/tags/tag1547.xml" ContentType="application/vnd.openxmlformats-officedocument.presentationml.tags+xml"/>
  <Override PartName="/ppt/tags/tag1548.xml" ContentType="application/vnd.openxmlformats-officedocument.presentationml.tags+xml"/>
  <Override PartName="/ppt/tags/tag1549.xml" ContentType="application/vnd.openxmlformats-officedocument.presentationml.tags+xml"/>
  <Override PartName="/ppt/tags/tag1550.xml" ContentType="application/vnd.openxmlformats-officedocument.presentationml.tags+xml"/>
  <Override PartName="/ppt/tags/tag1551.xml" ContentType="application/vnd.openxmlformats-officedocument.presentationml.tags+xml"/>
  <Override PartName="/ppt/tags/tag1552.xml" ContentType="application/vnd.openxmlformats-officedocument.presentationml.tags+xml"/>
  <Override PartName="/ppt/tags/tag1553.xml" ContentType="application/vnd.openxmlformats-officedocument.presentationml.tags+xml"/>
  <Override PartName="/ppt/tags/tag1554.xml" ContentType="application/vnd.openxmlformats-officedocument.presentationml.tags+xml"/>
  <Override PartName="/ppt/tags/tag1555.xml" ContentType="application/vnd.openxmlformats-officedocument.presentationml.tags+xml"/>
  <Override PartName="/ppt/tags/tag1556.xml" ContentType="application/vnd.openxmlformats-officedocument.presentationml.tags+xml"/>
  <Override PartName="/ppt/tags/tag1557.xml" ContentType="application/vnd.openxmlformats-officedocument.presentationml.tags+xml"/>
  <Override PartName="/ppt/tags/tag1558.xml" ContentType="application/vnd.openxmlformats-officedocument.presentationml.tags+xml"/>
  <Override PartName="/ppt/tags/tag1559.xml" ContentType="application/vnd.openxmlformats-officedocument.presentationml.tags+xml"/>
  <Override PartName="/ppt/tags/tag1560.xml" ContentType="application/vnd.openxmlformats-officedocument.presentationml.tags+xml"/>
  <Override PartName="/ppt/tags/tag1561.xml" ContentType="application/vnd.openxmlformats-officedocument.presentationml.tags+xml"/>
  <Override PartName="/ppt/tags/tag1562.xml" ContentType="application/vnd.openxmlformats-officedocument.presentationml.tags+xml"/>
  <Override PartName="/ppt/tags/tag1563.xml" ContentType="application/vnd.openxmlformats-officedocument.presentationml.tags+xml"/>
  <Override PartName="/ppt/tags/tag1564.xml" ContentType="application/vnd.openxmlformats-officedocument.presentationml.tags+xml"/>
  <Override PartName="/ppt/tags/tag1565.xml" ContentType="application/vnd.openxmlformats-officedocument.presentationml.tags+xml"/>
  <Override PartName="/ppt/tags/tag1566.xml" ContentType="application/vnd.openxmlformats-officedocument.presentationml.tags+xml"/>
  <Override PartName="/ppt/tags/tag1567.xml" ContentType="application/vnd.openxmlformats-officedocument.presentationml.tags+xml"/>
  <Override PartName="/ppt/tags/tag1568.xml" ContentType="application/vnd.openxmlformats-officedocument.presentationml.tags+xml"/>
  <Override PartName="/ppt/tags/tag1569.xml" ContentType="application/vnd.openxmlformats-officedocument.presentationml.tags+xml"/>
  <Override PartName="/ppt/tags/tag1570.xml" ContentType="application/vnd.openxmlformats-officedocument.presentationml.tags+xml"/>
  <Override PartName="/ppt/tags/tag1571.xml" ContentType="application/vnd.openxmlformats-officedocument.presentationml.tags+xml"/>
  <Override PartName="/ppt/tags/tag1572.xml" ContentType="application/vnd.openxmlformats-officedocument.presentationml.tags+xml"/>
  <Override PartName="/ppt/tags/tag1573.xml" ContentType="application/vnd.openxmlformats-officedocument.presentationml.tags+xml"/>
  <Override PartName="/ppt/tags/tag1574.xml" ContentType="application/vnd.openxmlformats-officedocument.presentationml.tags+xml"/>
  <Override PartName="/ppt/tags/tag1575.xml" ContentType="application/vnd.openxmlformats-officedocument.presentationml.tags+xml"/>
  <Override PartName="/ppt/tags/tag1576.xml" ContentType="application/vnd.openxmlformats-officedocument.presentationml.tags+xml"/>
  <Override PartName="/ppt/tags/tag1577.xml" ContentType="application/vnd.openxmlformats-officedocument.presentationml.tags+xml"/>
  <Override PartName="/ppt/tags/tag1578.xml" ContentType="application/vnd.openxmlformats-officedocument.presentationml.tags+xml"/>
  <Override PartName="/ppt/tags/tag1579.xml" ContentType="application/vnd.openxmlformats-officedocument.presentationml.tags+xml"/>
  <Override PartName="/ppt/tags/tag1580.xml" ContentType="application/vnd.openxmlformats-officedocument.presentationml.tags+xml"/>
  <Override PartName="/ppt/tags/tag1581.xml" ContentType="application/vnd.openxmlformats-officedocument.presentationml.tags+xml"/>
  <Override PartName="/ppt/tags/tag1582.xml" ContentType="application/vnd.openxmlformats-officedocument.presentationml.tags+xml"/>
  <Override PartName="/ppt/tags/tag1583.xml" ContentType="application/vnd.openxmlformats-officedocument.presentationml.tags+xml"/>
  <Override PartName="/ppt/tags/tag1584.xml" ContentType="application/vnd.openxmlformats-officedocument.presentationml.tags+xml"/>
  <Override PartName="/ppt/tags/tag1585.xml" ContentType="application/vnd.openxmlformats-officedocument.presentationml.tags+xml"/>
  <Override PartName="/ppt/tags/tag1586.xml" ContentType="application/vnd.openxmlformats-officedocument.presentationml.tags+xml"/>
  <Override PartName="/ppt/tags/tag1587.xml" ContentType="application/vnd.openxmlformats-officedocument.presentationml.tags+xml"/>
  <Override PartName="/ppt/tags/tag1588.xml" ContentType="application/vnd.openxmlformats-officedocument.presentationml.tags+xml"/>
  <Override PartName="/ppt/tags/tag1589.xml" ContentType="application/vnd.openxmlformats-officedocument.presentationml.tags+xml"/>
  <Override PartName="/ppt/tags/tag1590.xml" ContentType="application/vnd.openxmlformats-officedocument.presentationml.tags+xml"/>
  <Override PartName="/ppt/tags/tag1591.xml" ContentType="application/vnd.openxmlformats-officedocument.presentationml.tags+xml"/>
  <Override PartName="/ppt/tags/tag1592.xml" ContentType="application/vnd.openxmlformats-officedocument.presentationml.tags+xml"/>
  <Override PartName="/ppt/tags/tag1593.xml" ContentType="application/vnd.openxmlformats-officedocument.presentationml.tags+xml"/>
  <Override PartName="/ppt/tags/tag1594.xml" ContentType="application/vnd.openxmlformats-officedocument.presentationml.tags+xml"/>
  <Override PartName="/ppt/tags/tag1595.xml" ContentType="application/vnd.openxmlformats-officedocument.presentationml.tags+xml"/>
  <Override PartName="/ppt/tags/tag1596.xml" ContentType="application/vnd.openxmlformats-officedocument.presentationml.tags+xml"/>
  <Override PartName="/ppt/tags/tag1597.xml" ContentType="application/vnd.openxmlformats-officedocument.presentationml.tags+xml"/>
  <Override PartName="/ppt/tags/tag1598.xml" ContentType="application/vnd.openxmlformats-officedocument.presentationml.tags+xml"/>
  <Override PartName="/ppt/tags/tag1599.xml" ContentType="application/vnd.openxmlformats-officedocument.presentationml.tags+xml"/>
  <Override PartName="/ppt/tags/tag1600.xml" ContentType="application/vnd.openxmlformats-officedocument.presentationml.tags+xml"/>
  <Override PartName="/ppt/tags/tag1601.xml" ContentType="application/vnd.openxmlformats-officedocument.presentationml.tags+xml"/>
  <Override PartName="/ppt/tags/tag1602.xml" ContentType="application/vnd.openxmlformats-officedocument.presentationml.tags+xml"/>
  <Override PartName="/ppt/tags/tag1603.xml" ContentType="application/vnd.openxmlformats-officedocument.presentationml.tags+xml"/>
  <Override PartName="/ppt/tags/tag1604.xml" ContentType="application/vnd.openxmlformats-officedocument.presentationml.tags+xml"/>
  <Override PartName="/ppt/tags/tag1605.xml" ContentType="application/vnd.openxmlformats-officedocument.presentationml.tags+xml"/>
  <Override PartName="/ppt/tags/tag1606.xml" ContentType="application/vnd.openxmlformats-officedocument.presentationml.tags+xml"/>
  <Override PartName="/ppt/tags/tag1607.xml" ContentType="application/vnd.openxmlformats-officedocument.presentationml.tags+xml"/>
  <Override PartName="/ppt/tags/tag1608.xml" ContentType="application/vnd.openxmlformats-officedocument.presentationml.tags+xml"/>
  <Override PartName="/ppt/tags/tag1609.xml" ContentType="application/vnd.openxmlformats-officedocument.presentationml.tags+xml"/>
  <Override PartName="/ppt/tags/tag1610.xml" ContentType="application/vnd.openxmlformats-officedocument.presentationml.tags+xml"/>
  <Override PartName="/ppt/tags/tag1611.xml" ContentType="application/vnd.openxmlformats-officedocument.presentationml.tags+xml"/>
  <Override PartName="/ppt/tags/tag1612.xml" ContentType="application/vnd.openxmlformats-officedocument.presentationml.tags+xml"/>
  <Override PartName="/ppt/tags/tag1613.xml" ContentType="application/vnd.openxmlformats-officedocument.presentationml.tags+xml"/>
  <Override PartName="/ppt/tags/tag1614.xml" ContentType="application/vnd.openxmlformats-officedocument.presentationml.tags+xml"/>
  <Override PartName="/ppt/tags/tag1615.xml" ContentType="application/vnd.openxmlformats-officedocument.presentationml.tags+xml"/>
  <Override PartName="/ppt/tags/tag1616.xml" ContentType="application/vnd.openxmlformats-officedocument.presentationml.tags+xml"/>
  <Override PartName="/ppt/tags/tag1617.xml" ContentType="application/vnd.openxmlformats-officedocument.presentationml.tags+xml"/>
  <Override PartName="/ppt/tags/tag1618.xml" ContentType="application/vnd.openxmlformats-officedocument.presentationml.tags+xml"/>
  <Override PartName="/ppt/tags/tag1619.xml" ContentType="application/vnd.openxmlformats-officedocument.presentationml.tags+xml"/>
  <Override PartName="/ppt/tags/tag1620.xml" ContentType="application/vnd.openxmlformats-officedocument.presentationml.tags+xml"/>
  <Override PartName="/ppt/tags/tag1621.xml" ContentType="application/vnd.openxmlformats-officedocument.presentationml.tags+xml"/>
  <Override PartName="/ppt/tags/tag1622.xml" ContentType="application/vnd.openxmlformats-officedocument.presentationml.tags+xml"/>
  <Override PartName="/ppt/tags/tag1623.xml" ContentType="application/vnd.openxmlformats-officedocument.presentationml.tags+xml"/>
  <Override PartName="/ppt/tags/tag1624.xml" ContentType="application/vnd.openxmlformats-officedocument.presentationml.tags+xml"/>
  <Override PartName="/ppt/tags/tag1625.xml" ContentType="application/vnd.openxmlformats-officedocument.presentationml.tags+xml"/>
  <Override PartName="/ppt/tags/tag1626.xml" ContentType="application/vnd.openxmlformats-officedocument.presentationml.tags+xml"/>
  <Override PartName="/ppt/tags/tag1627.xml" ContentType="application/vnd.openxmlformats-officedocument.presentationml.tags+xml"/>
  <Override PartName="/ppt/tags/tag1628.xml" ContentType="application/vnd.openxmlformats-officedocument.presentationml.tags+xml"/>
  <Override PartName="/ppt/tags/tag1629.xml" ContentType="application/vnd.openxmlformats-officedocument.presentationml.tags+xml"/>
  <Override PartName="/ppt/tags/tag1630.xml" ContentType="application/vnd.openxmlformats-officedocument.presentationml.tags+xml"/>
  <Override PartName="/ppt/tags/tag1631.xml" ContentType="application/vnd.openxmlformats-officedocument.presentationml.tags+xml"/>
  <Override PartName="/ppt/tags/tag1632.xml" ContentType="application/vnd.openxmlformats-officedocument.presentationml.tags+xml"/>
  <Override PartName="/ppt/tags/tag1633.xml" ContentType="application/vnd.openxmlformats-officedocument.presentationml.tags+xml"/>
  <Override PartName="/ppt/tags/tag1634.xml" ContentType="application/vnd.openxmlformats-officedocument.presentationml.tags+xml"/>
  <Override PartName="/ppt/tags/tag1635.xml" ContentType="application/vnd.openxmlformats-officedocument.presentationml.tags+xml"/>
  <Override PartName="/ppt/tags/tag1636.xml" ContentType="application/vnd.openxmlformats-officedocument.presentationml.tags+xml"/>
  <Override PartName="/ppt/tags/tag1637.xml" ContentType="application/vnd.openxmlformats-officedocument.presentationml.tags+xml"/>
  <Override PartName="/ppt/tags/tag1638.xml" ContentType="application/vnd.openxmlformats-officedocument.presentationml.tags+xml"/>
  <Override PartName="/ppt/tags/tag1639.xml" ContentType="application/vnd.openxmlformats-officedocument.presentationml.tags+xml"/>
  <Override PartName="/ppt/tags/tag1640.xml" ContentType="application/vnd.openxmlformats-officedocument.presentationml.tags+xml"/>
  <Override PartName="/ppt/tags/tag1641.xml" ContentType="application/vnd.openxmlformats-officedocument.presentationml.tags+xml"/>
  <Override PartName="/ppt/tags/tag1642.xml" ContentType="application/vnd.openxmlformats-officedocument.presentationml.tags+xml"/>
  <Override PartName="/ppt/tags/tag1643.xml" ContentType="application/vnd.openxmlformats-officedocument.presentationml.tags+xml"/>
  <Override PartName="/ppt/tags/tag1644.xml" ContentType="application/vnd.openxmlformats-officedocument.presentationml.tags+xml"/>
  <Override PartName="/ppt/tags/tag1645.xml" ContentType="application/vnd.openxmlformats-officedocument.presentationml.tags+xml"/>
  <Override PartName="/ppt/tags/tag1646.xml" ContentType="application/vnd.openxmlformats-officedocument.presentationml.tags+xml"/>
  <Override PartName="/ppt/tags/tag1647.xml" ContentType="application/vnd.openxmlformats-officedocument.presentationml.tags+xml"/>
  <Override PartName="/ppt/tags/tag1648.xml" ContentType="application/vnd.openxmlformats-officedocument.presentationml.tags+xml"/>
  <Override PartName="/ppt/tags/tag1649.xml" ContentType="application/vnd.openxmlformats-officedocument.presentationml.tags+xml"/>
  <Override PartName="/ppt/tags/tag1650.xml" ContentType="application/vnd.openxmlformats-officedocument.presentationml.tags+xml"/>
  <Override PartName="/ppt/tags/tag1651.xml" ContentType="application/vnd.openxmlformats-officedocument.presentationml.tags+xml"/>
  <Override PartName="/ppt/tags/tag1652.xml" ContentType="application/vnd.openxmlformats-officedocument.presentationml.tags+xml"/>
  <Override PartName="/ppt/tags/tag1653.xml" ContentType="application/vnd.openxmlformats-officedocument.presentationml.tags+xml"/>
  <Override PartName="/ppt/tags/tag1654.xml" ContentType="application/vnd.openxmlformats-officedocument.presentationml.tags+xml"/>
  <Override PartName="/ppt/tags/tag1655.xml" ContentType="application/vnd.openxmlformats-officedocument.presentationml.tags+xml"/>
  <Override PartName="/ppt/tags/tag1656.xml" ContentType="application/vnd.openxmlformats-officedocument.presentationml.tags+xml"/>
  <Override PartName="/ppt/tags/tag1657.xml" ContentType="application/vnd.openxmlformats-officedocument.presentationml.tags+xml"/>
  <Override PartName="/ppt/tags/tag1658.xml" ContentType="application/vnd.openxmlformats-officedocument.presentationml.tags+xml"/>
  <Override PartName="/ppt/tags/tag1659.xml" ContentType="application/vnd.openxmlformats-officedocument.presentationml.tags+xml"/>
  <Override PartName="/ppt/tags/tag1660.xml" ContentType="application/vnd.openxmlformats-officedocument.presentationml.tags+xml"/>
  <Override PartName="/ppt/tags/tag1661.xml" ContentType="application/vnd.openxmlformats-officedocument.presentationml.tags+xml"/>
  <Override PartName="/ppt/tags/tag1662.xml" ContentType="application/vnd.openxmlformats-officedocument.presentationml.tags+xml"/>
  <Override PartName="/ppt/tags/tag1663.xml" ContentType="application/vnd.openxmlformats-officedocument.presentationml.tags+xml"/>
  <Override PartName="/ppt/tags/tag1664.xml" ContentType="application/vnd.openxmlformats-officedocument.presentationml.tags+xml"/>
  <Override PartName="/ppt/tags/tag1665.xml" ContentType="application/vnd.openxmlformats-officedocument.presentationml.tags+xml"/>
  <Override PartName="/ppt/tags/tag1666.xml" ContentType="application/vnd.openxmlformats-officedocument.presentationml.tags+xml"/>
  <Override PartName="/ppt/tags/tag1667.xml" ContentType="application/vnd.openxmlformats-officedocument.presentationml.tags+xml"/>
  <Override PartName="/ppt/tags/tag1668.xml" ContentType="application/vnd.openxmlformats-officedocument.presentationml.tags+xml"/>
  <Override PartName="/ppt/tags/tag1669.xml" ContentType="application/vnd.openxmlformats-officedocument.presentationml.tags+xml"/>
  <Override PartName="/ppt/tags/tag1670.xml" ContentType="application/vnd.openxmlformats-officedocument.presentationml.tags+xml"/>
  <Override PartName="/ppt/tags/tag1671.xml" ContentType="application/vnd.openxmlformats-officedocument.presentationml.tags+xml"/>
  <Override PartName="/ppt/tags/tag1672.xml" ContentType="application/vnd.openxmlformats-officedocument.presentationml.tags+xml"/>
  <Override PartName="/ppt/tags/tag1673.xml" ContentType="application/vnd.openxmlformats-officedocument.presentationml.tags+xml"/>
  <Override PartName="/ppt/tags/tag1674.xml" ContentType="application/vnd.openxmlformats-officedocument.presentationml.tags+xml"/>
  <Override PartName="/ppt/tags/tag1675.xml" ContentType="application/vnd.openxmlformats-officedocument.presentationml.tags+xml"/>
  <Override PartName="/ppt/tags/tag1676.xml" ContentType="application/vnd.openxmlformats-officedocument.presentationml.tags+xml"/>
  <Override PartName="/ppt/tags/tag1677.xml" ContentType="application/vnd.openxmlformats-officedocument.presentationml.tags+xml"/>
  <Override PartName="/ppt/tags/tag1678.xml" ContentType="application/vnd.openxmlformats-officedocument.presentationml.tags+xml"/>
  <Override PartName="/ppt/tags/tag1679.xml" ContentType="application/vnd.openxmlformats-officedocument.presentationml.tags+xml"/>
  <Override PartName="/ppt/tags/tag1680.xml" ContentType="application/vnd.openxmlformats-officedocument.presentationml.tags+xml"/>
  <Override PartName="/ppt/tags/tag1681.xml" ContentType="application/vnd.openxmlformats-officedocument.presentationml.tags+xml"/>
  <Override PartName="/ppt/tags/tag1682.xml" ContentType="application/vnd.openxmlformats-officedocument.presentationml.tags+xml"/>
  <Override PartName="/ppt/tags/tag1683.xml" ContentType="application/vnd.openxmlformats-officedocument.presentationml.tags+xml"/>
  <Override PartName="/ppt/tags/tag1684.xml" ContentType="application/vnd.openxmlformats-officedocument.presentationml.tags+xml"/>
  <Override PartName="/ppt/tags/tag1685.xml" ContentType="application/vnd.openxmlformats-officedocument.presentationml.tags+xml"/>
  <Override PartName="/ppt/tags/tag1686.xml" ContentType="application/vnd.openxmlformats-officedocument.presentationml.tags+xml"/>
  <Override PartName="/ppt/tags/tag1687.xml" ContentType="application/vnd.openxmlformats-officedocument.presentationml.tags+xml"/>
  <Override PartName="/ppt/tags/tag1688.xml" ContentType="application/vnd.openxmlformats-officedocument.presentationml.tags+xml"/>
  <Override PartName="/ppt/tags/tag1689.xml" ContentType="application/vnd.openxmlformats-officedocument.presentationml.tags+xml"/>
  <Override PartName="/ppt/tags/tag1690.xml" ContentType="application/vnd.openxmlformats-officedocument.presentationml.tags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83" r:id="rId2"/>
    <p:sldId id="266" r:id="rId3"/>
    <p:sldId id="282" r:id="rId4"/>
    <p:sldId id="286" r:id="rId5"/>
    <p:sldId id="281" r:id="rId6"/>
    <p:sldId id="285" r:id="rId7"/>
    <p:sldId id="284" r:id="rId8"/>
  </p:sldIdLst>
  <p:sldSz cx="9144000" cy="6858000" type="screen4x3"/>
  <p:notesSz cx="6815138" cy="99441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1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25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720" units="cm"/>
        </inkml:traceFormat>
        <inkml:channelProperties>
          <inkml:channelProperty channel="X" name="resolution" value="12.54902" units="1/cm"/>
          <inkml:channelProperty channel="Y" name="resolution" value="12.63158" units="1/cm"/>
        </inkml:channelProperties>
      </inkml:inkSource>
      <inkml:timestamp xml:id="ts0" timeString="2023-09-25T07:53:46.985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12409 16616,'0'0,"106"159,0-1,0 1,26-53,-53-53,1 0,-27-53,0 26,-27 1,1-27,-1 0,-26 26,27-26,-27 27,26-27,-26 26,26-26,1 0,26 26,-27-26,-26 27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60800" y="0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57B6F8-EF20-4C43-B59F-AF5DF8F46EE1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22813"/>
            <a:ext cx="5453062" cy="44751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60800" y="9445625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091C94-9836-47E0-ABE6-F21605FCF4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750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97495-F654-4E71-9FF2-BE9CEE51179E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D8D58-3918-42EF-A07D-88A7B3DF1013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26" Type="http://schemas.openxmlformats.org/officeDocument/2006/relationships/tags" Target="../tags/tag26.xml"/><Relationship Id="rId39" Type="http://schemas.openxmlformats.org/officeDocument/2006/relationships/tags" Target="../tags/tag39.xml"/><Relationship Id="rId21" Type="http://schemas.openxmlformats.org/officeDocument/2006/relationships/tags" Target="../tags/tag21.xml"/><Relationship Id="rId34" Type="http://schemas.openxmlformats.org/officeDocument/2006/relationships/tags" Target="../tags/tag34.xml"/><Relationship Id="rId42" Type="http://schemas.openxmlformats.org/officeDocument/2006/relationships/tags" Target="../tags/tag42.xml"/><Relationship Id="rId47" Type="http://schemas.openxmlformats.org/officeDocument/2006/relationships/oleObject" Target="../embeddings/oleObject2.bin"/><Relationship Id="rId50" Type="http://schemas.openxmlformats.org/officeDocument/2006/relationships/image" Target="../media/image4.wmf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9" Type="http://schemas.openxmlformats.org/officeDocument/2006/relationships/tags" Target="../tags/tag29.xml"/><Relationship Id="rId11" Type="http://schemas.openxmlformats.org/officeDocument/2006/relationships/tags" Target="../tags/tag11.xml"/><Relationship Id="rId24" Type="http://schemas.openxmlformats.org/officeDocument/2006/relationships/tags" Target="../tags/tag24.xml"/><Relationship Id="rId32" Type="http://schemas.openxmlformats.org/officeDocument/2006/relationships/tags" Target="../tags/tag32.xml"/><Relationship Id="rId37" Type="http://schemas.openxmlformats.org/officeDocument/2006/relationships/tags" Target="../tags/tag37.xml"/><Relationship Id="rId40" Type="http://schemas.openxmlformats.org/officeDocument/2006/relationships/tags" Target="../tags/tag40.xml"/><Relationship Id="rId45" Type="http://schemas.openxmlformats.org/officeDocument/2006/relationships/oleObject" Target="../embeddings/oleObject1.bin"/><Relationship Id="rId53" Type="http://schemas.openxmlformats.org/officeDocument/2006/relationships/oleObject" Target="../embeddings/oleObject5.bin"/><Relationship Id="rId5" Type="http://schemas.openxmlformats.org/officeDocument/2006/relationships/tags" Target="../tags/tag5.xml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31" Type="http://schemas.openxmlformats.org/officeDocument/2006/relationships/tags" Target="../tags/tag31.xml"/><Relationship Id="rId44" Type="http://schemas.openxmlformats.org/officeDocument/2006/relationships/slideLayout" Target="../slideLayouts/slideLayout1.xml"/><Relationship Id="rId52" Type="http://schemas.openxmlformats.org/officeDocument/2006/relationships/image" Target="../media/image5.wmf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30" Type="http://schemas.openxmlformats.org/officeDocument/2006/relationships/tags" Target="../tags/tag30.xml"/><Relationship Id="rId35" Type="http://schemas.openxmlformats.org/officeDocument/2006/relationships/tags" Target="../tags/tag35.xml"/><Relationship Id="rId43" Type="http://schemas.openxmlformats.org/officeDocument/2006/relationships/tags" Target="../tags/tag43.xml"/><Relationship Id="rId48" Type="http://schemas.openxmlformats.org/officeDocument/2006/relationships/image" Target="../media/image3.wmf"/><Relationship Id="rId8" Type="http://schemas.openxmlformats.org/officeDocument/2006/relationships/tags" Target="../tags/tag8.xml"/><Relationship Id="rId51" Type="http://schemas.openxmlformats.org/officeDocument/2006/relationships/oleObject" Target="../embeddings/oleObject4.bin"/><Relationship Id="rId3" Type="http://schemas.openxmlformats.org/officeDocument/2006/relationships/tags" Target="../tags/tag3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tags" Target="../tags/tag25.xml"/><Relationship Id="rId33" Type="http://schemas.openxmlformats.org/officeDocument/2006/relationships/tags" Target="../tags/tag33.xml"/><Relationship Id="rId38" Type="http://schemas.openxmlformats.org/officeDocument/2006/relationships/tags" Target="../tags/tag38.xml"/><Relationship Id="rId46" Type="http://schemas.openxmlformats.org/officeDocument/2006/relationships/image" Target="../media/image2.wmf"/><Relationship Id="rId20" Type="http://schemas.openxmlformats.org/officeDocument/2006/relationships/tags" Target="../tags/tag20.xml"/><Relationship Id="rId41" Type="http://schemas.openxmlformats.org/officeDocument/2006/relationships/tags" Target="../tags/tag41.xml"/><Relationship Id="rId54" Type="http://schemas.openxmlformats.org/officeDocument/2006/relationships/image" Target="../media/image6.wmf"/><Relationship Id="rId1" Type="http://schemas.openxmlformats.org/officeDocument/2006/relationships/vmlDrawing" Target="../drawings/vmlDrawing1.vml"/><Relationship Id="rId6" Type="http://schemas.openxmlformats.org/officeDocument/2006/relationships/tags" Target="../tags/tag6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36" Type="http://schemas.openxmlformats.org/officeDocument/2006/relationships/tags" Target="../tags/tag36.xml"/><Relationship Id="rId49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117" Type="http://schemas.openxmlformats.org/officeDocument/2006/relationships/tags" Target="../tags/tag160.xml"/><Relationship Id="rId21" Type="http://schemas.openxmlformats.org/officeDocument/2006/relationships/tags" Target="../tags/tag64.xml"/><Relationship Id="rId42" Type="http://schemas.openxmlformats.org/officeDocument/2006/relationships/tags" Target="../tags/tag85.xml"/><Relationship Id="rId63" Type="http://schemas.openxmlformats.org/officeDocument/2006/relationships/tags" Target="../tags/tag106.xml"/><Relationship Id="rId84" Type="http://schemas.openxmlformats.org/officeDocument/2006/relationships/tags" Target="../tags/tag127.xml"/><Relationship Id="rId138" Type="http://schemas.openxmlformats.org/officeDocument/2006/relationships/tags" Target="../tags/tag181.xml"/><Relationship Id="rId159" Type="http://schemas.openxmlformats.org/officeDocument/2006/relationships/tags" Target="../tags/tag202.xml"/><Relationship Id="rId170" Type="http://schemas.openxmlformats.org/officeDocument/2006/relationships/tags" Target="../tags/tag213.xml"/><Relationship Id="rId191" Type="http://schemas.openxmlformats.org/officeDocument/2006/relationships/tags" Target="../tags/tag234.xml"/><Relationship Id="rId205" Type="http://schemas.openxmlformats.org/officeDocument/2006/relationships/tags" Target="../tags/tag248.xml"/><Relationship Id="rId226" Type="http://schemas.openxmlformats.org/officeDocument/2006/relationships/tags" Target="../tags/tag269.xml"/><Relationship Id="rId107" Type="http://schemas.openxmlformats.org/officeDocument/2006/relationships/tags" Target="../tags/tag150.xml"/><Relationship Id="rId11" Type="http://schemas.openxmlformats.org/officeDocument/2006/relationships/tags" Target="../tags/tag54.xml"/><Relationship Id="rId32" Type="http://schemas.openxmlformats.org/officeDocument/2006/relationships/tags" Target="../tags/tag75.xml"/><Relationship Id="rId53" Type="http://schemas.openxmlformats.org/officeDocument/2006/relationships/tags" Target="../tags/tag96.xml"/><Relationship Id="rId74" Type="http://schemas.openxmlformats.org/officeDocument/2006/relationships/tags" Target="../tags/tag117.xml"/><Relationship Id="rId128" Type="http://schemas.openxmlformats.org/officeDocument/2006/relationships/tags" Target="../tags/tag171.xml"/><Relationship Id="rId149" Type="http://schemas.openxmlformats.org/officeDocument/2006/relationships/tags" Target="../tags/tag192.xml"/><Relationship Id="rId5" Type="http://schemas.openxmlformats.org/officeDocument/2006/relationships/tags" Target="../tags/tag48.xml"/><Relationship Id="rId95" Type="http://schemas.openxmlformats.org/officeDocument/2006/relationships/tags" Target="../tags/tag138.xml"/><Relationship Id="rId160" Type="http://schemas.openxmlformats.org/officeDocument/2006/relationships/tags" Target="../tags/tag203.xml"/><Relationship Id="rId181" Type="http://schemas.openxmlformats.org/officeDocument/2006/relationships/tags" Target="../tags/tag224.xml"/><Relationship Id="rId216" Type="http://schemas.openxmlformats.org/officeDocument/2006/relationships/tags" Target="../tags/tag259.xml"/><Relationship Id="rId237" Type="http://schemas.openxmlformats.org/officeDocument/2006/relationships/slideLayout" Target="../slideLayouts/slideLayout1.xml"/><Relationship Id="rId22" Type="http://schemas.openxmlformats.org/officeDocument/2006/relationships/tags" Target="../tags/tag65.xml"/><Relationship Id="rId43" Type="http://schemas.openxmlformats.org/officeDocument/2006/relationships/tags" Target="../tags/tag86.xml"/><Relationship Id="rId64" Type="http://schemas.openxmlformats.org/officeDocument/2006/relationships/tags" Target="../tags/tag107.xml"/><Relationship Id="rId118" Type="http://schemas.openxmlformats.org/officeDocument/2006/relationships/tags" Target="../tags/tag161.xml"/><Relationship Id="rId139" Type="http://schemas.openxmlformats.org/officeDocument/2006/relationships/tags" Target="../tags/tag182.xml"/><Relationship Id="rId85" Type="http://schemas.openxmlformats.org/officeDocument/2006/relationships/tags" Target="../tags/tag128.xml"/><Relationship Id="rId150" Type="http://schemas.openxmlformats.org/officeDocument/2006/relationships/tags" Target="../tags/tag193.xml"/><Relationship Id="rId171" Type="http://schemas.openxmlformats.org/officeDocument/2006/relationships/tags" Target="../tags/tag214.xml"/><Relationship Id="rId192" Type="http://schemas.openxmlformats.org/officeDocument/2006/relationships/tags" Target="../tags/tag235.xml"/><Relationship Id="rId206" Type="http://schemas.openxmlformats.org/officeDocument/2006/relationships/tags" Target="../tags/tag249.xml"/><Relationship Id="rId227" Type="http://schemas.openxmlformats.org/officeDocument/2006/relationships/tags" Target="../tags/tag270.xml"/><Relationship Id="rId12" Type="http://schemas.openxmlformats.org/officeDocument/2006/relationships/tags" Target="../tags/tag55.xml"/><Relationship Id="rId33" Type="http://schemas.openxmlformats.org/officeDocument/2006/relationships/tags" Target="../tags/tag76.xml"/><Relationship Id="rId108" Type="http://schemas.openxmlformats.org/officeDocument/2006/relationships/tags" Target="../tags/tag151.xml"/><Relationship Id="rId129" Type="http://schemas.openxmlformats.org/officeDocument/2006/relationships/tags" Target="../tags/tag172.xml"/><Relationship Id="rId54" Type="http://schemas.openxmlformats.org/officeDocument/2006/relationships/tags" Target="../tags/tag97.xml"/><Relationship Id="rId75" Type="http://schemas.openxmlformats.org/officeDocument/2006/relationships/tags" Target="../tags/tag118.xml"/><Relationship Id="rId96" Type="http://schemas.openxmlformats.org/officeDocument/2006/relationships/tags" Target="../tags/tag139.xml"/><Relationship Id="rId140" Type="http://schemas.openxmlformats.org/officeDocument/2006/relationships/tags" Target="../tags/tag183.xml"/><Relationship Id="rId161" Type="http://schemas.openxmlformats.org/officeDocument/2006/relationships/tags" Target="../tags/tag204.xml"/><Relationship Id="rId182" Type="http://schemas.openxmlformats.org/officeDocument/2006/relationships/tags" Target="../tags/tag225.xml"/><Relationship Id="rId217" Type="http://schemas.openxmlformats.org/officeDocument/2006/relationships/tags" Target="../tags/tag260.xml"/><Relationship Id="rId6" Type="http://schemas.openxmlformats.org/officeDocument/2006/relationships/tags" Target="../tags/tag49.xml"/><Relationship Id="rId23" Type="http://schemas.openxmlformats.org/officeDocument/2006/relationships/tags" Target="../tags/tag66.xml"/><Relationship Id="rId119" Type="http://schemas.openxmlformats.org/officeDocument/2006/relationships/tags" Target="../tags/tag162.xml"/><Relationship Id="rId44" Type="http://schemas.openxmlformats.org/officeDocument/2006/relationships/tags" Target="../tags/tag87.xml"/><Relationship Id="rId65" Type="http://schemas.openxmlformats.org/officeDocument/2006/relationships/tags" Target="../tags/tag108.xml"/><Relationship Id="rId86" Type="http://schemas.openxmlformats.org/officeDocument/2006/relationships/tags" Target="../tags/tag129.xml"/><Relationship Id="rId130" Type="http://schemas.openxmlformats.org/officeDocument/2006/relationships/tags" Target="../tags/tag173.xml"/><Relationship Id="rId151" Type="http://schemas.openxmlformats.org/officeDocument/2006/relationships/tags" Target="../tags/tag194.xml"/><Relationship Id="rId172" Type="http://schemas.openxmlformats.org/officeDocument/2006/relationships/tags" Target="../tags/tag215.xml"/><Relationship Id="rId193" Type="http://schemas.openxmlformats.org/officeDocument/2006/relationships/tags" Target="../tags/tag236.xml"/><Relationship Id="rId207" Type="http://schemas.openxmlformats.org/officeDocument/2006/relationships/tags" Target="../tags/tag250.xml"/><Relationship Id="rId228" Type="http://schemas.openxmlformats.org/officeDocument/2006/relationships/tags" Target="../tags/tag271.xml"/><Relationship Id="rId13" Type="http://schemas.openxmlformats.org/officeDocument/2006/relationships/tags" Target="../tags/tag56.xml"/><Relationship Id="rId109" Type="http://schemas.openxmlformats.org/officeDocument/2006/relationships/tags" Target="../tags/tag152.xml"/><Relationship Id="rId34" Type="http://schemas.openxmlformats.org/officeDocument/2006/relationships/tags" Target="../tags/tag77.xml"/><Relationship Id="rId55" Type="http://schemas.openxmlformats.org/officeDocument/2006/relationships/tags" Target="../tags/tag98.xml"/><Relationship Id="rId76" Type="http://schemas.openxmlformats.org/officeDocument/2006/relationships/tags" Target="../tags/tag119.xml"/><Relationship Id="rId97" Type="http://schemas.openxmlformats.org/officeDocument/2006/relationships/tags" Target="../tags/tag140.xml"/><Relationship Id="rId120" Type="http://schemas.openxmlformats.org/officeDocument/2006/relationships/tags" Target="../tags/tag163.xml"/><Relationship Id="rId141" Type="http://schemas.openxmlformats.org/officeDocument/2006/relationships/tags" Target="../tags/tag184.xml"/><Relationship Id="rId7" Type="http://schemas.openxmlformats.org/officeDocument/2006/relationships/tags" Target="../tags/tag50.xml"/><Relationship Id="rId162" Type="http://schemas.openxmlformats.org/officeDocument/2006/relationships/tags" Target="../tags/tag205.xml"/><Relationship Id="rId183" Type="http://schemas.openxmlformats.org/officeDocument/2006/relationships/tags" Target="../tags/tag226.xml"/><Relationship Id="rId218" Type="http://schemas.openxmlformats.org/officeDocument/2006/relationships/tags" Target="../tags/tag261.xml"/><Relationship Id="rId24" Type="http://schemas.openxmlformats.org/officeDocument/2006/relationships/tags" Target="../tags/tag67.xml"/><Relationship Id="rId45" Type="http://schemas.openxmlformats.org/officeDocument/2006/relationships/tags" Target="../tags/tag88.xml"/><Relationship Id="rId66" Type="http://schemas.openxmlformats.org/officeDocument/2006/relationships/tags" Target="../tags/tag109.xml"/><Relationship Id="rId87" Type="http://schemas.openxmlformats.org/officeDocument/2006/relationships/tags" Target="../tags/tag130.xml"/><Relationship Id="rId110" Type="http://schemas.openxmlformats.org/officeDocument/2006/relationships/tags" Target="../tags/tag153.xml"/><Relationship Id="rId131" Type="http://schemas.openxmlformats.org/officeDocument/2006/relationships/tags" Target="../tags/tag174.xml"/><Relationship Id="rId152" Type="http://schemas.openxmlformats.org/officeDocument/2006/relationships/tags" Target="../tags/tag195.xml"/><Relationship Id="rId173" Type="http://schemas.openxmlformats.org/officeDocument/2006/relationships/tags" Target="../tags/tag216.xml"/><Relationship Id="rId194" Type="http://schemas.openxmlformats.org/officeDocument/2006/relationships/tags" Target="../tags/tag237.xml"/><Relationship Id="rId208" Type="http://schemas.openxmlformats.org/officeDocument/2006/relationships/tags" Target="../tags/tag251.xml"/><Relationship Id="rId229" Type="http://schemas.openxmlformats.org/officeDocument/2006/relationships/tags" Target="../tags/tag272.xml"/><Relationship Id="rId14" Type="http://schemas.openxmlformats.org/officeDocument/2006/relationships/tags" Target="../tags/tag57.xml"/><Relationship Id="rId35" Type="http://schemas.openxmlformats.org/officeDocument/2006/relationships/tags" Target="../tags/tag78.xml"/><Relationship Id="rId56" Type="http://schemas.openxmlformats.org/officeDocument/2006/relationships/tags" Target="../tags/tag99.xml"/><Relationship Id="rId77" Type="http://schemas.openxmlformats.org/officeDocument/2006/relationships/tags" Target="../tags/tag120.xml"/><Relationship Id="rId100" Type="http://schemas.openxmlformats.org/officeDocument/2006/relationships/tags" Target="../tags/tag143.xml"/><Relationship Id="rId8" Type="http://schemas.openxmlformats.org/officeDocument/2006/relationships/tags" Target="../tags/tag51.xml"/><Relationship Id="rId98" Type="http://schemas.openxmlformats.org/officeDocument/2006/relationships/tags" Target="../tags/tag141.xml"/><Relationship Id="rId121" Type="http://schemas.openxmlformats.org/officeDocument/2006/relationships/tags" Target="../tags/tag164.xml"/><Relationship Id="rId142" Type="http://schemas.openxmlformats.org/officeDocument/2006/relationships/tags" Target="../tags/tag185.xml"/><Relationship Id="rId163" Type="http://schemas.openxmlformats.org/officeDocument/2006/relationships/tags" Target="../tags/tag206.xml"/><Relationship Id="rId184" Type="http://schemas.openxmlformats.org/officeDocument/2006/relationships/tags" Target="../tags/tag227.xml"/><Relationship Id="rId219" Type="http://schemas.openxmlformats.org/officeDocument/2006/relationships/tags" Target="../tags/tag262.xml"/><Relationship Id="rId230" Type="http://schemas.openxmlformats.org/officeDocument/2006/relationships/tags" Target="../tags/tag273.xml"/><Relationship Id="rId25" Type="http://schemas.openxmlformats.org/officeDocument/2006/relationships/tags" Target="../tags/tag68.xml"/><Relationship Id="rId46" Type="http://schemas.openxmlformats.org/officeDocument/2006/relationships/tags" Target="../tags/tag89.xml"/><Relationship Id="rId67" Type="http://schemas.openxmlformats.org/officeDocument/2006/relationships/tags" Target="../tags/tag110.xml"/><Relationship Id="rId88" Type="http://schemas.openxmlformats.org/officeDocument/2006/relationships/tags" Target="../tags/tag131.xml"/><Relationship Id="rId111" Type="http://schemas.openxmlformats.org/officeDocument/2006/relationships/tags" Target="../tags/tag154.xml"/><Relationship Id="rId132" Type="http://schemas.openxmlformats.org/officeDocument/2006/relationships/tags" Target="../tags/tag175.xml"/><Relationship Id="rId153" Type="http://schemas.openxmlformats.org/officeDocument/2006/relationships/tags" Target="../tags/tag196.xml"/><Relationship Id="rId174" Type="http://schemas.openxmlformats.org/officeDocument/2006/relationships/tags" Target="../tags/tag217.xml"/><Relationship Id="rId195" Type="http://schemas.openxmlformats.org/officeDocument/2006/relationships/tags" Target="../tags/tag238.xml"/><Relationship Id="rId209" Type="http://schemas.openxmlformats.org/officeDocument/2006/relationships/tags" Target="../tags/tag252.xml"/><Relationship Id="rId190" Type="http://schemas.openxmlformats.org/officeDocument/2006/relationships/tags" Target="../tags/tag233.xml"/><Relationship Id="rId204" Type="http://schemas.openxmlformats.org/officeDocument/2006/relationships/tags" Target="../tags/tag247.xml"/><Relationship Id="rId220" Type="http://schemas.openxmlformats.org/officeDocument/2006/relationships/tags" Target="../tags/tag263.xml"/><Relationship Id="rId225" Type="http://schemas.openxmlformats.org/officeDocument/2006/relationships/tags" Target="../tags/tag268.xml"/><Relationship Id="rId15" Type="http://schemas.openxmlformats.org/officeDocument/2006/relationships/tags" Target="../tags/tag58.xml"/><Relationship Id="rId36" Type="http://schemas.openxmlformats.org/officeDocument/2006/relationships/tags" Target="../tags/tag79.xml"/><Relationship Id="rId57" Type="http://schemas.openxmlformats.org/officeDocument/2006/relationships/tags" Target="../tags/tag100.xml"/><Relationship Id="rId106" Type="http://schemas.openxmlformats.org/officeDocument/2006/relationships/tags" Target="../tags/tag149.xml"/><Relationship Id="rId127" Type="http://schemas.openxmlformats.org/officeDocument/2006/relationships/tags" Target="../tags/tag170.xml"/><Relationship Id="rId10" Type="http://schemas.openxmlformats.org/officeDocument/2006/relationships/tags" Target="../tags/tag53.xml"/><Relationship Id="rId31" Type="http://schemas.openxmlformats.org/officeDocument/2006/relationships/tags" Target="../tags/tag74.xml"/><Relationship Id="rId52" Type="http://schemas.openxmlformats.org/officeDocument/2006/relationships/tags" Target="../tags/tag95.xml"/><Relationship Id="rId73" Type="http://schemas.openxmlformats.org/officeDocument/2006/relationships/tags" Target="../tags/tag116.xml"/><Relationship Id="rId78" Type="http://schemas.openxmlformats.org/officeDocument/2006/relationships/tags" Target="../tags/tag121.xml"/><Relationship Id="rId94" Type="http://schemas.openxmlformats.org/officeDocument/2006/relationships/tags" Target="../tags/tag137.xml"/><Relationship Id="rId99" Type="http://schemas.openxmlformats.org/officeDocument/2006/relationships/tags" Target="../tags/tag142.xml"/><Relationship Id="rId101" Type="http://schemas.openxmlformats.org/officeDocument/2006/relationships/tags" Target="../tags/tag144.xml"/><Relationship Id="rId122" Type="http://schemas.openxmlformats.org/officeDocument/2006/relationships/tags" Target="../tags/tag165.xml"/><Relationship Id="rId143" Type="http://schemas.openxmlformats.org/officeDocument/2006/relationships/tags" Target="../tags/tag186.xml"/><Relationship Id="rId148" Type="http://schemas.openxmlformats.org/officeDocument/2006/relationships/tags" Target="../tags/tag191.xml"/><Relationship Id="rId164" Type="http://schemas.openxmlformats.org/officeDocument/2006/relationships/tags" Target="../tags/tag207.xml"/><Relationship Id="rId169" Type="http://schemas.openxmlformats.org/officeDocument/2006/relationships/tags" Target="../tags/tag212.xml"/><Relationship Id="rId185" Type="http://schemas.openxmlformats.org/officeDocument/2006/relationships/tags" Target="../tags/tag228.xml"/><Relationship Id="rId4" Type="http://schemas.openxmlformats.org/officeDocument/2006/relationships/tags" Target="../tags/tag47.xml"/><Relationship Id="rId9" Type="http://schemas.openxmlformats.org/officeDocument/2006/relationships/tags" Target="../tags/tag52.xml"/><Relationship Id="rId180" Type="http://schemas.openxmlformats.org/officeDocument/2006/relationships/tags" Target="../tags/tag223.xml"/><Relationship Id="rId210" Type="http://schemas.openxmlformats.org/officeDocument/2006/relationships/tags" Target="../tags/tag253.xml"/><Relationship Id="rId215" Type="http://schemas.openxmlformats.org/officeDocument/2006/relationships/tags" Target="../tags/tag258.xml"/><Relationship Id="rId236" Type="http://schemas.openxmlformats.org/officeDocument/2006/relationships/tags" Target="../tags/tag279.xml"/><Relationship Id="rId26" Type="http://schemas.openxmlformats.org/officeDocument/2006/relationships/tags" Target="../tags/tag69.xml"/><Relationship Id="rId231" Type="http://schemas.openxmlformats.org/officeDocument/2006/relationships/tags" Target="../tags/tag274.xml"/><Relationship Id="rId47" Type="http://schemas.openxmlformats.org/officeDocument/2006/relationships/tags" Target="../tags/tag90.xml"/><Relationship Id="rId68" Type="http://schemas.openxmlformats.org/officeDocument/2006/relationships/tags" Target="../tags/tag111.xml"/><Relationship Id="rId89" Type="http://schemas.openxmlformats.org/officeDocument/2006/relationships/tags" Target="../tags/tag132.xml"/><Relationship Id="rId112" Type="http://schemas.openxmlformats.org/officeDocument/2006/relationships/tags" Target="../tags/tag155.xml"/><Relationship Id="rId133" Type="http://schemas.openxmlformats.org/officeDocument/2006/relationships/tags" Target="../tags/tag176.xml"/><Relationship Id="rId154" Type="http://schemas.openxmlformats.org/officeDocument/2006/relationships/tags" Target="../tags/tag197.xml"/><Relationship Id="rId175" Type="http://schemas.openxmlformats.org/officeDocument/2006/relationships/tags" Target="../tags/tag218.xml"/><Relationship Id="rId196" Type="http://schemas.openxmlformats.org/officeDocument/2006/relationships/tags" Target="../tags/tag239.xml"/><Relationship Id="rId200" Type="http://schemas.openxmlformats.org/officeDocument/2006/relationships/tags" Target="../tags/tag243.xml"/><Relationship Id="rId16" Type="http://schemas.openxmlformats.org/officeDocument/2006/relationships/tags" Target="../tags/tag59.xml"/><Relationship Id="rId221" Type="http://schemas.openxmlformats.org/officeDocument/2006/relationships/tags" Target="../tags/tag264.xml"/><Relationship Id="rId37" Type="http://schemas.openxmlformats.org/officeDocument/2006/relationships/tags" Target="../tags/tag80.xml"/><Relationship Id="rId58" Type="http://schemas.openxmlformats.org/officeDocument/2006/relationships/tags" Target="../tags/tag101.xml"/><Relationship Id="rId79" Type="http://schemas.openxmlformats.org/officeDocument/2006/relationships/tags" Target="../tags/tag122.xml"/><Relationship Id="rId102" Type="http://schemas.openxmlformats.org/officeDocument/2006/relationships/tags" Target="../tags/tag145.xml"/><Relationship Id="rId123" Type="http://schemas.openxmlformats.org/officeDocument/2006/relationships/tags" Target="../tags/tag166.xml"/><Relationship Id="rId144" Type="http://schemas.openxmlformats.org/officeDocument/2006/relationships/tags" Target="../tags/tag187.xml"/><Relationship Id="rId90" Type="http://schemas.openxmlformats.org/officeDocument/2006/relationships/tags" Target="../tags/tag133.xml"/><Relationship Id="rId165" Type="http://schemas.openxmlformats.org/officeDocument/2006/relationships/tags" Target="../tags/tag208.xml"/><Relationship Id="rId186" Type="http://schemas.openxmlformats.org/officeDocument/2006/relationships/tags" Target="../tags/tag229.xml"/><Relationship Id="rId211" Type="http://schemas.openxmlformats.org/officeDocument/2006/relationships/tags" Target="../tags/tag254.xml"/><Relationship Id="rId232" Type="http://schemas.openxmlformats.org/officeDocument/2006/relationships/tags" Target="../tags/tag275.xml"/><Relationship Id="rId27" Type="http://schemas.openxmlformats.org/officeDocument/2006/relationships/tags" Target="../tags/tag70.xml"/><Relationship Id="rId48" Type="http://schemas.openxmlformats.org/officeDocument/2006/relationships/tags" Target="../tags/tag91.xml"/><Relationship Id="rId69" Type="http://schemas.openxmlformats.org/officeDocument/2006/relationships/tags" Target="../tags/tag112.xml"/><Relationship Id="rId113" Type="http://schemas.openxmlformats.org/officeDocument/2006/relationships/tags" Target="../tags/tag156.xml"/><Relationship Id="rId134" Type="http://schemas.openxmlformats.org/officeDocument/2006/relationships/tags" Target="../tags/tag177.xml"/><Relationship Id="rId80" Type="http://schemas.openxmlformats.org/officeDocument/2006/relationships/tags" Target="../tags/tag123.xml"/><Relationship Id="rId155" Type="http://schemas.openxmlformats.org/officeDocument/2006/relationships/tags" Target="../tags/tag198.xml"/><Relationship Id="rId176" Type="http://schemas.openxmlformats.org/officeDocument/2006/relationships/tags" Target="../tags/tag219.xml"/><Relationship Id="rId197" Type="http://schemas.openxmlformats.org/officeDocument/2006/relationships/tags" Target="../tags/tag240.xml"/><Relationship Id="rId201" Type="http://schemas.openxmlformats.org/officeDocument/2006/relationships/tags" Target="../tags/tag244.xml"/><Relationship Id="rId222" Type="http://schemas.openxmlformats.org/officeDocument/2006/relationships/tags" Target="../tags/tag265.xml"/><Relationship Id="rId17" Type="http://schemas.openxmlformats.org/officeDocument/2006/relationships/tags" Target="../tags/tag60.xml"/><Relationship Id="rId38" Type="http://schemas.openxmlformats.org/officeDocument/2006/relationships/tags" Target="../tags/tag81.xml"/><Relationship Id="rId59" Type="http://schemas.openxmlformats.org/officeDocument/2006/relationships/tags" Target="../tags/tag102.xml"/><Relationship Id="rId103" Type="http://schemas.openxmlformats.org/officeDocument/2006/relationships/tags" Target="../tags/tag146.xml"/><Relationship Id="rId124" Type="http://schemas.openxmlformats.org/officeDocument/2006/relationships/tags" Target="../tags/tag167.xml"/><Relationship Id="rId70" Type="http://schemas.openxmlformats.org/officeDocument/2006/relationships/tags" Target="../tags/tag113.xml"/><Relationship Id="rId91" Type="http://schemas.openxmlformats.org/officeDocument/2006/relationships/tags" Target="../tags/tag134.xml"/><Relationship Id="rId145" Type="http://schemas.openxmlformats.org/officeDocument/2006/relationships/tags" Target="../tags/tag188.xml"/><Relationship Id="rId166" Type="http://schemas.openxmlformats.org/officeDocument/2006/relationships/tags" Target="../tags/tag209.xml"/><Relationship Id="rId187" Type="http://schemas.openxmlformats.org/officeDocument/2006/relationships/tags" Target="../tags/tag230.xml"/><Relationship Id="rId1" Type="http://schemas.openxmlformats.org/officeDocument/2006/relationships/tags" Target="../tags/tag44.xml"/><Relationship Id="rId212" Type="http://schemas.openxmlformats.org/officeDocument/2006/relationships/tags" Target="../tags/tag255.xml"/><Relationship Id="rId233" Type="http://schemas.openxmlformats.org/officeDocument/2006/relationships/tags" Target="../tags/tag276.xml"/><Relationship Id="rId28" Type="http://schemas.openxmlformats.org/officeDocument/2006/relationships/tags" Target="../tags/tag71.xml"/><Relationship Id="rId49" Type="http://schemas.openxmlformats.org/officeDocument/2006/relationships/tags" Target="../tags/tag92.xml"/><Relationship Id="rId114" Type="http://schemas.openxmlformats.org/officeDocument/2006/relationships/tags" Target="../tags/tag157.xml"/><Relationship Id="rId60" Type="http://schemas.openxmlformats.org/officeDocument/2006/relationships/tags" Target="../tags/tag103.xml"/><Relationship Id="rId81" Type="http://schemas.openxmlformats.org/officeDocument/2006/relationships/tags" Target="../tags/tag124.xml"/><Relationship Id="rId135" Type="http://schemas.openxmlformats.org/officeDocument/2006/relationships/tags" Target="../tags/tag178.xml"/><Relationship Id="rId156" Type="http://schemas.openxmlformats.org/officeDocument/2006/relationships/tags" Target="../tags/tag199.xml"/><Relationship Id="rId177" Type="http://schemas.openxmlformats.org/officeDocument/2006/relationships/tags" Target="../tags/tag220.xml"/><Relationship Id="rId198" Type="http://schemas.openxmlformats.org/officeDocument/2006/relationships/tags" Target="../tags/tag241.xml"/><Relationship Id="rId202" Type="http://schemas.openxmlformats.org/officeDocument/2006/relationships/tags" Target="../tags/tag245.xml"/><Relationship Id="rId223" Type="http://schemas.openxmlformats.org/officeDocument/2006/relationships/tags" Target="../tags/tag266.xml"/><Relationship Id="rId18" Type="http://schemas.openxmlformats.org/officeDocument/2006/relationships/tags" Target="../tags/tag61.xml"/><Relationship Id="rId39" Type="http://schemas.openxmlformats.org/officeDocument/2006/relationships/tags" Target="../tags/tag82.xml"/><Relationship Id="rId50" Type="http://schemas.openxmlformats.org/officeDocument/2006/relationships/tags" Target="../tags/tag93.xml"/><Relationship Id="rId104" Type="http://schemas.openxmlformats.org/officeDocument/2006/relationships/tags" Target="../tags/tag147.xml"/><Relationship Id="rId125" Type="http://schemas.openxmlformats.org/officeDocument/2006/relationships/tags" Target="../tags/tag168.xml"/><Relationship Id="rId146" Type="http://schemas.openxmlformats.org/officeDocument/2006/relationships/tags" Target="../tags/tag189.xml"/><Relationship Id="rId167" Type="http://schemas.openxmlformats.org/officeDocument/2006/relationships/tags" Target="../tags/tag210.xml"/><Relationship Id="rId188" Type="http://schemas.openxmlformats.org/officeDocument/2006/relationships/tags" Target="../tags/tag231.xml"/><Relationship Id="rId71" Type="http://schemas.openxmlformats.org/officeDocument/2006/relationships/tags" Target="../tags/tag114.xml"/><Relationship Id="rId92" Type="http://schemas.openxmlformats.org/officeDocument/2006/relationships/tags" Target="../tags/tag135.xml"/><Relationship Id="rId213" Type="http://schemas.openxmlformats.org/officeDocument/2006/relationships/tags" Target="../tags/tag256.xml"/><Relationship Id="rId234" Type="http://schemas.openxmlformats.org/officeDocument/2006/relationships/tags" Target="../tags/tag277.xml"/><Relationship Id="rId2" Type="http://schemas.openxmlformats.org/officeDocument/2006/relationships/tags" Target="../tags/tag45.xml"/><Relationship Id="rId29" Type="http://schemas.openxmlformats.org/officeDocument/2006/relationships/tags" Target="../tags/tag72.xml"/><Relationship Id="rId40" Type="http://schemas.openxmlformats.org/officeDocument/2006/relationships/tags" Target="../tags/tag83.xml"/><Relationship Id="rId115" Type="http://schemas.openxmlformats.org/officeDocument/2006/relationships/tags" Target="../tags/tag158.xml"/><Relationship Id="rId136" Type="http://schemas.openxmlformats.org/officeDocument/2006/relationships/tags" Target="../tags/tag179.xml"/><Relationship Id="rId157" Type="http://schemas.openxmlformats.org/officeDocument/2006/relationships/tags" Target="../tags/tag200.xml"/><Relationship Id="rId178" Type="http://schemas.openxmlformats.org/officeDocument/2006/relationships/tags" Target="../tags/tag221.xml"/><Relationship Id="rId61" Type="http://schemas.openxmlformats.org/officeDocument/2006/relationships/tags" Target="../tags/tag104.xml"/><Relationship Id="rId82" Type="http://schemas.openxmlformats.org/officeDocument/2006/relationships/tags" Target="../tags/tag125.xml"/><Relationship Id="rId199" Type="http://schemas.openxmlformats.org/officeDocument/2006/relationships/tags" Target="../tags/tag242.xml"/><Relationship Id="rId203" Type="http://schemas.openxmlformats.org/officeDocument/2006/relationships/tags" Target="../tags/tag246.xml"/><Relationship Id="rId19" Type="http://schemas.openxmlformats.org/officeDocument/2006/relationships/tags" Target="../tags/tag62.xml"/><Relationship Id="rId224" Type="http://schemas.openxmlformats.org/officeDocument/2006/relationships/tags" Target="../tags/tag267.xml"/><Relationship Id="rId30" Type="http://schemas.openxmlformats.org/officeDocument/2006/relationships/tags" Target="../tags/tag73.xml"/><Relationship Id="rId105" Type="http://schemas.openxmlformats.org/officeDocument/2006/relationships/tags" Target="../tags/tag148.xml"/><Relationship Id="rId126" Type="http://schemas.openxmlformats.org/officeDocument/2006/relationships/tags" Target="../tags/tag169.xml"/><Relationship Id="rId147" Type="http://schemas.openxmlformats.org/officeDocument/2006/relationships/tags" Target="../tags/tag190.xml"/><Relationship Id="rId168" Type="http://schemas.openxmlformats.org/officeDocument/2006/relationships/tags" Target="../tags/tag211.xml"/><Relationship Id="rId51" Type="http://schemas.openxmlformats.org/officeDocument/2006/relationships/tags" Target="../tags/tag94.xml"/><Relationship Id="rId72" Type="http://schemas.openxmlformats.org/officeDocument/2006/relationships/tags" Target="../tags/tag115.xml"/><Relationship Id="rId93" Type="http://schemas.openxmlformats.org/officeDocument/2006/relationships/tags" Target="../tags/tag136.xml"/><Relationship Id="rId189" Type="http://schemas.openxmlformats.org/officeDocument/2006/relationships/tags" Target="../tags/tag232.xml"/><Relationship Id="rId3" Type="http://schemas.openxmlformats.org/officeDocument/2006/relationships/tags" Target="../tags/tag46.xml"/><Relationship Id="rId214" Type="http://schemas.openxmlformats.org/officeDocument/2006/relationships/tags" Target="../tags/tag257.xml"/><Relationship Id="rId235" Type="http://schemas.openxmlformats.org/officeDocument/2006/relationships/tags" Target="../tags/tag278.xml"/><Relationship Id="rId116" Type="http://schemas.openxmlformats.org/officeDocument/2006/relationships/tags" Target="../tags/tag159.xml"/><Relationship Id="rId137" Type="http://schemas.openxmlformats.org/officeDocument/2006/relationships/tags" Target="../tags/tag180.xml"/><Relationship Id="rId158" Type="http://schemas.openxmlformats.org/officeDocument/2006/relationships/tags" Target="../tags/tag201.xml"/><Relationship Id="rId20" Type="http://schemas.openxmlformats.org/officeDocument/2006/relationships/tags" Target="../tags/tag63.xml"/><Relationship Id="rId41" Type="http://schemas.openxmlformats.org/officeDocument/2006/relationships/tags" Target="../tags/tag84.xml"/><Relationship Id="rId62" Type="http://schemas.openxmlformats.org/officeDocument/2006/relationships/tags" Target="../tags/tag105.xml"/><Relationship Id="rId83" Type="http://schemas.openxmlformats.org/officeDocument/2006/relationships/tags" Target="../tags/tag126.xml"/><Relationship Id="rId179" Type="http://schemas.openxmlformats.org/officeDocument/2006/relationships/tags" Target="../tags/tag222.xml"/></Relationships>
</file>

<file path=ppt/slides/_rels/slide4.xml.rels><?xml version="1.0" encoding="UTF-8" standalone="yes"?>
<Relationships xmlns="http://schemas.openxmlformats.org/package/2006/relationships"><Relationship Id="rId117" Type="http://schemas.openxmlformats.org/officeDocument/2006/relationships/tags" Target="../tags/tag396.xml"/><Relationship Id="rId299" Type="http://schemas.openxmlformats.org/officeDocument/2006/relationships/tags" Target="../tags/tag578.xml"/><Relationship Id="rId21" Type="http://schemas.openxmlformats.org/officeDocument/2006/relationships/tags" Target="../tags/tag300.xml"/><Relationship Id="rId63" Type="http://schemas.openxmlformats.org/officeDocument/2006/relationships/tags" Target="../tags/tag342.xml"/><Relationship Id="rId159" Type="http://schemas.openxmlformats.org/officeDocument/2006/relationships/tags" Target="../tags/tag438.xml"/><Relationship Id="rId324" Type="http://schemas.openxmlformats.org/officeDocument/2006/relationships/tags" Target="../tags/tag603.xml"/><Relationship Id="rId170" Type="http://schemas.openxmlformats.org/officeDocument/2006/relationships/tags" Target="../tags/tag449.xml"/><Relationship Id="rId226" Type="http://schemas.openxmlformats.org/officeDocument/2006/relationships/tags" Target="../tags/tag505.xml"/><Relationship Id="rId268" Type="http://schemas.openxmlformats.org/officeDocument/2006/relationships/tags" Target="../tags/tag547.xml"/><Relationship Id="rId32" Type="http://schemas.openxmlformats.org/officeDocument/2006/relationships/tags" Target="../tags/tag311.xml"/><Relationship Id="rId74" Type="http://schemas.openxmlformats.org/officeDocument/2006/relationships/tags" Target="../tags/tag353.xml"/><Relationship Id="rId128" Type="http://schemas.openxmlformats.org/officeDocument/2006/relationships/tags" Target="../tags/tag407.xml"/><Relationship Id="rId335" Type="http://schemas.openxmlformats.org/officeDocument/2006/relationships/tags" Target="../tags/tag614.xml"/><Relationship Id="rId5" Type="http://schemas.openxmlformats.org/officeDocument/2006/relationships/tags" Target="../tags/tag284.xml"/><Relationship Id="rId181" Type="http://schemas.openxmlformats.org/officeDocument/2006/relationships/tags" Target="../tags/tag460.xml"/><Relationship Id="rId237" Type="http://schemas.openxmlformats.org/officeDocument/2006/relationships/tags" Target="../tags/tag516.xml"/><Relationship Id="rId279" Type="http://schemas.openxmlformats.org/officeDocument/2006/relationships/tags" Target="../tags/tag558.xml"/><Relationship Id="rId43" Type="http://schemas.openxmlformats.org/officeDocument/2006/relationships/tags" Target="../tags/tag322.xml"/><Relationship Id="rId139" Type="http://schemas.openxmlformats.org/officeDocument/2006/relationships/tags" Target="../tags/tag418.xml"/><Relationship Id="rId290" Type="http://schemas.openxmlformats.org/officeDocument/2006/relationships/tags" Target="../tags/tag569.xml"/><Relationship Id="rId304" Type="http://schemas.openxmlformats.org/officeDocument/2006/relationships/tags" Target="../tags/tag583.xml"/><Relationship Id="rId85" Type="http://schemas.openxmlformats.org/officeDocument/2006/relationships/tags" Target="../tags/tag364.xml"/><Relationship Id="rId150" Type="http://schemas.openxmlformats.org/officeDocument/2006/relationships/tags" Target="../tags/tag429.xml"/><Relationship Id="rId192" Type="http://schemas.openxmlformats.org/officeDocument/2006/relationships/tags" Target="../tags/tag471.xml"/><Relationship Id="rId206" Type="http://schemas.openxmlformats.org/officeDocument/2006/relationships/tags" Target="../tags/tag485.xml"/><Relationship Id="rId248" Type="http://schemas.openxmlformats.org/officeDocument/2006/relationships/tags" Target="../tags/tag527.xml"/><Relationship Id="rId12" Type="http://schemas.openxmlformats.org/officeDocument/2006/relationships/tags" Target="../tags/tag291.xml"/><Relationship Id="rId108" Type="http://schemas.openxmlformats.org/officeDocument/2006/relationships/tags" Target="../tags/tag387.xml"/><Relationship Id="rId315" Type="http://schemas.openxmlformats.org/officeDocument/2006/relationships/tags" Target="../tags/tag594.xml"/><Relationship Id="rId54" Type="http://schemas.openxmlformats.org/officeDocument/2006/relationships/tags" Target="../tags/tag333.xml"/><Relationship Id="rId96" Type="http://schemas.openxmlformats.org/officeDocument/2006/relationships/tags" Target="../tags/tag375.xml"/><Relationship Id="rId161" Type="http://schemas.openxmlformats.org/officeDocument/2006/relationships/tags" Target="../tags/tag440.xml"/><Relationship Id="rId217" Type="http://schemas.openxmlformats.org/officeDocument/2006/relationships/tags" Target="../tags/tag496.xml"/><Relationship Id="rId259" Type="http://schemas.openxmlformats.org/officeDocument/2006/relationships/tags" Target="../tags/tag538.xml"/><Relationship Id="rId23" Type="http://schemas.openxmlformats.org/officeDocument/2006/relationships/tags" Target="../tags/tag302.xml"/><Relationship Id="rId119" Type="http://schemas.openxmlformats.org/officeDocument/2006/relationships/tags" Target="../tags/tag398.xml"/><Relationship Id="rId270" Type="http://schemas.openxmlformats.org/officeDocument/2006/relationships/tags" Target="../tags/tag549.xml"/><Relationship Id="rId326" Type="http://schemas.openxmlformats.org/officeDocument/2006/relationships/tags" Target="../tags/tag605.xml"/><Relationship Id="rId65" Type="http://schemas.openxmlformats.org/officeDocument/2006/relationships/tags" Target="../tags/tag344.xml"/><Relationship Id="rId130" Type="http://schemas.openxmlformats.org/officeDocument/2006/relationships/tags" Target="../tags/tag409.xml"/><Relationship Id="rId172" Type="http://schemas.openxmlformats.org/officeDocument/2006/relationships/tags" Target="../tags/tag451.xml"/><Relationship Id="rId228" Type="http://schemas.openxmlformats.org/officeDocument/2006/relationships/tags" Target="../tags/tag507.xml"/><Relationship Id="rId281" Type="http://schemas.openxmlformats.org/officeDocument/2006/relationships/tags" Target="../tags/tag560.xml"/><Relationship Id="rId337" Type="http://schemas.openxmlformats.org/officeDocument/2006/relationships/tags" Target="../tags/tag616.xml"/><Relationship Id="rId34" Type="http://schemas.openxmlformats.org/officeDocument/2006/relationships/tags" Target="../tags/tag313.xml"/><Relationship Id="rId76" Type="http://schemas.openxmlformats.org/officeDocument/2006/relationships/tags" Target="../tags/tag355.xml"/><Relationship Id="rId141" Type="http://schemas.openxmlformats.org/officeDocument/2006/relationships/tags" Target="../tags/tag420.xml"/><Relationship Id="rId7" Type="http://schemas.openxmlformats.org/officeDocument/2006/relationships/tags" Target="../tags/tag286.xml"/><Relationship Id="rId183" Type="http://schemas.openxmlformats.org/officeDocument/2006/relationships/tags" Target="../tags/tag462.xml"/><Relationship Id="rId239" Type="http://schemas.openxmlformats.org/officeDocument/2006/relationships/tags" Target="../tags/tag518.xml"/><Relationship Id="rId250" Type="http://schemas.openxmlformats.org/officeDocument/2006/relationships/tags" Target="../tags/tag529.xml"/><Relationship Id="rId292" Type="http://schemas.openxmlformats.org/officeDocument/2006/relationships/tags" Target="../tags/tag571.xml"/><Relationship Id="rId306" Type="http://schemas.openxmlformats.org/officeDocument/2006/relationships/tags" Target="../tags/tag585.xml"/><Relationship Id="rId45" Type="http://schemas.openxmlformats.org/officeDocument/2006/relationships/tags" Target="../tags/tag324.xml"/><Relationship Id="rId87" Type="http://schemas.openxmlformats.org/officeDocument/2006/relationships/tags" Target="../tags/tag366.xml"/><Relationship Id="rId110" Type="http://schemas.openxmlformats.org/officeDocument/2006/relationships/tags" Target="../tags/tag389.xml"/><Relationship Id="rId152" Type="http://schemas.openxmlformats.org/officeDocument/2006/relationships/tags" Target="../tags/tag431.xml"/><Relationship Id="rId194" Type="http://schemas.openxmlformats.org/officeDocument/2006/relationships/tags" Target="../tags/tag473.xml"/><Relationship Id="rId208" Type="http://schemas.openxmlformats.org/officeDocument/2006/relationships/tags" Target="../tags/tag487.xml"/><Relationship Id="rId261" Type="http://schemas.openxmlformats.org/officeDocument/2006/relationships/tags" Target="../tags/tag540.xml"/><Relationship Id="rId14" Type="http://schemas.openxmlformats.org/officeDocument/2006/relationships/tags" Target="../tags/tag293.xml"/><Relationship Id="rId35" Type="http://schemas.openxmlformats.org/officeDocument/2006/relationships/tags" Target="../tags/tag314.xml"/><Relationship Id="rId56" Type="http://schemas.openxmlformats.org/officeDocument/2006/relationships/tags" Target="../tags/tag335.xml"/><Relationship Id="rId77" Type="http://schemas.openxmlformats.org/officeDocument/2006/relationships/tags" Target="../tags/tag356.xml"/><Relationship Id="rId100" Type="http://schemas.openxmlformats.org/officeDocument/2006/relationships/tags" Target="../tags/tag379.xml"/><Relationship Id="rId282" Type="http://schemas.openxmlformats.org/officeDocument/2006/relationships/tags" Target="../tags/tag561.xml"/><Relationship Id="rId317" Type="http://schemas.openxmlformats.org/officeDocument/2006/relationships/tags" Target="../tags/tag596.xml"/><Relationship Id="rId338" Type="http://schemas.openxmlformats.org/officeDocument/2006/relationships/tags" Target="../tags/tag617.xml"/><Relationship Id="rId8" Type="http://schemas.openxmlformats.org/officeDocument/2006/relationships/tags" Target="../tags/tag287.xml"/><Relationship Id="rId98" Type="http://schemas.openxmlformats.org/officeDocument/2006/relationships/tags" Target="../tags/tag377.xml"/><Relationship Id="rId121" Type="http://schemas.openxmlformats.org/officeDocument/2006/relationships/tags" Target="../tags/tag400.xml"/><Relationship Id="rId142" Type="http://schemas.openxmlformats.org/officeDocument/2006/relationships/tags" Target="../tags/tag421.xml"/><Relationship Id="rId163" Type="http://schemas.openxmlformats.org/officeDocument/2006/relationships/tags" Target="../tags/tag442.xml"/><Relationship Id="rId184" Type="http://schemas.openxmlformats.org/officeDocument/2006/relationships/tags" Target="../tags/tag463.xml"/><Relationship Id="rId219" Type="http://schemas.openxmlformats.org/officeDocument/2006/relationships/tags" Target="../tags/tag498.xml"/><Relationship Id="rId230" Type="http://schemas.openxmlformats.org/officeDocument/2006/relationships/tags" Target="../tags/tag509.xml"/><Relationship Id="rId251" Type="http://schemas.openxmlformats.org/officeDocument/2006/relationships/tags" Target="../tags/tag530.xml"/><Relationship Id="rId25" Type="http://schemas.openxmlformats.org/officeDocument/2006/relationships/tags" Target="../tags/tag304.xml"/><Relationship Id="rId46" Type="http://schemas.openxmlformats.org/officeDocument/2006/relationships/tags" Target="../tags/tag325.xml"/><Relationship Id="rId67" Type="http://schemas.openxmlformats.org/officeDocument/2006/relationships/tags" Target="../tags/tag346.xml"/><Relationship Id="rId272" Type="http://schemas.openxmlformats.org/officeDocument/2006/relationships/tags" Target="../tags/tag551.xml"/><Relationship Id="rId293" Type="http://schemas.openxmlformats.org/officeDocument/2006/relationships/tags" Target="../tags/tag572.xml"/><Relationship Id="rId307" Type="http://schemas.openxmlformats.org/officeDocument/2006/relationships/tags" Target="../tags/tag586.xml"/><Relationship Id="rId328" Type="http://schemas.openxmlformats.org/officeDocument/2006/relationships/tags" Target="../tags/tag607.xml"/><Relationship Id="rId88" Type="http://schemas.openxmlformats.org/officeDocument/2006/relationships/tags" Target="../tags/tag367.xml"/><Relationship Id="rId111" Type="http://schemas.openxmlformats.org/officeDocument/2006/relationships/tags" Target="../tags/tag390.xml"/><Relationship Id="rId132" Type="http://schemas.openxmlformats.org/officeDocument/2006/relationships/tags" Target="../tags/tag411.xml"/><Relationship Id="rId153" Type="http://schemas.openxmlformats.org/officeDocument/2006/relationships/tags" Target="../tags/tag432.xml"/><Relationship Id="rId174" Type="http://schemas.openxmlformats.org/officeDocument/2006/relationships/tags" Target="../tags/tag453.xml"/><Relationship Id="rId195" Type="http://schemas.openxmlformats.org/officeDocument/2006/relationships/tags" Target="../tags/tag474.xml"/><Relationship Id="rId209" Type="http://schemas.openxmlformats.org/officeDocument/2006/relationships/tags" Target="../tags/tag488.xml"/><Relationship Id="rId220" Type="http://schemas.openxmlformats.org/officeDocument/2006/relationships/tags" Target="../tags/tag499.xml"/><Relationship Id="rId241" Type="http://schemas.openxmlformats.org/officeDocument/2006/relationships/tags" Target="../tags/tag520.xml"/><Relationship Id="rId15" Type="http://schemas.openxmlformats.org/officeDocument/2006/relationships/tags" Target="../tags/tag294.xml"/><Relationship Id="rId36" Type="http://schemas.openxmlformats.org/officeDocument/2006/relationships/tags" Target="../tags/tag315.xml"/><Relationship Id="rId57" Type="http://schemas.openxmlformats.org/officeDocument/2006/relationships/tags" Target="../tags/tag336.xml"/><Relationship Id="rId262" Type="http://schemas.openxmlformats.org/officeDocument/2006/relationships/tags" Target="../tags/tag541.xml"/><Relationship Id="rId283" Type="http://schemas.openxmlformats.org/officeDocument/2006/relationships/tags" Target="../tags/tag562.xml"/><Relationship Id="rId318" Type="http://schemas.openxmlformats.org/officeDocument/2006/relationships/tags" Target="../tags/tag597.xml"/><Relationship Id="rId339" Type="http://schemas.openxmlformats.org/officeDocument/2006/relationships/tags" Target="../tags/tag618.xml"/><Relationship Id="rId78" Type="http://schemas.openxmlformats.org/officeDocument/2006/relationships/tags" Target="../tags/tag357.xml"/><Relationship Id="rId99" Type="http://schemas.openxmlformats.org/officeDocument/2006/relationships/tags" Target="../tags/tag378.xml"/><Relationship Id="rId101" Type="http://schemas.openxmlformats.org/officeDocument/2006/relationships/tags" Target="../tags/tag380.xml"/><Relationship Id="rId122" Type="http://schemas.openxmlformats.org/officeDocument/2006/relationships/tags" Target="../tags/tag401.xml"/><Relationship Id="rId143" Type="http://schemas.openxmlformats.org/officeDocument/2006/relationships/tags" Target="../tags/tag422.xml"/><Relationship Id="rId164" Type="http://schemas.openxmlformats.org/officeDocument/2006/relationships/tags" Target="../tags/tag443.xml"/><Relationship Id="rId185" Type="http://schemas.openxmlformats.org/officeDocument/2006/relationships/tags" Target="../tags/tag464.xml"/><Relationship Id="rId9" Type="http://schemas.openxmlformats.org/officeDocument/2006/relationships/tags" Target="../tags/tag288.xml"/><Relationship Id="rId210" Type="http://schemas.openxmlformats.org/officeDocument/2006/relationships/tags" Target="../tags/tag489.xml"/><Relationship Id="rId26" Type="http://schemas.openxmlformats.org/officeDocument/2006/relationships/tags" Target="../tags/tag305.xml"/><Relationship Id="rId231" Type="http://schemas.openxmlformats.org/officeDocument/2006/relationships/tags" Target="../tags/tag510.xml"/><Relationship Id="rId252" Type="http://schemas.openxmlformats.org/officeDocument/2006/relationships/tags" Target="../tags/tag531.xml"/><Relationship Id="rId273" Type="http://schemas.openxmlformats.org/officeDocument/2006/relationships/tags" Target="../tags/tag552.xml"/><Relationship Id="rId294" Type="http://schemas.openxmlformats.org/officeDocument/2006/relationships/tags" Target="../tags/tag573.xml"/><Relationship Id="rId308" Type="http://schemas.openxmlformats.org/officeDocument/2006/relationships/tags" Target="../tags/tag587.xml"/><Relationship Id="rId329" Type="http://schemas.openxmlformats.org/officeDocument/2006/relationships/tags" Target="../tags/tag608.xml"/><Relationship Id="rId47" Type="http://schemas.openxmlformats.org/officeDocument/2006/relationships/tags" Target="../tags/tag326.xml"/><Relationship Id="rId68" Type="http://schemas.openxmlformats.org/officeDocument/2006/relationships/tags" Target="../tags/tag347.xml"/><Relationship Id="rId89" Type="http://schemas.openxmlformats.org/officeDocument/2006/relationships/tags" Target="../tags/tag368.xml"/><Relationship Id="rId112" Type="http://schemas.openxmlformats.org/officeDocument/2006/relationships/tags" Target="../tags/tag391.xml"/><Relationship Id="rId133" Type="http://schemas.openxmlformats.org/officeDocument/2006/relationships/tags" Target="../tags/tag412.xml"/><Relationship Id="rId154" Type="http://schemas.openxmlformats.org/officeDocument/2006/relationships/tags" Target="../tags/tag433.xml"/><Relationship Id="rId175" Type="http://schemas.openxmlformats.org/officeDocument/2006/relationships/tags" Target="../tags/tag454.xml"/><Relationship Id="rId340" Type="http://schemas.openxmlformats.org/officeDocument/2006/relationships/tags" Target="../tags/tag619.xml"/><Relationship Id="rId196" Type="http://schemas.openxmlformats.org/officeDocument/2006/relationships/tags" Target="../tags/tag475.xml"/><Relationship Id="rId200" Type="http://schemas.openxmlformats.org/officeDocument/2006/relationships/tags" Target="../tags/tag479.xml"/><Relationship Id="rId16" Type="http://schemas.openxmlformats.org/officeDocument/2006/relationships/tags" Target="../tags/tag295.xml"/><Relationship Id="rId221" Type="http://schemas.openxmlformats.org/officeDocument/2006/relationships/tags" Target="../tags/tag500.xml"/><Relationship Id="rId242" Type="http://schemas.openxmlformats.org/officeDocument/2006/relationships/tags" Target="../tags/tag521.xml"/><Relationship Id="rId263" Type="http://schemas.openxmlformats.org/officeDocument/2006/relationships/tags" Target="../tags/tag542.xml"/><Relationship Id="rId284" Type="http://schemas.openxmlformats.org/officeDocument/2006/relationships/tags" Target="../tags/tag563.xml"/><Relationship Id="rId319" Type="http://schemas.openxmlformats.org/officeDocument/2006/relationships/tags" Target="../tags/tag598.xml"/><Relationship Id="rId37" Type="http://schemas.openxmlformats.org/officeDocument/2006/relationships/tags" Target="../tags/tag316.xml"/><Relationship Id="rId58" Type="http://schemas.openxmlformats.org/officeDocument/2006/relationships/tags" Target="../tags/tag337.xml"/><Relationship Id="rId79" Type="http://schemas.openxmlformats.org/officeDocument/2006/relationships/tags" Target="../tags/tag358.xml"/><Relationship Id="rId102" Type="http://schemas.openxmlformats.org/officeDocument/2006/relationships/tags" Target="../tags/tag381.xml"/><Relationship Id="rId123" Type="http://schemas.openxmlformats.org/officeDocument/2006/relationships/tags" Target="../tags/tag402.xml"/><Relationship Id="rId144" Type="http://schemas.openxmlformats.org/officeDocument/2006/relationships/tags" Target="../tags/tag423.xml"/><Relationship Id="rId330" Type="http://schemas.openxmlformats.org/officeDocument/2006/relationships/tags" Target="../tags/tag609.xml"/><Relationship Id="rId90" Type="http://schemas.openxmlformats.org/officeDocument/2006/relationships/tags" Target="../tags/tag369.xml"/><Relationship Id="rId165" Type="http://schemas.openxmlformats.org/officeDocument/2006/relationships/tags" Target="../tags/tag444.xml"/><Relationship Id="rId186" Type="http://schemas.openxmlformats.org/officeDocument/2006/relationships/tags" Target="../tags/tag465.xml"/><Relationship Id="rId211" Type="http://schemas.openxmlformats.org/officeDocument/2006/relationships/tags" Target="../tags/tag490.xml"/><Relationship Id="rId232" Type="http://schemas.openxmlformats.org/officeDocument/2006/relationships/tags" Target="../tags/tag511.xml"/><Relationship Id="rId253" Type="http://schemas.openxmlformats.org/officeDocument/2006/relationships/tags" Target="../tags/tag532.xml"/><Relationship Id="rId274" Type="http://schemas.openxmlformats.org/officeDocument/2006/relationships/tags" Target="../tags/tag553.xml"/><Relationship Id="rId295" Type="http://schemas.openxmlformats.org/officeDocument/2006/relationships/tags" Target="../tags/tag574.xml"/><Relationship Id="rId309" Type="http://schemas.openxmlformats.org/officeDocument/2006/relationships/tags" Target="../tags/tag588.xml"/><Relationship Id="rId27" Type="http://schemas.openxmlformats.org/officeDocument/2006/relationships/tags" Target="../tags/tag306.xml"/><Relationship Id="rId48" Type="http://schemas.openxmlformats.org/officeDocument/2006/relationships/tags" Target="../tags/tag327.xml"/><Relationship Id="rId69" Type="http://schemas.openxmlformats.org/officeDocument/2006/relationships/tags" Target="../tags/tag348.xml"/><Relationship Id="rId113" Type="http://schemas.openxmlformats.org/officeDocument/2006/relationships/tags" Target="../tags/tag392.xml"/><Relationship Id="rId134" Type="http://schemas.openxmlformats.org/officeDocument/2006/relationships/tags" Target="../tags/tag413.xml"/><Relationship Id="rId320" Type="http://schemas.openxmlformats.org/officeDocument/2006/relationships/tags" Target="../tags/tag599.xml"/><Relationship Id="rId80" Type="http://schemas.openxmlformats.org/officeDocument/2006/relationships/tags" Target="../tags/tag359.xml"/><Relationship Id="rId155" Type="http://schemas.openxmlformats.org/officeDocument/2006/relationships/tags" Target="../tags/tag434.xml"/><Relationship Id="rId176" Type="http://schemas.openxmlformats.org/officeDocument/2006/relationships/tags" Target="../tags/tag455.xml"/><Relationship Id="rId197" Type="http://schemas.openxmlformats.org/officeDocument/2006/relationships/tags" Target="../tags/tag476.xml"/><Relationship Id="rId341" Type="http://schemas.openxmlformats.org/officeDocument/2006/relationships/tags" Target="../tags/tag620.xml"/><Relationship Id="rId201" Type="http://schemas.openxmlformats.org/officeDocument/2006/relationships/tags" Target="../tags/tag480.xml"/><Relationship Id="rId222" Type="http://schemas.openxmlformats.org/officeDocument/2006/relationships/tags" Target="../tags/tag501.xml"/><Relationship Id="rId243" Type="http://schemas.openxmlformats.org/officeDocument/2006/relationships/tags" Target="../tags/tag522.xml"/><Relationship Id="rId264" Type="http://schemas.openxmlformats.org/officeDocument/2006/relationships/tags" Target="../tags/tag543.xml"/><Relationship Id="rId285" Type="http://schemas.openxmlformats.org/officeDocument/2006/relationships/tags" Target="../tags/tag564.xml"/><Relationship Id="rId17" Type="http://schemas.openxmlformats.org/officeDocument/2006/relationships/tags" Target="../tags/tag296.xml"/><Relationship Id="rId38" Type="http://schemas.openxmlformats.org/officeDocument/2006/relationships/tags" Target="../tags/tag317.xml"/><Relationship Id="rId59" Type="http://schemas.openxmlformats.org/officeDocument/2006/relationships/tags" Target="../tags/tag338.xml"/><Relationship Id="rId103" Type="http://schemas.openxmlformats.org/officeDocument/2006/relationships/tags" Target="../tags/tag382.xml"/><Relationship Id="rId124" Type="http://schemas.openxmlformats.org/officeDocument/2006/relationships/tags" Target="../tags/tag403.xml"/><Relationship Id="rId310" Type="http://schemas.openxmlformats.org/officeDocument/2006/relationships/tags" Target="../tags/tag589.xml"/><Relationship Id="rId70" Type="http://schemas.openxmlformats.org/officeDocument/2006/relationships/tags" Target="../tags/tag349.xml"/><Relationship Id="rId91" Type="http://schemas.openxmlformats.org/officeDocument/2006/relationships/tags" Target="../tags/tag370.xml"/><Relationship Id="rId145" Type="http://schemas.openxmlformats.org/officeDocument/2006/relationships/tags" Target="../tags/tag424.xml"/><Relationship Id="rId166" Type="http://schemas.openxmlformats.org/officeDocument/2006/relationships/tags" Target="../tags/tag445.xml"/><Relationship Id="rId187" Type="http://schemas.openxmlformats.org/officeDocument/2006/relationships/tags" Target="../tags/tag466.xml"/><Relationship Id="rId331" Type="http://schemas.openxmlformats.org/officeDocument/2006/relationships/tags" Target="../tags/tag610.xml"/><Relationship Id="rId1" Type="http://schemas.openxmlformats.org/officeDocument/2006/relationships/tags" Target="../tags/tag280.xml"/><Relationship Id="rId212" Type="http://schemas.openxmlformats.org/officeDocument/2006/relationships/tags" Target="../tags/tag491.xml"/><Relationship Id="rId233" Type="http://schemas.openxmlformats.org/officeDocument/2006/relationships/tags" Target="../tags/tag512.xml"/><Relationship Id="rId254" Type="http://schemas.openxmlformats.org/officeDocument/2006/relationships/tags" Target="../tags/tag533.xml"/><Relationship Id="rId28" Type="http://schemas.openxmlformats.org/officeDocument/2006/relationships/tags" Target="../tags/tag307.xml"/><Relationship Id="rId49" Type="http://schemas.openxmlformats.org/officeDocument/2006/relationships/tags" Target="../tags/tag328.xml"/><Relationship Id="rId114" Type="http://schemas.openxmlformats.org/officeDocument/2006/relationships/tags" Target="../tags/tag393.xml"/><Relationship Id="rId275" Type="http://schemas.openxmlformats.org/officeDocument/2006/relationships/tags" Target="../tags/tag554.xml"/><Relationship Id="rId296" Type="http://schemas.openxmlformats.org/officeDocument/2006/relationships/tags" Target="../tags/tag575.xml"/><Relationship Id="rId300" Type="http://schemas.openxmlformats.org/officeDocument/2006/relationships/tags" Target="../tags/tag579.xml"/><Relationship Id="rId60" Type="http://schemas.openxmlformats.org/officeDocument/2006/relationships/tags" Target="../tags/tag339.xml"/><Relationship Id="rId81" Type="http://schemas.openxmlformats.org/officeDocument/2006/relationships/tags" Target="../tags/tag360.xml"/><Relationship Id="rId135" Type="http://schemas.openxmlformats.org/officeDocument/2006/relationships/tags" Target="../tags/tag414.xml"/><Relationship Id="rId156" Type="http://schemas.openxmlformats.org/officeDocument/2006/relationships/tags" Target="../tags/tag435.xml"/><Relationship Id="rId177" Type="http://schemas.openxmlformats.org/officeDocument/2006/relationships/tags" Target="../tags/tag456.xml"/><Relationship Id="rId198" Type="http://schemas.openxmlformats.org/officeDocument/2006/relationships/tags" Target="../tags/tag477.xml"/><Relationship Id="rId321" Type="http://schemas.openxmlformats.org/officeDocument/2006/relationships/tags" Target="../tags/tag600.xml"/><Relationship Id="rId342" Type="http://schemas.openxmlformats.org/officeDocument/2006/relationships/tags" Target="../tags/tag621.xml"/><Relationship Id="rId202" Type="http://schemas.openxmlformats.org/officeDocument/2006/relationships/tags" Target="../tags/tag481.xml"/><Relationship Id="rId223" Type="http://schemas.openxmlformats.org/officeDocument/2006/relationships/tags" Target="../tags/tag502.xml"/><Relationship Id="rId244" Type="http://schemas.openxmlformats.org/officeDocument/2006/relationships/tags" Target="../tags/tag523.xml"/><Relationship Id="rId18" Type="http://schemas.openxmlformats.org/officeDocument/2006/relationships/tags" Target="../tags/tag297.xml"/><Relationship Id="rId39" Type="http://schemas.openxmlformats.org/officeDocument/2006/relationships/tags" Target="../tags/tag318.xml"/><Relationship Id="rId265" Type="http://schemas.openxmlformats.org/officeDocument/2006/relationships/tags" Target="../tags/tag544.xml"/><Relationship Id="rId286" Type="http://schemas.openxmlformats.org/officeDocument/2006/relationships/tags" Target="../tags/tag565.xml"/><Relationship Id="rId50" Type="http://schemas.openxmlformats.org/officeDocument/2006/relationships/tags" Target="../tags/tag329.xml"/><Relationship Id="rId104" Type="http://schemas.openxmlformats.org/officeDocument/2006/relationships/tags" Target="../tags/tag383.xml"/><Relationship Id="rId125" Type="http://schemas.openxmlformats.org/officeDocument/2006/relationships/tags" Target="../tags/tag404.xml"/><Relationship Id="rId146" Type="http://schemas.openxmlformats.org/officeDocument/2006/relationships/tags" Target="../tags/tag425.xml"/><Relationship Id="rId167" Type="http://schemas.openxmlformats.org/officeDocument/2006/relationships/tags" Target="../tags/tag446.xml"/><Relationship Id="rId188" Type="http://schemas.openxmlformats.org/officeDocument/2006/relationships/tags" Target="../tags/tag467.xml"/><Relationship Id="rId311" Type="http://schemas.openxmlformats.org/officeDocument/2006/relationships/tags" Target="../tags/tag590.xml"/><Relationship Id="rId332" Type="http://schemas.openxmlformats.org/officeDocument/2006/relationships/tags" Target="../tags/tag611.xml"/><Relationship Id="rId71" Type="http://schemas.openxmlformats.org/officeDocument/2006/relationships/tags" Target="../tags/tag350.xml"/><Relationship Id="rId92" Type="http://schemas.openxmlformats.org/officeDocument/2006/relationships/tags" Target="../tags/tag371.xml"/><Relationship Id="rId213" Type="http://schemas.openxmlformats.org/officeDocument/2006/relationships/tags" Target="../tags/tag492.xml"/><Relationship Id="rId234" Type="http://schemas.openxmlformats.org/officeDocument/2006/relationships/tags" Target="../tags/tag513.xml"/><Relationship Id="rId2" Type="http://schemas.openxmlformats.org/officeDocument/2006/relationships/tags" Target="../tags/tag281.xml"/><Relationship Id="rId29" Type="http://schemas.openxmlformats.org/officeDocument/2006/relationships/tags" Target="../tags/tag308.xml"/><Relationship Id="rId255" Type="http://schemas.openxmlformats.org/officeDocument/2006/relationships/tags" Target="../tags/tag534.xml"/><Relationship Id="rId276" Type="http://schemas.openxmlformats.org/officeDocument/2006/relationships/tags" Target="../tags/tag555.xml"/><Relationship Id="rId297" Type="http://schemas.openxmlformats.org/officeDocument/2006/relationships/tags" Target="../tags/tag576.xml"/><Relationship Id="rId40" Type="http://schemas.openxmlformats.org/officeDocument/2006/relationships/tags" Target="../tags/tag319.xml"/><Relationship Id="rId115" Type="http://schemas.openxmlformats.org/officeDocument/2006/relationships/tags" Target="../tags/tag394.xml"/><Relationship Id="rId136" Type="http://schemas.openxmlformats.org/officeDocument/2006/relationships/tags" Target="../tags/tag415.xml"/><Relationship Id="rId157" Type="http://schemas.openxmlformats.org/officeDocument/2006/relationships/tags" Target="../tags/tag436.xml"/><Relationship Id="rId178" Type="http://schemas.openxmlformats.org/officeDocument/2006/relationships/tags" Target="../tags/tag457.xml"/><Relationship Id="rId301" Type="http://schemas.openxmlformats.org/officeDocument/2006/relationships/tags" Target="../tags/tag580.xml"/><Relationship Id="rId322" Type="http://schemas.openxmlformats.org/officeDocument/2006/relationships/tags" Target="../tags/tag601.xml"/><Relationship Id="rId343" Type="http://schemas.openxmlformats.org/officeDocument/2006/relationships/tags" Target="../tags/tag622.xml"/><Relationship Id="rId61" Type="http://schemas.openxmlformats.org/officeDocument/2006/relationships/tags" Target="../tags/tag340.xml"/><Relationship Id="rId82" Type="http://schemas.openxmlformats.org/officeDocument/2006/relationships/tags" Target="../tags/tag361.xml"/><Relationship Id="rId199" Type="http://schemas.openxmlformats.org/officeDocument/2006/relationships/tags" Target="../tags/tag478.xml"/><Relationship Id="rId203" Type="http://schemas.openxmlformats.org/officeDocument/2006/relationships/tags" Target="../tags/tag482.xml"/><Relationship Id="rId19" Type="http://schemas.openxmlformats.org/officeDocument/2006/relationships/tags" Target="../tags/tag298.xml"/><Relationship Id="rId224" Type="http://schemas.openxmlformats.org/officeDocument/2006/relationships/tags" Target="../tags/tag503.xml"/><Relationship Id="rId245" Type="http://schemas.openxmlformats.org/officeDocument/2006/relationships/tags" Target="../tags/tag524.xml"/><Relationship Id="rId266" Type="http://schemas.openxmlformats.org/officeDocument/2006/relationships/tags" Target="../tags/tag545.xml"/><Relationship Id="rId287" Type="http://schemas.openxmlformats.org/officeDocument/2006/relationships/tags" Target="../tags/tag566.xml"/><Relationship Id="rId30" Type="http://schemas.openxmlformats.org/officeDocument/2006/relationships/tags" Target="../tags/tag309.xml"/><Relationship Id="rId105" Type="http://schemas.openxmlformats.org/officeDocument/2006/relationships/tags" Target="../tags/tag384.xml"/><Relationship Id="rId126" Type="http://schemas.openxmlformats.org/officeDocument/2006/relationships/tags" Target="../tags/tag405.xml"/><Relationship Id="rId147" Type="http://schemas.openxmlformats.org/officeDocument/2006/relationships/tags" Target="../tags/tag426.xml"/><Relationship Id="rId168" Type="http://schemas.openxmlformats.org/officeDocument/2006/relationships/tags" Target="../tags/tag447.xml"/><Relationship Id="rId312" Type="http://schemas.openxmlformats.org/officeDocument/2006/relationships/tags" Target="../tags/tag591.xml"/><Relationship Id="rId333" Type="http://schemas.openxmlformats.org/officeDocument/2006/relationships/tags" Target="../tags/tag612.xml"/><Relationship Id="rId51" Type="http://schemas.openxmlformats.org/officeDocument/2006/relationships/tags" Target="../tags/tag330.xml"/><Relationship Id="rId72" Type="http://schemas.openxmlformats.org/officeDocument/2006/relationships/tags" Target="../tags/tag351.xml"/><Relationship Id="rId93" Type="http://schemas.openxmlformats.org/officeDocument/2006/relationships/tags" Target="../tags/tag372.xml"/><Relationship Id="rId189" Type="http://schemas.openxmlformats.org/officeDocument/2006/relationships/tags" Target="../tags/tag468.xml"/><Relationship Id="rId3" Type="http://schemas.openxmlformats.org/officeDocument/2006/relationships/tags" Target="../tags/tag282.xml"/><Relationship Id="rId214" Type="http://schemas.openxmlformats.org/officeDocument/2006/relationships/tags" Target="../tags/tag493.xml"/><Relationship Id="rId235" Type="http://schemas.openxmlformats.org/officeDocument/2006/relationships/tags" Target="../tags/tag514.xml"/><Relationship Id="rId256" Type="http://schemas.openxmlformats.org/officeDocument/2006/relationships/tags" Target="../tags/tag535.xml"/><Relationship Id="rId277" Type="http://schemas.openxmlformats.org/officeDocument/2006/relationships/tags" Target="../tags/tag556.xml"/><Relationship Id="rId298" Type="http://schemas.openxmlformats.org/officeDocument/2006/relationships/tags" Target="../tags/tag577.xml"/><Relationship Id="rId116" Type="http://schemas.openxmlformats.org/officeDocument/2006/relationships/tags" Target="../tags/tag395.xml"/><Relationship Id="rId137" Type="http://schemas.openxmlformats.org/officeDocument/2006/relationships/tags" Target="../tags/tag416.xml"/><Relationship Id="rId158" Type="http://schemas.openxmlformats.org/officeDocument/2006/relationships/tags" Target="../tags/tag437.xml"/><Relationship Id="rId302" Type="http://schemas.openxmlformats.org/officeDocument/2006/relationships/tags" Target="../tags/tag581.xml"/><Relationship Id="rId323" Type="http://schemas.openxmlformats.org/officeDocument/2006/relationships/tags" Target="../tags/tag602.xml"/><Relationship Id="rId344" Type="http://schemas.openxmlformats.org/officeDocument/2006/relationships/tags" Target="../tags/tag623.xml"/><Relationship Id="rId20" Type="http://schemas.openxmlformats.org/officeDocument/2006/relationships/tags" Target="../tags/tag299.xml"/><Relationship Id="rId41" Type="http://schemas.openxmlformats.org/officeDocument/2006/relationships/tags" Target="../tags/tag320.xml"/><Relationship Id="rId62" Type="http://schemas.openxmlformats.org/officeDocument/2006/relationships/tags" Target="../tags/tag341.xml"/><Relationship Id="rId83" Type="http://schemas.openxmlformats.org/officeDocument/2006/relationships/tags" Target="../tags/tag362.xml"/><Relationship Id="rId179" Type="http://schemas.openxmlformats.org/officeDocument/2006/relationships/tags" Target="../tags/tag458.xml"/><Relationship Id="rId190" Type="http://schemas.openxmlformats.org/officeDocument/2006/relationships/tags" Target="../tags/tag469.xml"/><Relationship Id="rId204" Type="http://schemas.openxmlformats.org/officeDocument/2006/relationships/tags" Target="../tags/tag483.xml"/><Relationship Id="rId225" Type="http://schemas.openxmlformats.org/officeDocument/2006/relationships/tags" Target="../tags/tag504.xml"/><Relationship Id="rId246" Type="http://schemas.openxmlformats.org/officeDocument/2006/relationships/tags" Target="../tags/tag525.xml"/><Relationship Id="rId267" Type="http://schemas.openxmlformats.org/officeDocument/2006/relationships/tags" Target="../tags/tag546.xml"/><Relationship Id="rId288" Type="http://schemas.openxmlformats.org/officeDocument/2006/relationships/tags" Target="../tags/tag567.xml"/><Relationship Id="rId106" Type="http://schemas.openxmlformats.org/officeDocument/2006/relationships/tags" Target="../tags/tag385.xml"/><Relationship Id="rId127" Type="http://schemas.openxmlformats.org/officeDocument/2006/relationships/tags" Target="../tags/tag406.xml"/><Relationship Id="rId313" Type="http://schemas.openxmlformats.org/officeDocument/2006/relationships/tags" Target="../tags/tag592.xml"/><Relationship Id="rId10" Type="http://schemas.openxmlformats.org/officeDocument/2006/relationships/tags" Target="../tags/tag289.xml"/><Relationship Id="rId31" Type="http://schemas.openxmlformats.org/officeDocument/2006/relationships/tags" Target="../tags/tag310.xml"/><Relationship Id="rId52" Type="http://schemas.openxmlformats.org/officeDocument/2006/relationships/tags" Target="../tags/tag331.xml"/><Relationship Id="rId73" Type="http://schemas.openxmlformats.org/officeDocument/2006/relationships/tags" Target="../tags/tag352.xml"/><Relationship Id="rId94" Type="http://schemas.openxmlformats.org/officeDocument/2006/relationships/tags" Target="../tags/tag373.xml"/><Relationship Id="rId148" Type="http://schemas.openxmlformats.org/officeDocument/2006/relationships/tags" Target="../tags/tag427.xml"/><Relationship Id="rId169" Type="http://schemas.openxmlformats.org/officeDocument/2006/relationships/tags" Target="../tags/tag448.xml"/><Relationship Id="rId334" Type="http://schemas.openxmlformats.org/officeDocument/2006/relationships/tags" Target="../tags/tag613.xml"/><Relationship Id="rId4" Type="http://schemas.openxmlformats.org/officeDocument/2006/relationships/tags" Target="../tags/tag283.xml"/><Relationship Id="rId180" Type="http://schemas.openxmlformats.org/officeDocument/2006/relationships/tags" Target="../tags/tag459.xml"/><Relationship Id="rId215" Type="http://schemas.openxmlformats.org/officeDocument/2006/relationships/tags" Target="../tags/tag494.xml"/><Relationship Id="rId236" Type="http://schemas.openxmlformats.org/officeDocument/2006/relationships/tags" Target="../tags/tag515.xml"/><Relationship Id="rId257" Type="http://schemas.openxmlformats.org/officeDocument/2006/relationships/tags" Target="../tags/tag536.xml"/><Relationship Id="rId278" Type="http://schemas.openxmlformats.org/officeDocument/2006/relationships/tags" Target="../tags/tag557.xml"/><Relationship Id="rId303" Type="http://schemas.openxmlformats.org/officeDocument/2006/relationships/tags" Target="../tags/tag582.xml"/><Relationship Id="rId42" Type="http://schemas.openxmlformats.org/officeDocument/2006/relationships/tags" Target="../tags/tag321.xml"/><Relationship Id="rId84" Type="http://schemas.openxmlformats.org/officeDocument/2006/relationships/tags" Target="../tags/tag363.xml"/><Relationship Id="rId138" Type="http://schemas.openxmlformats.org/officeDocument/2006/relationships/tags" Target="../tags/tag417.xml"/><Relationship Id="rId345" Type="http://schemas.openxmlformats.org/officeDocument/2006/relationships/slideLayout" Target="../slideLayouts/slideLayout1.xml"/><Relationship Id="rId191" Type="http://schemas.openxmlformats.org/officeDocument/2006/relationships/tags" Target="../tags/tag470.xml"/><Relationship Id="rId205" Type="http://schemas.openxmlformats.org/officeDocument/2006/relationships/tags" Target="../tags/tag484.xml"/><Relationship Id="rId247" Type="http://schemas.openxmlformats.org/officeDocument/2006/relationships/tags" Target="../tags/tag526.xml"/><Relationship Id="rId107" Type="http://schemas.openxmlformats.org/officeDocument/2006/relationships/tags" Target="../tags/tag386.xml"/><Relationship Id="rId289" Type="http://schemas.openxmlformats.org/officeDocument/2006/relationships/tags" Target="../tags/tag568.xml"/><Relationship Id="rId11" Type="http://schemas.openxmlformats.org/officeDocument/2006/relationships/tags" Target="../tags/tag290.xml"/><Relationship Id="rId53" Type="http://schemas.openxmlformats.org/officeDocument/2006/relationships/tags" Target="../tags/tag332.xml"/><Relationship Id="rId149" Type="http://schemas.openxmlformats.org/officeDocument/2006/relationships/tags" Target="../tags/tag428.xml"/><Relationship Id="rId314" Type="http://schemas.openxmlformats.org/officeDocument/2006/relationships/tags" Target="../tags/tag593.xml"/><Relationship Id="rId95" Type="http://schemas.openxmlformats.org/officeDocument/2006/relationships/tags" Target="../tags/tag374.xml"/><Relationship Id="rId160" Type="http://schemas.openxmlformats.org/officeDocument/2006/relationships/tags" Target="../tags/tag439.xml"/><Relationship Id="rId216" Type="http://schemas.openxmlformats.org/officeDocument/2006/relationships/tags" Target="../tags/tag495.xml"/><Relationship Id="rId258" Type="http://schemas.openxmlformats.org/officeDocument/2006/relationships/tags" Target="../tags/tag537.xml"/><Relationship Id="rId22" Type="http://schemas.openxmlformats.org/officeDocument/2006/relationships/tags" Target="../tags/tag301.xml"/><Relationship Id="rId64" Type="http://schemas.openxmlformats.org/officeDocument/2006/relationships/tags" Target="../tags/tag343.xml"/><Relationship Id="rId118" Type="http://schemas.openxmlformats.org/officeDocument/2006/relationships/tags" Target="../tags/tag397.xml"/><Relationship Id="rId325" Type="http://schemas.openxmlformats.org/officeDocument/2006/relationships/tags" Target="../tags/tag604.xml"/><Relationship Id="rId171" Type="http://schemas.openxmlformats.org/officeDocument/2006/relationships/tags" Target="../tags/tag450.xml"/><Relationship Id="rId227" Type="http://schemas.openxmlformats.org/officeDocument/2006/relationships/tags" Target="../tags/tag506.xml"/><Relationship Id="rId269" Type="http://schemas.openxmlformats.org/officeDocument/2006/relationships/tags" Target="../tags/tag548.xml"/><Relationship Id="rId33" Type="http://schemas.openxmlformats.org/officeDocument/2006/relationships/tags" Target="../tags/tag312.xml"/><Relationship Id="rId129" Type="http://schemas.openxmlformats.org/officeDocument/2006/relationships/tags" Target="../tags/tag408.xml"/><Relationship Id="rId280" Type="http://schemas.openxmlformats.org/officeDocument/2006/relationships/tags" Target="../tags/tag559.xml"/><Relationship Id="rId336" Type="http://schemas.openxmlformats.org/officeDocument/2006/relationships/tags" Target="../tags/tag615.xml"/><Relationship Id="rId75" Type="http://schemas.openxmlformats.org/officeDocument/2006/relationships/tags" Target="../tags/tag354.xml"/><Relationship Id="rId140" Type="http://schemas.openxmlformats.org/officeDocument/2006/relationships/tags" Target="../tags/tag419.xml"/><Relationship Id="rId182" Type="http://schemas.openxmlformats.org/officeDocument/2006/relationships/tags" Target="../tags/tag461.xml"/><Relationship Id="rId6" Type="http://schemas.openxmlformats.org/officeDocument/2006/relationships/tags" Target="../tags/tag285.xml"/><Relationship Id="rId238" Type="http://schemas.openxmlformats.org/officeDocument/2006/relationships/tags" Target="../tags/tag517.xml"/><Relationship Id="rId291" Type="http://schemas.openxmlformats.org/officeDocument/2006/relationships/tags" Target="../tags/tag570.xml"/><Relationship Id="rId305" Type="http://schemas.openxmlformats.org/officeDocument/2006/relationships/tags" Target="../tags/tag584.xml"/><Relationship Id="rId44" Type="http://schemas.openxmlformats.org/officeDocument/2006/relationships/tags" Target="../tags/tag323.xml"/><Relationship Id="rId86" Type="http://schemas.openxmlformats.org/officeDocument/2006/relationships/tags" Target="../tags/tag365.xml"/><Relationship Id="rId151" Type="http://schemas.openxmlformats.org/officeDocument/2006/relationships/tags" Target="../tags/tag430.xml"/><Relationship Id="rId193" Type="http://schemas.openxmlformats.org/officeDocument/2006/relationships/tags" Target="../tags/tag472.xml"/><Relationship Id="rId207" Type="http://schemas.openxmlformats.org/officeDocument/2006/relationships/tags" Target="../tags/tag486.xml"/><Relationship Id="rId249" Type="http://schemas.openxmlformats.org/officeDocument/2006/relationships/tags" Target="../tags/tag528.xml"/><Relationship Id="rId13" Type="http://schemas.openxmlformats.org/officeDocument/2006/relationships/tags" Target="../tags/tag292.xml"/><Relationship Id="rId109" Type="http://schemas.openxmlformats.org/officeDocument/2006/relationships/tags" Target="../tags/tag388.xml"/><Relationship Id="rId260" Type="http://schemas.openxmlformats.org/officeDocument/2006/relationships/tags" Target="../tags/tag539.xml"/><Relationship Id="rId316" Type="http://schemas.openxmlformats.org/officeDocument/2006/relationships/tags" Target="../tags/tag595.xml"/><Relationship Id="rId55" Type="http://schemas.openxmlformats.org/officeDocument/2006/relationships/tags" Target="../tags/tag334.xml"/><Relationship Id="rId97" Type="http://schemas.openxmlformats.org/officeDocument/2006/relationships/tags" Target="../tags/tag376.xml"/><Relationship Id="rId120" Type="http://schemas.openxmlformats.org/officeDocument/2006/relationships/tags" Target="../tags/tag399.xml"/><Relationship Id="rId162" Type="http://schemas.openxmlformats.org/officeDocument/2006/relationships/tags" Target="../tags/tag441.xml"/><Relationship Id="rId218" Type="http://schemas.openxmlformats.org/officeDocument/2006/relationships/tags" Target="../tags/tag497.xml"/><Relationship Id="rId271" Type="http://schemas.openxmlformats.org/officeDocument/2006/relationships/tags" Target="../tags/tag550.xml"/><Relationship Id="rId24" Type="http://schemas.openxmlformats.org/officeDocument/2006/relationships/tags" Target="../tags/tag303.xml"/><Relationship Id="rId66" Type="http://schemas.openxmlformats.org/officeDocument/2006/relationships/tags" Target="../tags/tag345.xml"/><Relationship Id="rId131" Type="http://schemas.openxmlformats.org/officeDocument/2006/relationships/tags" Target="../tags/tag410.xml"/><Relationship Id="rId327" Type="http://schemas.openxmlformats.org/officeDocument/2006/relationships/tags" Target="../tags/tag606.xml"/><Relationship Id="rId173" Type="http://schemas.openxmlformats.org/officeDocument/2006/relationships/tags" Target="../tags/tag452.xml"/><Relationship Id="rId229" Type="http://schemas.openxmlformats.org/officeDocument/2006/relationships/tags" Target="../tags/tag508.xml"/><Relationship Id="rId240" Type="http://schemas.openxmlformats.org/officeDocument/2006/relationships/tags" Target="../tags/tag519.xml"/></Relationships>
</file>

<file path=ppt/slides/_rels/slide5.xml.rels><?xml version="1.0" encoding="UTF-8" standalone="yes"?>
<Relationships xmlns="http://schemas.openxmlformats.org/package/2006/relationships"><Relationship Id="rId117" Type="http://schemas.openxmlformats.org/officeDocument/2006/relationships/tags" Target="../tags/tag740.xml"/><Relationship Id="rId299" Type="http://schemas.openxmlformats.org/officeDocument/2006/relationships/tags" Target="../tags/tag922.xml"/><Relationship Id="rId21" Type="http://schemas.openxmlformats.org/officeDocument/2006/relationships/tags" Target="../tags/tag644.xml"/><Relationship Id="rId63" Type="http://schemas.openxmlformats.org/officeDocument/2006/relationships/tags" Target="../tags/tag686.xml"/><Relationship Id="rId159" Type="http://schemas.openxmlformats.org/officeDocument/2006/relationships/tags" Target="../tags/tag782.xml"/><Relationship Id="rId170" Type="http://schemas.openxmlformats.org/officeDocument/2006/relationships/tags" Target="../tags/tag793.xml"/><Relationship Id="rId226" Type="http://schemas.openxmlformats.org/officeDocument/2006/relationships/tags" Target="../tags/tag849.xml"/><Relationship Id="rId268" Type="http://schemas.openxmlformats.org/officeDocument/2006/relationships/tags" Target="../tags/tag891.xml"/><Relationship Id="rId32" Type="http://schemas.openxmlformats.org/officeDocument/2006/relationships/tags" Target="../tags/tag655.xml"/><Relationship Id="rId74" Type="http://schemas.openxmlformats.org/officeDocument/2006/relationships/tags" Target="../tags/tag697.xml"/><Relationship Id="rId128" Type="http://schemas.openxmlformats.org/officeDocument/2006/relationships/tags" Target="../tags/tag751.xml"/><Relationship Id="rId5" Type="http://schemas.openxmlformats.org/officeDocument/2006/relationships/tags" Target="../tags/tag628.xml"/><Relationship Id="rId181" Type="http://schemas.openxmlformats.org/officeDocument/2006/relationships/tags" Target="../tags/tag804.xml"/><Relationship Id="rId237" Type="http://schemas.openxmlformats.org/officeDocument/2006/relationships/tags" Target="../tags/tag860.xml"/><Relationship Id="rId279" Type="http://schemas.openxmlformats.org/officeDocument/2006/relationships/tags" Target="../tags/tag902.xml"/><Relationship Id="rId43" Type="http://schemas.openxmlformats.org/officeDocument/2006/relationships/tags" Target="../tags/tag666.xml"/><Relationship Id="rId139" Type="http://schemas.openxmlformats.org/officeDocument/2006/relationships/tags" Target="../tags/tag762.xml"/><Relationship Id="rId290" Type="http://schemas.openxmlformats.org/officeDocument/2006/relationships/tags" Target="../tags/tag913.xml"/><Relationship Id="rId304" Type="http://schemas.openxmlformats.org/officeDocument/2006/relationships/tags" Target="../tags/tag927.xml"/><Relationship Id="rId85" Type="http://schemas.openxmlformats.org/officeDocument/2006/relationships/tags" Target="../tags/tag708.xml"/><Relationship Id="rId150" Type="http://schemas.openxmlformats.org/officeDocument/2006/relationships/tags" Target="../tags/tag773.xml"/><Relationship Id="rId192" Type="http://schemas.openxmlformats.org/officeDocument/2006/relationships/tags" Target="../tags/tag815.xml"/><Relationship Id="rId206" Type="http://schemas.openxmlformats.org/officeDocument/2006/relationships/tags" Target="../tags/tag829.xml"/><Relationship Id="rId248" Type="http://schemas.openxmlformats.org/officeDocument/2006/relationships/tags" Target="../tags/tag871.xml"/><Relationship Id="rId12" Type="http://schemas.openxmlformats.org/officeDocument/2006/relationships/tags" Target="../tags/tag635.xml"/><Relationship Id="rId108" Type="http://schemas.openxmlformats.org/officeDocument/2006/relationships/tags" Target="../tags/tag731.xml"/><Relationship Id="rId54" Type="http://schemas.openxmlformats.org/officeDocument/2006/relationships/tags" Target="../tags/tag677.xml"/><Relationship Id="rId96" Type="http://schemas.openxmlformats.org/officeDocument/2006/relationships/tags" Target="../tags/tag719.xml"/><Relationship Id="rId161" Type="http://schemas.openxmlformats.org/officeDocument/2006/relationships/tags" Target="../tags/tag784.xml"/><Relationship Id="rId217" Type="http://schemas.openxmlformats.org/officeDocument/2006/relationships/tags" Target="../tags/tag840.xml"/><Relationship Id="rId259" Type="http://schemas.openxmlformats.org/officeDocument/2006/relationships/tags" Target="../tags/tag882.xml"/><Relationship Id="rId23" Type="http://schemas.openxmlformats.org/officeDocument/2006/relationships/tags" Target="../tags/tag646.xml"/><Relationship Id="rId119" Type="http://schemas.openxmlformats.org/officeDocument/2006/relationships/tags" Target="../tags/tag742.xml"/><Relationship Id="rId270" Type="http://schemas.openxmlformats.org/officeDocument/2006/relationships/tags" Target="../tags/tag893.xml"/><Relationship Id="rId44" Type="http://schemas.openxmlformats.org/officeDocument/2006/relationships/tags" Target="../tags/tag667.xml"/><Relationship Id="rId65" Type="http://schemas.openxmlformats.org/officeDocument/2006/relationships/tags" Target="../tags/tag688.xml"/><Relationship Id="rId86" Type="http://schemas.openxmlformats.org/officeDocument/2006/relationships/tags" Target="../tags/tag709.xml"/><Relationship Id="rId130" Type="http://schemas.openxmlformats.org/officeDocument/2006/relationships/tags" Target="../tags/tag753.xml"/><Relationship Id="rId151" Type="http://schemas.openxmlformats.org/officeDocument/2006/relationships/tags" Target="../tags/tag774.xml"/><Relationship Id="rId172" Type="http://schemas.openxmlformats.org/officeDocument/2006/relationships/tags" Target="../tags/tag795.xml"/><Relationship Id="rId193" Type="http://schemas.openxmlformats.org/officeDocument/2006/relationships/tags" Target="../tags/tag816.xml"/><Relationship Id="rId207" Type="http://schemas.openxmlformats.org/officeDocument/2006/relationships/tags" Target="../tags/tag830.xml"/><Relationship Id="rId228" Type="http://schemas.openxmlformats.org/officeDocument/2006/relationships/tags" Target="../tags/tag851.xml"/><Relationship Id="rId249" Type="http://schemas.openxmlformats.org/officeDocument/2006/relationships/tags" Target="../tags/tag872.xml"/><Relationship Id="rId13" Type="http://schemas.openxmlformats.org/officeDocument/2006/relationships/tags" Target="../tags/tag636.xml"/><Relationship Id="rId109" Type="http://schemas.openxmlformats.org/officeDocument/2006/relationships/tags" Target="../tags/tag732.xml"/><Relationship Id="rId260" Type="http://schemas.openxmlformats.org/officeDocument/2006/relationships/tags" Target="../tags/tag883.xml"/><Relationship Id="rId281" Type="http://schemas.openxmlformats.org/officeDocument/2006/relationships/tags" Target="../tags/tag904.xml"/><Relationship Id="rId34" Type="http://schemas.openxmlformats.org/officeDocument/2006/relationships/tags" Target="../tags/tag657.xml"/><Relationship Id="rId55" Type="http://schemas.openxmlformats.org/officeDocument/2006/relationships/tags" Target="../tags/tag678.xml"/><Relationship Id="rId76" Type="http://schemas.openxmlformats.org/officeDocument/2006/relationships/tags" Target="../tags/tag699.xml"/><Relationship Id="rId97" Type="http://schemas.openxmlformats.org/officeDocument/2006/relationships/tags" Target="../tags/tag720.xml"/><Relationship Id="rId120" Type="http://schemas.openxmlformats.org/officeDocument/2006/relationships/tags" Target="../tags/tag743.xml"/><Relationship Id="rId141" Type="http://schemas.openxmlformats.org/officeDocument/2006/relationships/tags" Target="../tags/tag764.xml"/><Relationship Id="rId7" Type="http://schemas.openxmlformats.org/officeDocument/2006/relationships/tags" Target="../tags/tag630.xml"/><Relationship Id="rId162" Type="http://schemas.openxmlformats.org/officeDocument/2006/relationships/tags" Target="../tags/tag785.xml"/><Relationship Id="rId183" Type="http://schemas.openxmlformats.org/officeDocument/2006/relationships/tags" Target="../tags/tag806.xml"/><Relationship Id="rId218" Type="http://schemas.openxmlformats.org/officeDocument/2006/relationships/tags" Target="../tags/tag841.xml"/><Relationship Id="rId239" Type="http://schemas.openxmlformats.org/officeDocument/2006/relationships/tags" Target="../tags/tag862.xml"/><Relationship Id="rId250" Type="http://schemas.openxmlformats.org/officeDocument/2006/relationships/tags" Target="../tags/tag873.xml"/><Relationship Id="rId271" Type="http://schemas.openxmlformats.org/officeDocument/2006/relationships/tags" Target="../tags/tag894.xml"/><Relationship Id="rId292" Type="http://schemas.openxmlformats.org/officeDocument/2006/relationships/tags" Target="../tags/tag915.xml"/><Relationship Id="rId306" Type="http://schemas.openxmlformats.org/officeDocument/2006/relationships/tags" Target="../tags/tag929.xml"/><Relationship Id="rId24" Type="http://schemas.openxmlformats.org/officeDocument/2006/relationships/tags" Target="../tags/tag647.xml"/><Relationship Id="rId45" Type="http://schemas.openxmlformats.org/officeDocument/2006/relationships/tags" Target="../tags/tag668.xml"/><Relationship Id="rId66" Type="http://schemas.openxmlformats.org/officeDocument/2006/relationships/tags" Target="../tags/tag689.xml"/><Relationship Id="rId87" Type="http://schemas.openxmlformats.org/officeDocument/2006/relationships/tags" Target="../tags/tag710.xml"/><Relationship Id="rId110" Type="http://schemas.openxmlformats.org/officeDocument/2006/relationships/tags" Target="../tags/tag733.xml"/><Relationship Id="rId131" Type="http://schemas.openxmlformats.org/officeDocument/2006/relationships/tags" Target="../tags/tag754.xml"/><Relationship Id="rId152" Type="http://schemas.openxmlformats.org/officeDocument/2006/relationships/tags" Target="../tags/tag775.xml"/><Relationship Id="rId173" Type="http://schemas.openxmlformats.org/officeDocument/2006/relationships/tags" Target="../tags/tag796.xml"/><Relationship Id="rId194" Type="http://schemas.openxmlformats.org/officeDocument/2006/relationships/tags" Target="../tags/tag817.xml"/><Relationship Id="rId208" Type="http://schemas.openxmlformats.org/officeDocument/2006/relationships/tags" Target="../tags/tag831.xml"/><Relationship Id="rId229" Type="http://schemas.openxmlformats.org/officeDocument/2006/relationships/tags" Target="../tags/tag852.xml"/><Relationship Id="rId240" Type="http://schemas.openxmlformats.org/officeDocument/2006/relationships/tags" Target="../tags/tag863.xml"/><Relationship Id="rId261" Type="http://schemas.openxmlformats.org/officeDocument/2006/relationships/tags" Target="../tags/tag884.xml"/><Relationship Id="rId14" Type="http://schemas.openxmlformats.org/officeDocument/2006/relationships/tags" Target="../tags/tag637.xml"/><Relationship Id="rId35" Type="http://schemas.openxmlformats.org/officeDocument/2006/relationships/tags" Target="../tags/tag658.xml"/><Relationship Id="rId56" Type="http://schemas.openxmlformats.org/officeDocument/2006/relationships/tags" Target="../tags/tag679.xml"/><Relationship Id="rId77" Type="http://schemas.openxmlformats.org/officeDocument/2006/relationships/tags" Target="../tags/tag700.xml"/><Relationship Id="rId100" Type="http://schemas.openxmlformats.org/officeDocument/2006/relationships/tags" Target="../tags/tag723.xml"/><Relationship Id="rId282" Type="http://schemas.openxmlformats.org/officeDocument/2006/relationships/tags" Target="../tags/tag905.xml"/><Relationship Id="rId8" Type="http://schemas.openxmlformats.org/officeDocument/2006/relationships/tags" Target="../tags/tag631.xml"/><Relationship Id="rId98" Type="http://schemas.openxmlformats.org/officeDocument/2006/relationships/tags" Target="../tags/tag721.xml"/><Relationship Id="rId121" Type="http://schemas.openxmlformats.org/officeDocument/2006/relationships/tags" Target="../tags/tag744.xml"/><Relationship Id="rId142" Type="http://schemas.openxmlformats.org/officeDocument/2006/relationships/tags" Target="../tags/tag765.xml"/><Relationship Id="rId163" Type="http://schemas.openxmlformats.org/officeDocument/2006/relationships/tags" Target="../tags/tag786.xml"/><Relationship Id="rId184" Type="http://schemas.openxmlformats.org/officeDocument/2006/relationships/tags" Target="../tags/tag807.xml"/><Relationship Id="rId219" Type="http://schemas.openxmlformats.org/officeDocument/2006/relationships/tags" Target="../tags/tag842.xml"/><Relationship Id="rId230" Type="http://schemas.openxmlformats.org/officeDocument/2006/relationships/tags" Target="../tags/tag853.xml"/><Relationship Id="rId251" Type="http://schemas.openxmlformats.org/officeDocument/2006/relationships/tags" Target="../tags/tag874.xml"/><Relationship Id="rId25" Type="http://schemas.openxmlformats.org/officeDocument/2006/relationships/tags" Target="../tags/tag648.xml"/><Relationship Id="rId46" Type="http://schemas.openxmlformats.org/officeDocument/2006/relationships/tags" Target="../tags/tag669.xml"/><Relationship Id="rId67" Type="http://schemas.openxmlformats.org/officeDocument/2006/relationships/tags" Target="../tags/tag690.xml"/><Relationship Id="rId272" Type="http://schemas.openxmlformats.org/officeDocument/2006/relationships/tags" Target="../tags/tag895.xml"/><Relationship Id="rId293" Type="http://schemas.openxmlformats.org/officeDocument/2006/relationships/tags" Target="../tags/tag916.xml"/><Relationship Id="rId307" Type="http://schemas.openxmlformats.org/officeDocument/2006/relationships/tags" Target="../tags/tag930.xml"/><Relationship Id="rId88" Type="http://schemas.openxmlformats.org/officeDocument/2006/relationships/tags" Target="../tags/tag711.xml"/><Relationship Id="rId111" Type="http://schemas.openxmlformats.org/officeDocument/2006/relationships/tags" Target="../tags/tag734.xml"/><Relationship Id="rId132" Type="http://schemas.openxmlformats.org/officeDocument/2006/relationships/tags" Target="../tags/tag755.xml"/><Relationship Id="rId153" Type="http://schemas.openxmlformats.org/officeDocument/2006/relationships/tags" Target="../tags/tag776.xml"/><Relationship Id="rId174" Type="http://schemas.openxmlformats.org/officeDocument/2006/relationships/tags" Target="../tags/tag797.xml"/><Relationship Id="rId195" Type="http://schemas.openxmlformats.org/officeDocument/2006/relationships/tags" Target="../tags/tag818.xml"/><Relationship Id="rId209" Type="http://schemas.openxmlformats.org/officeDocument/2006/relationships/tags" Target="../tags/tag832.xml"/><Relationship Id="rId220" Type="http://schemas.openxmlformats.org/officeDocument/2006/relationships/tags" Target="../tags/tag843.xml"/><Relationship Id="rId241" Type="http://schemas.openxmlformats.org/officeDocument/2006/relationships/tags" Target="../tags/tag864.xml"/><Relationship Id="rId15" Type="http://schemas.openxmlformats.org/officeDocument/2006/relationships/tags" Target="../tags/tag638.xml"/><Relationship Id="rId36" Type="http://schemas.openxmlformats.org/officeDocument/2006/relationships/tags" Target="../tags/tag659.xml"/><Relationship Id="rId57" Type="http://schemas.openxmlformats.org/officeDocument/2006/relationships/tags" Target="../tags/tag680.xml"/><Relationship Id="rId262" Type="http://schemas.openxmlformats.org/officeDocument/2006/relationships/tags" Target="../tags/tag885.xml"/><Relationship Id="rId283" Type="http://schemas.openxmlformats.org/officeDocument/2006/relationships/tags" Target="../tags/tag906.xml"/><Relationship Id="rId78" Type="http://schemas.openxmlformats.org/officeDocument/2006/relationships/tags" Target="../tags/tag701.xml"/><Relationship Id="rId99" Type="http://schemas.openxmlformats.org/officeDocument/2006/relationships/tags" Target="../tags/tag722.xml"/><Relationship Id="rId101" Type="http://schemas.openxmlformats.org/officeDocument/2006/relationships/tags" Target="../tags/tag724.xml"/><Relationship Id="rId122" Type="http://schemas.openxmlformats.org/officeDocument/2006/relationships/tags" Target="../tags/tag745.xml"/><Relationship Id="rId143" Type="http://schemas.openxmlformats.org/officeDocument/2006/relationships/tags" Target="../tags/tag766.xml"/><Relationship Id="rId164" Type="http://schemas.openxmlformats.org/officeDocument/2006/relationships/tags" Target="../tags/tag787.xml"/><Relationship Id="rId185" Type="http://schemas.openxmlformats.org/officeDocument/2006/relationships/tags" Target="../tags/tag808.xml"/><Relationship Id="rId9" Type="http://schemas.openxmlformats.org/officeDocument/2006/relationships/tags" Target="../tags/tag632.xml"/><Relationship Id="rId210" Type="http://schemas.openxmlformats.org/officeDocument/2006/relationships/tags" Target="../tags/tag833.xml"/><Relationship Id="rId26" Type="http://schemas.openxmlformats.org/officeDocument/2006/relationships/tags" Target="../tags/tag649.xml"/><Relationship Id="rId231" Type="http://schemas.openxmlformats.org/officeDocument/2006/relationships/tags" Target="../tags/tag854.xml"/><Relationship Id="rId252" Type="http://schemas.openxmlformats.org/officeDocument/2006/relationships/tags" Target="../tags/tag875.xml"/><Relationship Id="rId273" Type="http://schemas.openxmlformats.org/officeDocument/2006/relationships/tags" Target="../tags/tag896.xml"/><Relationship Id="rId294" Type="http://schemas.openxmlformats.org/officeDocument/2006/relationships/tags" Target="../tags/tag917.xml"/><Relationship Id="rId308" Type="http://schemas.openxmlformats.org/officeDocument/2006/relationships/tags" Target="../tags/tag931.xml"/><Relationship Id="rId47" Type="http://schemas.openxmlformats.org/officeDocument/2006/relationships/tags" Target="../tags/tag670.xml"/><Relationship Id="rId68" Type="http://schemas.openxmlformats.org/officeDocument/2006/relationships/tags" Target="../tags/tag691.xml"/><Relationship Id="rId89" Type="http://schemas.openxmlformats.org/officeDocument/2006/relationships/tags" Target="../tags/tag712.xml"/><Relationship Id="rId112" Type="http://schemas.openxmlformats.org/officeDocument/2006/relationships/tags" Target="../tags/tag735.xml"/><Relationship Id="rId133" Type="http://schemas.openxmlformats.org/officeDocument/2006/relationships/tags" Target="../tags/tag756.xml"/><Relationship Id="rId154" Type="http://schemas.openxmlformats.org/officeDocument/2006/relationships/tags" Target="../tags/tag777.xml"/><Relationship Id="rId175" Type="http://schemas.openxmlformats.org/officeDocument/2006/relationships/tags" Target="../tags/tag798.xml"/><Relationship Id="rId196" Type="http://schemas.openxmlformats.org/officeDocument/2006/relationships/tags" Target="../tags/tag819.xml"/><Relationship Id="rId200" Type="http://schemas.openxmlformats.org/officeDocument/2006/relationships/tags" Target="../tags/tag823.xml"/><Relationship Id="rId16" Type="http://schemas.openxmlformats.org/officeDocument/2006/relationships/tags" Target="../tags/tag639.xml"/><Relationship Id="rId221" Type="http://schemas.openxmlformats.org/officeDocument/2006/relationships/tags" Target="../tags/tag844.xml"/><Relationship Id="rId242" Type="http://schemas.openxmlformats.org/officeDocument/2006/relationships/tags" Target="../tags/tag865.xml"/><Relationship Id="rId263" Type="http://schemas.openxmlformats.org/officeDocument/2006/relationships/tags" Target="../tags/tag886.xml"/><Relationship Id="rId284" Type="http://schemas.openxmlformats.org/officeDocument/2006/relationships/tags" Target="../tags/tag907.xml"/><Relationship Id="rId37" Type="http://schemas.openxmlformats.org/officeDocument/2006/relationships/tags" Target="../tags/tag660.xml"/><Relationship Id="rId58" Type="http://schemas.openxmlformats.org/officeDocument/2006/relationships/tags" Target="../tags/tag681.xml"/><Relationship Id="rId79" Type="http://schemas.openxmlformats.org/officeDocument/2006/relationships/tags" Target="../tags/tag702.xml"/><Relationship Id="rId102" Type="http://schemas.openxmlformats.org/officeDocument/2006/relationships/tags" Target="../tags/tag725.xml"/><Relationship Id="rId123" Type="http://schemas.openxmlformats.org/officeDocument/2006/relationships/tags" Target="../tags/tag746.xml"/><Relationship Id="rId144" Type="http://schemas.openxmlformats.org/officeDocument/2006/relationships/tags" Target="../tags/tag767.xml"/><Relationship Id="rId90" Type="http://schemas.openxmlformats.org/officeDocument/2006/relationships/tags" Target="../tags/tag713.xml"/><Relationship Id="rId165" Type="http://schemas.openxmlformats.org/officeDocument/2006/relationships/tags" Target="../tags/tag788.xml"/><Relationship Id="rId186" Type="http://schemas.openxmlformats.org/officeDocument/2006/relationships/tags" Target="../tags/tag809.xml"/><Relationship Id="rId211" Type="http://schemas.openxmlformats.org/officeDocument/2006/relationships/tags" Target="../tags/tag834.xml"/><Relationship Id="rId232" Type="http://schemas.openxmlformats.org/officeDocument/2006/relationships/tags" Target="../tags/tag855.xml"/><Relationship Id="rId253" Type="http://schemas.openxmlformats.org/officeDocument/2006/relationships/tags" Target="../tags/tag876.xml"/><Relationship Id="rId274" Type="http://schemas.openxmlformats.org/officeDocument/2006/relationships/tags" Target="../tags/tag897.xml"/><Relationship Id="rId295" Type="http://schemas.openxmlformats.org/officeDocument/2006/relationships/tags" Target="../tags/tag918.xml"/><Relationship Id="rId309" Type="http://schemas.openxmlformats.org/officeDocument/2006/relationships/tags" Target="../tags/tag932.xml"/><Relationship Id="rId27" Type="http://schemas.openxmlformats.org/officeDocument/2006/relationships/tags" Target="../tags/tag650.xml"/><Relationship Id="rId48" Type="http://schemas.openxmlformats.org/officeDocument/2006/relationships/tags" Target="../tags/tag671.xml"/><Relationship Id="rId69" Type="http://schemas.openxmlformats.org/officeDocument/2006/relationships/tags" Target="../tags/tag692.xml"/><Relationship Id="rId113" Type="http://schemas.openxmlformats.org/officeDocument/2006/relationships/tags" Target="../tags/tag736.xml"/><Relationship Id="rId134" Type="http://schemas.openxmlformats.org/officeDocument/2006/relationships/tags" Target="../tags/tag757.xml"/><Relationship Id="rId80" Type="http://schemas.openxmlformats.org/officeDocument/2006/relationships/tags" Target="../tags/tag703.xml"/><Relationship Id="rId155" Type="http://schemas.openxmlformats.org/officeDocument/2006/relationships/tags" Target="../tags/tag778.xml"/><Relationship Id="rId176" Type="http://schemas.openxmlformats.org/officeDocument/2006/relationships/tags" Target="../tags/tag799.xml"/><Relationship Id="rId197" Type="http://schemas.openxmlformats.org/officeDocument/2006/relationships/tags" Target="../tags/tag820.xml"/><Relationship Id="rId201" Type="http://schemas.openxmlformats.org/officeDocument/2006/relationships/tags" Target="../tags/tag824.xml"/><Relationship Id="rId222" Type="http://schemas.openxmlformats.org/officeDocument/2006/relationships/tags" Target="../tags/tag845.xml"/><Relationship Id="rId243" Type="http://schemas.openxmlformats.org/officeDocument/2006/relationships/tags" Target="../tags/tag866.xml"/><Relationship Id="rId264" Type="http://schemas.openxmlformats.org/officeDocument/2006/relationships/tags" Target="../tags/tag887.xml"/><Relationship Id="rId285" Type="http://schemas.openxmlformats.org/officeDocument/2006/relationships/tags" Target="../tags/tag908.xml"/><Relationship Id="rId17" Type="http://schemas.openxmlformats.org/officeDocument/2006/relationships/tags" Target="../tags/tag640.xml"/><Relationship Id="rId38" Type="http://schemas.openxmlformats.org/officeDocument/2006/relationships/tags" Target="../tags/tag661.xml"/><Relationship Id="rId59" Type="http://schemas.openxmlformats.org/officeDocument/2006/relationships/tags" Target="../tags/tag682.xml"/><Relationship Id="rId103" Type="http://schemas.openxmlformats.org/officeDocument/2006/relationships/tags" Target="../tags/tag726.xml"/><Relationship Id="rId124" Type="http://schemas.openxmlformats.org/officeDocument/2006/relationships/tags" Target="../tags/tag747.xml"/><Relationship Id="rId310" Type="http://schemas.openxmlformats.org/officeDocument/2006/relationships/tags" Target="../tags/tag933.xml"/><Relationship Id="rId70" Type="http://schemas.openxmlformats.org/officeDocument/2006/relationships/tags" Target="../tags/tag693.xml"/><Relationship Id="rId91" Type="http://schemas.openxmlformats.org/officeDocument/2006/relationships/tags" Target="../tags/tag714.xml"/><Relationship Id="rId145" Type="http://schemas.openxmlformats.org/officeDocument/2006/relationships/tags" Target="../tags/tag768.xml"/><Relationship Id="rId166" Type="http://schemas.openxmlformats.org/officeDocument/2006/relationships/tags" Target="../tags/tag789.xml"/><Relationship Id="rId187" Type="http://schemas.openxmlformats.org/officeDocument/2006/relationships/tags" Target="../tags/tag810.xml"/><Relationship Id="rId1" Type="http://schemas.openxmlformats.org/officeDocument/2006/relationships/tags" Target="../tags/tag624.xml"/><Relationship Id="rId212" Type="http://schemas.openxmlformats.org/officeDocument/2006/relationships/tags" Target="../tags/tag835.xml"/><Relationship Id="rId233" Type="http://schemas.openxmlformats.org/officeDocument/2006/relationships/tags" Target="../tags/tag856.xml"/><Relationship Id="rId254" Type="http://schemas.openxmlformats.org/officeDocument/2006/relationships/tags" Target="../tags/tag877.xml"/><Relationship Id="rId28" Type="http://schemas.openxmlformats.org/officeDocument/2006/relationships/tags" Target="../tags/tag651.xml"/><Relationship Id="rId49" Type="http://schemas.openxmlformats.org/officeDocument/2006/relationships/tags" Target="../tags/tag672.xml"/><Relationship Id="rId114" Type="http://schemas.openxmlformats.org/officeDocument/2006/relationships/tags" Target="../tags/tag737.xml"/><Relationship Id="rId275" Type="http://schemas.openxmlformats.org/officeDocument/2006/relationships/tags" Target="../tags/tag898.xml"/><Relationship Id="rId296" Type="http://schemas.openxmlformats.org/officeDocument/2006/relationships/tags" Target="../tags/tag919.xml"/><Relationship Id="rId300" Type="http://schemas.openxmlformats.org/officeDocument/2006/relationships/tags" Target="../tags/tag923.xml"/><Relationship Id="rId60" Type="http://schemas.openxmlformats.org/officeDocument/2006/relationships/tags" Target="../tags/tag683.xml"/><Relationship Id="rId81" Type="http://schemas.openxmlformats.org/officeDocument/2006/relationships/tags" Target="../tags/tag704.xml"/><Relationship Id="rId135" Type="http://schemas.openxmlformats.org/officeDocument/2006/relationships/tags" Target="../tags/tag758.xml"/><Relationship Id="rId156" Type="http://schemas.openxmlformats.org/officeDocument/2006/relationships/tags" Target="../tags/tag779.xml"/><Relationship Id="rId177" Type="http://schemas.openxmlformats.org/officeDocument/2006/relationships/tags" Target="../tags/tag800.xml"/><Relationship Id="rId198" Type="http://schemas.openxmlformats.org/officeDocument/2006/relationships/tags" Target="../tags/tag821.xml"/><Relationship Id="rId202" Type="http://schemas.openxmlformats.org/officeDocument/2006/relationships/tags" Target="../tags/tag825.xml"/><Relationship Id="rId223" Type="http://schemas.openxmlformats.org/officeDocument/2006/relationships/tags" Target="../tags/tag846.xml"/><Relationship Id="rId244" Type="http://schemas.openxmlformats.org/officeDocument/2006/relationships/tags" Target="../tags/tag867.xml"/><Relationship Id="rId18" Type="http://schemas.openxmlformats.org/officeDocument/2006/relationships/tags" Target="../tags/tag641.xml"/><Relationship Id="rId39" Type="http://schemas.openxmlformats.org/officeDocument/2006/relationships/tags" Target="../tags/tag662.xml"/><Relationship Id="rId265" Type="http://schemas.openxmlformats.org/officeDocument/2006/relationships/tags" Target="../tags/tag888.xml"/><Relationship Id="rId286" Type="http://schemas.openxmlformats.org/officeDocument/2006/relationships/tags" Target="../tags/tag909.xml"/><Relationship Id="rId50" Type="http://schemas.openxmlformats.org/officeDocument/2006/relationships/tags" Target="../tags/tag673.xml"/><Relationship Id="rId104" Type="http://schemas.openxmlformats.org/officeDocument/2006/relationships/tags" Target="../tags/tag727.xml"/><Relationship Id="rId125" Type="http://schemas.openxmlformats.org/officeDocument/2006/relationships/tags" Target="../tags/tag748.xml"/><Relationship Id="rId146" Type="http://schemas.openxmlformats.org/officeDocument/2006/relationships/tags" Target="../tags/tag769.xml"/><Relationship Id="rId167" Type="http://schemas.openxmlformats.org/officeDocument/2006/relationships/tags" Target="../tags/tag790.xml"/><Relationship Id="rId188" Type="http://schemas.openxmlformats.org/officeDocument/2006/relationships/tags" Target="../tags/tag811.xml"/><Relationship Id="rId311" Type="http://schemas.openxmlformats.org/officeDocument/2006/relationships/tags" Target="../tags/tag934.xml"/><Relationship Id="rId71" Type="http://schemas.openxmlformats.org/officeDocument/2006/relationships/tags" Target="../tags/tag694.xml"/><Relationship Id="rId92" Type="http://schemas.openxmlformats.org/officeDocument/2006/relationships/tags" Target="../tags/tag715.xml"/><Relationship Id="rId213" Type="http://schemas.openxmlformats.org/officeDocument/2006/relationships/tags" Target="../tags/tag836.xml"/><Relationship Id="rId234" Type="http://schemas.openxmlformats.org/officeDocument/2006/relationships/tags" Target="../tags/tag857.xml"/><Relationship Id="rId2" Type="http://schemas.openxmlformats.org/officeDocument/2006/relationships/tags" Target="../tags/tag625.xml"/><Relationship Id="rId29" Type="http://schemas.openxmlformats.org/officeDocument/2006/relationships/tags" Target="../tags/tag652.xml"/><Relationship Id="rId255" Type="http://schemas.openxmlformats.org/officeDocument/2006/relationships/tags" Target="../tags/tag878.xml"/><Relationship Id="rId276" Type="http://schemas.openxmlformats.org/officeDocument/2006/relationships/tags" Target="../tags/tag899.xml"/><Relationship Id="rId297" Type="http://schemas.openxmlformats.org/officeDocument/2006/relationships/tags" Target="../tags/tag920.xml"/><Relationship Id="rId40" Type="http://schemas.openxmlformats.org/officeDocument/2006/relationships/tags" Target="../tags/tag663.xml"/><Relationship Id="rId115" Type="http://schemas.openxmlformats.org/officeDocument/2006/relationships/tags" Target="../tags/tag738.xml"/><Relationship Id="rId136" Type="http://schemas.openxmlformats.org/officeDocument/2006/relationships/tags" Target="../tags/tag759.xml"/><Relationship Id="rId157" Type="http://schemas.openxmlformats.org/officeDocument/2006/relationships/tags" Target="../tags/tag780.xml"/><Relationship Id="rId178" Type="http://schemas.openxmlformats.org/officeDocument/2006/relationships/tags" Target="../tags/tag801.xml"/><Relationship Id="rId301" Type="http://schemas.openxmlformats.org/officeDocument/2006/relationships/tags" Target="../tags/tag924.xml"/><Relationship Id="rId61" Type="http://schemas.openxmlformats.org/officeDocument/2006/relationships/tags" Target="../tags/tag684.xml"/><Relationship Id="rId82" Type="http://schemas.openxmlformats.org/officeDocument/2006/relationships/tags" Target="../tags/tag705.xml"/><Relationship Id="rId199" Type="http://schemas.openxmlformats.org/officeDocument/2006/relationships/tags" Target="../tags/tag822.xml"/><Relationship Id="rId203" Type="http://schemas.openxmlformats.org/officeDocument/2006/relationships/tags" Target="../tags/tag826.xml"/><Relationship Id="rId19" Type="http://schemas.openxmlformats.org/officeDocument/2006/relationships/tags" Target="../tags/tag642.xml"/><Relationship Id="rId224" Type="http://schemas.openxmlformats.org/officeDocument/2006/relationships/tags" Target="../tags/tag847.xml"/><Relationship Id="rId245" Type="http://schemas.openxmlformats.org/officeDocument/2006/relationships/tags" Target="../tags/tag868.xml"/><Relationship Id="rId266" Type="http://schemas.openxmlformats.org/officeDocument/2006/relationships/tags" Target="../tags/tag889.xml"/><Relationship Id="rId287" Type="http://schemas.openxmlformats.org/officeDocument/2006/relationships/tags" Target="../tags/tag910.xml"/><Relationship Id="rId30" Type="http://schemas.openxmlformats.org/officeDocument/2006/relationships/tags" Target="../tags/tag653.xml"/><Relationship Id="rId105" Type="http://schemas.openxmlformats.org/officeDocument/2006/relationships/tags" Target="../tags/tag728.xml"/><Relationship Id="rId126" Type="http://schemas.openxmlformats.org/officeDocument/2006/relationships/tags" Target="../tags/tag749.xml"/><Relationship Id="rId147" Type="http://schemas.openxmlformats.org/officeDocument/2006/relationships/tags" Target="../tags/tag770.xml"/><Relationship Id="rId168" Type="http://schemas.openxmlformats.org/officeDocument/2006/relationships/tags" Target="../tags/tag791.xml"/><Relationship Id="rId312" Type="http://schemas.openxmlformats.org/officeDocument/2006/relationships/slideLayout" Target="../slideLayouts/slideLayout1.xml"/><Relationship Id="rId51" Type="http://schemas.openxmlformats.org/officeDocument/2006/relationships/tags" Target="../tags/tag674.xml"/><Relationship Id="rId72" Type="http://schemas.openxmlformats.org/officeDocument/2006/relationships/tags" Target="../tags/tag695.xml"/><Relationship Id="rId93" Type="http://schemas.openxmlformats.org/officeDocument/2006/relationships/tags" Target="../tags/tag716.xml"/><Relationship Id="rId189" Type="http://schemas.openxmlformats.org/officeDocument/2006/relationships/tags" Target="../tags/tag812.xml"/><Relationship Id="rId3" Type="http://schemas.openxmlformats.org/officeDocument/2006/relationships/tags" Target="../tags/tag626.xml"/><Relationship Id="rId214" Type="http://schemas.openxmlformats.org/officeDocument/2006/relationships/tags" Target="../tags/tag837.xml"/><Relationship Id="rId235" Type="http://schemas.openxmlformats.org/officeDocument/2006/relationships/tags" Target="../tags/tag858.xml"/><Relationship Id="rId256" Type="http://schemas.openxmlformats.org/officeDocument/2006/relationships/tags" Target="../tags/tag879.xml"/><Relationship Id="rId277" Type="http://schemas.openxmlformats.org/officeDocument/2006/relationships/tags" Target="../tags/tag900.xml"/><Relationship Id="rId298" Type="http://schemas.openxmlformats.org/officeDocument/2006/relationships/tags" Target="../tags/tag921.xml"/><Relationship Id="rId116" Type="http://schemas.openxmlformats.org/officeDocument/2006/relationships/tags" Target="../tags/tag739.xml"/><Relationship Id="rId137" Type="http://schemas.openxmlformats.org/officeDocument/2006/relationships/tags" Target="../tags/tag760.xml"/><Relationship Id="rId158" Type="http://schemas.openxmlformats.org/officeDocument/2006/relationships/tags" Target="../tags/tag781.xml"/><Relationship Id="rId302" Type="http://schemas.openxmlformats.org/officeDocument/2006/relationships/tags" Target="../tags/tag925.xml"/><Relationship Id="rId20" Type="http://schemas.openxmlformats.org/officeDocument/2006/relationships/tags" Target="../tags/tag643.xml"/><Relationship Id="rId41" Type="http://schemas.openxmlformats.org/officeDocument/2006/relationships/tags" Target="../tags/tag664.xml"/><Relationship Id="rId62" Type="http://schemas.openxmlformats.org/officeDocument/2006/relationships/tags" Target="../tags/tag685.xml"/><Relationship Id="rId83" Type="http://schemas.openxmlformats.org/officeDocument/2006/relationships/tags" Target="../tags/tag706.xml"/><Relationship Id="rId179" Type="http://schemas.openxmlformats.org/officeDocument/2006/relationships/tags" Target="../tags/tag802.xml"/><Relationship Id="rId190" Type="http://schemas.openxmlformats.org/officeDocument/2006/relationships/tags" Target="../tags/tag813.xml"/><Relationship Id="rId204" Type="http://schemas.openxmlformats.org/officeDocument/2006/relationships/tags" Target="../tags/tag827.xml"/><Relationship Id="rId225" Type="http://schemas.openxmlformats.org/officeDocument/2006/relationships/tags" Target="../tags/tag848.xml"/><Relationship Id="rId246" Type="http://schemas.openxmlformats.org/officeDocument/2006/relationships/tags" Target="../tags/tag869.xml"/><Relationship Id="rId267" Type="http://schemas.openxmlformats.org/officeDocument/2006/relationships/tags" Target="../tags/tag890.xml"/><Relationship Id="rId288" Type="http://schemas.openxmlformats.org/officeDocument/2006/relationships/tags" Target="../tags/tag911.xml"/><Relationship Id="rId106" Type="http://schemas.openxmlformats.org/officeDocument/2006/relationships/tags" Target="../tags/tag729.xml"/><Relationship Id="rId127" Type="http://schemas.openxmlformats.org/officeDocument/2006/relationships/tags" Target="../tags/tag750.xml"/><Relationship Id="rId10" Type="http://schemas.openxmlformats.org/officeDocument/2006/relationships/tags" Target="../tags/tag633.xml"/><Relationship Id="rId31" Type="http://schemas.openxmlformats.org/officeDocument/2006/relationships/tags" Target="../tags/tag654.xml"/><Relationship Id="rId52" Type="http://schemas.openxmlformats.org/officeDocument/2006/relationships/tags" Target="../tags/tag675.xml"/><Relationship Id="rId73" Type="http://schemas.openxmlformats.org/officeDocument/2006/relationships/tags" Target="../tags/tag696.xml"/><Relationship Id="rId94" Type="http://schemas.openxmlformats.org/officeDocument/2006/relationships/tags" Target="../tags/tag717.xml"/><Relationship Id="rId148" Type="http://schemas.openxmlformats.org/officeDocument/2006/relationships/tags" Target="../tags/tag771.xml"/><Relationship Id="rId169" Type="http://schemas.openxmlformats.org/officeDocument/2006/relationships/tags" Target="../tags/tag792.xml"/><Relationship Id="rId4" Type="http://schemas.openxmlformats.org/officeDocument/2006/relationships/tags" Target="../tags/tag627.xml"/><Relationship Id="rId180" Type="http://schemas.openxmlformats.org/officeDocument/2006/relationships/tags" Target="../tags/tag803.xml"/><Relationship Id="rId215" Type="http://schemas.openxmlformats.org/officeDocument/2006/relationships/tags" Target="../tags/tag838.xml"/><Relationship Id="rId236" Type="http://schemas.openxmlformats.org/officeDocument/2006/relationships/tags" Target="../tags/tag859.xml"/><Relationship Id="rId257" Type="http://schemas.openxmlformats.org/officeDocument/2006/relationships/tags" Target="../tags/tag880.xml"/><Relationship Id="rId278" Type="http://schemas.openxmlformats.org/officeDocument/2006/relationships/tags" Target="../tags/tag901.xml"/><Relationship Id="rId303" Type="http://schemas.openxmlformats.org/officeDocument/2006/relationships/tags" Target="../tags/tag926.xml"/><Relationship Id="rId42" Type="http://schemas.openxmlformats.org/officeDocument/2006/relationships/tags" Target="../tags/tag665.xml"/><Relationship Id="rId84" Type="http://schemas.openxmlformats.org/officeDocument/2006/relationships/tags" Target="../tags/tag707.xml"/><Relationship Id="rId138" Type="http://schemas.openxmlformats.org/officeDocument/2006/relationships/tags" Target="../tags/tag761.xml"/><Relationship Id="rId191" Type="http://schemas.openxmlformats.org/officeDocument/2006/relationships/tags" Target="../tags/tag814.xml"/><Relationship Id="rId205" Type="http://schemas.openxmlformats.org/officeDocument/2006/relationships/tags" Target="../tags/tag828.xml"/><Relationship Id="rId247" Type="http://schemas.openxmlformats.org/officeDocument/2006/relationships/tags" Target="../tags/tag870.xml"/><Relationship Id="rId107" Type="http://schemas.openxmlformats.org/officeDocument/2006/relationships/tags" Target="../tags/tag730.xml"/><Relationship Id="rId289" Type="http://schemas.openxmlformats.org/officeDocument/2006/relationships/tags" Target="../tags/tag912.xml"/><Relationship Id="rId11" Type="http://schemas.openxmlformats.org/officeDocument/2006/relationships/tags" Target="../tags/tag634.xml"/><Relationship Id="rId53" Type="http://schemas.openxmlformats.org/officeDocument/2006/relationships/tags" Target="../tags/tag676.xml"/><Relationship Id="rId149" Type="http://schemas.openxmlformats.org/officeDocument/2006/relationships/tags" Target="../tags/tag772.xml"/><Relationship Id="rId95" Type="http://schemas.openxmlformats.org/officeDocument/2006/relationships/tags" Target="../tags/tag718.xml"/><Relationship Id="rId160" Type="http://schemas.openxmlformats.org/officeDocument/2006/relationships/tags" Target="../tags/tag783.xml"/><Relationship Id="rId216" Type="http://schemas.openxmlformats.org/officeDocument/2006/relationships/tags" Target="../tags/tag839.xml"/><Relationship Id="rId258" Type="http://schemas.openxmlformats.org/officeDocument/2006/relationships/tags" Target="../tags/tag881.xml"/><Relationship Id="rId22" Type="http://schemas.openxmlformats.org/officeDocument/2006/relationships/tags" Target="../tags/tag645.xml"/><Relationship Id="rId64" Type="http://schemas.openxmlformats.org/officeDocument/2006/relationships/tags" Target="../tags/tag687.xml"/><Relationship Id="rId118" Type="http://schemas.openxmlformats.org/officeDocument/2006/relationships/tags" Target="../tags/tag741.xml"/><Relationship Id="rId171" Type="http://schemas.openxmlformats.org/officeDocument/2006/relationships/tags" Target="../tags/tag794.xml"/><Relationship Id="rId227" Type="http://schemas.openxmlformats.org/officeDocument/2006/relationships/tags" Target="../tags/tag850.xml"/><Relationship Id="rId269" Type="http://schemas.openxmlformats.org/officeDocument/2006/relationships/tags" Target="../tags/tag892.xml"/><Relationship Id="rId33" Type="http://schemas.openxmlformats.org/officeDocument/2006/relationships/tags" Target="../tags/tag656.xml"/><Relationship Id="rId129" Type="http://schemas.openxmlformats.org/officeDocument/2006/relationships/tags" Target="../tags/tag752.xml"/><Relationship Id="rId280" Type="http://schemas.openxmlformats.org/officeDocument/2006/relationships/tags" Target="../tags/tag903.xml"/><Relationship Id="rId75" Type="http://schemas.openxmlformats.org/officeDocument/2006/relationships/tags" Target="../tags/tag698.xml"/><Relationship Id="rId140" Type="http://schemas.openxmlformats.org/officeDocument/2006/relationships/tags" Target="../tags/tag763.xml"/><Relationship Id="rId182" Type="http://schemas.openxmlformats.org/officeDocument/2006/relationships/tags" Target="../tags/tag805.xml"/><Relationship Id="rId6" Type="http://schemas.openxmlformats.org/officeDocument/2006/relationships/tags" Target="../tags/tag629.xml"/><Relationship Id="rId238" Type="http://schemas.openxmlformats.org/officeDocument/2006/relationships/tags" Target="../tags/tag861.xml"/><Relationship Id="rId291" Type="http://schemas.openxmlformats.org/officeDocument/2006/relationships/tags" Target="../tags/tag914.xml"/><Relationship Id="rId305" Type="http://schemas.openxmlformats.org/officeDocument/2006/relationships/tags" Target="../tags/tag928.xml"/></Relationships>
</file>

<file path=ppt/slides/_rels/slide6.xml.rels><?xml version="1.0" encoding="UTF-8" standalone="yes"?>
<Relationships xmlns="http://schemas.openxmlformats.org/package/2006/relationships"><Relationship Id="rId117" Type="http://schemas.openxmlformats.org/officeDocument/2006/relationships/tags" Target="../tags/tag1051.xml"/><Relationship Id="rId299" Type="http://schemas.openxmlformats.org/officeDocument/2006/relationships/tags" Target="../tags/tag1233.xml"/><Relationship Id="rId21" Type="http://schemas.openxmlformats.org/officeDocument/2006/relationships/tags" Target="../tags/tag955.xml"/><Relationship Id="rId63" Type="http://schemas.openxmlformats.org/officeDocument/2006/relationships/tags" Target="../tags/tag997.xml"/><Relationship Id="rId159" Type="http://schemas.openxmlformats.org/officeDocument/2006/relationships/tags" Target="../tags/tag1093.xml"/><Relationship Id="rId324" Type="http://schemas.openxmlformats.org/officeDocument/2006/relationships/tags" Target="../tags/tag1258.xml"/><Relationship Id="rId170" Type="http://schemas.openxmlformats.org/officeDocument/2006/relationships/tags" Target="../tags/tag1104.xml"/><Relationship Id="rId226" Type="http://schemas.openxmlformats.org/officeDocument/2006/relationships/tags" Target="../tags/tag1160.xml"/><Relationship Id="rId268" Type="http://schemas.openxmlformats.org/officeDocument/2006/relationships/tags" Target="../tags/tag1202.xml"/><Relationship Id="rId32" Type="http://schemas.openxmlformats.org/officeDocument/2006/relationships/tags" Target="../tags/tag966.xml"/><Relationship Id="rId74" Type="http://schemas.openxmlformats.org/officeDocument/2006/relationships/tags" Target="../tags/tag1008.xml"/><Relationship Id="rId128" Type="http://schemas.openxmlformats.org/officeDocument/2006/relationships/tags" Target="../tags/tag1062.xml"/><Relationship Id="rId335" Type="http://schemas.openxmlformats.org/officeDocument/2006/relationships/tags" Target="../tags/tag1269.xml"/><Relationship Id="rId5" Type="http://schemas.openxmlformats.org/officeDocument/2006/relationships/tags" Target="../tags/tag939.xml"/><Relationship Id="rId181" Type="http://schemas.openxmlformats.org/officeDocument/2006/relationships/tags" Target="../tags/tag1115.xml"/><Relationship Id="rId237" Type="http://schemas.openxmlformats.org/officeDocument/2006/relationships/tags" Target="../tags/tag1171.xml"/><Relationship Id="rId279" Type="http://schemas.openxmlformats.org/officeDocument/2006/relationships/tags" Target="../tags/tag1213.xml"/><Relationship Id="rId43" Type="http://schemas.openxmlformats.org/officeDocument/2006/relationships/tags" Target="../tags/tag977.xml"/><Relationship Id="rId139" Type="http://schemas.openxmlformats.org/officeDocument/2006/relationships/tags" Target="../tags/tag1073.xml"/><Relationship Id="rId290" Type="http://schemas.openxmlformats.org/officeDocument/2006/relationships/tags" Target="../tags/tag1224.xml"/><Relationship Id="rId304" Type="http://schemas.openxmlformats.org/officeDocument/2006/relationships/tags" Target="../tags/tag1238.xml"/><Relationship Id="rId85" Type="http://schemas.openxmlformats.org/officeDocument/2006/relationships/tags" Target="../tags/tag1019.xml"/><Relationship Id="rId150" Type="http://schemas.openxmlformats.org/officeDocument/2006/relationships/tags" Target="../tags/tag1084.xml"/><Relationship Id="rId192" Type="http://schemas.openxmlformats.org/officeDocument/2006/relationships/tags" Target="../tags/tag1126.xml"/><Relationship Id="rId206" Type="http://schemas.openxmlformats.org/officeDocument/2006/relationships/tags" Target="../tags/tag1140.xml"/><Relationship Id="rId248" Type="http://schemas.openxmlformats.org/officeDocument/2006/relationships/tags" Target="../tags/tag1182.xml"/><Relationship Id="rId12" Type="http://schemas.openxmlformats.org/officeDocument/2006/relationships/tags" Target="../tags/tag946.xml"/><Relationship Id="rId108" Type="http://schemas.openxmlformats.org/officeDocument/2006/relationships/tags" Target="../tags/tag1042.xml"/><Relationship Id="rId315" Type="http://schemas.openxmlformats.org/officeDocument/2006/relationships/tags" Target="../tags/tag1249.xml"/><Relationship Id="rId54" Type="http://schemas.openxmlformats.org/officeDocument/2006/relationships/tags" Target="../tags/tag988.xml"/><Relationship Id="rId96" Type="http://schemas.openxmlformats.org/officeDocument/2006/relationships/tags" Target="../tags/tag1030.xml"/><Relationship Id="rId161" Type="http://schemas.openxmlformats.org/officeDocument/2006/relationships/tags" Target="../tags/tag1095.xml"/><Relationship Id="rId217" Type="http://schemas.openxmlformats.org/officeDocument/2006/relationships/tags" Target="../tags/tag1151.xml"/><Relationship Id="rId259" Type="http://schemas.openxmlformats.org/officeDocument/2006/relationships/tags" Target="../tags/tag1193.xml"/><Relationship Id="rId23" Type="http://schemas.openxmlformats.org/officeDocument/2006/relationships/tags" Target="../tags/tag957.xml"/><Relationship Id="rId119" Type="http://schemas.openxmlformats.org/officeDocument/2006/relationships/tags" Target="../tags/tag1053.xml"/><Relationship Id="rId270" Type="http://schemas.openxmlformats.org/officeDocument/2006/relationships/tags" Target="../tags/tag1204.xml"/><Relationship Id="rId326" Type="http://schemas.openxmlformats.org/officeDocument/2006/relationships/tags" Target="../tags/tag1260.xml"/><Relationship Id="rId65" Type="http://schemas.openxmlformats.org/officeDocument/2006/relationships/tags" Target="../tags/tag999.xml"/><Relationship Id="rId130" Type="http://schemas.openxmlformats.org/officeDocument/2006/relationships/tags" Target="../tags/tag1064.xml"/><Relationship Id="rId172" Type="http://schemas.openxmlformats.org/officeDocument/2006/relationships/tags" Target="../tags/tag1106.xml"/><Relationship Id="rId228" Type="http://schemas.openxmlformats.org/officeDocument/2006/relationships/tags" Target="../tags/tag1162.xml"/><Relationship Id="rId281" Type="http://schemas.openxmlformats.org/officeDocument/2006/relationships/tags" Target="../tags/tag1215.xml"/><Relationship Id="rId34" Type="http://schemas.openxmlformats.org/officeDocument/2006/relationships/tags" Target="../tags/tag968.xml"/><Relationship Id="rId76" Type="http://schemas.openxmlformats.org/officeDocument/2006/relationships/tags" Target="../tags/tag1010.xml"/><Relationship Id="rId141" Type="http://schemas.openxmlformats.org/officeDocument/2006/relationships/tags" Target="../tags/tag1075.xml"/><Relationship Id="rId7" Type="http://schemas.openxmlformats.org/officeDocument/2006/relationships/tags" Target="../tags/tag941.xml"/><Relationship Id="rId183" Type="http://schemas.openxmlformats.org/officeDocument/2006/relationships/tags" Target="../tags/tag1117.xml"/><Relationship Id="rId239" Type="http://schemas.openxmlformats.org/officeDocument/2006/relationships/tags" Target="../tags/tag1173.xml"/><Relationship Id="rId250" Type="http://schemas.openxmlformats.org/officeDocument/2006/relationships/tags" Target="../tags/tag1184.xml"/><Relationship Id="rId292" Type="http://schemas.openxmlformats.org/officeDocument/2006/relationships/tags" Target="../tags/tag1226.xml"/><Relationship Id="rId306" Type="http://schemas.openxmlformats.org/officeDocument/2006/relationships/tags" Target="../tags/tag1240.xml"/><Relationship Id="rId24" Type="http://schemas.openxmlformats.org/officeDocument/2006/relationships/tags" Target="../tags/tag958.xml"/><Relationship Id="rId45" Type="http://schemas.openxmlformats.org/officeDocument/2006/relationships/tags" Target="../tags/tag979.xml"/><Relationship Id="rId66" Type="http://schemas.openxmlformats.org/officeDocument/2006/relationships/tags" Target="../tags/tag1000.xml"/><Relationship Id="rId87" Type="http://schemas.openxmlformats.org/officeDocument/2006/relationships/tags" Target="../tags/tag1021.xml"/><Relationship Id="rId110" Type="http://schemas.openxmlformats.org/officeDocument/2006/relationships/tags" Target="../tags/tag1044.xml"/><Relationship Id="rId131" Type="http://schemas.openxmlformats.org/officeDocument/2006/relationships/tags" Target="../tags/tag1065.xml"/><Relationship Id="rId327" Type="http://schemas.openxmlformats.org/officeDocument/2006/relationships/tags" Target="../tags/tag1261.xml"/><Relationship Id="rId152" Type="http://schemas.openxmlformats.org/officeDocument/2006/relationships/tags" Target="../tags/tag1086.xml"/><Relationship Id="rId173" Type="http://schemas.openxmlformats.org/officeDocument/2006/relationships/tags" Target="../tags/tag1107.xml"/><Relationship Id="rId194" Type="http://schemas.openxmlformats.org/officeDocument/2006/relationships/tags" Target="../tags/tag1128.xml"/><Relationship Id="rId208" Type="http://schemas.openxmlformats.org/officeDocument/2006/relationships/tags" Target="../tags/tag1142.xml"/><Relationship Id="rId229" Type="http://schemas.openxmlformats.org/officeDocument/2006/relationships/tags" Target="../tags/tag1163.xml"/><Relationship Id="rId240" Type="http://schemas.openxmlformats.org/officeDocument/2006/relationships/tags" Target="../tags/tag1174.xml"/><Relationship Id="rId261" Type="http://schemas.openxmlformats.org/officeDocument/2006/relationships/tags" Target="../tags/tag1195.xml"/><Relationship Id="rId14" Type="http://schemas.openxmlformats.org/officeDocument/2006/relationships/tags" Target="../tags/tag948.xml"/><Relationship Id="rId35" Type="http://schemas.openxmlformats.org/officeDocument/2006/relationships/tags" Target="../tags/tag969.xml"/><Relationship Id="rId56" Type="http://schemas.openxmlformats.org/officeDocument/2006/relationships/tags" Target="../tags/tag990.xml"/><Relationship Id="rId77" Type="http://schemas.openxmlformats.org/officeDocument/2006/relationships/tags" Target="../tags/tag1011.xml"/><Relationship Id="rId100" Type="http://schemas.openxmlformats.org/officeDocument/2006/relationships/tags" Target="../tags/tag1034.xml"/><Relationship Id="rId282" Type="http://schemas.openxmlformats.org/officeDocument/2006/relationships/tags" Target="../tags/tag1216.xml"/><Relationship Id="rId317" Type="http://schemas.openxmlformats.org/officeDocument/2006/relationships/tags" Target="../tags/tag1251.xml"/><Relationship Id="rId8" Type="http://schemas.openxmlformats.org/officeDocument/2006/relationships/tags" Target="../tags/tag942.xml"/><Relationship Id="rId98" Type="http://schemas.openxmlformats.org/officeDocument/2006/relationships/tags" Target="../tags/tag1032.xml"/><Relationship Id="rId121" Type="http://schemas.openxmlformats.org/officeDocument/2006/relationships/tags" Target="../tags/tag1055.xml"/><Relationship Id="rId142" Type="http://schemas.openxmlformats.org/officeDocument/2006/relationships/tags" Target="../tags/tag1076.xml"/><Relationship Id="rId163" Type="http://schemas.openxmlformats.org/officeDocument/2006/relationships/tags" Target="../tags/tag1097.xml"/><Relationship Id="rId184" Type="http://schemas.openxmlformats.org/officeDocument/2006/relationships/tags" Target="../tags/tag1118.xml"/><Relationship Id="rId219" Type="http://schemas.openxmlformats.org/officeDocument/2006/relationships/tags" Target="../tags/tag1153.xml"/><Relationship Id="rId230" Type="http://schemas.openxmlformats.org/officeDocument/2006/relationships/tags" Target="../tags/tag1164.xml"/><Relationship Id="rId251" Type="http://schemas.openxmlformats.org/officeDocument/2006/relationships/tags" Target="../tags/tag1185.xml"/><Relationship Id="rId25" Type="http://schemas.openxmlformats.org/officeDocument/2006/relationships/tags" Target="../tags/tag959.xml"/><Relationship Id="rId46" Type="http://schemas.openxmlformats.org/officeDocument/2006/relationships/tags" Target="../tags/tag980.xml"/><Relationship Id="rId67" Type="http://schemas.openxmlformats.org/officeDocument/2006/relationships/tags" Target="../tags/tag1001.xml"/><Relationship Id="rId272" Type="http://schemas.openxmlformats.org/officeDocument/2006/relationships/tags" Target="../tags/tag1206.xml"/><Relationship Id="rId293" Type="http://schemas.openxmlformats.org/officeDocument/2006/relationships/tags" Target="../tags/tag1227.xml"/><Relationship Id="rId307" Type="http://schemas.openxmlformats.org/officeDocument/2006/relationships/tags" Target="../tags/tag1241.xml"/><Relationship Id="rId328" Type="http://schemas.openxmlformats.org/officeDocument/2006/relationships/tags" Target="../tags/tag1262.xml"/><Relationship Id="rId88" Type="http://schemas.openxmlformats.org/officeDocument/2006/relationships/tags" Target="../tags/tag1022.xml"/><Relationship Id="rId111" Type="http://schemas.openxmlformats.org/officeDocument/2006/relationships/tags" Target="../tags/tag1045.xml"/><Relationship Id="rId132" Type="http://schemas.openxmlformats.org/officeDocument/2006/relationships/tags" Target="../tags/tag1066.xml"/><Relationship Id="rId153" Type="http://schemas.openxmlformats.org/officeDocument/2006/relationships/tags" Target="../tags/tag1087.xml"/><Relationship Id="rId174" Type="http://schemas.openxmlformats.org/officeDocument/2006/relationships/tags" Target="../tags/tag1108.xml"/><Relationship Id="rId195" Type="http://schemas.openxmlformats.org/officeDocument/2006/relationships/tags" Target="../tags/tag1129.xml"/><Relationship Id="rId209" Type="http://schemas.openxmlformats.org/officeDocument/2006/relationships/tags" Target="../tags/tag1143.xml"/><Relationship Id="rId220" Type="http://schemas.openxmlformats.org/officeDocument/2006/relationships/tags" Target="../tags/tag1154.xml"/><Relationship Id="rId241" Type="http://schemas.openxmlformats.org/officeDocument/2006/relationships/tags" Target="../tags/tag1175.xml"/><Relationship Id="rId15" Type="http://schemas.openxmlformats.org/officeDocument/2006/relationships/tags" Target="../tags/tag949.xml"/><Relationship Id="rId36" Type="http://schemas.openxmlformats.org/officeDocument/2006/relationships/tags" Target="../tags/tag970.xml"/><Relationship Id="rId57" Type="http://schemas.openxmlformats.org/officeDocument/2006/relationships/tags" Target="../tags/tag991.xml"/><Relationship Id="rId262" Type="http://schemas.openxmlformats.org/officeDocument/2006/relationships/tags" Target="../tags/tag1196.xml"/><Relationship Id="rId283" Type="http://schemas.openxmlformats.org/officeDocument/2006/relationships/tags" Target="../tags/tag1217.xml"/><Relationship Id="rId318" Type="http://schemas.openxmlformats.org/officeDocument/2006/relationships/tags" Target="../tags/tag1252.xml"/><Relationship Id="rId78" Type="http://schemas.openxmlformats.org/officeDocument/2006/relationships/tags" Target="../tags/tag1012.xml"/><Relationship Id="rId99" Type="http://schemas.openxmlformats.org/officeDocument/2006/relationships/tags" Target="../tags/tag1033.xml"/><Relationship Id="rId101" Type="http://schemas.openxmlformats.org/officeDocument/2006/relationships/tags" Target="../tags/tag1035.xml"/><Relationship Id="rId122" Type="http://schemas.openxmlformats.org/officeDocument/2006/relationships/tags" Target="../tags/tag1056.xml"/><Relationship Id="rId143" Type="http://schemas.openxmlformats.org/officeDocument/2006/relationships/tags" Target="../tags/tag1077.xml"/><Relationship Id="rId164" Type="http://schemas.openxmlformats.org/officeDocument/2006/relationships/tags" Target="../tags/tag1098.xml"/><Relationship Id="rId185" Type="http://schemas.openxmlformats.org/officeDocument/2006/relationships/tags" Target="../tags/tag1119.xml"/><Relationship Id="rId9" Type="http://schemas.openxmlformats.org/officeDocument/2006/relationships/tags" Target="../tags/tag943.xml"/><Relationship Id="rId210" Type="http://schemas.openxmlformats.org/officeDocument/2006/relationships/tags" Target="../tags/tag1144.xml"/><Relationship Id="rId26" Type="http://schemas.openxmlformats.org/officeDocument/2006/relationships/tags" Target="../tags/tag960.xml"/><Relationship Id="rId231" Type="http://schemas.openxmlformats.org/officeDocument/2006/relationships/tags" Target="../tags/tag1165.xml"/><Relationship Id="rId252" Type="http://schemas.openxmlformats.org/officeDocument/2006/relationships/tags" Target="../tags/tag1186.xml"/><Relationship Id="rId273" Type="http://schemas.openxmlformats.org/officeDocument/2006/relationships/tags" Target="../tags/tag1207.xml"/><Relationship Id="rId294" Type="http://schemas.openxmlformats.org/officeDocument/2006/relationships/tags" Target="../tags/tag1228.xml"/><Relationship Id="rId308" Type="http://schemas.openxmlformats.org/officeDocument/2006/relationships/tags" Target="../tags/tag1242.xml"/><Relationship Id="rId329" Type="http://schemas.openxmlformats.org/officeDocument/2006/relationships/tags" Target="../tags/tag1263.xml"/><Relationship Id="rId47" Type="http://schemas.openxmlformats.org/officeDocument/2006/relationships/tags" Target="../tags/tag981.xml"/><Relationship Id="rId68" Type="http://schemas.openxmlformats.org/officeDocument/2006/relationships/tags" Target="../tags/tag1002.xml"/><Relationship Id="rId89" Type="http://schemas.openxmlformats.org/officeDocument/2006/relationships/tags" Target="../tags/tag1023.xml"/><Relationship Id="rId112" Type="http://schemas.openxmlformats.org/officeDocument/2006/relationships/tags" Target="../tags/tag1046.xml"/><Relationship Id="rId133" Type="http://schemas.openxmlformats.org/officeDocument/2006/relationships/tags" Target="../tags/tag1067.xml"/><Relationship Id="rId154" Type="http://schemas.openxmlformats.org/officeDocument/2006/relationships/tags" Target="../tags/tag1088.xml"/><Relationship Id="rId175" Type="http://schemas.openxmlformats.org/officeDocument/2006/relationships/tags" Target="../tags/tag1109.xml"/><Relationship Id="rId196" Type="http://schemas.openxmlformats.org/officeDocument/2006/relationships/tags" Target="../tags/tag1130.xml"/><Relationship Id="rId200" Type="http://schemas.openxmlformats.org/officeDocument/2006/relationships/tags" Target="../tags/tag1134.xml"/><Relationship Id="rId16" Type="http://schemas.openxmlformats.org/officeDocument/2006/relationships/tags" Target="../tags/tag950.xml"/><Relationship Id="rId221" Type="http://schemas.openxmlformats.org/officeDocument/2006/relationships/tags" Target="../tags/tag1155.xml"/><Relationship Id="rId242" Type="http://schemas.openxmlformats.org/officeDocument/2006/relationships/tags" Target="../tags/tag1176.xml"/><Relationship Id="rId263" Type="http://schemas.openxmlformats.org/officeDocument/2006/relationships/tags" Target="../tags/tag1197.xml"/><Relationship Id="rId284" Type="http://schemas.openxmlformats.org/officeDocument/2006/relationships/tags" Target="../tags/tag1218.xml"/><Relationship Id="rId319" Type="http://schemas.openxmlformats.org/officeDocument/2006/relationships/tags" Target="../tags/tag1253.xml"/><Relationship Id="rId37" Type="http://schemas.openxmlformats.org/officeDocument/2006/relationships/tags" Target="../tags/tag971.xml"/><Relationship Id="rId58" Type="http://schemas.openxmlformats.org/officeDocument/2006/relationships/tags" Target="../tags/tag992.xml"/><Relationship Id="rId79" Type="http://schemas.openxmlformats.org/officeDocument/2006/relationships/tags" Target="../tags/tag1013.xml"/><Relationship Id="rId102" Type="http://schemas.openxmlformats.org/officeDocument/2006/relationships/tags" Target="../tags/tag1036.xml"/><Relationship Id="rId123" Type="http://schemas.openxmlformats.org/officeDocument/2006/relationships/tags" Target="../tags/tag1057.xml"/><Relationship Id="rId144" Type="http://schemas.openxmlformats.org/officeDocument/2006/relationships/tags" Target="../tags/tag1078.xml"/><Relationship Id="rId330" Type="http://schemas.openxmlformats.org/officeDocument/2006/relationships/tags" Target="../tags/tag1264.xml"/><Relationship Id="rId90" Type="http://schemas.openxmlformats.org/officeDocument/2006/relationships/tags" Target="../tags/tag1024.xml"/><Relationship Id="rId165" Type="http://schemas.openxmlformats.org/officeDocument/2006/relationships/tags" Target="../tags/tag1099.xml"/><Relationship Id="rId186" Type="http://schemas.openxmlformats.org/officeDocument/2006/relationships/tags" Target="../tags/tag1120.xml"/><Relationship Id="rId211" Type="http://schemas.openxmlformats.org/officeDocument/2006/relationships/tags" Target="../tags/tag1145.xml"/><Relationship Id="rId232" Type="http://schemas.openxmlformats.org/officeDocument/2006/relationships/tags" Target="../tags/tag1166.xml"/><Relationship Id="rId253" Type="http://schemas.openxmlformats.org/officeDocument/2006/relationships/tags" Target="../tags/tag1187.xml"/><Relationship Id="rId274" Type="http://schemas.openxmlformats.org/officeDocument/2006/relationships/tags" Target="../tags/tag1208.xml"/><Relationship Id="rId295" Type="http://schemas.openxmlformats.org/officeDocument/2006/relationships/tags" Target="../tags/tag1229.xml"/><Relationship Id="rId309" Type="http://schemas.openxmlformats.org/officeDocument/2006/relationships/tags" Target="../tags/tag1243.xml"/><Relationship Id="rId27" Type="http://schemas.openxmlformats.org/officeDocument/2006/relationships/tags" Target="../tags/tag961.xml"/><Relationship Id="rId48" Type="http://schemas.openxmlformats.org/officeDocument/2006/relationships/tags" Target="../tags/tag982.xml"/><Relationship Id="rId69" Type="http://schemas.openxmlformats.org/officeDocument/2006/relationships/tags" Target="../tags/tag1003.xml"/><Relationship Id="rId113" Type="http://schemas.openxmlformats.org/officeDocument/2006/relationships/tags" Target="../tags/tag1047.xml"/><Relationship Id="rId134" Type="http://schemas.openxmlformats.org/officeDocument/2006/relationships/tags" Target="../tags/tag1068.xml"/><Relationship Id="rId320" Type="http://schemas.openxmlformats.org/officeDocument/2006/relationships/tags" Target="../tags/tag1254.xml"/><Relationship Id="rId80" Type="http://schemas.openxmlformats.org/officeDocument/2006/relationships/tags" Target="../tags/tag1014.xml"/><Relationship Id="rId155" Type="http://schemas.openxmlformats.org/officeDocument/2006/relationships/tags" Target="../tags/tag1089.xml"/><Relationship Id="rId176" Type="http://schemas.openxmlformats.org/officeDocument/2006/relationships/tags" Target="../tags/tag1110.xml"/><Relationship Id="rId197" Type="http://schemas.openxmlformats.org/officeDocument/2006/relationships/tags" Target="../tags/tag1131.xml"/><Relationship Id="rId201" Type="http://schemas.openxmlformats.org/officeDocument/2006/relationships/tags" Target="../tags/tag1135.xml"/><Relationship Id="rId222" Type="http://schemas.openxmlformats.org/officeDocument/2006/relationships/tags" Target="../tags/tag1156.xml"/><Relationship Id="rId243" Type="http://schemas.openxmlformats.org/officeDocument/2006/relationships/tags" Target="../tags/tag1177.xml"/><Relationship Id="rId264" Type="http://schemas.openxmlformats.org/officeDocument/2006/relationships/tags" Target="../tags/tag1198.xml"/><Relationship Id="rId285" Type="http://schemas.openxmlformats.org/officeDocument/2006/relationships/tags" Target="../tags/tag1219.xml"/><Relationship Id="rId17" Type="http://schemas.openxmlformats.org/officeDocument/2006/relationships/tags" Target="../tags/tag951.xml"/><Relationship Id="rId38" Type="http://schemas.openxmlformats.org/officeDocument/2006/relationships/tags" Target="../tags/tag972.xml"/><Relationship Id="rId59" Type="http://schemas.openxmlformats.org/officeDocument/2006/relationships/tags" Target="../tags/tag993.xml"/><Relationship Id="rId103" Type="http://schemas.openxmlformats.org/officeDocument/2006/relationships/tags" Target="../tags/tag1037.xml"/><Relationship Id="rId124" Type="http://schemas.openxmlformats.org/officeDocument/2006/relationships/tags" Target="../tags/tag1058.xml"/><Relationship Id="rId310" Type="http://schemas.openxmlformats.org/officeDocument/2006/relationships/tags" Target="../tags/tag1244.xml"/><Relationship Id="rId70" Type="http://schemas.openxmlformats.org/officeDocument/2006/relationships/tags" Target="../tags/tag1004.xml"/><Relationship Id="rId91" Type="http://schemas.openxmlformats.org/officeDocument/2006/relationships/tags" Target="../tags/tag1025.xml"/><Relationship Id="rId145" Type="http://schemas.openxmlformats.org/officeDocument/2006/relationships/tags" Target="../tags/tag1079.xml"/><Relationship Id="rId166" Type="http://schemas.openxmlformats.org/officeDocument/2006/relationships/tags" Target="../tags/tag1100.xml"/><Relationship Id="rId187" Type="http://schemas.openxmlformats.org/officeDocument/2006/relationships/tags" Target="../tags/tag1121.xml"/><Relationship Id="rId331" Type="http://schemas.openxmlformats.org/officeDocument/2006/relationships/tags" Target="../tags/tag1265.xml"/><Relationship Id="rId1" Type="http://schemas.openxmlformats.org/officeDocument/2006/relationships/tags" Target="../tags/tag935.xml"/><Relationship Id="rId212" Type="http://schemas.openxmlformats.org/officeDocument/2006/relationships/tags" Target="../tags/tag1146.xml"/><Relationship Id="rId233" Type="http://schemas.openxmlformats.org/officeDocument/2006/relationships/tags" Target="../tags/tag1167.xml"/><Relationship Id="rId254" Type="http://schemas.openxmlformats.org/officeDocument/2006/relationships/tags" Target="../tags/tag1188.xml"/><Relationship Id="rId28" Type="http://schemas.openxmlformats.org/officeDocument/2006/relationships/tags" Target="../tags/tag962.xml"/><Relationship Id="rId49" Type="http://schemas.openxmlformats.org/officeDocument/2006/relationships/tags" Target="../tags/tag983.xml"/><Relationship Id="rId114" Type="http://schemas.openxmlformats.org/officeDocument/2006/relationships/tags" Target="../tags/tag1048.xml"/><Relationship Id="rId275" Type="http://schemas.openxmlformats.org/officeDocument/2006/relationships/tags" Target="../tags/tag1209.xml"/><Relationship Id="rId296" Type="http://schemas.openxmlformats.org/officeDocument/2006/relationships/tags" Target="../tags/tag1230.xml"/><Relationship Id="rId300" Type="http://schemas.openxmlformats.org/officeDocument/2006/relationships/tags" Target="../tags/tag1234.xml"/><Relationship Id="rId60" Type="http://schemas.openxmlformats.org/officeDocument/2006/relationships/tags" Target="../tags/tag994.xml"/><Relationship Id="rId81" Type="http://schemas.openxmlformats.org/officeDocument/2006/relationships/tags" Target="../tags/tag1015.xml"/><Relationship Id="rId135" Type="http://schemas.openxmlformats.org/officeDocument/2006/relationships/tags" Target="../tags/tag1069.xml"/><Relationship Id="rId156" Type="http://schemas.openxmlformats.org/officeDocument/2006/relationships/tags" Target="../tags/tag1090.xml"/><Relationship Id="rId177" Type="http://schemas.openxmlformats.org/officeDocument/2006/relationships/tags" Target="../tags/tag1111.xml"/><Relationship Id="rId198" Type="http://schemas.openxmlformats.org/officeDocument/2006/relationships/tags" Target="../tags/tag1132.xml"/><Relationship Id="rId321" Type="http://schemas.openxmlformats.org/officeDocument/2006/relationships/tags" Target="../tags/tag1255.xml"/><Relationship Id="rId202" Type="http://schemas.openxmlformats.org/officeDocument/2006/relationships/tags" Target="../tags/tag1136.xml"/><Relationship Id="rId223" Type="http://schemas.openxmlformats.org/officeDocument/2006/relationships/tags" Target="../tags/tag1157.xml"/><Relationship Id="rId244" Type="http://schemas.openxmlformats.org/officeDocument/2006/relationships/tags" Target="../tags/tag1178.xml"/><Relationship Id="rId18" Type="http://schemas.openxmlformats.org/officeDocument/2006/relationships/tags" Target="../tags/tag952.xml"/><Relationship Id="rId39" Type="http://schemas.openxmlformats.org/officeDocument/2006/relationships/tags" Target="../tags/tag973.xml"/><Relationship Id="rId265" Type="http://schemas.openxmlformats.org/officeDocument/2006/relationships/tags" Target="../tags/tag1199.xml"/><Relationship Id="rId286" Type="http://schemas.openxmlformats.org/officeDocument/2006/relationships/tags" Target="../tags/tag1220.xml"/><Relationship Id="rId50" Type="http://schemas.openxmlformats.org/officeDocument/2006/relationships/tags" Target="../tags/tag984.xml"/><Relationship Id="rId104" Type="http://schemas.openxmlformats.org/officeDocument/2006/relationships/tags" Target="../tags/tag1038.xml"/><Relationship Id="rId125" Type="http://schemas.openxmlformats.org/officeDocument/2006/relationships/tags" Target="../tags/tag1059.xml"/><Relationship Id="rId146" Type="http://schemas.openxmlformats.org/officeDocument/2006/relationships/tags" Target="../tags/tag1080.xml"/><Relationship Id="rId167" Type="http://schemas.openxmlformats.org/officeDocument/2006/relationships/tags" Target="../tags/tag1101.xml"/><Relationship Id="rId188" Type="http://schemas.openxmlformats.org/officeDocument/2006/relationships/tags" Target="../tags/tag1122.xml"/><Relationship Id="rId311" Type="http://schemas.openxmlformats.org/officeDocument/2006/relationships/tags" Target="../tags/tag1245.xml"/><Relationship Id="rId332" Type="http://schemas.openxmlformats.org/officeDocument/2006/relationships/tags" Target="../tags/tag1266.xml"/><Relationship Id="rId71" Type="http://schemas.openxmlformats.org/officeDocument/2006/relationships/tags" Target="../tags/tag1005.xml"/><Relationship Id="rId92" Type="http://schemas.openxmlformats.org/officeDocument/2006/relationships/tags" Target="../tags/tag1026.xml"/><Relationship Id="rId213" Type="http://schemas.openxmlformats.org/officeDocument/2006/relationships/tags" Target="../tags/tag1147.xml"/><Relationship Id="rId234" Type="http://schemas.openxmlformats.org/officeDocument/2006/relationships/tags" Target="../tags/tag1168.xml"/><Relationship Id="rId2" Type="http://schemas.openxmlformats.org/officeDocument/2006/relationships/tags" Target="../tags/tag936.xml"/><Relationship Id="rId29" Type="http://schemas.openxmlformats.org/officeDocument/2006/relationships/tags" Target="../tags/tag963.xml"/><Relationship Id="rId255" Type="http://schemas.openxmlformats.org/officeDocument/2006/relationships/tags" Target="../tags/tag1189.xml"/><Relationship Id="rId276" Type="http://schemas.openxmlformats.org/officeDocument/2006/relationships/tags" Target="../tags/tag1210.xml"/><Relationship Id="rId297" Type="http://schemas.openxmlformats.org/officeDocument/2006/relationships/tags" Target="../tags/tag1231.xml"/><Relationship Id="rId40" Type="http://schemas.openxmlformats.org/officeDocument/2006/relationships/tags" Target="../tags/tag974.xml"/><Relationship Id="rId115" Type="http://schemas.openxmlformats.org/officeDocument/2006/relationships/tags" Target="../tags/tag1049.xml"/><Relationship Id="rId136" Type="http://schemas.openxmlformats.org/officeDocument/2006/relationships/tags" Target="../tags/tag1070.xml"/><Relationship Id="rId157" Type="http://schemas.openxmlformats.org/officeDocument/2006/relationships/tags" Target="../tags/tag1091.xml"/><Relationship Id="rId178" Type="http://schemas.openxmlformats.org/officeDocument/2006/relationships/tags" Target="../tags/tag1112.xml"/><Relationship Id="rId301" Type="http://schemas.openxmlformats.org/officeDocument/2006/relationships/tags" Target="../tags/tag1235.xml"/><Relationship Id="rId322" Type="http://schemas.openxmlformats.org/officeDocument/2006/relationships/tags" Target="../tags/tag1256.xml"/><Relationship Id="rId61" Type="http://schemas.openxmlformats.org/officeDocument/2006/relationships/tags" Target="../tags/tag995.xml"/><Relationship Id="rId82" Type="http://schemas.openxmlformats.org/officeDocument/2006/relationships/tags" Target="../tags/tag1016.xml"/><Relationship Id="rId199" Type="http://schemas.openxmlformats.org/officeDocument/2006/relationships/tags" Target="../tags/tag1133.xml"/><Relationship Id="rId203" Type="http://schemas.openxmlformats.org/officeDocument/2006/relationships/tags" Target="../tags/tag1137.xml"/><Relationship Id="rId19" Type="http://schemas.openxmlformats.org/officeDocument/2006/relationships/tags" Target="../tags/tag953.xml"/><Relationship Id="rId224" Type="http://schemas.openxmlformats.org/officeDocument/2006/relationships/tags" Target="../tags/tag1158.xml"/><Relationship Id="rId245" Type="http://schemas.openxmlformats.org/officeDocument/2006/relationships/tags" Target="../tags/tag1179.xml"/><Relationship Id="rId266" Type="http://schemas.openxmlformats.org/officeDocument/2006/relationships/tags" Target="../tags/tag1200.xml"/><Relationship Id="rId287" Type="http://schemas.openxmlformats.org/officeDocument/2006/relationships/tags" Target="../tags/tag1221.xml"/><Relationship Id="rId30" Type="http://schemas.openxmlformats.org/officeDocument/2006/relationships/tags" Target="../tags/tag964.xml"/><Relationship Id="rId105" Type="http://schemas.openxmlformats.org/officeDocument/2006/relationships/tags" Target="../tags/tag1039.xml"/><Relationship Id="rId126" Type="http://schemas.openxmlformats.org/officeDocument/2006/relationships/tags" Target="../tags/tag1060.xml"/><Relationship Id="rId147" Type="http://schemas.openxmlformats.org/officeDocument/2006/relationships/tags" Target="../tags/tag1081.xml"/><Relationship Id="rId168" Type="http://schemas.openxmlformats.org/officeDocument/2006/relationships/tags" Target="../tags/tag1102.xml"/><Relationship Id="rId312" Type="http://schemas.openxmlformats.org/officeDocument/2006/relationships/tags" Target="../tags/tag1246.xml"/><Relationship Id="rId333" Type="http://schemas.openxmlformats.org/officeDocument/2006/relationships/tags" Target="../tags/tag1267.xml"/><Relationship Id="rId51" Type="http://schemas.openxmlformats.org/officeDocument/2006/relationships/tags" Target="../tags/tag985.xml"/><Relationship Id="rId72" Type="http://schemas.openxmlformats.org/officeDocument/2006/relationships/tags" Target="../tags/tag1006.xml"/><Relationship Id="rId93" Type="http://schemas.openxmlformats.org/officeDocument/2006/relationships/tags" Target="../tags/tag1027.xml"/><Relationship Id="rId189" Type="http://schemas.openxmlformats.org/officeDocument/2006/relationships/tags" Target="../tags/tag1123.xml"/><Relationship Id="rId3" Type="http://schemas.openxmlformats.org/officeDocument/2006/relationships/tags" Target="../tags/tag937.xml"/><Relationship Id="rId214" Type="http://schemas.openxmlformats.org/officeDocument/2006/relationships/tags" Target="../tags/tag1148.xml"/><Relationship Id="rId235" Type="http://schemas.openxmlformats.org/officeDocument/2006/relationships/tags" Target="../tags/tag1169.xml"/><Relationship Id="rId256" Type="http://schemas.openxmlformats.org/officeDocument/2006/relationships/tags" Target="../tags/tag1190.xml"/><Relationship Id="rId277" Type="http://schemas.openxmlformats.org/officeDocument/2006/relationships/tags" Target="../tags/tag1211.xml"/><Relationship Id="rId298" Type="http://schemas.openxmlformats.org/officeDocument/2006/relationships/tags" Target="../tags/tag1232.xml"/><Relationship Id="rId116" Type="http://schemas.openxmlformats.org/officeDocument/2006/relationships/tags" Target="../tags/tag1050.xml"/><Relationship Id="rId137" Type="http://schemas.openxmlformats.org/officeDocument/2006/relationships/tags" Target="../tags/tag1071.xml"/><Relationship Id="rId158" Type="http://schemas.openxmlformats.org/officeDocument/2006/relationships/tags" Target="../tags/tag1092.xml"/><Relationship Id="rId302" Type="http://schemas.openxmlformats.org/officeDocument/2006/relationships/tags" Target="../tags/tag1236.xml"/><Relationship Id="rId323" Type="http://schemas.openxmlformats.org/officeDocument/2006/relationships/tags" Target="../tags/tag1257.xml"/><Relationship Id="rId20" Type="http://schemas.openxmlformats.org/officeDocument/2006/relationships/tags" Target="../tags/tag954.xml"/><Relationship Id="rId41" Type="http://schemas.openxmlformats.org/officeDocument/2006/relationships/tags" Target="../tags/tag975.xml"/><Relationship Id="rId62" Type="http://schemas.openxmlformats.org/officeDocument/2006/relationships/tags" Target="../tags/tag996.xml"/><Relationship Id="rId83" Type="http://schemas.openxmlformats.org/officeDocument/2006/relationships/tags" Target="../tags/tag1017.xml"/><Relationship Id="rId179" Type="http://schemas.openxmlformats.org/officeDocument/2006/relationships/tags" Target="../tags/tag1113.xml"/><Relationship Id="rId190" Type="http://schemas.openxmlformats.org/officeDocument/2006/relationships/tags" Target="../tags/tag1124.xml"/><Relationship Id="rId204" Type="http://schemas.openxmlformats.org/officeDocument/2006/relationships/tags" Target="../tags/tag1138.xml"/><Relationship Id="rId225" Type="http://schemas.openxmlformats.org/officeDocument/2006/relationships/tags" Target="../tags/tag1159.xml"/><Relationship Id="rId246" Type="http://schemas.openxmlformats.org/officeDocument/2006/relationships/tags" Target="../tags/tag1180.xml"/><Relationship Id="rId267" Type="http://schemas.openxmlformats.org/officeDocument/2006/relationships/tags" Target="../tags/tag1201.xml"/><Relationship Id="rId288" Type="http://schemas.openxmlformats.org/officeDocument/2006/relationships/tags" Target="../tags/tag1222.xml"/><Relationship Id="rId106" Type="http://schemas.openxmlformats.org/officeDocument/2006/relationships/tags" Target="../tags/tag1040.xml"/><Relationship Id="rId127" Type="http://schemas.openxmlformats.org/officeDocument/2006/relationships/tags" Target="../tags/tag1061.xml"/><Relationship Id="rId313" Type="http://schemas.openxmlformats.org/officeDocument/2006/relationships/tags" Target="../tags/tag1247.xml"/><Relationship Id="rId10" Type="http://schemas.openxmlformats.org/officeDocument/2006/relationships/tags" Target="../tags/tag944.xml"/><Relationship Id="rId31" Type="http://schemas.openxmlformats.org/officeDocument/2006/relationships/tags" Target="../tags/tag965.xml"/><Relationship Id="rId52" Type="http://schemas.openxmlformats.org/officeDocument/2006/relationships/tags" Target="../tags/tag986.xml"/><Relationship Id="rId73" Type="http://schemas.openxmlformats.org/officeDocument/2006/relationships/tags" Target="../tags/tag1007.xml"/><Relationship Id="rId94" Type="http://schemas.openxmlformats.org/officeDocument/2006/relationships/tags" Target="../tags/tag1028.xml"/><Relationship Id="rId148" Type="http://schemas.openxmlformats.org/officeDocument/2006/relationships/tags" Target="../tags/tag1082.xml"/><Relationship Id="rId169" Type="http://schemas.openxmlformats.org/officeDocument/2006/relationships/tags" Target="../tags/tag1103.xml"/><Relationship Id="rId334" Type="http://schemas.openxmlformats.org/officeDocument/2006/relationships/tags" Target="../tags/tag1268.xml"/><Relationship Id="rId4" Type="http://schemas.openxmlformats.org/officeDocument/2006/relationships/tags" Target="../tags/tag938.xml"/><Relationship Id="rId180" Type="http://schemas.openxmlformats.org/officeDocument/2006/relationships/tags" Target="../tags/tag1114.xml"/><Relationship Id="rId215" Type="http://schemas.openxmlformats.org/officeDocument/2006/relationships/tags" Target="../tags/tag1149.xml"/><Relationship Id="rId236" Type="http://schemas.openxmlformats.org/officeDocument/2006/relationships/tags" Target="../tags/tag1170.xml"/><Relationship Id="rId257" Type="http://schemas.openxmlformats.org/officeDocument/2006/relationships/tags" Target="../tags/tag1191.xml"/><Relationship Id="rId278" Type="http://schemas.openxmlformats.org/officeDocument/2006/relationships/tags" Target="../tags/tag1212.xml"/><Relationship Id="rId303" Type="http://schemas.openxmlformats.org/officeDocument/2006/relationships/tags" Target="../tags/tag1237.xml"/><Relationship Id="rId42" Type="http://schemas.openxmlformats.org/officeDocument/2006/relationships/tags" Target="../tags/tag976.xml"/><Relationship Id="rId84" Type="http://schemas.openxmlformats.org/officeDocument/2006/relationships/tags" Target="../tags/tag1018.xml"/><Relationship Id="rId138" Type="http://schemas.openxmlformats.org/officeDocument/2006/relationships/tags" Target="../tags/tag1072.xml"/><Relationship Id="rId191" Type="http://schemas.openxmlformats.org/officeDocument/2006/relationships/tags" Target="../tags/tag1125.xml"/><Relationship Id="rId205" Type="http://schemas.openxmlformats.org/officeDocument/2006/relationships/tags" Target="../tags/tag1139.xml"/><Relationship Id="rId247" Type="http://schemas.openxmlformats.org/officeDocument/2006/relationships/tags" Target="../tags/tag1181.xml"/><Relationship Id="rId107" Type="http://schemas.openxmlformats.org/officeDocument/2006/relationships/tags" Target="../tags/tag1041.xml"/><Relationship Id="rId289" Type="http://schemas.openxmlformats.org/officeDocument/2006/relationships/tags" Target="../tags/tag1223.xml"/><Relationship Id="rId11" Type="http://schemas.openxmlformats.org/officeDocument/2006/relationships/tags" Target="../tags/tag945.xml"/><Relationship Id="rId53" Type="http://schemas.openxmlformats.org/officeDocument/2006/relationships/tags" Target="../tags/tag987.xml"/><Relationship Id="rId149" Type="http://schemas.openxmlformats.org/officeDocument/2006/relationships/tags" Target="../tags/tag1083.xml"/><Relationship Id="rId314" Type="http://schemas.openxmlformats.org/officeDocument/2006/relationships/tags" Target="../tags/tag1248.xml"/><Relationship Id="rId95" Type="http://schemas.openxmlformats.org/officeDocument/2006/relationships/tags" Target="../tags/tag1029.xml"/><Relationship Id="rId160" Type="http://schemas.openxmlformats.org/officeDocument/2006/relationships/tags" Target="../tags/tag1094.xml"/><Relationship Id="rId216" Type="http://schemas.openxmlformats.org/officeDocument/2006/relationships/tags" Target="../tags/tag1150.xml"/><Relationship Id="rId258" Type="http://schemas.openxmlformats.org/officeDocument/2006/relationships/tags" Target="../tags/tag1192.xml"/><Relationship Id="rId22" Type="http://schemas.openxmlformats.org/officeDocument/2006/relationships/tags" Target="../tags/tag956.xml"/><Relationship Id="rId64" Type="http://schemas.openxmlformats.org/officeDocument/2006/relationships/tags" Target="../tags/tag998.xml"/><Relationship Id="rId118" Type="http://schemas.openxmlformats.org/officeDocument/2006/relationships/tags" Target="../tags/tag1052.xml"/><Relationship Id="rId325" Type="http://schemas.openxmlformats.org/officeDocument/2006/relationships/tags" Target="../tags/tag1259.xml"/><Relationship Id="rId171" Type="http://schemas.openxmlformats.org/officeDocument/2006/relationships/tags" Target="../tags/tag1105.xml"/><Relationship Id="rId227" Type="http://schemas.openxmlformats.org/officeDocument/2006/relationships/tags" Target="../tags/tag1161.xml"/><Relationship Id="rId269" Type="http://schemas.openxmlformats.org/officeDocument/2006/relationships/tags" Target="../tags/tag1203.xml"/><Relationship Id="rId33" Type="http://schemas.openxmlformats.org/officeDocument/2006/relationships/tags" Target="../tags/tag967.xml"/><Relationship Id="rId129" Type="http://schemas.openxmlformats.org/officeDocument/2006/relationships/tags" Target="../tags/tag1063.xml"/><Relationship Id="rId280" Type="http://schemas.openxmlformats.org/officeDocument/2006/relationships/tags" Target="../tags/tag1214.xml"/><Relationship Id="rId336" Type="http://schemas.openxmlformats.org/officeDocument/2006/relationships/slideLayout" Target="../slideLayouts/slideLayout1.xml"/><Relationship Id="rId75" Type="http://schemas.openxmlformats.org/officeDocument/2006/relationships/tags" Target="../tags/tag1009.xml"/><Relationship Id="rId140" Type="http://schemas.openxmlformats.org/officeDocument/2006/relationships/tags" Target="../tags/tag1074.xml"/><Relationship Id="rId182" Type="http://schemas.openxmlformats.org/officeDocument/2006/relationships/tags" Target="../tags/tag1116.xml"/><Relationship Id="rId6" Type="http://schemas.openxmlformats.org/officeDocument/2006/relationships/tags" Target="../tags/tag940.xml"/><Relationship Id="rId238" Type="http://schemas.openxmlformats.org/officeDocument/2006/relationships/tags" Target="../tags/tag1172.xml"/><Relationship Id="rId291" Type="http://schemas.openxmlformats.org/officeDocument/2006/relationships/tags" Target="../tags/tag1225.xml"/><Relationship Id="rId305" Type="http://schemas.openxmlformats.org/officeDocument/2006/relationships/tags" Target="../tags/tag1239.xml"/><Relationship Id="rId44" Type="http://schemas.openxmlformats.org/officeDocument/2006/relationships/tags" Target="../tags/tag978.xml"/><Relationship Id="rId86" Type="http://schemas.openxmlformats.org/officeDocument/2006/relationships/tags" Target="../tags/tag1020.xml"/><Relationship Id="rId151" Type="http://schemas.openxmlformats.org/officeDocument/2006/relationships/tags" Target="../tags/tag1085.xml"/><Relationship Id="rId193" Type="http://schemas.openxmlformats.org/officeDocument/2006/relationships/tags" Target="../tags/tag1127.xml"/><Relationship Id="rId207" Type="http://schemas.openxmlformats.org/officeDocument/2006/relationships/tags" Target="../tags/tag1141.xml"/><Relationship Id="rId249" Type="http://schemas.openxmlformats.org/officeDocument/2006/relationships/tags" Target="../tags/tag1183.xml"/><Relationship Id="rId13" Type="http://schemas.openxmlformats.org/officeDocument/2006/relationships/tags" Target="../tags/tag947.xml"/><Relationship Id="rId109" Type="http://schemas.openxmlformats.org/officeDocument/2006/relationships/tags" Target="../tags/tag1043.xml"/><Relationship Id="rId260" Type="http://schemas.openxmlformats.org/officeDocument/2006/relationships/tags" Target="../tags/tag1194.xml"/><Relationship Id="rId316" Type="http://schemas.openxmlformats.org/officeDocument/2006/relationships/tags" Target="../tags/tag1250.xml"/><Relationship Id="rId55" Type="http://schemas.openxmlformats.org/officeDocument/2006/relationships/tags" Target="../tags/tag989.xml"/><Relationship Id="rId97" Type="http://schemas.openxmlformats.org/officeDocument/2006/relationships/tags" Target="../tags/tag1031.xml"/><Relationship Id="rId120" Type="http://schemas.openxmlformats.org/officeDocument/2006/relationships/tags" Target="../tags/tag1054.xml"/><Relationship Id="rId162" Type="http://schemas.openxmlformats.org/officeDocument/2006/relationships/tags" Target="../tags/tag1096.xml"/><Relationship Id="rId218" Type="http://schemas.openxmlformats.org/officeDocument/2006/relationships/tags" Target="../tags/tag1152.xml"/><Relationship Id="rId271" Type="http://schemas.openxmlformats.org/officeDocument/2006/relationships/tags" Target="../tags/tag1205.xml"/></Relationships>
</file>

<file path=ppt/slides/_rels/slide7.xml.rels><?xml version="1.0" encoding="UTF-8" standalone="yes"?>
<Relationships xmlns="http://schemas.openxmlformats.org/package/2006/relationships"><Relationship Id="rId117" Type="http://schemas.openxmlformats.org/officeDocument/2006/relationships/tags" Target="../tags/tag1386.xml"/><Relationship Id="rId299" Type="http://schemas.openxmlformats.org/officeDocument/2006/relationships/tags" Target="../tags/tag1568.xml"/><Relationship Id="rId21" Type="http://schemas.openxmlformats.org/officeDocument/2006/relationships/tags" Target="../tags/tag1290.xml"/><Relationship Id="rId63" Type="http://schemas.openxmlformats.org/officeDocument/2006/relationships/tags" Target="../tags/tag1332.xml"/><Relationship Id="rId159" Type="http://schemas.openxmlformats.org/officeDocument/2006/relationships/tags" Target="../tags/tag1428.xml"/><Relationship Id="rId324" Type="http://schemas.openxmlformats.org/officeDocument/2006/relationships/tags" Target="../tags/tag1593.xml"/><Relationship Id="rId366" Type="http://schemas.openxmlformats.org/officeDocument/2006/relationships/tags" Target="../tags/tag1635.xml"/><Relationship Id="rId170" Type="http://schemas.openxmlformats.org/officeDocument/2006/relationships/tags" Target="../tags/tag1439.xml"/><Relationship Id="rId226" Type="http://schemas.openxmlformats.org/officeDocument/2006/relationships/tags" Target="../tags/tag1495.xml"/><Relationship Id="rId268" Type="http://schemas.openxmlformats.org/officeDocument/2006/relationships/tags" Target="../tags/tag1537.xml"/><Relationship Id="rId32" Type="http://schemas.openxmlformats.org/officeDocument/2006/relationships/tags" Target="../tags/tag1301.xml"/><Relationship Id="rId74" Type="http://schemas.openxmlformats.org/officeDocument/2006/relationships/tags" Target="../tags/tag1343.xml"/><Relationship Id="rId128" Type="http://schemas.openxmlformats.org/officeDocument/2006/relationships/tags" Target="../tags/tag1397.xml"/><Relationship Id="rId335" Type="http://schemas.openxmlformats.org/officeDocument/2006/relationships/tags" Target="../tags/tag1604.xml"/><Relationship Id="rId377" Type="http://schemas.openxmlformats.org/officeDocument/2006/relationships/tags" Target="../tags/tag1646.xml"/><Relationship Id="rId5" Type="http://schemas.openxmlformats.org/officeDocument/2006/relationships/tags" Target="../tags/tag1274.xml"/><Relationship Id="rId181" Type="http://schemas.openxmlformats.org/officeDocument/2006/relationships/tags" Target="../tags/tag1450.xml"/><Relationship Id="rId237" Type="http://schemas.openxmlformats.org/officeDocument/2006/relationships/tags" Target="../tags/tag1506.xml"/><Relationship Id="rId402" Type="http://schemas.openxmlformats.org/officeDocument/2006/relationships/tags" Target="../tags/tag1671.xml"/><Relationship Id="rId279" Type="http://schemas.openxmlformats.org/officeDocument/2006/relationships/tags" Target="../tags/tag1548.xml"/><Relationship Id="rId43" Type="http://schemas.openxmlformats.org/officeDocument/2006/relationships/tags" Target="../tags/tag1312.xml"/><Relationship Id="rId139" Type="http://schemas.openxmlformats.org/officeDocument/2006/relationships/tags" Target="../tags/tag1408.xml"/><Relationship Id="rId290" Type="http://schemas.openxmlformats.org/officeDocument/2006/relationships/tags" Target="../tags/tag1559.xml"/><Relationship Id="rId304" Type="http://schemas.openxmlformats.org/officeDocument/2006/relationships/tags" Target="../tags/tag1573.xml"/><Relationship Id="rId346" Type="http://schemas.openxmlformats.org/officeDocument/2006/relationships/tags" Target="../tags/tag1615.xml"/><Relationship Id="rId388" Type="http://schemas.openxmlformats.org/officeDocument/2006/relationships/tags" Target="../tags/tag1657.xml"/><Relationship Id="rId85" Type="http://schemas.openxmlformats.org/officeDocument/2006/relationships/tags" Target="../tags/tag1354.xml"/><Relationship Id="rId150" Type="http://schemas.openxmlformats.org/officeDocument/2006/relationships/tags" Target="../tags/tag1419.xml"/><Relationship Id="rId192" Type="http://schemas.openxmlformats.org/officeDocument/2006/relationships/tags" Target="../tags/tag1461.xml"/><Relationship Id="rId206" Type="http://schemas.openxmlformats.org/officeDocument/2006/relationships/tags" Target="../tags/tag1475.xml"/><Relationship Id="rId413" Type="http://schemas.openxmlformats.org/officeDocument/2006/relationships/tags" Target="../tags/tag1682.xml"/><Relationship Id="rId248" Type="http://schemas.openxmlformats.org/officeDocument/2006/relationships/tags" Target="../tags/tag1517.xml"/><Relationship Id="rId12" Type="http://schemas.openxmlformats.org/officeDocument/2006/relationships/tags" Target="../tags/tag1281.xml"/><Relationship Id="rId108" Type="http://schemas.openxmlformats.org/officeDocument/2006/relationships/tags" Target="../tags/tag1377.xml"/><Relationship Id="rId315" Type="http://schemas.openxmlformats.org/officeDocument/2006/relationships/tags" Target="../tags/tag1584.xml"/><Relationship Id="rId357" Type="http://schemas.openxmlformats.org/officeDocument/2006/relationships/tags" Target="../tags/tag1626.xml"/><Relationship Id="rId54" Type="http://schemas.openxmlformats.org/officeDocument/2006/relationships/tags" Target="../tags/tag1323.xml"/><Relationship Id="rId96" Type="http://schemas.openxmlformats.org/officeDocument/2006/relationships/tags" Target="../tags/tag1365.xml"/><Relationship Id="rId161" Type="http://schemas.openxmlformats.org/officeDocument/2006/relationships/tags" Target="../tags/tag1430.xml"/><Relationship Id="rId217" Type="http://schemas.openxmlformats.org/officeDocument/2006/relationships/tags" Target="../tags/tag1486.xml"/><Relationship Id="rId399" Type="http://schemas.openxmlformats.org/officeDocument/2006/relationships/tags" Target="../tags/tag1668.xml"/><Relationship Id="rId259" Type="http://schemas.openxmlformats.org/officeDocument/2006/relationships/tags" Target="../tags/tag1528.xml"/><Relationship Id="rId424" Type="http://schemas.openxmlformats.org/officeDocument/2006/relationships/image" Target="../media/image7.emf"/><Relationship Id="rId23" Type="http://schemas.openxmlformats.org/officeDocument/2006/relationships/tags" Target="../tags/tag1292.xml"/><Relationship Id="rId119" Type="http://schemas.openxmlformats.org/officeDocument/2006/relationships/tags" Target="../tags/tag1388.xml"/><Relationship Id="rId270" Type="http://schemas.openxmlformats.org/officeDocument/2006/relationships/tags" Target="../tags/tag1539.xml"/><Relationship Id="rId326" Type="http://schemas.openxmlformats.org/officeDocument/2006/relationships/tags" Target="../tags/tag1595.xml"/><Relationship Id="rId65" Type="http://schemas.openxmlformats.org/officeDocument/2006/relationships/tags" Target="../tags/tag1334.xml"/><Relationship Id="rId130" Type="http://schemas.openxmlformats.org/officeDocument/2006/relationships/tags" Target="../tags/tag1399.xml"/><Relationship Id="rId368" Type="http://schemas.openxmlformats.org/officeDocument/2006/relationships/tags" Target="../tags/tag1637.xml"/><Relationship Id="rId172" Type="http://schemas.openxmlformats.org/officeDocument/2006/relationships/tags" Target="../tags/tag1441.xml"/><Relationship Id="rId228" Type="http://schemas.openxmlformats.org/officeDocument/2006/relationships/tags" Target="../tags/tag1497.xml"/><Relationship Id="rId281" Type="http://schemas.openxmlformats.org/officeDocument/2006/relationships/tags" Target="../tags/tag1550.xml"/><Relationship Id="rId337" Type="http://schemas.openxmlformats.org/officeDocument/2006/relationships/tags" Target="../tags/tag1606.xml"/><Relationship Id="rId34" Type="http://schemas.openxmlformats.org/officeDocument/2006/relationships/tags" Target="../tags/tag1303.xml"/><Relationship Id="rId76" Type="http://schemas.openxmlformats.org/officeDocument/2006/relationships/tags" Target="../tags/tag1345.xml"/><Relationship Id="rId141" Type="http://schemas.openxmlformats.org/officeDocument/2006/relationships/tags" Target="../tags/tag1410.xml"/><Relationship Id="rId379" Type="http://schemas.openxmlformats.org/officeDocument/2006/relationships/tags" Target="../tags/tag1648.xml"/><Relationship Id="rId7" Type="http://schemas.openxmlformats.org/officeDocument/2006/relationships/tags" Target="../tags/tag1276.xml"/><Relationship Id="rId183" Type="http://schemas.openxmlformats.org/officeDocument/2006/relationships/tags" Target="../tags/tag1452.xml"/><Relationship Id="rId239" Type="http://schemas.openxmlformats.org/officeDocument/2006/relationships/tags" Target="../tags/tag1508.xml"/><Relationship Id="rId390" Type="http://schemas.openxmlformats.org/officeDocument/2006/relationships/tags" Target="../tags/tag1659.xml"/><Relationship Id="rId404" Type="http://schemas.openxmlformats.org/officeDocument/2006/relationships/tags" Target="../tags/tag1673.xml"/><Relationship Id="rId250" Type="http://schemas.openxmlformats.org/officeDocument/2006/relationships/tags" Target="../tags/tag1519.xml"/><Relationship Id="rId292" Type="http://schemas.openxmlformats.org/officeDocument/2006/relationships/tags" Target="../tags/tag1561.xml"/><Relationship Id="rId306" Type="http://schemas.openxmlformats.org/officeDocument/2006/relationships/tags" Target="../tags/tag1575.xml"/><Relationship Id="rId45" Type="http://schemas.openxmlformats.org/officeDocument/2006/relationships/tags" Target="../tags/tag1314.xml"/><Relationship Id="rId87" Type="http://schemas.openxmlformats.org/officeDocument/2006/relationships/tags" Target="../tags/tag1356.xml"/><Relationship Id="rId110" Type="http://schemas.openxmlformats.org/officeDocument/2006/relationships/tags" Target="../tags/tag1379.xml"/><Relationship Id="rId348" Type="http://schemas.openxmlformats.org/officeDocument/2006/relationships/tags" Target="../tags/tag1617.xml"/><Relationship Id="rId152" Type="http://schemas.openxmlformats.org/officeDocument/2006/relationships/tags" Target="../tags/tag1421.xml"/><Relationship Id="rId194" Type="http://schemas.openxmlformats.org/officeDocument/2006/relationships/tags" Target="../tags/tag1463.xml"/><Relationship Id="rId208" Type="http://schemas.openxmlformats.org/officeDocument/2006/relationships/tags" Target="../tags/tag1477.xml"/><Relationship Id="rId415" Type="http://schemas.openxmlformats.org/officeDocument/2006/relationships/tags" Target="../tags/tag1684.xml"/><Relationship Id="rId261" Type="http://schemas.openxmlformats.org/officeDocument/2006/relationships/tags" Target="../tags/tag1530.xml"/><Relationship Id="rId14" Type="http://schemas.openxmlformats.org/officeDocument/2006/relationships/tags" Target="../tags/tag1283.xml"/><Relationship Id="rId56" Type="http://schemas.openxmlformats.org/officeDocument/2006/relationships/tags" Target="../tags/tag1325.xml"/><Relationship Id="rId317" Type="http://schemas.openxmlformats.org/officeDocument/2006/relationships/tags" Target="../tags/tag1586.xml"/><Relationship Id="rId359" Type="http://schemas.openxmlformats.org/officeDocument/2006/relationships/tags" Target="../tags/tag1628.xml"/><Relationship Id="rId98" Type="http://schemas.openxmlformats.org/officeDocument/2006/relationships/tags" Target="../tags/tag1367.xml"/><Relationship Id="rId121" Type="http://schemas.openxmlformats.org/officeDocument/2006/relationships/tags" Target="../tags/tag1390.xml"/><Relationship Id="rId163" Type="http://schemas.openxmlformats.org/officeDocument/2006/relationships/tags" Target="../tags/tag1432.xml"/><Relationship Id="rId219" Type="http://schemas.openxmlformats.org/officeDocument/2006/relationships/tags" Target="../tags/tag1488.xml"/><Relationship Id="rId370" Type="http://schemas.openxmlformats.org/officeDocument/2006/relationships/tags" Target="../tags/tag1639.xml"/><Relationship Id="rId230" Type="http://schemas.openxmlformats.org/officeDocument/2006/relationships/tags" Target="../tags/tag1499.xml"/><Relationship Id="rId25" Type="http://schemas.openxmlformats.org/officeDocument/2006/relationships/tags" Target="../tags/tag1294.xml"/><Relationship Id="rId67" Type="http://schemas.openxmlformats.org/officeDocument/2006/relationships/tags" Target="../tags/tag1336.xml"/><Relationship Id="rId272" Type="http://schemas.openxmlformats.org/officeDocument/2006/relationships/tags" Target="../tags/tag1541.xml"/><Relationship Id="rId328" Type="http://schemas.openxmlformats.org/officeDocument/2006/relationships/tags" Target="../tags/tag1597.xml"/><Relationship Id="rId132" Type="http://schemas.openxmlformats.org/officeDocument/2006/relationships/tags" Target="../tags/tag1401.xml"/><Relationship Id="rId174" Type="http://schemas.openxmlformats.org/officeDocument/2006/relationships/tags" Target="../tags/tag1443.xml"/><Relationship Id="rId381" Type="http://schemas.openxmlformats.org/officeDocument/2006/relationships/tags" Target="../tags/tag1650.xml"/><Relationship Id="rId241" Type="http://schemas.openxmlformats.org/officeDocument/2006/relationships/tags" Target="../tags/tag1510.xml"/><Relationship Id="rId36" Type="http://schemas.openxmlformats.org/officeDocument/2006/relationships/tags" Target="../tags/tag1305.xml"/><Relationship Id="rId283" Type="http://schemas.openxmlformats.org/officeDocument/2006/relationships/tags" Target="../tags/tag1552.xml"/><Relationship Id="rId339" Type="http://schemas.openxmlformats.org/officeDocument/2006/relationships/tags" Target="../tags/tag1608.xml"/><Relationship Id="rId78" Type="http://schemas.openxmlformats.org/officeDocument/2006/relationships/tags" Target="../tags/tag1347.xml"/><Relationship Id="rId101" Type="http://schemas.openxmlformats.org/officeDocument/2006/relationships/tags" Target="../tags/tag1370.xml"/><Relationship Id="rId143" Type="http://schemas.openxmlformats.org/officeDocument/2006/relationships/tags" Target="../tags/tag1412.xml"/><Relationship Id="rId185" Type="http://schemas.openxmlformats.org/officeDocument/2006/relationships/tags" Target="../tags/tag1454.xml"/><Relationship Id="rId350" Type="http://schemas.openxmlformats.org/officeDocument/2006/relationships/tags" Target="../tags/tag1619.xml"/><Relationship Id="rId406" Type="http://schemas.openxmlformats.org/officeDocument/2006/relationships/tags" Target="../tags/tag1675.xml"/><Relationship Id="rId9" Type="http://schemas.openxmlformats.org/officeDocument/2006/relationships/tags" Target="../tags/tag1278.xml"/><Relationship Id="rId210" Type="http://schemas.openxmlformats.org/officeDocument/2006/relationships/tags" Target="../tags/tag1479.xml"/><Relationship Id="rId392" Type="http://schemas.openxmlformats.org/officeDocument/2006/relationships/tags" Target="../tags/tag1661.xml"/><Relationship Id="rId252" Type="http://schemas.openxmlformats.org/officeDocument/2006/relationships/tags" Target="../tags/tag1521.xml"/><Relationship Id="rId294" Type="http://schemas.openxmlformats.org/officeDocument/2006/relationships/tags" Target="../tags/tag1563.xml"/><Relationship Id="rId308" Type="http://schemas.openxmlformats.org/officeDocument/2006/relationships/tags" Target="../tags/tag1577.xml"/><Relationship Id="rId47" Type="http://schemas.openxmlformats.org/officeDocument/2006/relationships/tags" Target="../tags/tag1316.xml"/><Relationship Id="rId89" Type="http://schemas.openxmlformats.org/officeDocument/2006/relationships/tags" Target="../tags/tag1358.xml"/><Relationship Id="rId112" Type="http://schemas.openxmlformats.org/officeDocument/2006/relationships/tags" Target="../tags/tag1381.xml"/><Relationship Id="rId154" Type="http://schemas.openxmlformats.org/officeDocument/2006/relationships/tags" Target="../tags/tag1423.xml"/><Relationship Id="rId361" Type="http://schemas.openxmlformats.org/officeDocument/2006/relationships/tags" Target="../tags/tag1630.xml"/><Relationship Id="rId196" Type="http://schemas.openxmlformats.org/officeDocument/2006/relationships/tags" Target="../tags/tag1465.xml"/><Relationship Id="rId417" Type="http://schemas.openxmlformats.org/officeDocument/2006/relationships/tags" Target="../tags/tag1686.xml"/><Relationship Id="rId16" Type="http://schemas.openxmlformats.org/officeDocument/2006/relationships/tags" Target="../tags/tag1285.xml"/><Relationship Id="rId221" Type="http://schemas.openxmlformats.org/officeDocument/2006/relationships/tags" Target="../tags/tag1490.xml"/><Relationship Id="rId263" Type="http://schemas.openxmlformats.org/officeDocument/2006/relationships/tags" Target="../tags/tag1532.xml"/><Relationship Id="rId319" Type="http://schemas.openxmlformats.org/officeDocument/2006/relationships/tags" Target="../tags/tag1588.xml"/><Relationship Id="rId58" Type="http://schemas.openxmlformats.org/officeDocument/2006/relationships/tags" Target="../tags/tag1327.xml"/><Relationship Id="rId123" Type="http://schemas.openxmlformats.org/officeDocument/2006/relationships/tags" Target="../tags/tag1392.xml"/><Relationship Id="rId330" Type="http://schemas.openxmlformats.org/officeDocument/2006/relationships/tags" Target="../tags/tag1599.xml"/><Relationship Id="rId165" Type="http://schemas.openxmlformats.org/officeDocument/2006/relationships/tags" Target="../tags/tag1434.xml"/><Relationship Id="rId372" Type="http://schemas.openxmlformats.org/officeDocument/2006/relationships/tags" Target="../tags/tag1641.xml"/><Relationship Id="rId232" Type="http://schemas.openxmlformats.org/officeDocument/2006/relationships/tags" Target="../tags/tag1501.xml"/><Relationship Id="rId274" Type="http://schemas.openxmlformats.org/officeDocument/2006/relationships/tags" Target="../tags/tag1543.xml"/><Relationship Id="rId27" Type="http://schemas.openxmlformats.org/officeDocument/2006/relationships/tags" Target="../tags/tag1296.xml"/><Relationship Id="rId69" Type="http://schemas.openxmlformats.org/officeDocument/2006/relationships/tags" Target="../tags/tag1338.xml"/><Relationship Id="rId134" Type="http://schemas.openxmlformats.org/officeDocument/2006/relationships/tags" Target="../tags/tag1403.xml"/><Relationship Id="rId80" Type="http://schemas.openxmlformats.org/officeDocument/2006/relationships/tags" Target="../tags/tag1349.xml"/><Relationship Id="rId176" Type="http://schemas.openxmlformats.org/officeDocument/2006/relationships/tags" Target="../tags/tag1445.xml"/><Relationship Id="rId341" Type="http://schemas.openxmlformats.org/officeDocument/2006/relationships/tags" Target="../tags/tag1610.xml"/><Relationship Id="rId383" Type="http://schemas.openxmlformats.org/officeDocument/2006/relationships/tags" Target="../tags/tag1652.xml"/><Relationship Id="rId201" Type="http://schemas.openxmlformats.org/officeDocument/2006/relationships/tags" Target="../tags/tag1470.xml"/><Relationship Id="rId243" Type="http://schemas.openxmlformats.org/officeDocument/2006/relationships/tags" Target="../tags/tag1512.xml"/><Relationship Id="rId285" Type="http://schemas.openxmlformats.org/officeDocument/2006/relationships/tags" Target="../tags/tag1554.xml"/><Relationship Id="rId17" Type="http://schemas.openxmlformats.org/officeDocument/2006/relationships/tags" Target="../tags/tag1286.xml"/><Relationship Id="rId38" Type="http://schemas.openxmlformats.org/officeDocument/2006/relationships/tags" Target="../tags/tag1307.xml"/><Relationship Id="rId59" Type="http://schemas.openxmlformats.org/officeDocument/2006/relationships/tags" Target="../tags/tag1328.xml"/><Relationship Id="rId103" Type="http://schemas.openxmlformats.org/officeDocument/2006/relationships/tags" Target="../tags/tag1372.xml"/><Relationship Id="rId124" Type="http://schemas.openxmlformats.org/officeDocument/2006/relationships/tags" Target="../tags/tag1393.xml"/><Relationship Id="rId310" Type="http://schemas.openxmlformats.org/officeDocument/2006/relationships/tags" Target="../tags/tag1579.xml"/><Relationship Id="rId70" Type="http://schemas.openxmlformats.org/officeDocument/2006/relationships/tags" Target="../tags/tag1339.xml"/><Relationship Id="rId91" Type="http://schemas.openxmlformats.org/officeDocument/2006/relationships/tags" Target="../tags/tag1360.xml"/><Relationship Id="rId145" Type="http://schemas.openxmlformats.org/officeDocument/2006/relationships/tags" Target="../tags/tag1414.xml"/><Relationship Id="rId166" Type="http://schemas.openxmlformats.org/officeDocument/2006/relationships/tags" Target="../tags/tag1435.xml"/><Relationship Id="rId187" Type="http://schemas.openxmlformats.org/officeDocument/2006/relationships/tags" Target="../tags/tag1456.xml"/><Relationship Id="rId331" Type="http://schemas.openxmlformats.org/officeDocument/2006/relationships/tags" Target="../tags/tag1600.xml"/><Relationship Id="rId352" Type="http://schemas.openxmlformats.org/officeDocument/2006/relationships/tags" Target="../tags/tag1621.xml"/><Relationship Id="rId373" Type="http://schemas.openxmlformats.org/officeDocument/2006/relationships/tags" Target="../tags/tag1642.xml"/><Relationship Id="rId394" Type="http://schemas.openxmlformats.org/officeDocument/2006/relationships/tags" Target="../tags/tag1663.xml"/><Relationship Id="rId408" Type="http://schemas.openxmlformats.org/officeDocument/2006/relationships/tags" Target="../tags/tag1677.xml"/><Relationship Id="rId1" Type="http://schemas.openxmlformats.org/officeDocument/2006/relationships/tags" Target="../tags/tag1270.xml"/><Relationship Id="rId212" Type="http://schemas.openxmlformats.org/officeDocument/2006/relationships/tags" Target="../tags/tag1481.xml"/><Relationship Id="rId233" Type="http://schemas.openxmlformats.org/officeDocument/2006/relationships/tags" Target="../tags/tag1502.xml"/><Relationship Id="rId254" Type="http://schemas.openxmlformats.org/officeDocument/2006/relationships/tags" Target="../tags/tag1523.xml"/><Relationship Id="rId28" Type="http://schemas.openxmlformats.org/officeDocument/2006/relationships/tags" Target="../tags/tag1297.xml"/><Relationship Id="rId49" Type="http://schemas.openxmlformats.org/officeDocument/2006/relationships/tags" Target="../tags/tag1318.xml"/><Relationship Id="rId114" Type="http://schemas.openxmlformats.org/officeDocument/2006/relationships/tags" Target="../tags/tag1383.xml"/><Relationship Id="rId275" Type="http://schemas.openxmlformats.org/officeDocument/2006/relationships/tags" Target="../tags/tag1544.xml"/><Relationship Id="rId296" Type="http://schemas.openxmlformats.org/officeDocument/2006/relationships/tags" Target="../tags/tag1565.xml"/><Relationship Id="rId300" Type="http://schemas.openxmlformats.org/officeDocument/2006/relationships/tags" Target="../tags/tag1569.xml"/><Relationship Id="rId60" Type="http://schemas.openxmlformats.org/officeDocument/2006/relationships/tags" Target="../tags/tag1329.xml"/><Relationship Id="rId81" Type="http://schemas.openxmlformats.org/officeDocument/2006/relationships/tags" Target="../tags/tag1350.xml"/><Relationship Id="rId135" Type="http://schemas.openxmlformats.org/officeDocument/2006/relationships/tags" Target="../tags/tag1404.xml"/><Relationship Id="rId156" Type="http://schemas.openxmlformats.org/officeDocument/2006/relationships/tags" Target="../tags/tag1425.xml"/><Relationship Id="rId177" Type="http://schemas.openxmlformats.org/officeDocument/2006/relationships/tags" Target="../tags/tag1446.xml"/><Relationship Id="rId198" Type="http://schemas.openxmlformats.org/officeDocument/2006/relationships/tags" Target="../tags/tag1467.xml"/><Relationship Id="rId321" Type="http://schemas.openxmlformats.org/officeDocument/2006/relationships/tags" Target="../tags/tag1590.xml"/><Relationship Id="rId342" Type="http://schemas.openxmlformats.org/officeDocument/2006/relationships/tags" Target="../tags/tag1611.xml"/><Relationship Id="rId363" Type="http://schemas.openxmlformats.org/officeDocument/2006/relationships/tags" Target="../tags/tag1632.xml"/><Relationship Id="rId384" Type="http://schemas.openxmlformats.org/officeDocument/2006/relationships/tags" Target="../tags/tag1653.xml"/><Relationship Id="rId419" Type="http://schemas.openxmlformats.org/officeDocument/2006/relationships/tags" Target="../tags/tag1688.xml"/><Relationship Id="rId202" Type="http://schemas.openxmlformats.org/officeDocument/2006/relationships/tags" Target="../tags/tag1471.xml"/><Relationship Id="rId223" Type="http://schemas.openxmlformats.org/officeDocument/2006/relationships/tags" Target="../tags/tag1492.xml"/><Relationship Id="rId244" Type="http://schemas.openxmlformats.org/officeDocument/2006/relationships/tags" Target="../tags/tag1513.xml"/><Relationship Id="rId18" Type="http://schemas.openxmlformats.org/officeDocument/2006/relationships/tags" Target="../tags/tag1287.xml"/><Relationship Id="rId39" Type="http://schemas.openxmlformats.org/officeDocument/2006/relationships/tags" Target="../tags/tag1308.xml"/><Relationship Id="rId265" Type="http://schemas.openxmlformats.org/officeDocument/2006/relationships/tags" Target="../tags/tag1534.xml"/><Relationship Id="rId286" Type="http://schemas.openxmlformats.org/officeDocument/2006/relationships/tags" Target="../tags/tag1555.xml"/><Relationship Id="rId50" Type="http://schemas.openxmlformats.org/officeDocument/2006/relationships/tags" Target="../tags/tag1319.xml"/><Relationship Id="rId104" Type="http://schemas.openxmlformats.org/officeDocument/2006/relationships/tags" Target="../tags/tag1373.xml"/><Relationship Id="rId125" Type="http://schemas.openxmlformats.org/officeDocument/2006/relationships/tags" Target="../tags/tag1394.xml"/><Relationship Id="rId146" Type="http://schemas.openxmlformats.org/officeDocument/2006/relationships/tags" Target="../tags/tag1415.xml"/><Relationship Id="rId167" Type="http://schemas.openxmlformats.org/officeDocument/2006/relationships/tags" Target="../tags/tag1436.xml"/><Relationship Id="rId188" Type="http://schemas.openxmlformats.org/officeDocument/2006/relationships/tags" Target="../tags/tag1457.xml"/><Relationship Id="rId311" Type="http://schemas.openxmlformats.org/officeDocument/2006/relationships/tags" Target="../tags/tag1580.xml"/><Relationship Id="rId332" Type="http://schemas.openxmlformats.org/officeDocument/2006/relationships/tags" Target="../tags/tag1601.xml"/><Relationship Id="rId353" Type="http://schemas.openxmlformats.org/officeDocument/2006/relationships/tags" Target="../tags/tag1622.xml"/><Relationship Id="rId374" Type="http://schemas.openxmlformats.org/officeDocument/2006/relationships/tags" Target="../tags/tag1643.xml"/><Relationship Id="rId395" Type="http://schemas.openxmlformats.org/officeDocument/2006/relationships/tags" Target="../tags/tag1664.xml"/><Relationship Id="rId409" Type="http://schemas.openxmlformats.org/officeDocument/2006/relationships/tags" Target="../tags/tag1678.xml"/><Relationship Id="rId71" Type="http://schemas.openxmlformats.org/officeDocument/2006/relationships/tags" Target="../tags/tag1340.xml"/><Relationship Id="rId92" Type="http://schemas.openxmlformats.org/officeDocument/2006/relationships/tags" Target="../tags/tag1361.xml"/><Relationship Id="rId213" Type="http://schemas.openxmlformats.org/officeDocument/2006/relationships/tags" Target="../tags/tag1482.xml"/><Relationship Id="rId234" Type="http://schemas.openxmlformats.org/officeDocument/2006/relationships/tags" Target="../tags/tag1503.xml"/><Relationship Id="rId420" Type="http://schemas.openxmlformats.org/officeDocument/2006/relationships/tags" Target="../tags/tag1689.xml"/><Relationship Id="rId2" Type="http://schemas.openxmlformats.org/officeDocument/2006/relationships/tags" Target="../tags/tag1271.xml"/><Relationship Id="rId29" Type="http://schemas.openxmlformats.org/officeDocument/2006/relationships/tags" Target="../tags/tag1298.xml"/><Relationship Id="rId255" Type="http://schemas.openxmlformats.org/officeDocument/2006/relationships/tags" Target="../tags/tag1524.xml"/><Relationship Id="rId276" Type="http://schemas.openxmlformats.org/officeDocument/2006/relationships/tags" Target="../tags/tag1545.xml"/><Relationship Id="rId297" Type="http://schemas.openxmlformats.org/officeDocument/2006/relationships/tags" Target="../tags/tag1566.xml"/><Relationship Id="rId40" Type="http://schemas.openxmlformats.org/officeDocument/2006/relationships/tags" Target="../tags/tag1309.xml"/><Relationship Id="rId115" Type="http://schemas.openxmlformats.org/officeDocument/2006/relationships/tags" Target="../tags/tag1384.xml"/><Relationship Id="rId136" Type="http://schemas.openxmlformats.org/officeDocument/2006/relationships/tags" Target="../tags/tag1405.xml"/><Relationship Id="rId157" Type="http://schemas.openxmlformats.org/officeDocument/2006/relationships/tags" Target="../tags/tag1426.xml"/><Relationship Id="rId178" Type="http://schemas.openxmlformats.org/officeDocument/2006/relationships/tags" Target="../tags/tag1447.xml"/><Relationship Id="rId301" Type="http://schemas.openxmlformats.org/officeDocument/2006/relationships/tags" Target="../tags/tag1570.xml"/><Relationship Id="rId322" Type="http://schemas.openxmlformats.org/officeDocument/2006/relationships/tags" Target="../tags/tag1591.xml"/><Relationship Id="rId343" Type="http://schemas.openxmlformats.org/officeDocument/2006/relationships/tags" Target="../tags/tag1612.xml"/><Relationship Id="rId364" Type="http://schemas.openxmlformats.org/officeDocument/2006/relationships/tags" Target="../tags/tag1633.xml"/><Relationship Id="rId61" Type="http://schemas.openxmlformats.org/officeDocument/2006/relationships/tags" Target="../tags/tag1330.xml"/><Relationship Id="rId82" Type="http://schemas.openxmlformats.org/officeDocument/2006/relationships/tags" Target="../tags/tag1351.xml"/><Relationship Id="rId199" Type="http://schemas.openxmlformats.org/officeDocument/2006/relationships/tags" Target="../tags/tag1468.xml"/><Relationship Id="rId203" Type="http://schemas.openxmlformats.org/officeDocument/2006/relationships/tags" Target="../tags/tag1472.xml"/><Relationship Id="rId385" Type="http://schemas.openxmlformats.org/officeDocument/2006/relationships/tags" Target="../tags/tag1654.xml"/><Relationship Id="rId19" Type="http://schemas.openxmlformats.org/officeDocument/2006/relationships/tags" Target="../tags/tag1288.xml"/><Relationship Id="rId224" Type="http://schemas.openxmlformats.org/officeDocument/2006/relationships/tags" Target="../tags/tag1493.xml"/><Relationship Id="rId245" Type="http://schemas.openxmlformats.org/officeDocument/2006/relationships/tags" Target="../tags/tag1514.xml"/><Relationship Id="rId266" Type="http://schemas.openxmlformats.org/officeDocument/2006/relationships/tags" Target="../tags/tag1535.xml"/><Relationship Id="rId287" Type="http://schemas.openxmlformats.org/officeDocument/2006/relationships/tags" Target="../tags/tag1556.xml"/><Relationship Id="rId410" Type="http://schemas.openxmlformats.org/officeDocument/2006/relationships/tags" Target="../tags/tag1679.xml"/><Relationship Id="rId30" Type="http://schemas.openxmlformats.org/officeDocument/2006/relationships/tags" Target="../tags/tag1299.xml"/><Relationship Id="rId105" Type="http://schemas.openxmlformats.org/officeDocument/2006/relationships/tags" Target="../tags/tag1374.xml"/><Relationship Id="rId126" Type="http://schemas.openxmlformats.org/officeDocument/2006/relationships/tags" Target="../tags/tag1395.xml"/><Relationship Id="rId147" Type="http://schemas.openxmlformats.org/officeDocument/2006/relationships/tags" Target="../tags/tag1416.xml"/><Relationship Id="rId168" Type="http://schemas.openxmlformats.org/officeDocument/2006/relationships/tags" Target="../tags/tag1437.xml"/><Relationship Id="rId312" Type="http://schemas.openxmlformats.org/officeDocument/2006/relationships/tags" Target="../tags/tag1581.xml"/><Relationship Id="rId333" Type="http://schemas.openxmlformats.org/officeDocument/2006/relationships/tags" Target="../tags/tag1602.xml"/><Relationship Id="rId354" Type="http://schemas.openxmlformats.org/officeDocument/2006/relationships/tags" Target="../tags/tag1623.xml"/><Relationship Id="rId51" Type="http://schemas.openxmlformats.org/officeDocument/2006/relationships/tags" Target="../tags/tag1320.xml"/><Relationship Id="rId72" Type="http://schemas.openxmlformats.org/officeDocument/2006/relationships/tags" Target="../tags/tag1341.xml"/><Relationship Id="rId93" Type="http://schemas.openxmlformats.org/officeDocument/2006/relationships/tags" Target="../tags/tag1362.xml"/><Relationship Id="rId189" Type="http://schemas.openxmlformats.org/officeDocument/2006/relationships/tags" Target="../tags/tag1458.xml"/><Relationship Id="rId375" Type="http://schemas.openxmlformats.org/officeDocument/2006/relationships/tags" Target="../tags/tag1644.xml"/><Relationship Id="rId396" Type="http://schemas.openxmlformats.org/officeDocument/2006/relationships/tags" Target="../tags/tag1665.xml"/><Relationship Id="rId3" Type="http://schemas.openxmlformats.org/officeDocument/2006/relationships/tags" Target="../tags/tag1272.xml"/><Relationship Id="rId214" Type="http://schemas.openxmlformats.org/officeDocument/2006/relationships/tags" Target="../tags/tag1483.xml"/><Relationship Id="rId235" Type="http://schemas.openxmlformats.org/officeDocument/2006/relationships/tags" Target="../tags/tag1504.xml"/><Relationship Id="rId256" Type="http://schemas.openxmlformats.org/officeDocument/2006/relationships/tags" Target="../tags/tag1525.xml"/><Relationship Id="rId277" Type="http://schemas.openxmlformats.org/officeDocument/2006/relationships/tags" Target="../tags/tag1546.xml"/><Relationship Id="rId298" Type="http://schemas.openxmlformats.org/officeDocument/2006/relationships/tags" Target="../tags/tag1567.xml"/><Relationship Id="rId400" Type="http://schemas.openxmlformats.org/officeDocument/2006/relationships/tags" Target="../tags/tag1669.xml"/><Relationship Id="rId421" Type="http://schemas.openxmlformats.org/officeDocument/2006/relationships/tags" Target="../tags/tag1690.xml"/><Relationship Id="rId116" Type="http://schemas.openxmlformats.org/officeDocument/2006/relationships/tags" Target="../tags/tag1385.xml"/><Relationship Id="rId137" Type="http://schemas.openxmlformats.org/officeDocument/2006/relationships/tags" Target="../tags/tag1406.xml"/><Relationship Id="rId158" Type="http://schemas.openxmlformats.org/officeDocument/2006/relationships/tags" Target="../tags/tag1427.xml"/><Relationship Id="rId302" Type="http://schemas.openxmlformats.org/officeDocument/2006/relationships/tags" Target="../tags/tag1571.xml"/><Relationship Id="rId323" Type="http://schemas.openxmlformats.org/officeDocument/2006/relationships/tags" Target="../tags/tag1592.xml"/><Relationship Id="rId344" Type="http://schemas.openxmlformats.org/officeDocument/2006/relationships/tags" Target="../tags/tag1613.xml"/><Relationship Id="rId20" Type="http://schemas.openxmlformats.org/officeDocument/2006/relationships/tags" Target="../tags/tag1289.xml"/><Relationship Id="rId41" Type="http://schemas.openxmlformats.org/officeDocument/2006/relationships/tags" Target="../tags/tag1310.xml"/><Relationship Id="rId62" Type="http://schemas.openxmlformats.org/officeDocument/2006/relationships/tags" Target="../tags/tag1331.xml"/><Relationship Id="rId83" Type="http://schemas.openxmlformats.org/officeDocument/2006/relationships/tags" Target="../tags/tag1352.xml"/><Relationship Id="rId179" Type="http://schemas.openxmlformats.org/officeDocument/2006/relationships/tags" Target="../tags/tag1448.xml"/><Relationship Id="rId365" Type="http://schemas.openxmlformats.org/officeDocument/2006/relationships/tags" Target="../tags/tag1634.xml"/><Relationship Id="rId386" Type="http://schemas.openxmlformats.org/officeDocument/2006/relationships/tags" Target="../tags/tag1655.xml"/><Relationship Id="rId190" Type="http://schemas.openxmlformats.org/officeDocument/2006/relationships/tags" Target="../tags/tag1459.xml"/><Relationship Id="rId204" Type="http://schemas.openxmlformats.org/officeDocument/2006/relationships/tags" Target="../tags/tag1473.xml"/><Relationship Id="rId225" Type="http://schemas.openxmlformats.org/officeDocument/2006/relationships/tags" Target="../tags/tag1494.xml"/><Relationship Id="rId246" Type="http://schemas.openxmlformats.org/officeDocument/2006/relationships/tags" Target="../tags/tag1515.xml"/><Relationship Id="rId267" Type="http://schemas.openxmlformats.org/officeDocument/2006/relationships/tags" Target="../tags/tag1536.xml"/><Relationship Id="rId288" Type="http://schemas.openxmlformats.org/officeDocument/2006/relationships/tags" Target="../tags/tag1557.xml"/><Relationship Id="rId411" Type="http://schemas.openxmlformats.org/officeDocument/2006/relationships/tags" Target="../tags/tag1680.xml"/><Relationship Id="rId106" Type="http://schemas.openxmlformats.org/officeDocument/2006/relationships/tags" Target="../tags/tag1375.xml"/><Relationship Id="rId127" Type="http://schemas.openxmlformats.org/officeDocument/2006/relationships/tags" Target="../tags/tag1396.xml"/><Relationship Id="rId313" Type="http://schemas.openxmlformats.org/officeDocument/2006/relationships/tags" Target="../tags/tag1582.xml"/><Relationship Id="rId10" Type="http://schemas.openxmlformats.org/officeDocument/2006/relationships/tags" Target="../tags/tag1279.xml"/><Relationship Id="rId31" Type="http://schemas.openxmlformats.org/officeDocument/2006/relationships/tags" Target="../tags/tag1300.xml"/><Relationship Id="rId52" Type="http://schemas.openxmlformats.org/officeDocument/2006/relationships/tags" Target="../tags/tag1321.xml"/><Relationship Id="rId73" Type="http://schemas.openxmlformats.org/officeDocument/2006/relationships/tags" Target="../tags/tag1342.xml"/><Relationship Id="rId94" Type="http://schemas.openxmlformats.org/officeDocument/2006/relationships/tags" Target="../tags/tag1363.xml"/><Relationship Id="rId148" Type="http://schemas.openxmlformats.org/officeDocument/2006/relationships/tags" Target="../tags/tag1417.xml"/><Relationship Id="rId169" Type="http://schemas.openxmlformats.org/officeDocument/2006/relationships/tags" Target="../tags/tag1438.xml"/><Relationship Id="rId334" Type="http://schemas.openxmlformats.org/officeDocument/2006/relationships/tags" Target="../tags/tag1603.xml"/><Relationship Id="rId355" Type="http://schemas.openxmlformats.org/officeDocument/2006/relationships/tags" Target="../tags/tag1624.xml"/><Relationship Id="rId376" Type="http://schemas.openxmlformats.org/officeDocument/2006/relationships/tags" Target="../tags/tag1645.xml"/><Relationship Id="rId397" Type="http://schemas.openxmlformats.org/officeDocument/2006/relationships/tags" Target="../tags/tag1666.xml"/><Relationship Id="rId4" Type="http://schemas.openxmlformats.org/officeDocument/2006/relationships/tags" Target="../tags/tag1273.xml"/><Relationship Id="rId180" Type="http://schemas.openxmlformats.org/officeDocument/2006/relationships/tags" Target="../tags/tag1449.xml"/><Relationship Id="rId215" Type="http://schemas.openxmlformats.org/officeDocument/2006/relationships/tags" Target="../tags/tag1484.xml"/><Relationship Id="rId236" Type="http://schemas.openxmlformats.org/officeDocument/2006/relationships/tags" Target="../tags/tag1505.xml"/><Relationship Id="rId257" Type="http://schemas.openxmlformats.org/officeDocument/2006/relationships/tags" Target="../tags/tag1526.xml"/><Relationship Id="rId278" Type="http://schemas.openxmlformats.org/officeDocument/2006/relationships/tags" Target="../tags/tag1547.xml"/><Relationship Id="rId401" Type="http://schemas.openxmlformats.org/officeDocument/2006/relationships/tags" Target="../tags/tag1670.xml"/><Relationship Id="rId422" Type="http://schemas.openxmlformats.org/officeDocument/2006/relationships/slideLayout" Target="../slideLayouts/slideLayout1.xml"/><Relationship Id="rId303" Type="http://schemas.openxmlformats.org/officeDocument/2006/relationships/tags" Target="../tags/tag1572.xml"/><Relationship Id="rId42" Type="http://schemas.openxmlformats.org/officeDocument/2006/relationships/tags" Target="../tags/tag1311.xml"/><Relationship Id="rId84" Type="http://schemas.openxmlformats.org/officeDocument/2006/relationships/tags" Target="../tags/tag1353.xml"/><Relationship Id="rId138" Type="http://schemas.openxmlformats.org/officeDocument/2006/relationships/tags" Target="../tags/tag1407.xml"/><Relationship Id="rId345" Type="http://schemas.openxmlformats.org/officeDocument/2006/relationships/tags" Target="../tags/tag1614.xml"/><Relationship Id="rId387" Type="http://schemas.openxmlformats.org/officeDocument/2006/relationships/tags" Target="../tags/tag1656.xml"/><Relationship Id="rId191" Type="http://schemas.openxmlformats.org/officeDocument/2006/relationships/tags" Target="../tags/tag1460.xml"/><Relationship Id="rId205" Type="http://schemas.openxmlformats.org/officeDocument/2006/relationships/tags" Target="../tags/tag1474.xml"/><Relationship Id="rId247" Type="http://schemas.openxmlformats.org/officeDocument/2006/relationships/tags" Target="../tags/tag1516.xml"/><Relationship Id="rId412" Type="http://schemas.openxmlformats.org/officeDocument/2006/relationships/tags" Target="../tags/tag1681.xml"/><Relationship Id="rId107" Type="http://schemas.openxmlformats.org/officeDocument/2006/relationships/tags" Target="../tags/tag1376.xml"/><Relationship Id="rId289" Type="http://schemas.openxmlformats.org/officeDocument/2006/relationships/tags" Target="../tags/tag1558.xml"/><Relationship Id="rId11" Type="http://schemas.openxmlformats.org/officeDocument/2006/relationships/tags" Target="../tags/tag1280.xml"/><Relationship Id="rId53" Type="http://schemas.openxmlformats.org/officeDocument/2006/relationships/tags" Target="../tags/tag1322.xml"/><Relationship Id="rId149" Type="http://schemas.openxmlformats.org/officeDocument/2006/relationships/tags" Target="../tags/tag1418.xml"/><Relationship Id="rId314" Type="http://schemas.openxmlformats.org/officeDocument/2006/relationships/tags" Target="../tags/tag1583.xml"/><Relationship Id="rId356" Type="http://schemas.openxmlformats.org/officeDocument/2006/relationships/tags" Target="../tags/tag1625.xml"/><Relationship Id="rId398" Type="http://schemas.openxmlformats.org/officeDocument/2006/relationships/tags" Target="../tags/tag1667.xml"/><Relationship Id="rId95" Type="http://schemas.openxmlformats.org/officeDocument/2006/relationships/tags" Target="../tags/tag1364.xml"/><Relationship Id="rId160" Type="http://schemas.openxmlformats.org/officeDocument/2006/relationships/tags" Target="../tags/tag1429.xml"/><Relationship Id="rId216" Type="http://schemas.openxmlformats.org/officeDocument/2006/relationships/tags" Target="../tags/tag1485.xml"/><Relationship Id="rId423" Type="http://schemas.openxmlformats.org/officeDocument/2006/relationships/customXml" Target="../ink/ink1.xml"/><Relationship Id="rId258" Type="http://schemas.openxmlformats.org/officeDocument/2006/relationships/tags" Target="../tags/tag1527.xml"/><Relationship Id="rId22" Type="http://schemas.openxmlformats.org/officeDocument/2006/relationships/tags" Target="../tags/tag1291.xml"/><Relationship Id="rId64" Type="http://schemas.openxmlformats.org/officeDocument/2006/relationships/tags" Target="../tags/tag1333.xml"/><Relationship Id="rId118" Type="http://schemas.openxmlformats.org/officeDocument/2006/relationships/tags" Target="../tags/tag1387.xml"/><Relationship Id="rId325" Type="http://schemas.openxmlformats.org/officeDocument/2006/relationships/tags" Target="../tags/tag1594.xml"/><Relationship Id="rId367" Type="http://schemas.openxmlformats.org/officeDocument/2006/relationships/tags" Target="../tags/tag1636.xml"/><Relationship Id="rId171" Type="http://schemas.openxmlformats.org/officeDocument/2006/relationships/tags" Target="../tags/tag1440.xml"/><Relationship Id="rId227" Type="http://schemas.openxmlformats.org/officeDocument/2006/relationships/tags" Target="../tags/tag1496.xml"/><Relationship Id="rId269" Type="http://schemas.openxmlformats.org/officeDocument/2006/relationships/tags" Target="../tags/tag1538.xml"/><Relationship Id="rId33" Type="http://schemas.openxmlformats.org/officeDocument/2006/relationships/tags" Target="../tags/tag1302.xml"/><Relationship Id="rId129" Type="http://schemas.openxmlformats.org/officeDocument/2006/relationships/tags" Target="../tags/tag1398.xml"/><Relationship Id="rId280" Type="http://schemas.openxmlformats.org/officeDocument/2006/relationships/tags" Target="../tags/tag1549.xml"/><Relationship Id="rId336" Type="http://schemas.openxmlformats.org/officeDocument/2006/relationships/tags" Target="../tags/tag1605.xml"/><Relationship Id="rId75" Type="http://schemas.openxmlformats.org/officeDocument/2006/relationships/tags" Target="../tags/tag1344.xml"/><Relationship Id="rId140" Type="http://schemas.openxmlformats.org/officeDocument/2006/relationships/tags" Target="../tags/tag1409.xml"/><Relationship Id="rId182" Type="http://schemas.openxmlformats.org/officeDocument/2006/relationships/tags" Target="../tags/tag1451.xml"/><Relationship Id="rId378" Type="http://schemas.openxmlformats.org/officeDocument/2006/relationships/tags" Target="../tags/tag1647.xml"/><Relationship Id="rId403" Type="http://schemas.openxmlformats.org/officeDocument/2006/relationships/tags" Target="../tags/tag1672.xml"/><Relationship Id="rId6" Type="http://schemas.openxmlformats.org/officeDocument/2006/relationships/tags" Target="../tags/tag1275.xml"/><Relationship Id="rId238" Type="http://schemas.openxmlformats.org/officeDocument/2006/relationships/tags" Target="../tags/tag1507.xml"/><Relationship Id="rId291" Type="http://schemas.openxmlformats.org/officeDocument/2006/relationships/tags" Target="../tags/tag1560.xml"/><Relationship Id="rId305" Type="http://schemas.openxmlformats.org/officeDocument/2006/relationships/tags" Target="../tags/tag1574.xml"/><Relationship Id="rId347" Type="http://schemas.openxmlformats.org/officeDocument/2006/relationships/tags" Target="../tags/tag1616.xml"/><Relationship Id="rId44" Type="http://schemas.openxmlformats.org/officeDocument/2006/relationships/tags" Target="../tags/tag1313.xml"/><Relationship Id="rId86" Type="http://schemas.openxmlformats.org/officeDocument/2006/relationships/tags" Target="../tags/tag1355.xml"/><Relationship Id="rId151" Type="http://schemas.openxmlformats.org/officeDocument/2006/relationships/tags" Target="../tags/tag1420.xml"/><Relationship Id="rId389" Type="http://schemas.openxmlformats.org/officeDocument/2006/relationships/tags" Target="../tags/tag1658.xml"/><Relationship Id="rId193" Type="http://schemas.openxmlformats.org/officeDocument/2006/relationships/tags" Target="../tags/tag1462.xml"/><Relationship Id="rId207" Type="http://schemas.openxmlformats.org/officeDocument/2006/relationships/tags" Target="../tags/tag1476.xml"/><Relationship Id="rId249" Type="http://schemas.openxmlformats.org/officeDocument/2006/relationships/tags" Target="../tags/tag1518.xml"/><Relationship Id="rId414" Type="http://schemas.openxmlformats.org/officeDocument/2006/relationships/tags" Target="../tags/tag1683.xml"/><Relationship Id="rId13" Type="http://schemas.openxmlformats.org/officeDocument/2006/relationships/tags" Target="../tags/tag1282.xml"/><Relationship Id="rId109" Type="http://schemas.openxmlformats.org/officeDocument/2006/relationships/tags" Target="../tags/tag1378.xml"/><Relationship Id="rId260" Type="http://schemas.openxmlformats.org/officeDocument/2006/relationships/tags" Target="../tags/tag1529.xml"/><Relationship Id="rId316" Type="http://schemas.openxmlformats.org/officeDocument/2006/relationships/tags" Target="../tags/tag1585.xml"/><Relationship Id="rId55" Type="http://schemas.openxmlformats.org/officeDocument/2006/relationships/tags" Target="../tags/tag1324.xml"/><Relationship Id="rId97" Type="http://schemas.openxmlformats.org/officeDocument/2006/relationships/tags" Target="../tags/tag1366.xml"/><Relationship Id="rId120" Type="http://schemas.openxmlformats.org/officeDocument/2006/relationships/tags" Target="../tags/tag1389.xml"/><Relationship Id="rId358" Type="http://schemas.openxmlformats.org/officeDocument/2006/relationships/tags" Target="../tags/tag1627.xml"/><Relationship Id="rId162" Type="http://schemas.openxmlformats.org/officeDocument/2006/relationships/tags" Target="../tags/tag1431.xml"/><Relationship Id="rId218" Type="http://schemas.openxmlformats.org/officeDocument/2006/relationships/tags" Target="../tags/tag1487.xml"/><Relationship Id="rId271" Type="http://schemas.openxmlformats.org/officeDocument/2006/relationships/tags" Target="../tags/tag1540.xml"/><Relationship Id="rId24" Type="http://schemas.openxmlformats.org/officeDocument/2006/relationships/tags" Target="../tags/tag1293.xml"/><Relationship Id="rId66" Type="http://schemas.openxmlformats.org/officeDocument/2006/relationships/tags" Target="../tags/tag1335.xml"/><Relationship Id="rId131" Type="http://schemas.openxmlformats.org/officeDocument/2006/relationships/tags" Target="../tags/tag1400.xml"/><Relationship Id="rId327" Type="http://schemas.openxmlformats.org/officeDocument/2006/relationships/tags" Target="../tags/tag1596.xml"/><Relationship Id="rId369" Type="http://schemas.openxmlformats.org/officeDocument/2006/relationships/tags" Target="../tags/tag1638.xml"/><Relationship Id="rId173" Type="http://schemas.openxmlformats.org/officeDocument/2006/relationships/tags" Target="../tags/tag1442.xml"/><Relationship Id="rId229" Type="http://schemas.openxmlformats.org/officeDocument/2006/relationships/tags" Target="../tags/tag1498.xml"/><Relationship Id="rId380" Type="http://schemas.openxmlformats.org/officeDocument/2006/relationships/tags" Target="../tags/tag1649.xml"/><Relationship Id="rId240" Type="http://schemas.openxmlformats.org/officeDocument/2006/relationships/tags" Target="../tags/tag1509.xml"/><Relationship Id="rId35" Type="http://schemas.openxmlformats.org/officeDocument/2006/relationships/tags" Target="../tags/tag1304.xml"/><Relationship Id="rId77" Type="http://schemas.openxmlformats.org/officeDocument/2006/relationships/tags" Target="../tags/tag1346.xml"/><Relationship Id="rId100" Type="http://schemas.openxmlformats.org/officeDocument/2006/relationships/tags" Target="../tags/tag1369.xml"/><Relationship Id="rId282" Type="http://schemas.openxmlformats.org/officeDocument/2006/relationships/tags" Target="../tags/tag1551.xml"/><Relationship Id="rId338" Type="http://schemas.openxmlformats.org/officeDocument/2006/relationships/tags" Target="../tags/tag1607.xml"/><Relationship Id="rId8" Type="http://schemas.openxmlformats.org/officeDocument/2006/relationships/tags" Target="../tags/tag1277.xml"/><Relationship Id="rId142" Type="http://schemas.openxmlformats.org/officeDocument/2006/relationships/tags" Target="../tags/tag1411.xml"/><Relationship Id="rId184" Type="http://schemas.openxmlformats.org/officeDocument/2006/relationships/tags" Target="../tags/tag1453.xml"/><Relationship Id="rId391" Type="http://schemas.openxmlformats.org/officeDocument/2006/relationships/tags" Target="../tags/tag1660.xml"/><Relationship Id="rId405" Type="http://schemas.openxmlformats.org/officeDocument/2006/relationships/tags" Target="../tags/tag1674.xml"/><Relationship Id="rId251" Type="http://schemas.openxmlformats.org/officeDocument/2006/relationships/tags" Target="../tags/tag1520.xml"/><Relationship Id="rId46" Type="http://schemas.openxmlformats.org/officeDocument/2006/relationships/tags" Target="../tags/tag1315.xml"/><Relationship Id="rId293" Type="http://schemas.openxmlformats.org/officeDocument/2006/relationships/tags" Target="../tags/tag1562.xml"/><Relationship Id="rId307" Type="http://schemas.openxmlformats.org/officeDocument/2006/relationships/tags" Target="../tags/tag1576.xml"/><Relationship Id="rId349" Type="http://schemas.openxmlformats.org/officeDocument/2006/relationships/tags" Target="../tags/tag1618.xml"/><Relationship Id="rId88" Type="http://schemas.openxmlformats.org/officeDocument/2006/relationships/tags" Target="../tags/tag1357.xml"/><Relationship Id="rId111" Type="http://schemas.openxmlformats.org/officeDocument/2006/relationships/tags" Target="../tags/tag1380.xml"/><Relationship Id="rId153" Type="http://schemas.openxmlformats.org/officeDocument/2006/relationships/tags" Target="../tags/tag1422.xml"/><Relationship Id="rId195" Type="http://schemas.openxmlformats.org/officeDocument/2006/relationships/tags" Target="../tags/tag1464.xml"/><Relationship Id="rId209" Type="http://schemas.openxmlformats.org/officeDocument/2006/relationships/tags" Target="../tags/tag1478.xml"/><Relationship Id="rId360" Type="http://schemas.openxmlformats.org/officeDocument/2006/relationships/tags" Target="../tags/tag1629.xml"/><Relationship Id="rId416" Type="http://schemas.openxmlformats.org/officeDocument/2006/relationships/tags" Target="../tags/tag1685.xml"/><Relationship Id="rId220" Type="http://schemas.openxmlformats.org/officeDocument/2006/relationships/tags" Target="../tags/tag1489.xml"/><Relationship Id="rId15" Type="http://schemas.openxmlformats.org/officeDocument/2006/relationships/tags" Target="../tags/tag1284.xml"/><Relationship Id="rId57" Type="http://schemas.openxmlformats.org/officeDocument/2006/relationships/tags" Target="../tags/tag1326.xml"/><Relationship Id="rId262" Type="http://schemas.openxmlformats.org/officeDocument/2006/relationships/tags" Target="../tags/tag1531.xml"/><Relationship Id="rId318" Type="http://schemas.openxmlformats.org/officeDocument/2006/relationships/tags" Target="../tags/tag1587.xml"/><Relationship Id="rId99" Type="http://schemas.openxmlformats.org/officeDocument/2006/relationships/tags" Target="../tags/tag1368.xml"/><Relationship Id="rId122" Type="http://schemas.openxmlformats.org/officeDocument/2006/relationships/tags" Target="../tags/tag1391.xml"/><Relationship Id="rId164" Type="http://schemas.openxmlformats.org/officeDocument/2006/relationships/tags" Target="../tags/tag1433.xml"/><Relationship Id="rId371" Type="http://schemas.openxmlformats.org/officeDocument/2006/relationships/tags" Target="../tags/tag1640.xml"/><Relationship Id="rId26" Type="http://schemas.openxmlformats.org/officeDocument/2006/relationships/tags" Target="../tags/tag1295.xml"/><Relationship Id="rId231" Type="http://schemas.openxmlformats.org/officeDocument/2006/relationships/tags" Target="../tags/tag1500.xml"/><Relationship Id="rId273" Type="http://schemas.openxmlformats.org/officeDocument/2006/relationships/tags" Target="../tags/tag1542.xml"/><Relationship Id="rId329" Type="http://schemas.openxmlformats.org/officeDocument/2006/relationships/tags" Target="../tags/tag1598.xml"/><Relationship Id="rId68" Type="http://schemas.openxmlformats.org/officeDocument/2006/relationships/tags" Target="../tags/tag1337.xml"/><Relationship Id="rId133" Type="http://schemas.openxmlformats.org/officeDocument/2006/relationships/tags" Target="../tags/tag1402.xml"/><Relationship Id="rId175" Type="http://schemas.openxmlformats.org/officeDocument/2006/relationships/tags" Target="../tags/tag1444.xml"/><Relationship Id="rId340" Type="http://schemas.openxmlformats.org/officeDocument/2006/relationships/tags" Target="../tags/tag1609.xml"/><Relationship Id="rId200" Type="http://schemas.openxmlformats.org/officeDocument/2006/relationships/tags" Target="../tags/tag1469.xml"/><Relationship Id="rId382" Type="http://schemas.openxmlformats.org/officeDocument/2006/relationships/tags" Target="../tags/tag1651.xml"/><Relationship Id="rId242" Type="http://schemas.openxmlformats.org/officeDocument/2006/relationships/tags" Target="../tags/tag1511.xml"/><Relationship Id="rId284" Type="http://schemas.openxmlformats.org/officeDocument/2006/relationships/tags" Target="../tags/tag1553.xml"/><Relationship Id="rId37" Type="http://schemas.openxmlformats.org/officeDocument/2006/relationships/tags" Target="../tags/tag1306.xml"/><Relationship Id="rId79" Type="http://schemas.openxmlformats.org/officeDocument/2006/relationships/tags" Target="../tags/tag1348.xml"/><Relationship Id="rId102" Type="http://schemas.openxmlformats.org/officeDocument/2006/relationships/tags" Target="../tags/tag1371.xml"/><Relationship Id="rId144" Type="http://schemas.openxmlformats.org/officeDocument/2006/relationships/tags" Target="../tags/tag1413.xml"/><Relationship Id="rId90" Type="http://schemas.openxmlformats.org/officeDocument/2006/relationships/tags" Target="../tags/tag1359.xml"/><Relationship Id="rId186" Type="http://schemas.openxmlformats.org/officeDocument/2006/relationships/tags" Target="../tags/tag1455.xml"/><Relationship Id="rId351" Type="http://schemas.openxmlformats.org/officeDocument/2006/relationships/tags" Target="../tags/tag1620.xml"/><Relationship Id="rId393" Type="http://schemas.openxmlformats.org/officeDocument/2006/relationships/tags" Target="../tags/tag1662.xml"/><Relationship Id="rId407" Type="http://schemas.openxmlformats.org/officeDocument/2006/relationships/tags" Target="../tags/tag1676.xml"/><Relationship Id="rId211" Type="http://schemas.openxmlformats.org/officeDocument/2006/relationships/tags" Target="../tags/tag1480.xml"/><Relationship Id="rId253" Type="http://schemas.openxmlformats.org/officeDocument/2006/relationships/tags" Target="../tags/tag1522.xml"/><Relationship Id="rId295" Type="http://schemas.openxmlformats.org/officeDocument/2006/relationships/tags" Target="../tags/tag1564.xml"/><Relationship Id="rId309" Type="http://schemas.openxmlformats.org/officeDocument/2006/relationships/tags" Target="../tags/tag1578.xml"/><Relationship Id="rId48" Type="http://schemas.openxmlformats.org/officeDocument/2006/relationships/tags" Target="../tags/tag1317.xml"/><Relationship Id="rId113" Type="http://schemas.openxmlformats.org/officeDocument/2006/relationships/tags" Target="../tags/tag1382.xml"/><Relationship Id="rId320" Type="http://schemas.openxmlformats.org/officeDocument/2006/relationships/tags" Target="../tags/tag1589.xml"/><Relationship Id="rId155" Type="http://schemas.openxmlformats.org/officeDocument/2006/relationships/tags" Target="../tags/tag1424.xml"/><Relationship Id="rId197" Type="http://schemas.openxmlformats.org/officeDocument/2006/relationships/tags" Target="../tags/tag1466.xml"/><Relationship Id="rId362" Type="http://schemas.openxmlformats.org/officeDocument/2006/relationships/tags" Target="../tags/tag1631.xml"/><Relationship Id="rId418" Type="http://schemas.openxmlformats.org/officeDocument/2006/relationships/tags" Target="../tags/tag1687.xml"/><Relationship Id="rId222" Type="http://schemas.openxmlformats.org/officeDocument/2006/relationships/tags" Target="../tags/tag1491.xml"/><Relationship Id="rId264" Type="http://schemas.openxmlformats.org/officeDocument/2006/relationships/tags" Target="../tags/tag15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ww.cptd.ippk.arkh-edu.ru/upload/medialibrary/d37/risunok1.png"/>
          <p:cNvPicPr>
            <a:picLocks noChangeAspect="1" noChangeArrowheads="1"/>
          </p:cNvPicPr>
          <p:nvPr/>
        </p:nvPicPr>
        <p:blipFill>
          <a:blip r:embed="rId4" cstate="print"/>
          <a:srcRect l="5581" r="5134"/>
          <a:stretch>
            <a:fillRect/>
          </a:stretch>
        </p:blipFill>
        <p:spPr bwMode="auto">
          <a:xfrm>
            <a:off x="0" y="214290"/>
            <a:ext cx="9144000" cy="5500726"/>
          </a:xfrm>
          <a:prstGeom prst="rect">
            <a:avLst/>
          </a:prstGeom>
          <a:noFill/>
        </p:spPr>
      </p:pic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642910" y="3143248"/>
            <a:ext cx="4071966" cy="1415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304704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365F9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«Равноускоренное движение»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67196" y="5805264"/>
            <a:ext cx="46517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+mj-lt"/>
                <a:cs typeface="Times New Roman" pitchFamily="18" charset="0"/>
              </a:rPr>
              <a:t>Председатель </a:t>
            </a:r>
            <a:r>
              <a:rPr lang="ru-RU" b="1" dirty="0">
                <a:latin typeface="+mj-lt"/>
              </a:rPr>
              <a:t>жюри регионального этапа всероссийской  олимпиады школьников</a:t>
            </a:r>
            <a:endParaRPr lang="ru-RU" b="1" dirty="0" smtClean="0">
              <a:latin typeface="+mj-lt"/>
              <a:cs typeface="Times New Roman" pitchFamily="18" charset="0"/>
            </a:endParaRPr>
          </a:p>
          <a:p>
            <a:r>
              <a:rPr lang="ru-RU" b="1" dirty="0" smtClean="0">
                <a:latin typeface="+mj-lt"/>
                <a:cs typeface="Times New Roman" pitchFamily="18" charset="0"/>
              </a:rPr>
              <a:t>Кошкина Анжелика Васильевна</a:t>
            </a:r>
            <a:endParaRPr lang="ru-RU" b="1" dirty="0">
              <a:latin typeface="+mj-lt"/>
              <a:cs typeface="Times New Roman" pitchFamily="18" charset="0"/>
            </a:endParaRPr>
          </a:p>
        </p:txBody>
      </p:sp>
      <p:sp>
        <p:nvSpPr>
          <p:cNvPr id="5" name="SMARTInkShape-1520"/>
          <p:cNvSpPr/>
          <p:nvPr>
            <p:custDataLst>
              <p:tags r:id="rId1"/>
            </p:custDataLst>
          </p:nvPr>
        </p:nvSpPr>
        <p:spPr>
          <a:xfrm>
            <a:off x="7074474" y="2867637"/>
            <a:ext cx="69277" cy="389914"/>
          </a:xfrm>
          <a:custGeom>
            <a:avLst/>
            <a:gdLst/>
            <a:ahLst/>
            <a:cxnLst/>
            <a:rect l="0" t="0" r="0" b="0"/>
            <a:pathLst>
              <a:path w="69277" h="389914">
                <a:moveTo>
                  <a:pt x="0" y="0"/>
                </a:moveTo>
                <a:lnTo>
                  <a:pt x="0" y="0"/>
                </a:lnTo>
                <a:lnTo>
                  <a:pt x="2596" y="16535"/>
                </a:lnTo>
                <a:lnTo>
                  <a:pt x="8949" y="55692"/>
                </a:lnTo>
                <a:lnTo>
                  <a:pt x="15300" y="94262"/>
                </a:lnTo>
                <a:lnTo>
                  <a:pt x="18829" y="132571"/>
                </a:lnTo>
                <a:lnTo>
                  <a:pt x="20397" y="170764"/>
                </a:lnTo>
                <a:lnTo>
                  <a:pt x="21094" y="208905"/>
                </a:lnTo>
                <a:lnTo>
                  <a:pt x="24226" y="244201"/>
                </a:lnTo>
                <a:lnTo>
                  <a:pt x="31940" y="291000"/>
                </a:lnTo>
                <a:lnTo>
                  <a:pt x="40927" y="328855"/>
                </a:lnTo>
                <a:lnTo>
                  <a:pt x="56605" y="371211"/>
                </a:lnTo>
                <a:lnTo>
                  <a:pt x="69276" y="389913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967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821525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24577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2958736"/>
              </p:ext>
            </p:extLst>
          </p:nvPr>
        </p:nvGraphicFramePr>
        <p:xfrm>
          <a:off x="2921794" y="5571570"/>
          <a:ext cx="3300413" cy="944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47" name="Equation" r:id="rId45" imgW="3288960" imgH="952200" progId="Equation.DSMT4">
                  <p:embed/>
                </p:oleObj>
              </mc:Choice>
              <mc:Fallback>
                <p:oleObj name="Equation" r:id="rId45" imgW="3288960" imgH="952200" progId="Equation.DSMT4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1794" y="5571570"/>
                        <a:ext cx="3300413" cy="944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2457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9139113"/>
              </p:ext>
            </p:extLst>
          </p:nvPr>
        </p:nvGraphicFramePr>
        <p:xfrm>
          <a:off x="3271838" y="4302985"/>
          <a:ext cx="2600325" cy="944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48" name="Equation" r:id="rId47" imgW="2590560" imgH="952200" progId="Equation.DSMT4">
                  <p:embed/>
                </p:oleObj>
              </mc:Choice>
              <mc:Fallback>
                <p:oleObj name="Equation" r:id="rId47" imgW="2590560" imgH="9522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1838" y="4302985"/>
                        <a:ext cx="2600325" cy="944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2458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8197265"/>
              </p:ext>
            </p:extLst>
          </p:nvPr>
        </p:nvGraphicFramePr>
        <p:xfrm>
          <a:off x="3435350" y="2138881"/>
          <a:ext cx="22733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49" name="Equation" r:id="rId49" imgW="2273040" imgH="469800" progId="Equation.DSMT4">
                  <p:embed/>
                </p:oleObj>
              </mc:Choice>
              <mc:Fallback>
                <p:oleObj name="Equation" r:id="rId49" imgW="2273040" imgH="46980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5350" y="2138881"/>
                        <a:ext cx="2273300" cy="469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2458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8879362"/>
              </p:ext>
            </p:extLst>
          </p:nvPr>
        </p:nvGraphicFramePr>
        <p:xfrm>
          <a:off x="3500438" y="2932802"/>
          <a:ext cx="2143125" cy="1046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50" name="Equation" r:id="rId51" imgW="2133360" imgH="1054080" progId="Equation.DSMT4">
                  <p:embed/>
                </p:oleObj>
              </mc:Choice>
              <mc:Fallback>
                <p:oleObj name="Equation" r:id="rId51" imgW="2133360" imgH="105408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0438" y="2932802"/>
                        <a:ext cx="2143125" cy="1046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Прямоугольник 4"/>
          <p:cNvSpPr>
            <a:spLocks noChangeArrowheads="1"/>
          </p:cNvSpPr>
          <p:nvPr/>
        </p:nvSpPr>
        <p:spPr bwMode="auto">
          <a:xfrm>
            <a:off x="0" y="1"/>
            <a:ext cx="9144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Основные формулы </a:t>
            </a:r>
            <a:endParaRPr lang="ru-RU" alt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9573314"/>
              </p:ext>
            </p:extLst>
          </p:nvPr>
        </p:nvGraphicFramePr>
        <p:xfrm>
          <a:off x="3740150" y="1268760"/>
          <a:ext cx="16637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51" name="Equation" r:id="rId53" imgW="1663560" imgH="545760" progId="Equation.DSMT4">
                  <p:embed/>
                </p:oleObj>
              </mc:Choice>
              <mc:Fallback>
                <p:oleObj name="Equation" r:id="rId53" imgW="1663560" imgH="54576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0150" y="1268760"/>
                        <a:ext cx="1663700" cy="546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746" name="SMARTInkShape-1521"/>
          <p:cNvSpPr/>
          <p:nvPr>
            <p:custDataLst>
              <p:tags r:id="rId2"/>
            </p:custDataLst>
          </p:nvPr>
        </p:nvSpPr>
        <p:spPr>
          <a:xfrm>
            <a:off x="2476500" y="1992981"/>
            <a:ext cx="895241" cy="864435"/>
          </a:xfrm>
          <a:custGeom>
            <a:avLst/>
            <a:gdLst/>
            <a:ahLst/>
            <a:cxnLst/>
            <a:rect l="0" t="0" r="0" b="0"/>
            <a:pathLst>
              <a:path w="895241" h="864435">
                <a:moveTo>
                  <a:pt x="171450" y="226344"/>
                </a:moveTo>
                <a:lnTo>
                  <a:pt x="171450" y="226344"/>
                </a:lnTo>
                <a:lnTo>
                  <a:pt x="166394" y="226344"/>
                </a:lnTo>
                <a:lnTo>
                  <a:pt x="161089" y="229166"/>
                </a:lnTo>
                <a:lnTo>
                  <a:pt x="155204" y="232890"/>
                </a:lnTo>
                <a:lnTo>
                  <a:pt x="145940" y="236045"/>
                </a:lnTo>
                <a:lnTo>
                  <a:pt x="136492" y="242153"/>
                </a:lnTo>
                <a:lnTo>
                  <a:pt x="125932" y="244434"/>
                </a:lnTo>
                <a:lnTo>
                  <a:pt x="115589" y="244967"/>
                </a:lnTo>
                <a:lnTo>
                  <a:pt x="111984" y="246168"/>
                </a:lnTo>
                <a:lnTo>
                  <a:pt x="109581" y="248027"/>
                </a:lnTo>
                <a:lnTo>
                  <a:pt x="100668" y="258614"/>
                </a:lnTo>
                <a:lnTo>
                  <a:pt x="94835" y="261853"/>
                </a:lnTo>
                <a:lnTo>
                  <a:pt x="91799" y="262717"/>
                </a:lnTo>
                <a:lnTo>
                  <a:pt x="89774" y="264351"/>
                </a:lnTo>
                <a:lnTo>
                  <a:pt x="69320" y="293072"/>
                </a:lnTo>
                <a:lnTo>
                  <a:pt x="66792" y="299393"/>
                </a:lnTo>
                <a:lnTo>
                  <a:pt x="51590" y="324967"/>
                </a:lnTo>
                <a:lnTo>
                  <a:pt x="48408" y="340056"/>
                </a:lnTo>
                <a:lnTo>
                  <a:pt x="44871" y="370003"/>
                </a:lnTo>
                <a:lnTo>
                  <a:pt x="39437" y="389718"/>
                </a:lnTo>
                <a:lnTo>
                  <a:pt x="38152" y="436074"/>
                </a:lnTo>
                <a:lnTo>
                  <a:pt x="38103" y="480355"/>
                </a:lnTo>
                <a:lnTo>
                  <a:pt x="39159" y="505746"/>
                </a:lnTo>
                <a:lnTo>
                  <a:pt x="49858" y="550194"/>
                </a:lnTo>
                <a:lnTo>
                  <a:pt x="57811" y="566422"/>
                </a:lnTo>
                <a:lnTo>
                  <a:pt x="82576" y="610781"/>
                </a:lnTo>
                <a:lnTo>
                  <a:pt x="98077" y="635971"/>
                </a:lnTo>
                <a:lnTo>
                  <a:pt x="131665" y="680372"/>
                </a:lnTo>
                <a:lnTo>
                  <a:pt x="172097" y="719411"/>
                </a:lnTo>
                <a:lnTo>
                  <a:pt x="183379" y="728060"/>
                </a:lnTo>
                <a:lnTo>
                  <a:pt x="202068" y="748037"/>
                </a:lnTo>
                <a:lnTo>
                  <a:pt x="241127" y="769077"/>
                </a:lnTo>
                <a:lnTo>
                  <a:pt x="257450" y="776592"/>
                </a:lnTo>
                <a:lnTo>
                  <a:pt x="298196" y="802245"/>
                </a:lnTo>
                <a:lnTo>
                  <a:pt x="343074" y="814524"/>
                </a:lnTo>
                <a:lnTo>
                  <a:pt x="382486" y="829700"/>
                </a:lnTo>
                <a:lnTo>
                  <a:pt x="425998" y="842661"/>
                </a:lnTo>
                <a:lnTo>
                  <a:pt x="466575" y="851645"/>
                </a:lnTo>
                <a:lnTo>
                  <a:pt x="506269" y="859610"/>
                </a:lnTo>
                <a:lnTo>
                  <a:pt x="545101" y="863873"/>
                </a:lnTo>
                <a:lnTo>
                  <a:pt x="584291" y="864434"/>
                </a:lnTo>
                <a:lnTo>
                  <a:pt x="609509" y="863435"/>
                </a:lnTo>
                <a:lnTo>
                  <a:pt x="657134" y="854816"/>
                </a:lnTo>
                <a:lnTo>
                  <a:pt x="691720" y="841852"/>
                </a:lnTo>
                <a:lnTo>
                  <a:pt x="735269" y="809948"/>
                </a:lnTo>
                <a:lnTo>
                  <a:pt x="775319" y="773643"/>
                </a:lnTo>
                <a:lnTo>
                  <a:pt x="812854" y="727738"/>
                </a:lnTo>
                <a:lnTo>
                  <a:pt x="835388" y="692391"/>
                </a:lnTo>
                <a:lnTo>
                  <a:pt x="853705" y="645355"/>
                </a:lnTo>
                <a:lnTo>
                  <a:pt x="869901" y="597807"/>
                </a:lnTo>
                <a:lnTo>
                  <a:pt x="882640" y="553171"/>
                </a:lnTo>
                <a:lnTo>
                  <a:pt x="892526" y="509860"/>
                </a:lnTo>
                <a:lnTo>
                  <a:pt x="894792" y="465909"/>
                </a:lnTo>
                <a:lnTo>
                  <a:pt x="895240" y="419049"/>
                </a:lnTo>
                <a:lnTo>
                  <a:pt x="894259" y="381631"/>
                </a:lnTo>
                <a:lnTo>
                  <a:pt x="887736" y="343734"/>
                </a:lnTo>
                <a:lnTo>
                  <a:pt x="879100" y="305694"/>
                </a:lnTo>
                <a:lnTo>
                  <a:pt x="869839" y="268670"/>
                </a:lnTo>
                <a:lnTo>
                  <a:pt x="854406" y="224357"/>
                </a:lnTo>
                <a:lnTo>
                  <a:pt x="831288" y="180208"/>
                </a:lnTo>
                <a:lnTo>
                  <a:pt x="806339" y="140913"/>
                </a:lnTo>
                <a:lnTo>
                  <a:pt x="774685" y="98089"/>
                </a:lnTo>
                <a:lnTo>
                  <a:pt x="732587" y="64672"/>
                </a:lnTo>
                <a:lnTo>
                  <a:pt x="685690" y="33761"/>
                </a:lnTo>
                <a:lnTo>
                  <a:pt x="638160" y="14181"/>
                </a:lnTo>
                <a:lnTo>
                  <a:pt x="592468" y="7576"/>
                </a:lnTo>
                <a:lnTo>
                  <a:pt x="545499" y="0"/>
                </a:lnTo>
                <a:lnTo>
                  <a:pt x="512290" y="1235"/>
                </a:lnTo>
                <a:lnTo>
                  <a:pt x="475640" y="8303"/>
                </a:lnTo>
                <a:lnTo>
                  <a:pt x="437969" y="19923"/>
                </a:lnTo>
                <a:lnTo>
                  <a:pt x="399996" y="33949"/>
                </a:lnTo>
                <a:lnTo>
                  <a:pt x="375684" y="43468"/>
                </a:lnTo>
                <a:lnTo>
                  <a:pt x="331384" y="72628"/>
                </a:lnTo>
                <a:lnTo>
                  <a:pt x="294685" y="98249"/>
                </a:lnTo>
                <a:lnTo>
                  <a:pt x="249415" y="139775"/>
                </a:lnTo>
                <a:lnTo>
                  <a:pt x="203353" y="187215"/>
                </a:lnTo>
                <a:lnTo>
                  <a:pt x="172436" y="231095"/>
                </a:lnTo>
                <a:lnTo>
                  <a:pt x="143167" y="278669"/>
                </a:lnTo>
                <a:lnTo>
                  <a:pt x="123955" y="314158"/>
                </a:lnTo>
                <a:lnTo>
                  <a:pt x="107655" y="351097"/>
                </a:lnTo>
                <a:lnTo>
                  <a:pt x="92296" y="389740"/>
                </a:lnTo>
                <a:lnTo>
                  <a:pt x="74887" y="431609"/>
                </a:lnTo>
                <a:lnTo>
                  <a:pt x="62211" y="477734"/>
                </a:lnTo>
                <a:lnTo>
                  <a:pt x="57349" y="501887"/>
                </a:lnTo>
                <a:lnTo>
                  <a:pt x="51991" y="526456"/>
                </a:lnTo>
                <a:lnTo>
                  <a:pt x="46302" y="551302"/>
                </a:lnTo>
                <a:lnTo>
                  <a:pt x="40393" y="576333"/>
                </a:lnTo>
                <a:lnTo>
                  <a:pt x="34337" y="602545"/>
                </a:lnTo>
                <a:lnTo>
                  <a:pt x="28183" y="629544"/>
                </a:lnTo>
                <a:lnTo>
                  <a:pt x="21964" y="657069"/>
                </a:lnTo>
                <a:lnTo>
                  <a:pt x="16759" y="683886"/>
                </a:lnTo>
                <a:lnTo>
                  <a:pt x="12231" y="710230"/>
                </a:lnTo>
                <a:lnTo>
                  <a:pt x="5436" y="753613"/>
                </a:lnTo>
                <a:lnTo>
                  <a:pt x="0" y="788319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749" name="SMARTInkShape-Group349"/>
          <p:cNvGrpSpPr/>
          <p:nvPr/>
        </p:nvGrpSpPr>
        <p:grpSpPr>
          <a:xfrm>
            <a:off x="2200964" y="4248719"/>
            <a:ext cx="804789" cy="913774"/>
            <a:chOff x="2200964" y="4248719"/>
            <a:chExt cx="804789" cy="913774"/>
          </a:xfrm>
        </p:grpSpPr>
        <p:sp>
          <p:nvSpPr>
            <p:cNvPr id="24747" name="SMARTInkShape-1522"/>
            <p:cNvSpPr/>
            <p:nvPr>
              <p:custDataLst>
                <p:tags r:id="rId42"/>
              </p:custDataLst>
            </p:nvPr>
          </p:nvSpPr>
          <p:spPr>
            <a:xfrm>
              <a:off x="2200964" y="4248719"/>
              <a:ext cx="804789" cy="913774"/>
            </a:xfrm>
            <a:custGeom>
              <a:avLst/>
              <a:gdLst/>
              <a:ahLst/>
              <a:cxnLst/>
              <a:rect l="0" t="0" r="0" b="0"/>
              <a:pathLst>
                <a:path w="804789" h="913774">
                  <a:moveTo>
                    <a:pt x="142186" y="637606"/>
                  </a:moveTo>
                  <a:lnTo>
                    <a:pt x="142186" y="637606"/>
                  </a:lnTo>
                  <a:lnTo>
                    <a:pt x="119520" y="637606"/>
                  </a:lnTo>
                  <a:lnTo>
                    <a:pt x="113415" y="634784"/>
                  </a:lnTo>
                  <a:lnTo>
                    <a:pt x="110305" y="632550"/>
                  </a:lnTo>
                  <a:lnTo>
                    <a:pt x="108232" y="632118"/>
                  </a:lnTo>
                  <a:lnTo>
                    <a:pt x="106850" y="632890"/>
                  </a:lnTo>
                  <a:lnTo>
                    <a:pt x="104632" y="636674"/>
                  </a:lnTo>
                  <a:lnTo>
                    <a:pt x="95933" y="637524"/>
                  </a:lnTo>
                  <a:lnTo>
                    <a:pt x="95475" y="638609"/>
                  </a:lnTo>
                  <a:lnTo>
                    <a:pt x="94682" y="645800"/>
                  </a:lnTo>
                  <a:lnTo>
                    <a:pt x="88039" y="654472"/>
                  </a:lnTo>
                  <a:lnTo>
                    <a:pt x="85926" y="663299"/>
                  </a:lnTo>
                  <a:lnTo>
                    <a:pt x="85432" y="669487"/>
                  </a:lnTo>
                  <a:lnTo>
                    <a:pt x="88034" y="675764"/>
                  </a:lnTo>
                  <a:lnTo>
                    <a:pt x="91660" y="682082"/>
                  </a:lnTo>
                  <a:lnTo>
                    <a:pt x="93988" y="694761"/>
                  </a:lnTo>
                  <a:lnTo>
                    <a:pt x="95365" y="702166"/>
                  </a:lnTo>
                  <a:lnTo>
                    <a:pt x="102090" y="717178"/>
                  </a:lnTo>
                  <a:lnTo>
                    <a:pt x="109727" y="728799"/>
                  </a:lnTo>
                  <a:lnTo>
                    <a:pt x="120874" y="755199"/>
                  </a:lnTo>
                  <a:lnTo>
                    <a:pt x="154897" y="798202"/>
                  </a:lnTo>
                  <a:lnTo>
                    <a:pt x="189811" y="840401"/>
                  </a:lnTo>
                  <a:lnTo>
                    <a:pt x="197219" y="850503"/>
                  </a:lnTo>
                  <a:lnTo>
                    <a:pt x="241604" y="882002"/>
                  </a:lnTo>
                  <a:lnTo>
                    <a:pt x="272252" y="900066"/>
                  </a:lnTo>
                  <a:lnTo>
                    <a:pt x="319870" y="912838"/>
                  </a:lnTo>
                  <a:lnTo>
                    <a:pt x="366157" y="913773"/>
                  </a:lnTo>
                  <a:lnTo>
                    <a:pt x="400202" y="912766"/>
                  </a:lnTo>
                  <a:lnTo>
                    <a:pt x="446849" y="902072"/>
                  </a:lnTo>
                  <a:lnTo>
                    <a:pt x="465996" y="896941"/>
                  </a:lnTo>
                  <a:lnTo>
                    <a:pt x="479776" y="893624"/>
                  </a:lnTo>
                  <a:lnTo>
                    <a:pt x="525477" y="869975"/>
                  </a:lnTo>
                  <a:lnTo>
                    <a:pt x="570930" y="849325"/>
                  </a:lnTo>
                  <a:lnTo>
                    <a:pt x="618257" y="816351"/>
                  </a:lnTo>
                  <a:lnTo>
                    <a:pt x="662875" y="774001"/>
                  </a:lnTo>
                  <a:lnTo>
                    <a:pt x="706277" y="729674"/>
                  </a:lnTo>
                  <a:lnTo>
                    <a:pt x="735736" y="685035"/>
                  </a:lnTo>
                  <a:lnTo>
                    <a:pt x="754520" y="645642"/>
                  </a:lnTo>
                  <a:lnTo>
                    <a:pt x="770778" y="602132"/>
                  </a:lnTo>
                  <a:lnTo>
                    <a:pt x="786704" y="560498"/>
                  </a:lnTo>
                  <a:lnTo>
                    <a:pt x="796587" y="523127"/>
                  </a:lnTo>
                  <a:lnTo>
                    <a:pt x="800097" y="475657"/>
                  </a:lnTo>
                  <a:lnTo>
                    <a:pt x="804788" y="446041"/>
                  </a:lnTo>
                  <a:lnTo>
                    <a:pt x="800787" y="401465"/>
                  </a:lnTo>
                  <a:lnTo>
                    <a:pt x="799683" y="361773"/>
                  </a:lnTo>
                  <a:lnTo>
                    <a:pt x="798406" y="323358"/>
                  </a:lnTo>
                  <a:lnTo>
                    <a:pt x="789060" y="285197"/>
                  </a:lnTo>
                  <a:lnTo>
                    <a:pt x="777023" y="242028"/>
                  </a:lnTo>
                  <a:lnTo>
                    <a:pt x="761290" y="198059"/>
                  </a:lnTo>
                  <a:lnTo>
                    <a:pt x="738888" y="152707"/>
                  </a:lnTo>
                  <a:lnTo>
                    <a:pt x="715371" y="112383"/>
                  </a:lnTo>
                  <a:lnTo>
                    <a:pt x="678630" y="69720"/>
                  </a:lnTo>
                  <a:lnTo>
                    <a:pt x="634304" y="34557"/>
                  </a:lnTo>
                  <a:lnTo>
                    <a:pt x="589665" y="12427"/>
                  </a:lnTo>
                  <a:lnTo>
                    <a:pt x="567460" y="3752"/>
                  </a:lnTo>
                  <a:lnTo>
                    <a:pt x="522745" y="0"/>
                  </a:lnTo>
                  <a:lnTo>
                    <a:pt x="475503" y="2328"/>
                  </a:lnTo>
                  <a:lnTo>
                    <a:pt x="427929" y="15687"/>
                  </a:lnTo>
                  <a:lnTo>
                    <a:pt x="380310" y="31231"/>
                  </a:lnTo>
                  <a:lnTo>
                    <a:pt x="332686" y="57424"/>
                  </a:lnTo>
                  <a:lnTo>
                    <a:pt x="294586" y="87204"/>
                  </a:lnTo>
                  <a:lnTo>
                    <a:pt x="250998" y="117115"/>
                  </a:lnTo>
                  <a:lnTo>
                    <a:pt x="214166" y="155321"/>
                  </a:lnTo>
                  <a:lnTo>
                    <a:pt x="171809" y="198264"/>
                  </a:lnTo>
                  <a:lnTo>
                    <a:pt x="139414" y="244925"/>
                  </a:lnTo>
                  <a:lnTo>
                    <a:pt x="112790" y="282308"/>
                  </a:lnTo>
                  <a:lnTo>
                    <a:pt x="85851" y="321254"/>
                  </a:lnTo>
                  <a:lnTo>
                    <a:pt x="63993" y="365837"/>
                  </a:lnTo>
                  <a:lnTo>
                    <a:pt x="45170" y="412560"/>
                  </a:lnTo>
                  <a:lnTo>
                    <a:pt x="36274" y="444100"/>
                  </a:lnTo>
                  <a:lnTo>
                    <a:pt x="25969" y="478578"/>
                  </a:lnTo>
                  <a:lnTo>
                    <a:pt x="15393" y="515068"/>
                  </a:lnTo>
                  <a:lnTo>
                    <a:pt x="7164" y="552453"/>
                  </a:lnTo>
                  <a:lnTo>
                    <a:pt x="2801" y="593057"/>
                  </a:lnTo>
                  <a:lnTo>
                    <a:pt x="862" y="634740"/>
                  </a:lnTo>
                  <a:lnTo>
                    <a:pt x="0" y="674432"/>
                  </a:lnTo>
                  <a:lnTo>
                    <a:pt x="2439" y="718884"/>
                  </a:lnTo>
                  <a:lnTo>
                    <a:pt x="5993" y="758397"/>
                  </a:lnTo>
                  <a:lnTo>
                    <a:pt x="8836" y="79000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48" name="SMARTInkShape-1523"/>
            <p:cNvSpPr/>
            <p:nvPr>
              <p:custDataLst>
                <p:tags r:id="rId43"/>
              </p:custDataLst>
            </p:nvPr>
          </p:nvSpPr>
          <p:spPr>
            <a:xfrm>
              <a:off x="2571753" y="4505325"/>
              <a:ext cx="219073" cy="400051"/>
            </a:xfrm>
            <a:custGeom>
              <a:avLst/>
              <a:gdLst/>
              <a:ahLst/>
              <a:cxnLst/>
              <a:rect l="0" t="0" r="0" b="0"/>
              <a:pathLst>
                <a:path w="219073" h="400051">
                  <a:moveTo>
                    <a:pt x="47622" y="295275"/>
                  </a:moveTo>
                  <a:lnTo>
                    <a:pt x="47622" y="295275"/>
                  </a:lnTo>
                  <a:lnTo>
                    <a:pt x="38489" y="286142"/>
                  </a:lnTo>
                  <a:lnTo>
                    <a:pt x="38213" y="290923"/>
                  </a:lnTo>
                  <a:lnTo>
                    <a:pt x="37116" y="292374"/>
                  </a:lnTo>
                  <a:lnTo>
                    <a:pt x="29906" y="294892"/>
                  </a:lnTo>
                  <a:lnTo>
                    <a:pt x="29461" y="293962"/>
                  </a:lnTo>
                  <a:lnTo>
                    <a:pt x="28582" y="285863"/>
                  </a:lnTo>
                  <a:lnTo>
                    <a:pt x="19440" y="276620"/>
                  </a:lnTo>
                  <a:lnTo>
                    <a:pt x="113" y="276225"/>
                  </a:lnTo>
                  <a:lnTo>
                    <a:pt x="0" y="285358"/>
                  </a:lnTo>
                  <a:lnTo>
                    <a:pt x="8199" y="293917"/>
                  </a:lnTo>
                  <a:lnTo>
                    <a:pt x="9406" y="303357"/>
                  </a:lnTo>
                  <a:lnTo>
                    <a:pt x="9487" y="309429"/>
                  </a:lnTo>
                  <a:lnTo>
                    <a:pt x="10557" y="311061"/>
                  </a:lnTo>
                  <a:lnTo>
                    <a:pt x="12329" y="312150"/>
                  </a:lnTo>
                  <a:lnTo>
                    <a:pt x="14568" y="312874"/>
                  </a:lnTo>
                  <a:lnTo>
                    <a:pt x="16061" y="314416"/>
                  </a:lnTo>
                  <a:lnTo>
                    <a:pt x="21279" y="324495"/>
                  </a:lnTo>
                  <a:lnTo>
                    <a:pt x="34833" y="340632"/>
                  </a:lnTo>
                  <a:lnTo>
                    <a:pt x="36647" y="346478"/>
                  </a:lnTo>
                  <a:lnTo>
                    <a:pt x="38188" y="348461"/>
                  </a:lnTo>
                  <a:lnTo>
                    <a:pt x="42724" y="350663"/>
                  </a:lnTo>
                  <a:lnTo>
                    <a:pt x="44357" y="352309"/>
                  </a:lnTo>
                  <a:lnTo>
                    <a:pt x="55696" y="369713"/>
                  </a:lnTo>
                  <a:lnTo>
                    <a:pt x="61774" y="376009"/>
                  </a:lnTo>
                  <a:lnTo>
                    <a:pt x="67318" y="378782"/>
                  </a:lnTo>
                  <a:lnTo>
                    <a:pt x="70277" y="379521"/>
                  </a:lnTo>
                  <a:lnTo>
                    <a:pt x="85779" y="388344"/>
                  </a:lnTo>
                  <a:lnTo>
                    <a:pt x="88935" y="389071"/>
                  </a:lnTo>
                  <a:lnTo>
                    <a:pt x="91039" y="390614"/>
                  </a:lnTo>
                  <a:lnTo>
                    <a:pt x="92442" y="392700"/>
                  </a:lnTo>
                  <a:lnTo>
                    <a:pt x="94693" y="398599"/>
                  </a:lnTo>
                  <a:lnTo>
                    <a:pt x="97823" y="399405"/>
                  </a:lnTo>
                  <a:lnTo>
                    <a:pt x="123702" y="400050"/>
                  </a:lnTo>
                  <a:lnTo>
                    <a:pt x="123818" y="390917"/>
                  </a:lnTo>
                  <a:lnTo>
                    <a:pt x="132955" y="381403"/>
                  </a:lnTo>
                  <a:lnTo>
                    <a:pt x="133347" y="335583"/>
                  </a:lnTo>
                  <a:lnTo>
                    <a:pt x="133347" y="296173"/>
                  </a:lnTo>
                  <a:lnTo>
                    <a:pt x="136169" y="287560"/>
                  </a:lnTo>
                  <a:lnTo>
                    <a:pt x="139893" y="279146"/>
                  </a:lnTo>
                  <a:lnTo>
                    <a:pt x="143853" y="233978"/>
                  </a:lnTo>
                  <a:lnTo>
                    <a:pt x="154626" y="190443"/>
                  </a:lnTo>
                  <a:lnTo>
                    <a:pt x="159760" y="171433"/>
                  </a:lnTo>
                  <a:lnTo>
                    <a:pt x="164103" y="152395"/>
                  </a:lnTo>
                  <a:lnTo>
                    <a:pt x="178341" y="114300"/>
                  </a:lnTo>
                  <a:lnTo>
                    <a:pt x="183015" y="95250"/>
                  </a:lnTo>
                  <a:lnTo>
                    <a:pt x="189019" y="74907"/>
                  </a:lnTo>
                  <a:lnTo>
                    <a:pt x="191263" y="54151"/>
                  </a:lnTo>
                  <a:lnTo>
                    <a:pt x="202238" y="28771"/>
                  </a:lnTo>
                  <a:lnTo>
                    <a:pt x="206298" y="22312"/>
                  </a:lnTo>
                  <a:lnTo>
                    <a:pt x="209119" y="11418"/>
                  </a:lnTo>
                  <a:lnTo>
                    <a:pt x="219072" y="0"/>
                  </a:lnTo>
                  <a:lnTo>
                    <a:pt x="219072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750" name="SMARTInkShape-1524"/>
          <p:cNvSpPr/>
          <p:nvPr>
            <p:custDataLst>
              <p:tags r:id="rId3"/>
            </p:custDataLst>
          </p:nvPr>
        </p:nvSpPr>
        <p:spPr>
          <a:xfrm>
            <a:off x="8786167" y="2055533"/>
            <a:ext cx="148284" cy="11393"/>
          </a:xfrm>
          <a:custGeom>
            <a:avLst/>
            <a:gdLst/>
            <a:ahLst/>
            <a:cxnLst/>
            <a:rect l="0" t="0" r="0" b="0"/>
            <a:pathLst>
              <a:path w="148284" h="11393">
                <a:moveTo>
                  <a:pt x="0" y="0"/>
                </a:moveTo>
                <a:lnTo>
                  <a:pt x="0" y="0"/>
                </a:lnTo>
                <a:lnTo>
                  <a:pt x="6527" y="905"/>
                </a:lnTo>
                <a:lnTo>
                  <a:pt x="27023" y="2640"/>
                </a:lnTo>
                <a:lnTo>
                  <a:pt x="72226" y="10484"/>
                </a:lnTo>
                <a:lnTo>
                  <a:pt x="119637" y="11312"/>
                </a:lnTo>
                <a:lnTo>
                  <a:pt x="148283" y="11392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753" name="SMARTInkShape-Group351"/>
          <p:cNvGrpSpPr/>
          <p:nvPr/>
        </p:nvGrpSpPr>
        <p:grpSpPr>
          <a:xfrm>
            <a:off x="3219460" y="1228725"/>
            <a:ext cx="285096" cy="666751"/>
            <a:chOff x="3219460" y="1228725"/>
            <a:chExt cx="285096" cy="666751"/>
          </a:xfrm>
        </p:grpSpPr>
        <p:sp>
          <p:nvSpPr>
            <p:cNvPr id="24751" name="SMARTInkShape-1525"/>
            <p:cNvSpPr/>
            <p:nvPr>
              <p:custDataLst>
                <p:tags r:id="rId40"/>
              </p:custDataLst>
            </p:nvPr>
          </p:nvSpPr>
          <p:spPr>
            <a:xfrm>
              <a:off x="3219460" y="1371610"/>
              <a:ext cx="142866" cy="228591"/>
            </a:xfrm>
            <a:custGeom>
              <a:avLst/>
              <a:gdLst/>
              <a:ahLst/>
              <a:cxnLst/>
              <a:rect l="0" t="0" r="0" b="0"/>
              <a:pathLst>
                <a:path w="142866" h="228591">
                  <a:moveTo>
                    <a:pt x="9515" y="161915"/>
                  </a:moveTo>
                  <a:lnTo>
                    <a:pt x="9515" y="161915"/>
                  </a:lnTo>
                  <a:lnTo>
                    <a:pt x="0" y="161915"/>
                  </a:lnTo>
                  <a:lnTo>
                    <a:pt x="9399" y="161915"/>
                  </a:lnTo>
                  <a:lnTo>
                    <a:pt x="17706" y="153714"/>
                  </a:lnTo>
                  <a:lnTo>
                    <a:pt x="19835" y="145047"/>
                  </a:lnTo>
                  <a:lnTo>
                    <a:pt x="44988" y="105174"/>
                  </a:lnTo>
                  <a:lnTo>
                    <a:pt x="47506" y="98597"/>
                  </a:lnTo>
                  <a:lnTo>
                    <a:pt x="64022" y="76201"/>
                  </a:lnTo>
                  <a:lnTo>
                    <a:pt x="66549" y="69845"/>
                  </a:lnTo>
                  <a:lnTo>
                    <a:pt x="72863" y="60316"/>
                  </a:lnTo>
                  <a:lnTo>
                    <a:pt x="76262" y="50790"/>
                  </a:lnTo>
                  <a:lnTo>
                    <a:pt x="92608" y="28565"/>
                  </a:lnTo>
                  <a:lnTo>
                    <a:pt x="93485" y="25390"/>
                  </a:lnTo>
                  <a:lnTo>
                    <a:pt x="95128" y="23273"/>
                  </a:lnTo>
                  <a:lnTo>
                    <a:pt x="101439" y="19236"/>
                  </a:lnTo>
                  <a:lnTo>
                    <a:pt x="104327" y="11004"/>
                  </a:lnTo>
                  <a:lnTo>
                    <a:pt x="107392" y="10177"/>
                  </a:lnTo>
                  <a:lnTo>
                    <a:pt x="109691" y="9956"/>
                  </a:lnTo>
                  <a:lnTo>
                    <a:pt x="111224" y="8751"/>
                  </a:lnTo>
                  <a:lnTo>
                    <a:pt x="114285" y="6"/>
                  </a:lnTo>
                  <a:lnTo>
                    <a:pt x="114287" y="0"/>
                  </a:lnTo>
                  <a:lnTo>
                    <a:pt x="114290" y="41393"/>
                  </a:lnTo>
                  <a:lnTo>
                    <a:pt x="117112" y="47672"/>
                  </a:lnTo>
                  <a:lnTo>
                    <a:pt x="120836" y="53990"/>
                  </a:lnTo>
                  <a:lnTo>
                    <a:pt x="122932" y="64556"/>
                  </a:lnTo>
                  <a:lnTo>
                    <a:pt x="123799" y="107413"/>
                  </a:lnTo>
                  <a:lnTo>
                    <a:pt x="124866" y="117584"/>
                  </a:lnTo>
                  <a:lnTo>
                    <a:pt x="132015" y="136113"/>
                  </a:lnTo>
                  <a:lnTo>
                    <a:pt x="133324" y="180786"/>
                  </a:lnTo>
                  <a:lnTo>
                    <a:pt x="133340" y="204511"/>
                  </a:lnTo>
                  <a:lnTo>
                    <a:pt x="136162" y="210127"/>
                  </a:lnTo>
                  <a:lnTo>
                    <a:pt x="141541" y="217300"/>
                  </a:lnTo>
                  <a:lnTo>
                    <a:pt x="142865" y="228579"/>
                  </a:lnTo>
                  <a:lnTo>
                    <a:pt x="142865" y="228587"/>
                  </a:lnTo>
                  <a:lnTo>
                    <a:pt x="142865" y="22859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52" name="SMARTInkShape-1526"/>
            <p:cNvSpPr/>
            <p:nvPr>
              <p:custDataLst>
                <p:tags r:id="rId41"/>
              </p:custDataLst>
            </p:nvPr>
          </p:nvSpPr>
          <p:spPr>
            <a:xfrm>
              <a:off x="3400425" y="1228725"/>
              <a:ext cx="104131" cy="666751"/>
            </a:xfrm>
            <a:custGeom>
              <a:avLst/>
              <a:gdLst/>
              <a:ahLst/>
              <a:cxnLst/>
              <a:rect l="0" t="0" r="0" b="0"/>
              <a:pathLst>
                <a:path w="104131" h="666751">
                  <a:moveTo>
                    <a:pt x="19050" y="0"/>
                  </a:moveTo>
                  <a:lnTo>
                    <a:pt x="19050" y="0"/>
                  </a:lnTo>
                  <a:lnTo>
                    <a:pt x="19050" y="8201"/>
                  </a:lnTo>
                  <a:lnTo>
                    <a:pt x="17992" y="8642"/>
                  </a:lnTo>
                  <a:lnTo>
                    <a:pt x="13994" y="9133"/>
                  </a:lnTo>
                  <a:lnTo>
                    <a:pt x="12504" y="10322"/>
                  </a:lnTo>
                  <a:lnTo>
                    <a:pt x="9918" y="17692"/>
                  </a:lnTo>
                  <a:lnTo>
                    <a:pt x="17116" y="29232"/>
                  </a:lnTo>
                  <a:lnTo>
                    <a:pt x="23724" y="46461"/>
                  </a:lnTo>
                  <a:lnTo>
                    <a:pt x="34163" y="63701"/>
                  </a:lnTo>
                  <a:lnTo>
                    <a:pt x="51204" y="111257"/>
                  </a:lnTo>
                  <a:lnTo>
                    <a:pt x="71991" y="156641"/>
                  </a:lnTo>
                  <a:lnTo>
                    <a:pt x="82376" y="203376"/>
                  </a:lnTo>
                  <a:lnTo>
                    <a:pt x="91977" y="250923"/>
                  </a:lnTo>
                  <a:lnTo>
                    <a:pt x="99875" y="295706"/>
                  </a:lnTo>
                  <a:lnTo>
                    <a:pt x="104130" y="342957"/>
                  </a:lnTo>
                  <a:lnTo>
                    <a:pt x="103631" y="390532"/>
                  </a:lnTo>
                  <a:lnTo>
                    <a:pt x="96563" y="438151"/>
                  </a:lnTo>
                  <a:lnTo>
                    <a:pt x="85062" y="485775"/>
                  </a:lnTo>
                  <a:lnTo>
                    <a:pt x="68705" y="533400"/>
                  </a:lnTo>
                  <a:lnTo>
                    <a:pt x="45762" y="581025"/>
                  </a:lnTo>
                  <a:lnTo>
                    <a:pt x="25926" y="621111"/>
                  </a:lnTo>
                  <a:lnTo>
                    <a:pt x="0" y="6667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756" name="SMARTInkShape-Group352"/>
          <p:cNvGrpSpPr/>
          <p:nvPr/>
        </p:nvGrpSpPr>
        <p:grpSpPr>
          <a:xfrm>
            <a:off x="2914650" y="2133600"/>
            <a:ext cx="294991" cy="619126"/>
            <a:chOff x="2914650" y="2133600"/>
            <a:chExt cx="294991" cy="619126"/>
          </a:xfrm>
        </p:grpSpPr>
        <p:sp>
          <p:nvSpPr>
            <p:cNvPr id="24754" name="SMARTInkShape-1527"/>
            <p:cNvSpPr/>
            <p:nvPr>
              <p:custDataLst>
                <p:tags r:id="rId38"/>
              </p:custDataLst>
            </p:nvPr>
          </p:nvSpPr>
          <p:spPr>
            <a:xfrm>
              <a:off x="3105150" y="2133600"/>
              <a:ext cx="104491" cy="619126"/>
            </a:xfrm>
            <a:custGeom>
              <a:avLst/>
              <a:gdLst/>
              <a:ahLst/>
              <a:cxnLst/>
              <a:rect l="0" t="0" r="0" b="0"/>
              <a:pathLst>
                <a:path w="104491" h="619126">
                  <a:moveTo>
                    <a:pt x="28575" y="0"/>
                  </a:moveTo>
                  <a:lnTo>
                    <a:pt x="28575" y="0"/>
                  </a:lnTo>
                  <a:lnTo>
                    <a:pt x="37708" y="9133"/>
                  </a:lnTo>
                  <a:lnTo>
                    <a:pt x="38022" y="3960"/>
                  </a:lnTo>
                  <a:lnTo>
                    <a:pt x="38065" y="6346"/>
                  </a:lnTo>
                  <a:lnTo>
                    <a:pt x="54989" y="36739"/>
                  </a:lnTo>
                  <a:lnTo>
                    <a:pt x="57248" y="43845"/>
                  </a:lnTo>
                  <a:lnTo>
                    <a:pt x="72254" y="71051"/>
                  </a:lnTo>
                  <a:lnTo>
                    <a:pt x="84247" y="115640"/>
                  </a:lnTo>
                  <a:lnTo>
                    <a:pt x="92184" y="162385"/>
                  </a:lnTo>
                  <a:lnTo>
                    <a:pt x="101526" y="204020"/>
                  </a:lnTo>
                  <a:lnTo>
                    <a:pt x="104490" y="250980"/>
                  </a:lnTo>
                  <a:lnTo>
                    <a:pt x="103692" y="298546"/>
                  </a:lnTo>
                  <a:lnTo>
                    <a:pt x="96571" y="343331"/>
                  </a:lnTo>
                  <a:lnTo>
                    <a:pt x="87885" y="390582"/>
                  </a:lnTo>
                  <a:lnTo>
                    <a:pt x="81095" y="428636"/>
                  </a:lnTo>
                  <a:lnTo>
                    <a:pt x="63017" y="473273"/>
                  </a:lnTo>
                  <a:lnTo>
                    <a:pt x="48157" y="516584"/>
                  </a:lnTo>
                  <a:lnTo>
                    <a:pt x="35435" y="553112"/>
                  </a:lnTo>
                  <a:lnTo>
                    <a:pt x="12174" y="598324"/>
                  </a:lnTo>
                  <a:lnTo>
                    <a:pt x="0" y="6191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55" name="SMARTInkShape-1528"/>
            <p:cNvSpPr/>
            <p:nvPr>
              <p:custDataLst>
                <p:tags r:id="rId39"/>
              </p:custDataLst>
            </p:nvPr>
          </p:nvSpPr>
          <p:spPr>
            <a:xfrm>
              <a:off x="2914650" y="2257425"/>
              <a:ext cx="190501" cy="285635"/>
            </a:xfrm>
            <a:custGeom>
              <a:avLst/>
              <a:gdLst/>
              <a:ahLst/>
              <a:cxnLst/>
              <a:rect l="0" t="0" r="0" b="0"/>
              <a:pathLst>
                <a:path w="190501" h="285635">
                  <a:moveTo>
                    <a:pt x="76200" y="9525"/>
                  </a:moveTo>
                  <a:lnTo>
                    <a:pt x="76200" y="9525"/>
                  </a:lnTo>
                  <a:lnTo>
                    <a:pt x="66675" y="0"/>
                  </a:lnTo>
                  <a:lnTo>
                    <a:pt x="66675" y="14465"/>
                  </a:lnTo>
                  <a:lnTo>
                    <a:pt x="65617" y="15994"/>
                  </a:lnTo>
                  <a:lnTo>
                    <a:pt x="63853" y="17012"/>
                  </a:lnTo>
                  <a:lnTo>
                    <a:pt x="58475" y="18648"/>
                  </a:lnTo>
                  <a:lnTo>
                    <a:pt x="57739" y="21693"/>
                  </a:lnTo>
                  <a:lnTo>
                    <a:pt x="57150" y="66244"/>
                  </a:lnTo>
                  <a:lnTo>
                    <a:pt x="47635" y="66675"/>
                  </a:lnTo>
                  <a:lnTo>
                    <a:pt x="47625" y="42995"/>
                  </a:lnTo>
                  <a:lnTo>
                    <a:pt x="50447" y="37453"/>
                  </a:lnTo>
                  <a:lnTo>
                    <a:pt x="55825" y="30329"/>
                  </a:lnTo>
                  <a:lnTo>
                    <a:pt x="57034" y="20528"/>
                  </a:lnTo>
                  <a:lnTo>
                    <a:pt x="57115" y="14431"/>
                  </a:lnTo>
                  <a:lnTo>
                    <a:pt x="58185" y="12796"/>
                  </a:lnTo>
                  <a:lnTo>
                    <a:pt x="59957" y="11706"/>
                  </a:lnTo>
                  <a:lnTo>
                    <a:pt x="66559" y="9563"/>
                  </a:lnTo>
                  <a:lnTo>
                    <a:pt x="81139" y="9525"/>
                  </a:lnTo>
                  <a:lnTo>
                    <a:pt x="82668" y="10584"/>
                  </a:lnTo>
                  <a:lnTo>
                    <a:pt x="83687" y="12347"/>
                  </a:lnTo>
                  <a:lnTo>
                    <a:pt x="85457" y="19226"/>
                  </a:lnTo>
                  <a:lnTo>
                    <a:pt x="85714" y="41406"/>
                  </a:lnTo>
                  <a:lnTo>
                    <a:pt x="88542" y="47683"/>
                  </a:lnTo>
                  <a:lnTo>
                    <a:pt x="90778" y="50839"/>
                  </a:lnTo>
                  <a:lnTo>
                    <a:pt x="93925" y="65393"/>
                  </a:lnTo>
                  <a:lnTo>
                    <a:pt x="95234" y="112262"/>
                  </a:lnTo>
                  <a:lnTo>
                    <a:pt x="95249" y="154581"/>
                  </a:lnTo>
                  <a:lnTo>
                    <a:pt x="94192" y="177891"/>
                  </a:lnTo>
                  <a:lnTo>
                    <a:pt x="87050" y="201749"/>
                  </a:lnTo>
                  <a:lnTo>
                    <a:pt x="84929" y="222159"/>
                  </a:lnTo>
                  <a:lnTo>
                    <a:pt x="73982" y="247459"/>
                  </a:lnTo>
                  <a:lnTo>
                    <a:pt x="69922" y="253915"/>
                  </a:lnTo>
                  <a:lnTo>
                    <a:pt x="68119" y="260312"/>
                  </a:lnTo>
                  <a:lnTo>
                    <a:pt x="66579" y="262442"/>
                  </a:lnTo>
                  <a:lnTo>
                    <a:pt x="64494" y="263861"/>
                  </a:lnTo>
                  <a:lnTo>
                    <a:pt x="58601" y="266139"/>
                  </a:lnTo>
                  <a:lnTo>
                    <a:pt x="49833" y="273135"/>
                  </a:lnTo>
                  <a:lnTo>
                    <a:pt x="39854" y="275818"/>
                  </a:lnTo>
                  <a:lnTo>
                    <a:pt x="33563" y="276104"/>
                  </a:lnTo>
                  <a:lnTo>
                    <a:pt x="31901" y="275086"/>
                  </a:lnTo>
                  <a:lnTo>
                    <a:pt x="30792" y="273349"/>
                  </a:lnTo>
                  <a:lnTo>
                    <a:pt x="30053" y="271133"/>
                  </a:lnTo>
                  <a:lnTo>
                    <a:pt x="28502" y="269655"/>
                  </a:lnTo>
                  <a:lnTo>
                    <a:pt x="20504" y="267089"/>
                  </a:lnTo>
                  <a:lnTo>
                    <a:pt x="14425" y="266815"/>
                  </a:lnTo>
                  <a:lnTo>
                    <a:pt x="12791" y="265719"/>
                  </a:lnTo>
                  <a:lnTo>
                    <a:pt x="11702" y="263929"/>
                  </a:lnTo>
                  <a:lnTo>
                    <a:pt x="10976" y="261678"/>
                  </a:lnTo>
                  <a:lnTo>
                    <a:pt x="9434" y="260177"/>
                  </a:lnTo>
                  <a:lnTo>
                    <a:pt x="128" y="257210"/>
                  </a:lnTo>
                  <a:lnTo>
                    <a:pt x="0" y="247685"/>
                  </a:lnTo>
                  <a:lnTo>
                    <a:pt x="8200" y="247653"/>
                  </a:lnTo>
                  <a:lnTo>
                    <a:pt x="16868" y="254197"/>
                  </a:lnTo>
                  <a:lnTo>
                    <a:pt x="25694" y="256292"/>
                  </a:lnTo>
                  <a:lnTo>
                    <a:pt x="36257" y="257059"/>
                  </a:lnTo>
                  <a:lnTo>
                    <a:pt x="45340" y="263698"/>
                  </a:lnTo>
                  <a:lnTo>
                    <a:pt x="54239" y="265811"/>
                  </a:lnTo>
                  <a:lnTo>
                    <a:pt x="60442" y="266305"/>
                  </a:lnTo>
                  <a:lnTo>
                    <a:pt x="66727" y="269346"/>
                  </a:lnTo>
                  <a:lnTo>
                    <a:pt x="73048" y="273168"/>
                  </a:lnTo>
                  <a:lnTo>
                    <a:pt x="85730" y="275621"/>
                  </a:lnTo>
                  <a:lnTo>
                    <a:pt x="107951" y="276190"/>
                  </a:lnTo>
                  <a:lnTo>
                    <a:pt x="114300" y="279032"/>
                  </a:lnTo>
                  <a:lnTo>
                    <a:pt x="120650" y="282764"/>
                  </a:lnTo>
                  <a:lnTo>
                    <a:pt x="133350" y="285160"/>
                  </a:lnTo>
                  <a:lnTo>
                    <a:pt x="146050" y="285634"/>
                  </a:lnTo>
                  <a:lnTo>
                    <a:pt x="152400" y="282876"/>
                  </a:lnTo>
                  <a:lnTo>
                    <a:pt x="155575" y="280659"/>
                  </a:lnTo>
                  <a:lnTo>
                    <a:pt x="179897" y="275426"/>
                  </a:lnTo>
                  <a:lnTo>
                    <a:pt x="190500" y="2667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759" name="SMARTInkShape-Group353"/>
          <p:cNvGrpSpPr/>
          <p:nvPr/>
        </p:nvGrpSpPr>
        <p:grpSpPr>
          <a:xfrm>
            <a:off x="2952750" y="3124200"/>
            <a:ext cx="285347" cy="619126"/>
            <a:chOff x="2952750" y="3124200"/>
            <a:chExt cx="285347" cy="619126"/>
          </a:xfrm>
        </p:grpSpPr>
        <p:sp>
          <p:nvSpPr>
            <p:cNvPr id="24757" name="SMARTInkShape-1529"/>
            <p:cNvSpPr/>
            <p:nvPr>
              <p:custDataLst>
                <p:tags r:id="rId36"/>
              </p:custDataLst>
            </p:nvPr>
          </p:nvSpPr>
          <p:spPr>
            <a:xfrm>
              <a:off x="3162300" y="3124200"/>
              <a:ext cx="75797" cy="619126"/>
            </a:xfrm>
            <a:custGeom>
              <a:avLst/>
              <a:gdLst/>
              <a:ahLst/>
              <a:cxnLst/>
              <a:rect l="0" t="0" r="0" b="0"/>
              <a:pathLst>
                <a:path w="75797" h="619126">
                  <a:moveTo>
                    <a:pt x="0" y="0"/>
                  </a:moveTo>
                  <a:lnTo>
                    <a:pt x="0" y="0"/>
                  </a:lnTo>
                  <a:lnTo>
                    <a:pt x="5056" y="0"/>
                  </a:lnTo>
                  <a:lnTo>
                    <a:pt x="6546" y="1058"/>
                  </a:lnTo>
                  <a:lnTo>
                    <a:pt x="7538" y="2822"/>
                  </a:lnTo>
                  <a:lnTo>
                    <a:pt x="9133" y="8201"/>
                  </a:lnTo>
                  <a:lnTo>
                    <a:pt x="15994" y="16868"/>
                  </a:lnTo>
                  <a:lnTo>
                    <a:pt x="19203" y="25694"/>
                  </a:lnTo>
                  <a:lnTo>
                    <a:pt x="25328" y="36070"/>
                  </a:lnTo>
                  <a:lnTo>
                    <a:pt x="36649" y="82719"/>
                  </a:lnTo>
                  <a:lnTo>
                    <a:pt x="51230" y="125721"/>
                  </a:lnTo>
                  <a:lnTo>
                    <a:pt x="61687" y="172940"/>
                  </a:lnTo>
                  <a:lnTo>
                    <a:pt x="66018" y="219271"/>
                  </a:lnTo>
                  <a:lnTo>
                    <a:pt x="73134" y="265668"/>
                  </a:lnTo>
                  <a:lnTo>
                    <a:pt x="75796" y="306127"/>
                  </a:lnTo>
                  <a:lnTo>
                    <a:pt x="68608" y="352600"/>
                  </a:lnTo>
                  <a:lnTo>
                    <a:pt x="67057" y="395616"/>
                  </a:lnTo>
                  <a:lnTo>
                    <a:pt x="60205" y="437274"/>
                  </a:lnTo>
                  <a:lnTo>
                    <a:pt x="54931" y="478899"/>
                  </a:lnTo>
                  <a:lnTo>
                    <a:pt x="44012" y="522517"/>
                  </a:lnTo>
                  <a:lnTo>
                    <a:pt x="30605" y="569311"/>
                  </a:lnTo>
                  <a:lnTo>
                    <a:pt x="9525" y="6191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58" name="SMARTInkShape-1530"/>
            <p:cNvSpPr/>
            <p:nvPr>
              <p:custDataLst>
                <p:tags r:id="rId37"/>
              </p:custDataLst>
            </p:nvPr>
          </p:nvSpPr>
          <p:spPr>
            <a:xfrm>
              <a:off x="2952750" y="3305209"/>
              <a:ext cx="190500" cy="361917"/>
            </a:xfrm>
            <a:custGeom>
              <a:avLst/>
              <a:gdLst/>
              <a:ahLst/>
              <a:cxnLst/>
              <a:rect l="0" t="0" r="0" b="0"/>
              <a:pathLst>
                <a:path w="190500" h="361917">
                  <a:moveTo>
                    <a:pt x="19050" y="66641"/>
                  </a:moveTo>
                  <a:lnTo>
                    <a:pt x="19050" y="66641"/>
                  </a:lnTo>
                  <a:lnTo>
                    <a:pt x="9528" y="66641"/>
                  </a:lnTo>
                  <a:lnTo>
                    <a:pt x="35" y="57150"/>
                  </a:lnTo>
                  <a:lnTo>
                    <a:pt x="0" y="23887"/>
                  </a:lnTo>
                  <a:lnTo>
                    <a:pt x="1058" y="22263"/>
                  </a:lnTo>
                  <a:lnTo>
                    <a:pt x="2822" y="21181"/>
                  </a:lnTo>
                  <a:lnTo>
                    <a:pt x="5056" y="20460"/>
                  </a:lnTo>
                  <a:lnTo>
                    <a:pt x="6546" y="18920"/>
                  </a:lnTo>
                  <a:lnTo>
                    <a:pt x="9133" y="10942"/>
                  </a:lnTo>
                  <a:lnTo>
                    <a:pt x="12173" y="10136"/>
                  </a:lnTo>
                  <a:lnTo>
                    <a:pt x="17692" y="9619"/>
                  </a:lnTo>
                  <a:lnTo>
                    <a:pt x="18446" y="6726"/>
                  </a:lnTo>
                  <a:lnTo>
                    <a:pt x="18648" y="4472"/>
                  </a:lnTo>
                  <a:lnTo>
                    <a:pt x="19840" y="2970"/>
                  </a:lnTo>
                  <a:lnTo>
                    <a:pt x="28173" y="83"/>
                  </a:lnTo>
                  <a:lnTo>
                    <a:pt x="33512" y="0"/>
                  </a:lnTo>
                  <a:lnTo>
                    <a:pt x="35042" y="1047"/>
                  </a:lnTo>
                  <a:lnTo>
                    <a:pt x="36061" y="2803"/>
                  </a:lnTo>
                  <a:lnTo>
                    <a:pt x="36741" y="5033"/>
                  </a:lnTo>
                  <a:lnTo>
                    <a:pt x="38253" y="6519"/>
                  </a:lnTo>
                  <a:lnTo>
                    <a:pt x="47197" y="9375"/>
                  </a:lnTo>
                  <a:lnTo>
                    <a:pt x="47499" y="14514"/>
                  </a:lnTo>
                  <a:lnTo>
                    <a:pt x="48599" y="16014"/>
                  </a:lnTo>
                  <a:lnTo>
                    <a:pt x="52644" y="17682"/>
                  </a:lnTo>
                  <a:lnTo>
                    <a:pt x="54146" y="19185"/>
                  </a:lnTo>
                  <a:lnTo>
                    <a:pt x="55815" y="23677"/>
                  </a:lnTo>
                  <a:lnTo>
                    <a:pt x="57147" y="69819"/>
                  </a:lnTo>
                  <a:lnTo>
                    <a:pt x="57150" y="112973"/>
                  </a:lnTo>
                  <a:lnTo>
                    <a:pt x="57150" y="160412"/>
                  </a:lnTo>
                  <a:lnTo>
                    <a:pt x="57150" y="161888"/>
                  </a:lnTo>
                  <a:lnTo>
                    <a:pt x="62206" y="161890"/>
                  </a:lnTo>
                  <a:lnTo>
                    <a:pt x="63696" y="160832"/>
                  </a:lnTo>
                  <a:lnTo>
                    <a:pt x="64688" y="159068"/>
                  </a:lnTo>
                  <a:lnTo>
                    <a:pt x="66413" y="152190"/>
                  </a:lnTo>
                  <a:lnTo>
                    <a:pt x="66559" y="147702"/>
                  </a:lnTo>
                  <a:lnTo>
                    <a:pt x="67656" y="146082"/>
                  </a:lnTo>
                  <a:lnTo>
                    <a:pt x="69445" y="145001"/>
                  </a:lnTo>
                  <a:lnTo>
                    <a:pt x="74866" y="143267"/>
                  </a:lnTo>
                  <a:lnTo>
                    <a:pt x="75607" y="140208"/>
                  </a:lnTo>
                  <a:lnTo>
                    <a:pt x="75805" y="137911"/>
                  </a:lnTo>
                  <a:lnTo>
                    <a:pt x="76995" y="136379"/>
                  </a:lnTo>
                  <a:lnTo>
                    <a:pt x="85878" y="132527"/>
                  </a:lnTo>
                  <a:lnTo>
                    <a:pt x="93806" y="125151"/>
                  </a:lnTo>
                  <a:lnTo>
                    <a:pt x="103324" y="123910"/>
                  </a:lnTo>
                  <a:lnTo>
                    <a:pt x="131506" y="123791"/>
                  </a:lnTo>
                  <a:lnTo>
                    <a:pt x="140590" y="130337"/>
                  </a:lnTo>
                  <a:lnTo>
                    <a:pt x="149489" y="133492"/>
                  </a:lnTo>
                  <a:lnTo>
                    <a:pt x="185509" y="166428"/>
                  </a:lnTo>
                  <a:lnTo>
                    <a:pt x="188282" y="172021"/>
                  </a:lnTo>
                  <a:lnTo>
                    <a:pt x="190414" y="190294"/>
                  </a:lnTo>
                  <a:lnTo>
                    <a:pt x="190499" y="222250"/>
                  </a:lnTo>
                  <a:lnTo>
                    <a:pt x="187677" y="228581"/>
                  </a:lnTo>
                  <a:lnTo>
                    <a:pt x="183954" y="234923"/>
                  </a:lnTo>
                  <a:lnTo>
                    <a:pt x="173632" y="260512"/>
                  </a:lnTo>
                  <a:lnTo>
                    <a:pt x="165864" y="272133"/>
                  </a:lnTo>
                  <a:lnTo>
                    <a:pt x="159881" y="285542"/>
                  </a:lnTo>
                  <a:lnTo>
                    <a:pt x="120639" y="326990"/>
                  </a:lnTo>
                  <a:lnTo>
                    <a:pt x="114295" y="330518"/>
                  </a:lnTo>
                  <a:lnTo>
                    <a:pt x="107948" y="333145"/>
                  </a:lnTo>
                  <a:lnTo>
                    <a:pt x="101599" y="337840"/>
                  </a:lnTo>
                  <a:lnTo>
                    <a:pt x="98072" y="343455"/>
                  </a:lnTo>
                  <a:lnTo>
                    <a:pt x="97131" y="346434"/>
                  </a:lnTo>
                  <a:lnTo>
                    <a:pt x="95446" y="348419"/>
                  </a:lnTo>
                  <a:lnTo>
                    <a:pt x="90750" y="350626"/>
                  </a:lnTo>
                  <a:lnTo>
                    <a:pt x="82158" y="351868"/>
                  </a:lnTo>
                  <a:lnTo>
                    <a:pt x="80172" y="353101"/>
                  </a:lnTo>
                  <a:lnTo>
                    <a:pt x="78848" y="354981"/>
                  </a:lnTo>
                  <a:lnTo>
                    <a:pt x="77965" y="357293"/>
                  </a:lnTo>
                  <a:lnTo>
                    <a:pt x="76319" y="358834"/>
                  </a:lnTo>
                  <a:lnTo>
                    <a:pt x="71666" y="360546"/>
                  </a:lnTo>
                  <a:lnTo>
                    <a:pt x="57150" y="36191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763" name="SMARTInkShape-Group354"/>
          <p:cNvGrpSpPr/>
          <p:nvPr/>
        </p:nvGrpSpPr>
        <p:grpSpPr>
          <a:xfrm>
            <a:off x="3000375" y="4543425"/>
            <a:ext cx="246288" cy="733426"/>
            <a:chOff x="3000375" y="4543425"/>
            <a:chExt cx="246288" cy="733426"/>
          </a:xfrm>
        </p:grpSpPr>
        <p:sp>
          <p:nvSpPr>
            <p:cNvPr id="24760" name="SMARTInkShape-1531"/>
            <p:cNvSpPr/>
            <p:nvPr>
              <p:custDataLst>
                <p:tags r:id="rId33"/>
              </p:custDataLst>
            </p:nvPr>
          </p:nvSpPr>
          <p:spPr>
            <a:xfrm>
              <a:off x="3124200" y="4838700"/>
              <a:ext cx="28576" cy="219076"/>
            </a:xfrm>
            <a:custGeom>
              <a:avLst/>
              <a:gdLst/>
              <a:ahLst/>
              <a:cxnLst/>
              <a:rect l="0" t="0" r="0" b="0"/>
              <a:pathLst>
                <a:path w="28576" h="219076">
                  <a:moveTo>
                    <a:pt x="28575" y="0"/>
                  </a:moveTo>
                  <a:lnTo>
                    <a:pt x="28575" y="0"/>
                  </a:lnTo>
                  <a:lnTo>
                    <a:pt x="28575" y="8201"/>
                  </a:lnTo>
                  <a:lnTo>
                    <a:pt x="20375" y="17610"/>
                  </a:lnTo>
                  <a:lnTo>
                    <a:pt x="19442" y="23680"/>
                  </a:lnTo>
                  <a:lnTo>
                    <a:pt x="19052" y="70053"/>
                  </a:lnTo>
                  <a:lnTo>
                    <a:pt x="19050" y="116117"/>
                  </a:lnTo>
                  <a:lnTo>
                    <a:pt x="17992" y="137511"/>
                  </a:lnTo>
                  <a:lnTo>
                    <a:pt x="10408" y="168166"/>
                  </a:lnTo>
                  <a:lnTo>
                    <a:pt x="8729" y="184000"/>
                  </a:lnTo>
                  <a:lnTo>
                    <a:pt x="1358" y="202762"/>
                  </a:lnTo>
                  <a:lnTo>
                    <a:pt x="0" y="2190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61" name="SMARTInkShape-1532"/>
            <p:cNvSpPr/>
            <p:nvPr>
              <p:custDataLst>
                <p:tags r:id="rId34"/>
              </p:custDataLst>
            </p:nvPr>
          </p:nvSpPr>
          <p:spPr>
            <a:xfrm>
              <a:off x="3000375" y="4752975"/>
              <a:ext cx="123826" cy="190501"/>
            </a:xfrm>
            <a:custGeom>
              <a:avLst/>
              <a:gdLst/>
              <a:ahLst/>
              <a:cxnLst/>
              <a:rect l="0" t="0" r="0" b="0"/>
              <a:pathLst>
                <a:path w="123826" h="190501">
                  <a:moveTo>
                    <a:pt x="66675" y="9525"/>
                  </a:moveTo>
                  <a:lnTo>
                    <a:pt x="66675" y="9525"/>
                  </a:lnTo>
                  <a:lnTo>
                    <a:pt x="66675" y="0"/>
                  </a:lnTo>
                  <a:lnTo>
                    <a:pt x="66675" y="9133"/>
                  </a:lnTo>
                  <a:lnTo>
                    <a:pt x="61619" y="9408"/>
                  </a:lnTo>
                  <a:lnTo>
                    <a:pt x="60129" y="10506"/>
                  </a:lnTo>
                  <a:lnTo>
                    <a:pt x="57266" y="18655"/>
                  </a:lnTo>
                  <a:lnTo>
                    <a:pt x="57185" y="23989"/>
                  </a:lnTo>
                  <a:lnTo>
                    <a:pt x="56115" y="25518"/>
                  </a:lnTo>
                  <a:lnTo>
                    <a:pt x="54343" y="26537"/>
                  </a:lnTo>
                  <a:lnTo>
                    <a:pt x="52104" y="27217"/>
                  </a:lnTo>
                  <a:lnTo>
                    <a:pt x="50611" y="28727"/>
                  </a:lnTo>
                  <a:lnTo>
                    <a:pt x="48018" y="36657"/>
                  </a:lnTo>
                  <a:lnTo>
                    <a:pt x="47628" y="61687"/>
                  </a:lnTo>
                  <a:lnTo>
                    <a:pt x="44804" y="67280"/>
                  </a:lnTo>
                  <a:lnTo>
                    <a:pt x="41079" y="73294"/>
                  </a:lnTo>
                  <a:lnTo>
                    <a:pt x="38492" y="83879"/>
                  </a:lnTo>
                  <a:lnTo>
                    <a:pt x="38216" y="90235"/>
                  </a:lnTo>
                  <a:lnTo>
                    <a:pt x="35330" y="95843"/>
                  </a:lnTo>
                  <a:lnTo>
                    <a:pt x="31577" y="101864"/>
                  </a:lnTo>
                  <a:lnTo>
                    <a:pt x="28406" y="111203"/>
                  </a:lnTo>
                  <a:lnTo>
                    <a:pt x="22292" y="120673"/>
                  </a:lnTo>
                  <a:lnTo>
                    <a:pt x="19477" y="131471"/>
                  </a:lnTo>
                  <a:lnTo>
                    <a:pt x="12588" y="140583"/>
                  </a:lnTo>
                  <a:lnTo>
                    <a:pt x="10433" y="149487"/>
                  </a:lnTo>
                  <a:lnTo>
                    <a:pt x="9929" y="155692"/>
                  </a:lnTo>
                  <a:lnTo>
                    <a:pt x="8736" y="157769"/>
                  </a:lnTo>
                  <a:lnTo>
                    <a:pt x="6882" y="159155"/>
                  </a:lnTo>
                  <a:lnTo>
                    <a:pt x="4588" y="160078"/>
                  </a:lnTo>
                  <a:lnTo>
                    <a:pt x="3059" y="161753"/>
                  </a:lnTo>
                  <a:lnTo>
                    <a:pt x="402" y="169964"/>
                  </a:lnTo>
                  <a:lnTo>
                    <a:pt x="0" y="190500"/>
                  </a:lnTo>
                  <a:lnTo>
                    <a:pt x="8200" y="190500"/>
                  </a:lnTo>
                  <a:lnTo>
                    <a:pt x="17610" y="182299"/>
                  </a:lnTo>
                  <a:lnTo>
                    <a:pt x="27125" y="181091"/>
                  </a:lnTo>
                  <a:lnTo>
                    <a:pt x="36649" y="172784"/>
                  </a:lnTo>
                  <a:lnTo>
                    <a:pt x="42727" y="171845"/>
                  </a:lnTo>
                  <a:lnTo>
                    <a:pt x="51230" y="171567"/>
                  </a:lnTo>
                  <a:lnTo>
                    <a:pt x="53204" y="170470"/>
                  </a:lnTo>
                  <a:lnTo>
                    <a:pt x="54519" y="168680"/>
                  </a:lnTo>
                  <a:lnTo>
                    <a:pt x="55396" y="166428"/>
                  </a:lnTo>
                  <a:lnTo>
                    <a:pt x="57039" y="164928"/>
                  </a:lnTo>
                  <a:lnTo>
                    <a:pt x="61687" y="163259"/>
                  </a:lnTo>
                  <a:lnTo>
                    <a:pt x="108343" y="161925"/>
                  </a:lnTo>
                  <a:lnTo>
                    <a:pt x="117591" y="161925"/>
                  </a:lnTo>
                  <a:lnTo>
                    <a:pt x="119669" y="162983"/>
                  </a:lnTo>
                  <a:lnTo>
                    <a:pt x="121055" y="164747"/>
                  </a:lnTo>
                  <a:lnTo>
                    <a:pt x="123825" y="1714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62" name="SMARTInkShape-1533"/>
            <p:cNvSpPr/>
            <p:nvPr>
              <p:custDataLst>
                <p:tags r:id="rId35"/>
              </p:custDataLst>
            </p:nvPr>
          </p:nvSpPr>
          <p:spPr>
            <a:xfrm>
              <a:off x="3152775" y="4543425"/>
              <a:ext cx="93888" cy="733426"/>
            </a:xfrm>
            <a:custGeom>
              <a:avLst/>
              <a:gdLst/>
              <a:ahLst/>
              <a:cxnLst/>
              <a:rect l="0" t="0" r="0" b="0"/>
              <a:pathLst>
                <a:path w="93888" h="733426">
                  <a:moveTo>
                    <a:pt x="38100" y="0"/>
                  </a:moveTo>
                  <a:lnTo>
                    <a:pt x="38100" y="0"/>
                  </a:lnTo>
                  <a:lnTo>
                    <a:pt x="38100" y="17610"/>
                  </a:lnTo>
                  <a:lnTo>
                    <a:pt x="31554" y="26370"/>
                  </a:lnTo>
                  <a:lnTo>
                    <a:pt x="29458" y="35213"/>
                  </a:lnTo>
                  <a:lnTo>
                    <a:pt x="28967" y="41403"/>
                  </a:lnTo>
                  <a:lnTo>
                    <a:pt x="31572" y="47682"/>
                  </a:lnTo>
                  <a:lnTo>
                    <a:pt x="33748" y="50838"/>
                  </a:lnTo>
                  <a:lnTo>
                    <a:pt x="36811" y="65393"/>
                  </a:lnTo>
                  <a:lnTo>
                    <a:pt x="38904" y="82728"/>
                  </a:lnTo>
                  <a:lnTo>
                    <a:pt x="45629" y="98360"/>
                  </a:lnTo>
                  <a:lnTo>
                    <a:pt x="53266" y="111223"/>
                  </a:lnTo>
                  <a:lnTo>
                    <a:pt x="67284" y="155414"/>
                  </a:lnTo>
                  <a:lnTo>
                    <a:pt x="78240" y="202276"/>
                  </a:lnTo>
                  <a:lnTo>
                    <a:pt x="84246" y="238570"/>
                  </a:lnTo>
                  <a:lnTo>
                    <a:pt x="88352" y="285809"/>
                  </a:lnTo>
                  <a:lnTo>
                    <a:pt x="93887" y="328918"/>
                  </a:lnTo>
                  <a:lnTo>
                    <a:pt x="88435" y="371653"/>
                  </a:lnTo>
                  <a:lnTo>
                    <a:pt x="86528" y="407394"/>
                  </a:lnTo>
                  <a:lnTo>
                    <a:pt x="84905" y="444795"/>
                  </a:lnTo>
                  <a:lnTo>
                    <a:pt x="78191" y="482687"/>
                  </a:lnTo>
                  <a:lnTo>
                    <a:pt x="68441" y="521784"/>
                  </a:lnTo>
                  <a:lnTo>
                    <a:pt x="53675" y="566412"/>
                  </a:lnTo>
                  <a:lnTo>
                    <a:pt x="41068" y="613149"/>
                  </a:lnTo>
                  <a:lnTo>
                    <a:pt x="30247" y="644691"/>
                  </a:lnTo>
                  <a:lnTo>
                    <a:pt x="18382" y="679171"/>
                  </a:lnTo>
                  <a:lnTo>
                    <a:pt x="0" y="7334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767" name="SMARTInkShape-Group355"/>
          <p:cNvGrpSpPr/>
          <p:nvPr/>
        </p:nvGrpSpPr>
        <p:grpSpPr>
          <a:xfrm>
            <a:off x="2562225" y="5762625"/>
            <a:ext cx="285713" cy="571501"/>
            <a:chOff x="2562225" y="5762625"/>
            <a:chExt cx="285713" cy="571501"/>
          </a:xfrm>
        </p:grpSpPr>
        <p:sp>
          <p:nvSpPr>
            <p:cNvPr id="24764" name="SMARTInkShape-1534"/>
            <p:cNvSpPr/>
            <p:nvPr>
              <p:custDataLst>
                <p:tags r:id="rId30"/>
              </p:custDataLst>
            </p:nvPr>
          </p:nvSpPr>
          <p:spPr>
            <a:xfrm>
              <a:off x="2562225" y="5934191"/>
              <a:ext cx="114291" cy="314210"/>
            </a:xfrm>
            <a:custGeom>
              <a:avLst/>
              <a:gdLst/>
              <a:ahLst/>
              <a:cxnLst/>
              <a:rect l="0" t="0" r="0" b="0"/>
              <a:pathLst>
                <a:path w="114291" h="314210">
                  <a:moveTo>
                    <a:pt x="47625" y="9409"/>
                  </a:moveTo>
                  <a:lnTo>
                    <a:pt x="47625" y="9409"/>
                  </a:lnTo>
                  <a:lnTo>
                    <a:pt x="47625" y="0"/>
                  </a:lnTo>
                  <a:lnTo>
                    <a:pt x="47625" y="47566"/>
                  </a:lnTo>
                  <a:lnTo>
                    <a:pt x="47625" y="69737"/>
                  </a:lnTo>
                  <a:lnTo>
                    <a:pt x="44803" y="76085"/>
                  </a:lnTo>
                  <a:lnTo>
                    <a:pt x="41079" y="82434"/>
                  </a:lnTo>
                  <a:lnTo>
                    <a:pt x="38689" y="95134"/>
                  </a:lnTo>
                  <a:lnTo>
                    <a:pt x="38492" y="98309"/>
                  </a:lnTo>
                  <a:lnTo>
                    <a:pt x="35453" y="104659"/>
                  </a:lnTo>
                  <a:lnTo>
                    <a:pt x="9538" y="133220"/>
                  </a:lnTo>
                  <a:lnTo>
                    <a:pt x="116" y="133234"/>
                  </a:lnTo>
                  <a:lnTo>
                    <a:pt x="0" y="109530"/>
                  </a:lnTo>
                  <a:lnTo>
                    <a:pt x="1058" y="107906"/>
                  </a:lnTo>
                  <a:lnTo>
                    <a:pt x="2822" y="106824"/>
                  </a:lnTo>
                  <a:lnTo>
                    <a:pt x="8201" y="105087"/>
                  </a:lnTo>
                  <a:lnTo>
                    <a:pt x="8936" y="102027"/>
                  </a:lnTo>
                  <a:lnTo>
                    <a:pt x="9133" y="99729"/>
                  </a:lnTo>
                  <a:lnTo>
                    <a:pt x="10321" y="98196"/>
                  </a:lnTo>
                  <a:lnTo>
                    <a:pt x="19203" y="94345"/>
                  </a:lnTo>
                  <a:lnTo>
                    <a:pt x="26386" y="88668"/>
                  </a:lnTo>
                  <a:lnTo>
                    <a:pt x="36349" y="86012"/>
                  </a:lnTo>
                  <a:lnTo>
                    <a:pt x="48231" y="93201"/>
                  </a:lnTo>
                  <a:lnTo>
                    <a:pt x="55388" y="94751"/>
                  </a:lnTo>
                  <a:lnTo>
                    <a:pt x="98829" y="136813"/>
                  </a:lnTo>
                  <a:lnTo>
                    <a:pt x="102132" y="142938"/>
                  </a:lnTo>
                  <a:lnTo>
                    <a:pt x="104427" y="158658"/>
                  </a:lnTo>
                  <a:lnTo>
                    <a:pt x="104621" y="164995"/>
                  </a:lnTo>
                  <a:lnTo>
                    <a:pt x="105731" y="167108"/>
                  </a:lnTo>
                  <a:lnTo>
                    <a:pt x="107529" y="168517"/>
                  </a:lnTo>
                  <a:lnTo>
                    <a:pt x="109786" y="169455"/>
                  </a:lnTo>
                  <a:lnTo>
                    <a:pt x="111290" y="171140"/>
                  </a:lnTo>
                  <a:lnTo>
                    <a:pt x="112963" y="175834"/>
                  </a:lnTo>
                  <a:lnTo>
                    <a:pt x="114290" y="212619"/>
                  </a:lnTo>
                  <a:lnTo>
                    <a:pt x="111473" y="218964"/>
                  </a:lnTo>
                  <a:lnTo>
                    <a:pt x="107752" y="225311"/>
                  </a:lnTo>
                  <a:lnTo>
                    <a:pt x="105363" y="238009"/>
                  </a:lnTo>
                  <a:lnTo>
                    <a:pt x="105167" y="241184"/>
                  </a:lnTo>
                  <a:lnTo>
                    <a:pt x="102127" y="247534"/>
                  </a:lnTo>
                  <a:lnTo>
                    <a:pt x="98306" y="253884"/>
                  </a:lnTo>
                  <a:lnTo>
                    <a:pt x="95097" y="263409"/>
                  </a:lnTo>
                  <a:lnTo>
                    <a:pt x="90597" y="269759"/>
                  </a:lnTo>
                  <a:lnTo>
                    <a:pt x="85068" y="273287"/>
                  </a:lnTo>
                  <a:lnTo>
                    <a:pt x="79083" y="275913"/>
                  </a:lnTo>
                  <a:lnTo>
                    <a:pt x="57133" y="292511"/>
                  </a:lnTo>
                  <a:lnTo>
                    <a:pt x="49503" y="294636"/>
                  </a:lnTo>
                  <a:lnTo>
                    <a:pt x="40392" y="301602"/>
                  </a:lnTo>
                  <a:lnTo>
                    <a:pt x="31488" y="304829"/>
                  </a:lnTo>
                  <a:lnTo>
                    <a:pt x="22147" y="310961"/>
                  </a:lnTo>
                  <a:lnTo>
                    <a:pt x="10079" y="314082"/>
                  </a:lnTo>
                  <a:lnTo>
                    <a:pt x="0" y="31420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65" name="SMARTInkShape-1535"/>
            <p:cNvSpPr/>
            <p:nvPr>
              <p:custDataLst>
                <p:tags r:id="rId31"/>
              </p:custDataLst>
            </p:nvPr>
          </p:nvSpPr>
          <p:spPr>
            <a:xfrm>
              <a:off x="2590800" y="5886450"/>
              <a:ext cx="76201" cy="76201"/>
            </a:xfrm>
            <a:custGeom>
              <a:avLst/>
              <a:gdLst/>
              <a:ahLst/>
              <a:cxnLst/>
              <a:rect l="0" t="0" r="0" b="0"/>
              <a:pathLst>
                <a:path w="76201" h="76201">
                  <a:moveTo>
                    <a:pt x="9525" y="76200"/>
                  </a:moveTo>
                  <a:lnTo>
                    <a:pt x="9525" y="76200"/>
                  </a:lnTo>
                  <a:lnTo>
                    <a:pt x="9525" y="67999"/>
                  </a:lnTo>
                  <a:lnTo>
                    <a:pt x="8467" y="67558"/>
                  </a:lnTo>
                  <a:lnTo>
                    <a:pt x="116" y="66685"/>
                  </a:lnTo>
                  <a:lnTo>
                    <a:pt x="0" y="57184"/>
                  </a:lnTo>
                  <a:lnTo>
                    <a:pt x="8201" y="57153"/>
                  </a:lnTo>
                  <a:lnTo>
                    <a:pt x="17610" y="48949"/>
                  </a:lnTo>
                  <a:lnTo>
                    <a:pt x="23680" y="48018"/>
                  </a:lnTo>
                  <a:lnTo>
                    <a:pt x="25312" y="46829"/>
                  </a:lnTo>
                  <a:lnTo>
                    <a:pt x="26399" y="44977"/>
                  </a:lnTo>
                  <a:lnTo>
                    <a:pt x="28145" y="39458"/>
                  </a:lnTo>
                  <a:lnTo>
                    <a:pt x="31206" y="38703"/>
                  </a:lnTo>
                  <a:lnTo>
                    <a:pt x="33504" y="38502"/>
                  </a:lnTo>
                  <a:lnTo>
                    <a:pt x="38880" y="35457"/>
                  </a:lnTo>
                  <a:lnTo>
                    <a:pt x="52170" y="23921"/>
                  </a:lnTo>
                  <a:lnTo>
                    <a:pt x="54936" y="18393"/>
                  </a:lnTo>
                  <a:lnTo>
                    <a:pt x="55674" y="15437"/>
                  </a:lnTo>
                  <a:lnTo>
                    <a:pt x="57224" y="13466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66" name="SMARTInkShape-1536"/>
            <p:cNvSpPr/>
            <p:nvPr>
              <p:custDataLst>
                <p:tags r:id="rId32"/>
              </p:custDataLst>
            </p:nvPr>
          </p:nvSpPr>
          <p:spPr>
            <a:xfrm>
              <a:off x="2771775" y="5762625"/>
              <a:ext cx="76163" cy="571501"/>
            </a:xfrm>
            <a:custGeom>
              <a:avLst/>
              <a:gdLst/>
              <a:ahLst/>
              <a:cxnLst/>
              <a:rect l="0" t="0" r="0" b="0"/>
              <a:pathLst>
                <a:path w="76163" h="571501">
                  <a:moveTo>
                    <a:pt x="0" y="0"/>
                  </a:moveTo>
                  <a:lnTo>
                    <a:pt x="0" y="0"/>
                  </a:lnTo>
                  <a:lnTo>
                    <a:pt x="0" y="18314"/>
                  </a:lnTo>
                  <a:lnTo>
                    <a:pt x="2822" y="26837"/>
                  </a:lnTo>
                  <a:lnTo>
                    <a:pt x="6546" y="34153"/>
                  </a:lnTo>
                  <a:lnTo>
                    <a:pt x="21232" y="78421"/>
                  </a:lnTo>
                  <a:lnTo>
                    <a:pt x="41403" y="120779"/>
                  </a:lnTo>
                  <a:lnTo>
                    <a:pt x="52135" y="166962"/>
                  </a:lnTo>
                  <a:lnTo>
                    <a:pt x="64911" y="214461"/>
                  </a:lnTo>
                  <a:lnTo>
                    <a:pt x="73982" y="257822"/>
                  </a:lnTo>
                  <a:lnTo>
                    <a:pt x="75908" y="298340"/>
                  </a:lnTo>
                  <a:lnTo>
                    <a:pt x="76162" y="343304"/>
                  </a:lnTo>
                  <a:lnTo>
                    <a:pt x="68587" y="387626"/>
                  </a:lnTo>
                  <a:lnTo>
                    <a:pt x="56901" y="430874"/>
                  </a:lnTo>
                  <a:lnTo>
                    <a:pt x="44401" y="474813"/>
                  </a:lnTo>
                  <a:lnTo>
                    <a:pt x="31740" y="521670"/>
                  </a:lnTo>
                  <a:lnTo>
                    <a:pt x="19050" y="5715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770" name="SMARTInkShape-Group356"/>
          <p:cNvGrpSpPr/>
          <p:nvPr/>
        </p:nvGrpSpPr>
        <p:grpSpPr>
          <a:xfrm>
            <a:off x="6419850" y="1133478"/>
            <a:ext cx="295218" cy="723898"/>
            <a:chOff x="6419850" y="1133478"/>
            <a:chExt cx="295218" cy="723898"/>
          </a:xfrm>
        </p:grpSpPr>
        <p:sp>
          <p:nvSpPr>
            <p:cNvPr id="24768" name="SMARTInkShape-1537"/>
            <p:cNvSpPr/>
            <p:nvPr>
              <p:custDataLst>
                <p:tags r:id="rId28"/>
              </p:custDataLst>
            </p:nvPr>
          </p:nvSpPr>
          <p:spPr>
            <a:xfrm>
              <a:off x="6419850" y="1276350"/>
              <a:ext cx="104776" cy="314316"/>
            </a:xfrm>
            <a:custGeom>
              <a:avLst/>
              <a:gdLst/>
              <a:ahLst/>
              <a:cxnLst/>
              <a:rect l="0" t="0" r="0" b="0"/>
              <a:pathLst>
                <a:path w="104776" h="314316">
                  <a:moveTo>
                    <a:pt x="95250" y="9525"/>
                  </a:moveTo>
                  <a:lnTo>
                    <a:pt x="95250" y="9525"/>
                  </a:lnTo>
                  <a:lnTo>
                    <a:pt x="85728" y="9525"/>
                  </a:lnTo>
                  <a:lnTo>
                    <a:pt x="85725" y="1324"/>
                  </a:lnTo>
                  <a:lnTo>
                    <a:pt x="84667" y="883"/>
                  </a:lnTo>
                  <a:lnTo>
                    <a:pt x="57267" y="0"/>
                  </a:lnTo>
                  <a:lnTo>
                    <a:pt x="57184" y="5057"/>
                  </a:lnTo>
                  <a:lnTo>
                    <a:pt x="56114" y="6546"/>
                  </a:lnTo>
                  <a:lnTo>
                    <a:pt x="48018" y="9409"/>
                  </a:lnTo>
                  <a:lnTo>
                    <a:pt x="39458" y="17716"/>
                  </a:lnTo>
                  <a:lnTo>
                    <a:pt x="37311" y="26391"/>
                  </a:lnTo>
                  <a:lnTo>
                    <a:pt x="31634" y="35218"/>
                  </a:lnTo>
                  <a:lnTo>
                    <a:pt x="28977" y="45782"/>
                  </a:lnTo>
                  <a:lnTo>
                    <a:pt x="22109" y="54865"/>
                  </a:lnTo>
                  <a:lnTo>
                    <a:pt x="18898" y="63764"/>
                  </a:lnTo>
                  <a:lnTo>
                    <a:pt x="12772" y="73103"/>
                  </a:lnTo>
                  <a:lnTo>
                    <a:pt x="10488" y="82573"/>
                  </a:lnTo>
                  <a:lnTo>
                    <a:pt x="8491" y="112184"/>
                  </a:lnTo>
                  <a:lnTo>
                    <a:pt x="885" y="138817"/>
                  </a:lnTo>
                  <a:lnTo>
                    <a:pt x="8" y="186435"/>
                  </a:lnTo>
                  <a:lnTo>
                    <a:pt x="0" y="230441"/>
                  </a:lnTo>
                  <a:lnTo>
                    <a:pt x="2822" y="237532"/>
                  </a:lnTo>
                  <a:lnTo>
                    <a:pt x="6545" y="244211"/>
                  </a:lnTo>
                  <a:lnTo>
                    <a:pt x="8937" y="257123"/>
                  </a:lnTo>
                  <a:lnTo>
                    <a:pt x="9409" y="269865"/>
                  </a:lnTo>
                  <a:lnTo>
                    <a:pt x="12296" y="276220"/>
                  </a:lnTo>
                  <a:lnTo>
                    <a:pt x="17716" y="283868"/>
                  </a:lnTo>
                  <a:lnTo>
                    <a:pt x="18655" y="290249"/>
                  </a:lnTo>
                  <a:lnTo>
                    <a:pt x="19845" y="291924"/>
                  </a:lnTo>
                  <a:lnTo>
                    <a:pt x="21696" y="293041"/>
                  </a:lnTo>
                  <a:lnTo>
                    <a:pt x="23989" y="293786"/>
                  </a:lnTo>
                  <a:lnTo>
                    <a:pt x="25518" y="295340"/>
                  </a:lnTo>
                  <a:lnTo>
                    <a:pt x="27217" y="299890"/>
                  </a:lnTo>
                  <a:lnTo>
                    <a:pt x="28727" y="301527"/>
                  </a:lnTo>
                  <a:lnTo>
                    <a:pt x="38195" y="305571"/>
                  </a:lnTo>
                  <a:lnTo>
                    <a:pt x="45419" y="311261"/>
                  </a:lnTo>
                  <a:lnTo>
                    <a:pt x="56630" y="314205"/>
                  </a:lnTo>
                  <a:lnTo>
                    <a:pt x="65306" y="314315"/>
                  </a:lnTo>
                  <a:lnTo>
                    <a:pt x="74009" y="307777"/>
                  </a:lnTo>
                  <a:lnTo>
                    <a:pt x="83972" y="305192"/>
                  </a:lnTo>
                  <a:lnTo>
                    <a:pt x="93772" y="296633"/>
                  </a:lnTo>
                  <a:lnTo>
                    <a:pt x="94593" y="293057"/>
                  </a:lnTo>
                  <a:lnTo>
                    <a:pt x="94812" y="290621"/>
                  </a:lnTo>
                  <a:lnTo>
                    <a:pt x="97877" y="285093"/>
                  </a:lnTo>
                  <a:lnTo>
                    <a:pt x="103412" y="277977"/>
                  </a:lnTo>
                  <a:lnTo>
                    <a:pt x="104506" y="268967"/>
                  </a:lnTo>
                  <a:lnTo>
                    <a:pt x="104775" y="221367"/>
                  </a:lnTo>
                  <a:lnTo>
                    <a:pt x="104775" y="215507"/>
                  </a:lnTo>
                  <a:lnTo>
                    <a:pt x="103717" y="213522"/>
                  </a:lnTo>
                  <a:lnTo>
                    <a:pt x="101953" y="212198"/>
                  </a:lnTo>
                  <a:lnTo>
                    <a:pt x="96575" y="210073"/>
                  </a:lnTo>
                  <a:lnTo>
                    <a:pt x="87908" y="203107"/>
                  </a:lnTo>
                  <a:lnTo>
                    <a:pt x="77951" y="200431"/>
                  </a:lnTo>
                  <a:lnTo>
                    <a:pt x="63096" y="200061"/>
                  </a:lnTo>
                  <a:lnTo>
                    <a:pt x="61114" y="201107"/>
                  </a:lnTo>
                  <a:lnTo>
                    <a:pt x="59793" y="202863"/>
                  </a:lnTo>
                  <a:lnTo>
                    <a:pt x="58912" y="205092"/>
                  </a:lnTo>
                  <a:lnTo>
                    <a:pt x="57266" y="206578"/>
                  </a:lnTo>
                  <a:lnTo>
                    <a:pt x="52615" y="208229"/>
                  </a:lnTo>
                  <a:lnTo>
                    <a:pt x="44047" y="209159"/>
                  </a:lnTo>
                  <a:lnTo>
                    <a:pt x="42064" y="210348"/>
                  </a:lnTo>
                  <a:lnTo>
                    <a:pt x="40743" y="212198"/>
                  </a:lnTo>
                  <a:lnTo>
                    <a:pt x="38217" y="217077"/>
                  </a:lnTo>
                  <a:lnTo>
                    <a:pt x="33566" y="222773"/>
                  </a:lnTo>
                  <a:lnTo>
                    <a:pt x="27972" y="226010"/>
                  </a:lnTo>
                  <a:lnTo>
                    <a:pt x="24998" y="226873"/>
                  </a:lnTo>
                  <a:lnTo>
                    <a:pt x="23014" y="228507"/>
                  </a:lnTo>
                  <a:lnTo>
                    <a:pt x="20813" y="233145"/>
                  </a:lnTo>
                  <a:lnTo>
                    <a:pt x="19050" y="2762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69" name="SMARTInkShape-1538"/>
            <p:cNvSpPr/>
            <p:nvPr>
              <p:custDataLst>
                <p:tags r:id="rId29"/>
              </p:custDataLst>
            </p:nvPr>
          </p:nvSpPr>
          <p:spPr>
            <a:xfrm>
              <a:off x="6572250" y="1133478"/>
              <a:ext cx="142818" cy="723898"/>
            </a:xfrm>
            <a:custGeom>
              <a:avLst/>
              <a:gdLst/>
              <a:ahLst/>
              <a:cxnLst/>
              <a:rect l="0" t="0" r="0" b="0"/>
              <a:pathLst>
                <a:path w="142818" h="723898">
                  <a:moveTo>
                    <a:pt x="57150" y="19047"/>
                  </a:moveTo>
                  <a:lnTo>
                    <a:pt x="57150" y="19047"/>
                  </a:lnTo>
                  <a:lnTo>
                    <a:pt x="47659" y="9556"/>
                  </a:lnTo>
                  <a:lnTo>
                    <a:pt x="28581" y="0"/>
                  </a:lnTo>
                  <a:lnTo>
                    <a:pt x="28576" y="5054"/>
                  </a:lnTo>
                  <a:lnTo>
                    <a:pt x="29635" y="6544"/>
                  </a:lnTo>
                  <a:lnTo>
                    <a:pt x="31398" y="7536"/>
                  </a:lnTo>
                  <a:lnTo>
                    <a:pt x="36776" y="9130"/>
                  </a:lnTo>
                  <a:lnTo>
                    <a:pt x="37512" y="12170"/>
                  </a:lnTo>
                  <a:lnTo>
                    <a:pt x="37709" y="14462"/>
                  </a:lnTo>
                  <a:lnTo>
                    <a:pt x="40749" y="19832"/>
                  </a:lnTo>
                  <a:lnTo>
                    <a:pt x="44569" y="25746"/>
                  </a:lnTo>
                  <a:lnTo>
                    <a:pt x="47778" y="35025"/>
                  </a:lnTo>
                  <a:lnTo>
                    <a:pt x="53903" y="44478"/>
                  </a:lnTo>
                  <a:lnTo>
                    <a:pt x="57245" y="53981"/>
                  </a:lnTo>
                  <a:lnTo>
                    <a:pt x="85782" y="97481"/>
                  </a:lnTo>
                  <a:lnTo>
                    <a:pt x="91042" y="108940"/>
                  </a:lnTo>
                  <a:lnTo>
                    <a:pt x="105365" y="152455"/>
                  </a:lnTo>
                  <a:lnTo>
                    <a:pt x="123877" y="193324"/>
                  </a:lnTo>
                  <a:lnTo>
                    <a:pt x="135341" y="237534"/>
                  </a:lnTo>
                  <a:lnTo>
                    <a:pt x="139526" y="251619"/>
                  </a:lnTo>
                  <a:lnTo>
                    <a:pt x="142434" y="295795"/>
                  </a:lnTo>
                  <a:lnTo>
                    <a:pt x="142817" y="340144"/>
                  </a:lnTo>
                  <a:lnTo>
                    <a:pt x="141809" y="381889"/>
                  </a:lnTo>
                  <a:lnTo>
                    <a:pt x="129617" y="428739"/>
                  </a:lnTo>
                  <a:lnTo>
                    <a:pt x="117365" y="473291"/>
                  </a:lnTo>
                  <a:lnTo>
                    <a:pt x="104753" y="513763"/>
                  </a:lnTo>
                  <a:lnTo>
                    <a:pt x="92071" y="557388"/>
                  </a:lnTo>
                  <a:lnTo>
                    <a:pt x="71770" y="599166"/>
                  </a:lnTo>
                  <a:lnTo>
                    <a:pt x="50199" y="637993"/>
                  </a:lnTo>
                  <a:lnTo>
                    <a:pt x="30376" y="676237"/>
                  </a:lnTo>
                  <a:lnTo>
                    <a:pt x="0" y="72389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771" name="SMARTInkShape-1539"/>
          <p:cNvSpPr/>
          <p:nvPr>
            <p:custDataLst>
              <p:tags r:id="rId4"/>
            </p:custDataLst>
          </p:nvPr>
        </p:nvSpPr>
        <p:spPr>
          <a:xfrm>
            <a:off x="6791325" y="1457363"/>
            <a:ext cx="243588" cy="514311"/>
          </a:xfrm>
          <a:custGeom>
            <a:avLst/>
            <a:gdLst/>
            <a:ahLst/>
            <a:cxnLst/>
            <a:rect l="0" t="0" r="0" b="0"/>
            <a:pathLst>
              <a:path w="243588" h="514311">
                <a:moveTo>
                  <a:pt x="142875" y="47587"/>
                </a:moveTo>
                <a:lnTo>
                  <a:pt x="142875" y="47587"/>
                </a:lnTo>
                <a:lnTo>
                  <a:pt x="142875" y="57111"/>
                </a:lnTo>
                <a:lnTo>
                  <a:pt x="152284" y="66521"/>
                </a:lnTo>
                <a:lnTo>
                  <a:pt x="152399" y="76045"/>
                </a:lnTo>
                <a:lnTo>
                  <a:pt x="161532" y="76159"/>
                </a:lnTo>
                <a:lnTo>
                  <a:pt x="161924" y="58470"/>
                </a:lnTo>
                <a:lnTo>
                  <a:pt x="170125" y="49030"/>
                </a:lnTo>
                <a:lnTo>
                  <a:pt x="171057" y="42958"/>
                </a:lnTo>
                <a:lnTo>
                  <a:pt x="168453" y="37416"/>
                </a:lnTo>
                <a:lnTo>
                  <a:pt x="164826" y="31425"/>
                </a:lnTo>
                <a:lnTo>
                  <a:pt x="162307" y="20856"/>
                </a:lnTo>
                <a:lnTo>
                  <a:pt x="161958" y="10973"/>
                </a:lnTo>
                <a:lnTo>
                  <a:pt x="153727" y="1417"/>
                </a:lnTo>
                <a:lnTo>
                  <a:pt x="147737" y="393"/>
                </a:lnTo>
                <a:lnTo>
                  <a:pt x="130044" y="0"/>
                </a:lnTo>
                <a:lnTo>
                  <a:pt x="123767" y="2801"/>
                </a:lnTo>
                <a:lnTo>
                  <a:pt x="116170" y="8166"/>
                </a:lnTo>
                <a:lnTo>
                  <a:pt x="107066" y="10285"/>
                </a:lnTo>
                <a:lnTo>
                  <a:pt x="74315" y="31867"/>
                </a:lnTo>
                <a:lnTo>
                  <a:pt x="70071" y="38131"/>
                </a:lnTo>
                <a:lnTo>
                  <a:pt x="67126" y="44443"/>
                </a:lnTo>
                <a:lnTo>
                  <a:pt x="40875" y="76162"/>
                </a:lnTo>
                <a:lnTo>
                  <a:pt x="38274" y="82512"/>
                </a:lnTo>
                <a:lnTo>
                  <a:pt x="23020" y="108108"/>
                </a:lnTo>
                <a:lnTo>
                  <a:pt x="19834" y="123199"/>
                </a:lnTo>
                <a:lnTo>
                  <a:pt x="19056" y="169422"/>
                </a:lnTo>
                <a:lnTo>
                  <a:pt x="19050" y="185319"/>
                </a:lnTo>
                <a:lnTo>
                  <a:pt x="21872" y="190999"/>
                </a:lnTo>
                <a:lnTo>
                  <a:pt x="24106" y="193995"/>
                </a:lnTo>
                <a:lnTo>
                  <a:pt x="29411" y="197324"/>
                </a:lnTo>
                <a:lnTo>
                  <a:pt x="32307" y="198211"/>
                </a:lnTo>
                <a:lnTo>
                  <a:pt x="34238" y="199862"/>
                </a:lnTo>
                <a:lnTo>
                  <a:pt x="36383" y="204517"/>
                </a:lnTo>
                <a:lnTo>
                  <a:pt x="38013" y="206182"/>
                </a:lnTo>
                <a:lnTo>
                  <a:pt x="42648" y="208032"/>
                </a:lnTo>
                <a:lnTo>
                  <a:pt x="54246" y="210278"/>
                </a:lnTo>
                <a:lnTo>
                  <a:pt x="64829" y="217674"/>
                </a:lnTo>
                <a:lnTo>
                  <a:pt x="73914" y="218768"/>
                </a:lnTo>
                <a:lnTo>
                  <a:pt x="107960" y="219034"/>
                </a:lnTo>
                <a:lnTo>
                  <a:pt x="110074" y="220093"/>
                </a:lnTo>
                <a:lnTo>
                  <a:pt x="111482" y="221858"/>
                </a:lnTo>
                <a:lnTo>
                  <a:pt x="112422" y="224093"/>
                </a:lnTo>
                <a:lnTo>
                  <a:pt x="114106" y="225582"/>
                </a:lnTo>
                <a:lnTo>
                  <a:pt x="118800" y="227238"/>
                </a:lnTo>
                <a:lnTo>
                  <a:pt x="139777" y="229543"/>
                </a:lnTo>
                <a:lnTo>
                  <a:pt x="152416" y="236086"/>
                </a:lnTo>
                <a:lnTo>
                  <a:pt x="155585" y="236753"/>
                </a:lnTo>
                <a:lnTo>
                  <a:pt x="157699" y="238256"/>
                </a:lnTo>
                <a:lnTo>
                  <a:pt x="159107" y="240316"/>
                </a:lnTo>
                <a:lnTo>
                  <a:pt x="161731" y="245428"/>
                </a:lnTo>
                <a:lnTo>
                  <a:pt x="175018" y="260443"/>
                </a:lnTo>
                <a:lnTo>
                  <a:pt x="181149" y="263898"/>
                </a:lnTo>
                <a:lnTo>
                  <a:pt x="184267" y="264819"/>
                </a:lnTo>
                <a:lnTo>
                  <a:pt x="186344" y="266492"/>
                </a:lnTo>
                <a:lnTo>
                  <a:pt x="197739" y="288288"/>
                </a:lnTo>
                <a:lnTo>
                  <a:pt x="203596" y="292149"/>
                </a:lnTo>
                <a:lnTo>
                  <a:pt x="205580" y="295295"/>
                </a:lnTo>
                <a:lnTo>
                  <a:pt x="211588" y="312731"/>
                </a:lnTo>
                <a:lnTo>
                  <a:pt x="225957" y="333200"/>
                </a:lnTo>
                <a:lnTo>
                  <a:pt x="237833" y="377524"/>
                </a:lnTo>
                <a:lnTo>
                  <a:pt x="237996" y="384020"/>
                </a:lnTo>
                <a:lnTo>
                  <a:pt x="240890" y="390435"/>
                </a:lnTo>
                <a:lnTo>
                  <a:pt x="243143" y="393627"/>
                </a:lnTo>
                <a:lnTo>
                  <a:pt x="243587" y="397872"/>
                </a:lnTo>
                <a:lnTo>
                  <a:pt x="237251" y="434675"/>
                </a:lnTo>
                <a:lnTo>
                  <a:pt x="230622" y="447585"/>
                </a:lnTo>
                <a:lnTo>
                  <a:pt x="229948" y="450778"/>
                </a:lnTo>
                <a:lnTo>
                  <a:pt x="211000" y="488912"/>
                </a:lnTo>
                <a:lnTo>
                  <a:pt x="204550" y="495262"/>
                </a:lnTo>
                <a:lnTo>
                  <a:pt x="195686" y="500554"/>
                </a:lnTo>
                <a:lnTo>
                  <a:pt x="181372" y="506773"/>
                </a:lnTo>
                <a:lnTo>
                  <a:pt x="174802" y="510961"/>
                </a:lnTo>
                <a:lnTo>
                  <a:pt x="163830" y="513871"/>
                </a:lnTo>
                <a:lnTo>
                  <a:pt x="116656" y="514310"/>
                </a:lnTo>
                <a:lnTo>
                  <a:pt x="88746" y="513254"/>
                </a:lnTo>
                <a:lnTo>
                  <a:pt x="57791" y="502553"/>
                </a:lnTo>
                <a:lnTo>
                  <a:pt x="54402" y="500123"/>
                </a:lnTo>
                <a:lnTo>
                  <a:pt x="39520" y="496702"/>
                </a:lnTo>
                <a:lnTo>
                  <a:pt x="22074" y="494488"/>
                </a:lnTo>
                <a:lnTo>
                  <a:pt x="0" y="485737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788" name="SMARTInkShape-Group358"/>
          <p:cNvGrpSpPr/>
          <p:nvPr/>
        </p:nvGrpSpPr>
        <p:grpSpPr>
          <a:xfrm>
            <a:off x="7153275" y="1304925"/>
            <a:ext cx="1207285" cy="876301"/>
            <a:chOff x="7153275" y="1304925"/>
            <a:chExt cx="1207285" cy="876301"/>
          </a:xfrm>
        </p:grpSpPr>
        <p:sp>
          <p:nvSpPr>
            <p:cNvPr id="24772" name="SMARTInkShape-1540"/>
            <p:cNvSpPr/>
            <p:nvPr>
              <p:custDataLst>
                <p:tags r:id="rId12"/>
              </p:custDataLst>
            </p:nvPr>
          </p:nvSpPr>
          <p:spPr>
            <a:xfrm>
              <a:off x="7153275" y="2000250"/>
              <a:ext cx="76201" cy="142876"/>
            </a:xfrm>
            <a:custGeom>
              <a:avLst/>
              <a:gdLst/>
              <a:ahLst/>
              <a:cxnLst/>
              <a:rect l="0" t="0" r="0" b="0"/>
              <a:pathLst>
                <a:path w="76201" h="142876">
                  <a:moveTo>
                    <a:pt x="0" y="0"/>
                  </a:moveTo>
                  <a:lnTo>
                    <a:pt x="0" y="0"/>
                  </a:lnTo>
                  <a:lnTo>
                    <a:pt x="5056" y="0"/>
                  </a:lnTo>
                  <a:lnTo>
                    <a:pt x="6547" y="1058"/>
                  </a:lnTo>
                  <a:lnTo>
                    <a:pt x="7540" y="2822"/>
                  </a:lnTo>
                  <a:lnTo>
                    <a:pt x="9264" y="9701"/>
                  </a:lnTo>
                  <a:lnTo>
                    <a:pt x="9410" y="14189"/>
                  </a:lnTo>
                  <a:lnTo>
                    <a:pt x="12296" y="19712"/>
                  </a:lnTo>
                  <a:lnTo>
                    <a:pt x="25333" y="35834"/>
                  </a:lnTo>
                  <a:lnTo>
                    <a:pt x="28673" y="44719"/>
                  </a:lnTo>
                  <a:lnTo>
                    <a:pt x="34837" y="54055"/>
                  </a:lnTo>
                  <a:lnTo>
                    <a:pt x="37133" y="64582"/>
                  </a:lnTo>
                  <a:lnTo>
                    <a:pt x="38871" y="79578"/>
                  </a:lnTo>
                  <a:lnTo>
                    <a:pt x="46263" y="92977"/>
                  </a:lnTo>
                  <a:lnTo>
                    <a:pt x="53901" y="102406"/>
                  </a:lnTo>
                  <a:lnTo>
                    <a:pt x="57245" y="111364"/>
                  </a:lnTo>
                  <a:lnTo>
                    <a:pt x="63411" y="120721"/>
                  </a:lnTo>
                  <a:lnTo>
                    <a:pt x="66246" y="131478"/>
                  </a:lnTo>
                  <a:lnTo>
                    <a:pt x="66548" y="137852"/>
                  </a:lnTo>
                  <a:lnTo>
                    <a:pt x="67649" y="139526"/>
                  </a:lnTo>
                  <a:lnTo>
                    <a:pt x="69441" y="140642"/>
                  </a:lnTo>
                  <a:lnTo>
                    <a:pt x="76200" y="1428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73" name="SMARTInkShape-1541"/>
            <p:cNvSpPr/>
            <p:nvPr>
              <p:custDataLst>
                <p:tags r:id="rId13"/>
              </p:custDataLst>
            </p:nvPr>
          </p:nvSpPr>
          <p:spPr>
            <a:xfrm>
              <a:off x="7153275" y="2019301"/>
              <a:ext cx="76201" cy="161925"/>
            </a:xfrm>
            <a:custGeom>
              <a:avLst/>
              <a:gdLst/>
              <a:ahLst/>
              <a:cxnLst/>
              <a:rect l="0" t="0" r="0" b="0"/>
              <a:pathLst>
                <a:path w="76201" h="161925">
                  <a:moveTo>
                    <a:pt x="76200" y="9524"/>
                  </a:moveTo>
                  <a:lnTo>
                    <a:pt x="76200" y="9524"/>
                  </a:lnTo>
                  <a:lnTo>
                    <a:pt x="76200" y="1323"/>
                  </a:lnTo>
                  <a:lnTo>
                    <a:pt x="75142" y="882"/>
                  </a:lnTo>
                  <a:lnTo>
                    <a:pt x="66685" y="0"/>
                  </a:lnTo>
                  <a:lnTo>
                    <a:pt x="66676" y="8200"/>
                  </a:lnTo>
                  <a:lnTo>
                    <a:pt x="58474" y="17609"/>
                  </a:lnTo>
                  <a:lnTo>
                    <a:pt x="56352" y="26369"/>
                  </a:lnTo>
                  <a:lnTo>
                    <a:pt x="50681" y="35211"/>
                  </a:lnTo>
                  <a:lnTo>
                    <a:pt x="47472" y="44534"/>
                  </a:lnTo>
                  <a:lnTo>
                    <a:pt x="41347" y="53999"/>
                  </a:lnTo>
                  <a:lnTo>
                    <a:pt x="38005" y="63506"/>
                  </a:lnTo>
                  <a:lnTo>
                    <a:pt x="31839" y="73026"/>
                  </a:lnTo>
                  <a:lnTo>
                    <a:pt x="11702" y="119430"/>
                  </a:lnTo>
                  <a:lnTo>
                    <a:pt x="10976" y="120895"/>
                  </a:lnTo>
                  <a:lnTo>
                    <a:pt x="8754" y="130850"/>
                  </a:lnTo>
                  <a:lnTo>
                    <a:pt x="3064" y="139899"/>
                  </a:lnTo>
                  <a:lnTo>
                    <a:pt x="403" y="150544"/>
                  </a:lnTo>
                  <a:lnTo>
                    <a:pt x="0" y="16192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74" name="SMARTInkShape-1542"/>
            <p:cNvSpPr/>
            <p:nvPr>
              <p:custDataLst>
                <p:tags r:id="rId14"/>
              </p:custDataLst>
            </p:nvPr>
          </p:nvSpPr>
          <p:spPr>
            <a:xfrm>
              <a:off x="7248525" y="1724025"/>
              <a:ext cx="133351" cy="9526"/>
            </a:xfrm>
            <a:custGeom>
              <a:avLst/>
              <a:gdLst/>
              <a:ahLst/>
              <a:cxnLst/>
              <a:rect l="0" t="0" r="0" b="0"/>
              <a:pathLst>
                <a:path w="133351" h="9526">
                  <a:moveTo>
                    <a:pt x="0" y="0"/>
                  </a:moveTo>
                  <a:lnTo>
                    <a:pt x="0" y="0"/>
                  </a:lnTo>
                  <a:lnTo>
                    <a:pt x="5056" y="0"/>
                  </a:lnTo>
                  <a:lnTo>
                    <a:pt x="6547" y="1058"/>
                  </a:lnTo>
                  <a:lnTo>
                    <a:pt x="7540" y="2822"/>
                  </a:lnTo>
                  <a:lnTo>
                    <a:pt x="9410" y="9133"/>
                  </a:lnTo>
                  <a:lnTo>
                    <a:pt x="54262" y="9525"/>
                  </a:lnTo>
                  <a:lnTo>
                    <a:pt x="71186" y="9525"/>
                  </a:lnTo>
                  <a:lnTo>
                    <a:pt x="76793" y="6703"/>
                  </a:lnTo>
                  <a:lnTo>
                    <a:pt x="82814" y="2979"/>
                  </a:lnTo>
                  <a:lnTo>
                    <a:pt x="95302" y="589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75" name="SMARTInkShape-1543"/>
            <p:cNvSpPr/>
            <p:nvPr>
              <p:custDataLst>
                <p:tags r:id="rId15"/>
              </p:custDataLst>
            </p:nvPr>
          </p:nvSpPr>
          <p:spPr>
            <a:xfrm>
              <a:off x="7286625" y="1800225"/>
              <a:ext cx="95251" cy="19051"/>
            </a:xfrm>
            <a:custGeom>
              <a:avLst/>
              <a:gdLst/>
              <a:ahLst/>
              <a:cxnLst/>
              <a:rect l="0" t="0" r="0" b="0"/>
              <a:pathLst>
                <a:path w="95251" h="19051">
                  <a:moveTo>
                    <a:pt x="0" y="19050"/>
                  </a:moveTo>
                  <a:lnTo>
                    <a:pt x="0" y="19050"/>
                  </a:lnTo>
                  <a:lnTo>
                    <a:pt x="0" y="10849"/>
                  </a:lnTo>
                  <a:lnTo>
                    <a:pt x="1058" y="10408"/>
                  </a:lnTo>
                  <a:lnTo>
                    <a:pt x="35213" y="8467"/>
                  </a:lnTo>
                  <a:lnTo>
                    <a:pt x="45781" y="1324"/>
                  </a:lnTo>
                  <a:lnTo>
                    <a:pt x="54866" y="262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76" name="SMARTInkShape-1544"/>
            <p:cNvSpPr/>
            <p:nvPr>
              <p:custDataLst>
                <p:tags r:id="rId16"/>
              </p:custDataLst>
            </p:nvPr>
          </p:nvSpPr>
          <p:spPr>
            <a:xfrm>
              <a:off x="7543800" y="1724025"/>
              <a:ext cx="676276" cy="28576"/>
            </a:xfrm>
            <a:custGeom>
              <a:avLst/>
              <a:gdLst/>
              <a:ahLst/>
              <a:cxnLst/>
              <a:rect l="0" t="0" r="0" b="0"/>
              <a:pathLst>
                <a:path w="676276" h="28576">
                  <a:moveTo>
                    <a:pt x="0" y="28575"/>
                  </a:moveTo>
                  <a:lnTo>
                    <a:pt x="0" y="28575"/>
                  </a:lnTo>
                  <a:lnTo>
                    <a:pt x="8201" y="28575"/>
                  </a:lnTo>
                  <a:lnTo>
                    <a:pt x="18623" y="19442"/>
                  </a:lnTo>
                  <a:lnTo>
                    <a:pt x="33513" y="19053"/>
                  </a:lnTo>
                  <a:lnTo>
                    <a:pt x="35041" y="17994"/>
                  </a:lnTo>
                  <a:lnTo>
                    <a:pt x="36061" y="16229"/>
                  </a:lnTo>
                  <a:lnTo>
                    <a:pt x="36741" y="13994"/>
                  </a:lnTo>
                  <a:lnTo>
                    <a:pt x="38253" y="12505"/>
                  </a:lnTo>
                  <a:lnTo>
                    <a:pt x="42754" y="10849"/>
                  </a:lnTo>
                  <a:lnTo>
                    <a:pt x="80735" y="9526"/>
                  </a:lnTo>
                  <a:lnTo>
                    <a:pt x="82397" y="8467"/>
                  </a:lnTo>
                  <a:lnTo>
                    <a:pt x="83507" y="6703"/>
                  </a:lnTo>
                  <a:lnTo>
                    <a:pt x="84247" y="4469"/>
                  </a:lnTo>
                  <a:lnTo>
                    <a:pt x="85798" y="2979"/>
                  </a:lnTo>
                  <a:lnTo>
                    <a:pt x="90343" y="1324"/>
                  </a:lnTo>
                  <a:lnTo>
                    <a:pt x="136642" y="1"/>
                  </a:lnTo>
                  <a:lnTo>
                    <a:pt x="184185" y="0"/>
                  </a:lnTo>
                  <a:lnTo>
                    <a:pt x="231775" y="0"/>
                  </a:lnTo>
                  <a:lnTo>
                    <a:pt x="279400" y="0"/>
                  </a:lnTo>
                  <a:lnTo>
                    <a:pt x="326672" y="0"/>
                  </a:lnTo>
                  <a:lnTo>
                    <a:pt x="371423" y="0"/>
                  </a:lnTo>
                  <a:lnTo>
                    <a:pt x="384165" y="0"/>
                  </a:lnTo>
                  <a:lnTo>
                    <a:pt x="427053" y="9351"/>
                  </a:lnTo>
                  <a:lnTo>
                    <a:pt x="473070" y="9524"/>
                  </a:lnTo>
                  <a:lnTo>
                    <a:pt x="518343" y="9525"/>
                  </a:lnTo>
                  <a:lnTo>
                    <a:pt x="565141" y="9525"/>
                  </a:lnTo>
                  <a:lnTo>
                    <a:pt x="593725" y="9525"/>
                  </a:lnTo>
                  <a:lnTo>
                    <a:pt x="600075" y="12347"/>
                  </a:lnTo>
                  <a:lnTo>
                    <a:pt x="603250" y="14581"/>
                  </a:lnTo>
                  <a:lnTo>
                    <a:pt x="606425" y="15013"/>
                  </a:lnTo>
                  <a:lnTo>
                    <a:pt x="638175" y="9648"/>
                  </a:lnTo>
                  <a:lnTo>
                    <a:pt x="657255" y="9532"/>
                  </a:lnTo>
                  <a:lnTo>
                    <a:pt x="660420" y="8471"/>
                  </a:lnTo>
                  <a:lnTo>
                    <a:pt x="662530" y="6706"/>
                  </a:lnTo>
                  <a:lnTo>
                    <a:pt x="663937" y="4471"/>
                  </a:lnTo>
                  <a:lnTo>
                    <a:pt x="665932" y="2980"/>
                  </a:lnTo>
                  <a:lnTo>
                    <a:pt x="6762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77" name="SMARTInkShape-1545"/>
            <p:cNvSpPr/>
            <p:nvPr>
              <p:custDataLst>
                <p:tags r:id="rId17"/>
              </p:custDataLst>
            </p:nvPr>
          </p:nvSpPr>
          <p:spPr>
            <a:xfrm>
              <a:off x="7515225" y="1362075"/>
              <a:ext cx="200026" cy="266700"/>
            </a:xfrm>
            <a:custGeom>
              <a:avLst/>
              <a:gdLst/>
              <a:ahLst/>
              <a:cxnLst/>
              <a:rect l="0" t="0" r="0" b="0"/>
              <a:pathLst>
                <a:path w="200026" h="266700">
                  <a:moveTo>
                    <a:pt x="0" y="104775"/>
                  </a:moveTo>
                  <a:lnTo>
                    <a:pt x="0" y="104775"/>
                  </a:lnTo>
                  <a:lnTo>
                    <a:pt x="0" y="96574"/>
                  </a:lnTo>
                  <a:lnTo>
                    <a:pt x="1058" y="96133"/>
                  </a:lnTo>
                  <a:lnTo>
                    <a:pt x="5056" y="95643"/>
                  </a:lnTo>
                  <a:lnTo>
                    <a:pt x="6547" y="94453"/>
                  </a:lnTo>
                  <a:lnTo>
                    <a:pt x="9134" y="87083"/>
                  </a:lnTo>
                  <a:lnTo>
                    <a:pt x="9410" y="81071"/>
                  </a:lnTo>
                  <a:lnTo>
                    <a:pt x="10506" y="79447"/>
                  </a:lnTo>
                  <a:lnTo>
                    <a:pt x="12296" y="78365"/>
                  </a:lnTo>
                  <a:lnTo>
                    <a:pt x="17715" y="76628"/>
                  </a:lnTo>
                  <a:lnTo>
                    <a:pt x="18457" y="73568"/>
                  </a:lnTo>
                  <a:lnTo>
                    <a:pt x="18655" y="71270"/>
                  </a:lnTo>
                  <a:lnTo>
                    <a:pt x="19845" y="69738"/>
                  </a:lnTo>
                  <a:lnTo>
                    <a:pt x="28456" y="66710"/>
                  </a:lnTo>
                  <a:lnTo>
                    <a:pt x="38096" y="57153"/>
                  </a:lnTo>
                  <a:lnTo>
                    <a:pt x="38100" y="57150"/>
                  </a:lnTo>
                  <a:lnTo>
                    <a:pt x="38100" y="101626"/>
                  </a:lnTo>
                  <a:lnTo>
                    <a:pt x="38100" y="146246"/>
                  </a:lnTo>
                  <a:lnTo>
                    <a:pt x="38100" y="164707"/>
                  </a:lnTo>
                  <a:lnTo>
                    <a:pt x="40922" y="171276"/>
                  </a:lnTo>
                  <a:lnTo>
                    <a:pt x="43156" y="174509"/>
                  </a:lnTo>
                  <a:lnTo>
                    <a:pt x="46301" y="189172"/>
                  </a:lnTo>
                  <a:lnTo>
                    <a:pt x="47510" y="212330"/>
                  </a:lnTo>
                  <a:lnTo>
                    <a:pt x="50396" y="218899"/>
                  </a:lnTo>
                  <a:lnTo>
                    <a:pt x="54148" y="225347"/>
                  </a:lnTo>
                  <a:lnTo>
                    <a:pt x="56557" y="238109"/>
                  </a:lnTo>
                  <a:lnTo>
                    <a:pt x="56755" y="241290"/>
                  </a:lnTo>
                  <a:lnTo>
                    <a:pt x="57945" y="243410"/>
                  </a:lnTo>
                  <a:lnTo>
                    <a:pt x="59797" y="244823"/>
                  </a:lnTo>
                  <a:lnTo>
                    <a:pt x="62090" y="245766"/>
                  </a:lnTo>
                  <a:lnTo>
                    <a:pt x="63618" y="247452"/>
                  </a:lnTo>
                  <a:lnTo>
                    <a:pt x="65316" y="252148"/>
                  </a:lnTo>
                  <a:lnTo>
                    <a:pt x="66828" y="253824"/>
                  </a:lnTo>
                  <a:lnTo>
                    <a:pt x="71329" y="255686"/>
                  </a:lnTo>
                  <a:lnTo>
                    <a:pt x="72953" y="257240"/>
                  </a:lnTo>
                  <a:lnTo>
                    <a:pt x="74757" y="261790"/>
                  </a:lnTo>
                  <a:lnTo>
                    <a:pt x="76295" y="263427"/>
                  </a:lnTo>
                  <a:lnTo>
                    <a:pt x="80828" y="265245"/>
                  </a:lnTo>
                  <a:lnTo>
                    <a:pt x="109701" y="266699"/>
                  </a:lnTo>
                  <a:lnTo>
                    <a:pt x="111234" y="265641"/>
                  </a:lnTo>
                  <a:lnTo>
                    <a:pt x="112257" y="263877"/>
                  </a:lnTo>
                  <a:lnTo>
                    <a:pt x="112938" y="261643"/>
                  </a:lnTo>
                  <a:lnTo>
                    <a:pt x="114450" y="260154"/>
                  </a:lnTo>
                  <a:lnTo>
                    <a:pt x="118953" y="258499"/>
                  </a:lnTo>
                  <a:lnTo>
                    <a:pt x="120576" y="256999"/>
                  </a:lnTo>
                  <a:lnTo>
                    <a:pt x="132383" y="238234"/>
                  </a:lnTo>
                  <a:lnTo>
                    <a:pt x="132921" y="233587"/>
                  </a:lnTo>
                  <a:lnTo>
                    <a:pt x="135982" y="227994"/>
                  </a:lnTo>
                  <a:lnTo>
                    <a:pt x="139811" y="221981"/>
                  </a:lnTo>
                  <a:lnTo>
                    <a:pt x="142270" y="209497"/>
                  </a:lnTo>
                  <a:lnTo>
                    <a:pt x="142472" y="206340"/>
                  </a:lnTo>
                  <a:lnTo>
                    <a:pt x="143665" y="204235"/>
                  </a:lnTo>
                  <a:lnTo>
                    <a:pt x="145519" y="202831"/>
                  </a:lnTo>
                  <a:lnTo>
                    <a:pt x="147813" y="201896"/>
                  </a:lnTo>
                  <a:lnTo>
                    <a:pt x="149341" y="200214"/>
                  </a:lnTo>
                  <a:lnTo>
                    <a:pt x="151041" y="195523"/>
                  </a:lnTo>
                  <a:lnTo>
                    <a:pt x="152365" y="168241"/>
                  </a:lnTo>
                  <a:lnTo>
                    <a:pt x="149562" y="161910"/>
                  </a:lnTo>
                  <a:lnTo>
                    <a:pt x="144196" y="154278"/>
                  </a:lnTo>
                  <a:lnTo>
                    <a:pt x="143136" y="145167"/>
                  </a:lnTo>
                  <a:lnTo>
                    <a:pt x="142909" y="135115"/>
                  </a:lnTo>
                  <a:lnTo>
                    <a:pt x="136336" y="126094"/>
                  </a:lnTo>
                  <a:lnTo>
                    <a:pt x="134677" y="120248"/>
                  </a:lnTo>
                  <a:lnTo>
                    <a:pt x="133176" y="118265"/>
                  </a:lnTo>
                  <a:lnTo>
                    <a:pt x="127066" y="114416"/>
                  </a:lnTo>
                  <a:lnTo>
                    <a:pt x="125266" y="109765"/>
                  </a:lnTo>
                  <a:lnTo>
                    <a:pt x="123951" y="97012"/>
                  </a:lnTo>
                  <a:lnTo>
                    <a:pt x="115636" y="87204"/>
                  </a:lnTo>
                  <a:lnTo>
                    <a:pt x="113505" y="78413"/>
                  </a:lnTo>
                  <a:lnTo>
                    <a:pt x="106134" y="68430"/>
                  </a:lnTo>
                  <a:lnTo>
                    <a:pt x="104894" y="58628"/>
                  </a:lnTo>
                  <a:lnTo>
                    <a:pt x="104775" y="30019"/>
                  </a:lnTo>
                  <a:lnTo>
                    <a:pt x="105833" y="29537"/>
                  </a:lnTo>
                  <a:lnTo>
                    <a:pt x="109831" y="29003"/>
                  </a:lnTo>
                  <a:lnTo>
                    <a:pt x="111322" y="27802"/>
                  </a:lnTo>
                  <a:lnTo>
                    <a:pt x="113909" y="20412"/>
                  </a:lnTo>
                  <a:lnTo>
                    <a:pt x="116948" y="19655"/>
                  </a:lnTo>
                  <a:lnTo>
                    <a:pt x="122466" y="19170"/>
                  </a:lnTo>
                  <a:lnTo>
                    <a:pt x="131160" y="12528"/>
                  </a:lnTo>
                  <a:lnTo>
                    <a:pt x="139992" y="10415"/>
                  </a:lnTo>
                  <a:lnTo>
                    <a:pt x="146179" y="9920"/>
                  </a:lnTo>
                  <a:lnTo>
                    <a:pt x="148253" y="8730"/>
                  </a:lnTo>
                  <a:lnTo>
                    <a:pt x="149635" y="6879"/>
                  </a:lnTo>
                  <a:lnTo>
                    <a:pt x="150557" y="4586"/>
                  </a:lnTo>
                  <a:lnTo>
                    <a:pt x="152229" y="3057"/>
                  </a:lnTo>
                  <a:lnTo>
                    <a:pt x="156911" y="1359"/>
                  </a:lnTo>
                  <a:lnTo>
                    <a:pt x="2000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78" name="SMARTInkShape-1546"/>
            <p:cNvSpPr/>
            <p:nvPr>
              <p:custDataLst>
                <p:tags r:id="rId18"/>
              </p:custDataLst>
            </p:nvPr>
          </p:nvSpPr>
          <p:spPr>
            <a:xfrm>
              <a:off x="7820025" y="1514475"/>
              <a:ext cx="114301" cy="9526"/>
            </a:xfrm>
            <a:custGeom>
              <a:avLst/>
              <a:gdLst/>
              <a:ahLst/>
              <a:cxnLst/>
              <a:rect l="0" t="0" r="0" b="0"/>
              <a:pathLst>
                <a:path w="114301" h="9526">
                  <a:moveTo>
                    <a:pt x="0" y="9525"/>
                  </a:moveTo>
                  <a:lnTo>
                    <a:pt x="0" y="9525"/>
                  </a:lnTo>
                  <a:lnTo>
                    <a:pt x="46147" y="9525"/>
                  </a:lnTo>
                  <a:lnTo>
                    <a:pt x="60753" y="9525"/>
                  </a:lnTo>
                  <a:lnTo>
                    <a:pt x="66865" y="6703"/>
                  </a:lnTo>
                  <a:lnTo>
                    <a:pt x="73109" y="2979"/>
                  </a:lnTo>
                  <a:lnTo>
                    <a:pt x="83855" y="393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79" name="SMARTInkShape-1547"/>
            <p:cNvSpPr/>
            <p:nvPr>
              <p:custDataLst>
                <p:tags r:id="rId19"/>
              </p:custDataLst>
            </p:nvPr>
          </p:nvSpPr>
          <p:spPr>
            <a:xfrm>
              <a:off x="7867650" y="1447800"/>
              <a:ext cx="47626" cy="200026"/>
            </a:xfrm>
            <a:custGeom>
              <a:avLst/>
              <a:gdLst/>
              <a:ahLst/>
              <a:cxnLst/>
              <a:rect l="0" t="0" r="0" b="0"/>
              <a:pathLst>
                <a:path w="47626" h="200026">
                  <a:moveTo>
                    <a:pt x="0" y="0"/>
                  </a:moveTo>
                  <a:lnTo>
                    <a:pt x="0" y="0"/>
                  </a:lnTo>
                  <a:lnTo>
                    <a:pt x="0" y="9491"/>
                  </a:lnTo>
                  <a:lnTo>
                    <a:pt x="8201" y="17723"/>
                  </a:lnTo>
                  <a:lnTo>
                    <a:pt x="9410" y="27134"/>
                  </a:lnTo>
                  <a:lnTo>
                    <a:pt x="16048" y="35895"/>
                  </a:lnTo>
                  <a:lnTo>
                    <a:pt x="18161" y="44737"/>
                  </a:lnTo>
                  <a:lnTo>
                    <a:pt x="18933" y="60363"/>
                  </a:lnTo>
                  <a:lnTo>
                    <a:pt x="21820" y="66692"/>
                  </a:lnTo>
                  <a:lnTo>
                    <a:pt x="25573" y="73032"/>
                  </a:lnTo>
                  <a:lnTo>
                    <a:pt x="27982" y="85727"/>
                  </a:lnTo>
                  <a:lnTo>
                    <a:pt x="28574" y="133350"/>
                  </a:lnTo>
                  <a:lnTo>
                    <a:pt x="28575" y="146050"/>
                  </a:lnTo>
                  <a:lnTo>
                    <a:pt x="31397" y="152400"/>
                  </a:lnTo>
                  <a:lnTo>
                    <a:pt x="35122" y="158750"/>
                  </a:lnTo>
                  <a:lnTo>
                    <a:pt x="37512" y="171450"/>
                  </a:lnTo>
                  <a:lnTo>
                    <a:pt x="38090" y="189011"/>
                  </a:lnTo>
                  <a:lnTo>
                    <a:pt x="47625" y="2000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80" name="SMARTInkShape-1548"/>
            <p:cNvSpPr/>
            <p:nvPr>
              <p:custDataLst>
                <p:tags r:id="rId20"/>
              </p:custDataLst>
            </p:nvPr>
          </p:nvSpPr>
          <p:spPr>
            <a:xfrm>
              <a:off x="8010525" y="1304925"/>
              <a:ext cx="171451" cy="295275"/>
            </a:xfrm>
            <a:custGeom>
              <a:avLst/>
              <a:gdLst/>
              <a:ahLst/>
              <a:cxnLst/>
              <a:rect l="0" t="0" r="0" b="0"/>
              <a:pathLst>
                <a:path w="171451" h="295275">
                  <a:moveTo>
                    <a:pt x="0" y="152400"/>
                  </a:moveTo>
                  <a:lnTo>
                    <a:pt x="0" y="152400"/>
                  </a:lnTo>
                  <a:lnTo>
                    <a:pt x="9491" y="142909"/>
                  </a:lnTo>
                  <a:lnTo>
                    <a:pt x="28342" y="142875"/>
                  </a:lnTo>
                  <a:lnTo>
                    <a:pt x="28575" y="187351"/>
                  </a:lnTo>
                  <a:lnTo>
                    <a:pt x="28575" y="231775"/>
                  </a:lnTo>
                  <a:lnTo>
                    <a:pt x="31397" y="238125"/>
                  </a:lnTo>
                  <a:lnTo>
                    <a:pt x="35122" y="244475"/>
                  </a:lnTo>
                  <a:lnTo>
                    <a:pt x="37512" y="257175"/>
                  </a:lnTo>
                  <a:lnTo>
                    <a:pt x="37985" y="264819"/>
                  </a:lnTo>
                  <a:lnTo>
                    <a:pt x="44623" y="273933"/>
                  </a:lnTo>
                  <a:lnTo>
                    <a:pt x="46290" y="279792"/>
                  </a:lnTo>
                  <a:lnTo>
                    <a:pt x="47794" y="281778"/>
                  </a:lnTo>
                  <a:lnTo>
                    <a:pt x="53908" y="285631"/>
                  </a:lnTo>
                  <a:lnTo>
                    <a:pt x="55709" y="290283"/>
                  </a:lnTo>
                  <a:lnTo>
                    <a:pt x="57248" y="291947"/>
                  </a:lnTo>
                  <a:lnTo>
                    <a:pt x="61779" y="293796"/>
                  </a:lnTo>
                  <a:lnTo>
                    <a:pt x="98853" y="295274"/>
                  </a:lnTo>
                  <a:lnTo>
                    <a:pt x="100826" y="294216"/>
                  </a:lnTo>
                  <a:lnTo>
                    <a:pt x="102143" y="292452"/>
                  </a:lnTo>
                  <a:lnTo>
                    <a:pt x="103020" y="290218"/>
                  </a:lnTo>
                  <a:lnTo>
                    <a:pt x="104663" y="288729"/>
                  </a:lnTo>
                  <a:lnTo>
                    <a:pt x="114905" y="283516"/>
                  </a:lnTo>
                  <a:lnTo>
                    <a:pt x="117878" y="281086"/>
                  </a:lnTo>
                  <a:lnTo>
                    <a:pt x="121181" y="275563"/>
                  </a:lnTo>
                  <a:lnTo>
                    <a:pt x="123708" y="269581"/>
                  </a:lnTo>
                  <a:lnTo>
                    <a:pt x="130022" y="260263"/>
                  </a:lnTo>
                  <a:lnTo>
                    <a:pt x="132364" y="250799"/>
                  </a:lnTo>
                  <a:lnTo>
                    <a:pt x="132912" y="244464"/>
                  </a:lnTo>
                  <a:lnTo>
                    <a:pt x="135977" y="238120"/>
                  </a:lnTo>
                  <a:lnTo>
                    <a:pt x="139809" y="231773"/>
                  </a:lnTo>
                  <a:lnTo>
                    <a:pt x="142270" y="219075"/>
                  </a:lnTo>
                  <a:lnTo>
                    <a:pt x="142865" y="187325"/>
                  </a:lnTo>
                  <a:lnTo>
                    <a:pt x="140048" y="180975"/>
                  </a:lnTo>
                  <a:lnTo>
                    <a:pt x="136327" y="174625"/>
                  </a:lnTo>
                  <a:lnTo>
                    <a:pt x="133938" y="161925"/>
                  </a:lnTo>
                  <a:lnTo>
                    <a:pt x="133741" y="158750"/>
                  </a:lnTo>
                  <a:lnTo>
                    <a:pt x="130702" y="152400"/>
                  </a:lnTo>
                  <a:lnTo>
                    <a:pt x="126881" y="146050"/>
                  </a:lnTo>
                  <a:lnTo>
                    <a:pt x="123672" y="136525"/>
                  </a:lnTo>
                  <a:lnTo>
                    <a:pt x="119171" y="130175"/>
                  </a:lnTo>
                  <a:lnTo>
                    <a:pt x="113643" y="126647"/>
                  </a:lnTo>
                  <a:lnTo>
                    <a:pt x="110687" y="125706"/>
                  </a:lnTo>
                  <a:lnTo>
                    <a:pt x="108716" y="124021"/>
                  </a:lnTo>
                  <a:lnTo>
                    <a:pt x="100238" y="110733"/>
                  </a:lnTo>
                  <a:lnTo>
                    <a:pt x="94645" y="107423"/>
                  </a:lnTo>
                  <a:lnTo>
                    <a:pt x="87488" y="105298"/>
                  </a:lnTo>
                  <a:lnTo>
                    <a:pt x="81190" y="99873"/>
                  </a:lnTo>
                  <a:lnTo>
                    <a:pt x="78418" y="94483"/>
                  </a:lnTo>
                  <a:lnTo>
                    <a:pt x="76638" y="87455"/>
                  </a:lnTo>
                  <a:lnTo>
                    <a:pt x="68037" y="77676"/>
                  </a:lnTo>
                  <a:lnTo>
                    <a:pt x="66794" y="68128"/>
                  </a:lnTo>
                  <a:lnTo>
                    <a:pt x="66675" y="39551"/>
                  </a:lnTo>
                  <a:lnTo>
                    <a:pt x="74876" y="30026"/>
                  </a:lnTo>
                  <a:lnTo>
                    <a:pt x="80865" y="29005"/>
                  </a:lnTo>
                  <a:lnTo>
                    <a:pt x="82484" y="27803"/>
                  </a:lnTo>
                  <a:lnTo>
                    <a:pt x="84285" y="23646"/>
                  </a:lnTo>
                  <a:lnTo>
                    <a:pt x="85823" y="22114"/>
                  </a:lnTo>
                  <a:lnTo>
                    <a:pt x="95342" y="18261"/>
                  </a:lnTo>
                  <a:lnTo>
                    <a:pt x="102568" y="12584"/>
                  </a:lnTo>
                  <a:lnTo>
                    <a:pt x="111412" y="10431"/>
                  </a:lnTo>
                  <a:lnTo>
                    <a:pt x="117603" y="9928"/>
                  </a:lnTo>
                  <a:lnTo>
                    <a:pt x="123882" y="6882"/>
                  </a:lnTo>
                  <a:lnTo>
                    <a:pt x="131480" y="1359"/>
                  </a:lnTo>
                  <a:lnTo>
                    <a:pt x="140586" y="268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81" name="SMARTInkShape-1549"/>
            <p:cNvSpPr/>
            <p:nvPr>
              <p:custDataLst>
                <p:tags r:id="rId21"/>
              </p:custDataLst>
            </p:nvPr>
          </p:nvSpPr>
          <p:spPr>
            <a:xfrm>
              <a:off x="7753350" y="1609725"/>
              <a:ext cx="57151" cy="76201"/>
            </a:xfrm>
            <a:custGeom>
              <a:avLst/>
              <a:gdLst/>
              <a:ahLst/>
              <a:cxnLst/>
              <a:rect l="0" t="0" r="0" b="0"/>
              <a:pathLst>
                <a:path w="57151" h="76201">
                  <a:moveTo>
                    <a:pt x="0" y="0"/>
                  </a:moveTo>
                  <a:lnTo>
                    <a:pt x="0" y="0"/>
                  </a:lnTo>
                  <a:lnTo>
                    <a:pt x="0" y="14465"/>
                  </a:lnTo>
                  <a:lnTo>
                    <a:pt x="1058" y="15993"/>
                  </a:lnTo>
                  <a:lnTo>
                    <a:pt x="2822" y="17012"/>
                  </a:lnTo>
                  <a:lnTo>
                    <a:pt x="8201" y="18648"/>
                  </a:lnTo>
                  <a:lnTo>
                    <a:pt x="8937" y="21693"/>
                  </a:lnTo>
                  <a:lnTo>
                    <a:pt x="9410" y="27216"/>
                  </a:lnTo>
                  <a:lnTo>
                    <a:pt x="17715" y="36656"/>
                  </a:lnTo>
                  <a:lnTo>
                    <a:pt x="18655" y="42729"/>
                  </a:lnTo>
                  <a:lnTo>
                    <a:pt x="19845" y="44361"/>
                  </a:lnTo>
                  <a:lnTo>
                    <a:pt x="21697" y="45449"/>
                  </a:lnTo>
                  <a:lnTo>
                    <a:pt x="27216" y="47195"/>
                  </a:lnTo>
                  <a:lnTo>
                    <a:pt x="27971" y="50256"/>
                  </a:lnTo>
                  <a:lnTo>
                    <a:pt x="28173" y="52554"/>
                  </a:lnTo>
                  <a:lnTo>
                    <a:pt x="29365" y="54086"/>
                  </a:lnTo>
                  <a:lnTo>
                    <a:pt x="36741" y="56747"/>
                  </a:lnTo>
                  <a:lnTo>
                    <a:pt x="37496" y="59793"/>
                  </a:lnTo>
                  <a:lnTo>
                    <a:pt x="37698" y="62087"/>
                  </a:lnTo>
                  <a:lnTo>
                    <a:pt x="38890" y="63616"/>
                  </a:lnTo>
                  <a:lnTo>
                    <a:pt x="43038" y="65316"/>
                  </a:lnTo>
                  <a:lnTo>
                    <a:pt x="44566" y="66827"/>
                  </a:lnTo>
                  <a:lnTo>
                    <a:pt x="47223" y="74756"/>
                  </a:lnTo>
                  <a:lnTo>
                    <a:pt x="50269" y="75558"/>
                  </a:lnTo>
                  <a:lnTo>
                    <a:pt x="57150" y="762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82" name="SMARTInkShape-1550"/>
            <p:cNvSpPr/>
            <p:nvPr>
              <p:custDataLst>
                <p:tags r:id="rId22"/>
              </p:custDataLst>
            </p:nvPr>
          </p:nvSpPr>
          <p:spPr>
            <a:xfrm>
              <a:off x="7715250" y="1581150"/>
              <a:ext cx="66676" cy="123826"/>
            </a:xfrm>
            <a:custGeom>
              <a:avLst/>
              <a:gdLst/>
              <a:ahLst/>
              <a:cxnLst/>
              <a:rect l="0" t="0" r="0" b="0"/>
              <a:pathLst>
                <a:path w="66676" h="123826">
                  <a:moveTo>
                    <a:pt x="66675" y="0"/>
                  </a:moveTo>
                  <a:lnTo>
                    <a:pt x="66675" y="0"/>
                  </a:lnTo>
                  <a:lnTo>
                    <a:pt x="61619" y="0"/>
                  </a:lnTo>
                  <a:lnTo>
                    <a:pt x="60128" y="1058"/>
                  </a:lnTo>
                  <a:lnTo>
                    <a:pt x="59135" y="2822"/>
                  </a:lnTo>
                  <a:lnTo>
                    <a:pt x="57541" y="8201"/>
                  </a:lnTo>
                  <a:lnTo>
                    <a:pt x="54502" y="8937"/>
                  </a:lnTo>
                  <a:lnTo>
                    <a:pt x="48984" y="9409"/>
                  </a:lnTo>
                  <a:lnTo>
                    <a:pt x="48531" y="10506"/>
                  </a:lnTo>
                  <a:lnTo>
                    <a:pt x="47635" y="23989"/>
                  </a:lnTo>
                  <a:lnTo>
                    <a:pt x="46574" y="25518"/>
                  </a:lnTo>
                  <a:lnTo>
                    <a:pt x="44807" y="26537"/>
                  </a:lnTo>
                  <a:lnTo>
                    <a:pt x="42572" y="27216"/>
                  </a:lnTo>
                  <a:lnTo>
                    <a:pt x="41081" y="28727"/>
                  </a:lnTo>
                  <a:lnTo>
                    <a:pt x="38493" y="36657"/>
                  </a:lnTo>
                  <a:lnTo>
                    <a:pt x="38104" y="61687"/>
                  </a:lnTo>
                  <a:lnTo>
                    <a:pt x="35279" y="67280"/>
                  </a:lnTo>
                  <a:lnTo>
                    <a:pt x="31555" y="73294"/>
                  </a:lnTo>
                  <a:lnTo>
                    <a:pt x="29900" y="79495"/>
                  </a:lnTo>
                  <a:lnTo>
                    <a:pt x="28399" y="81571"/>
                  </a:lnTo>
                  <a:lnTo>
                    <a:pt x="26342" y="82956"/>
                  </a:lnTo>
                  <a:lnTo>
                    <a:pt x="23911" y="83879"/>
                  </a:lnTo>
                  <a:lnTo>
                    <a:pt x="22291" y="85553"/>
                  </a:lnTo>
                  <a:lnTo>
                    <a:pt x="20491" y="90235"/>
                  </a:lnTo>
                  <a:lnTo>
                    <a:pt x="19477" y="98821"/>
                  </a:lnTo>
                  <a:lnTo>
                    <a:pt x="18276" y="100805"/>
                  </a:lnTo>
                  <a:lnTo>
                    <a:pt x="16418" y="102128"/>
                  </a:lnTo>
                  <a:lnTo>
                    <a:pt x="14120" y="103011"/>
                  </a:lnTo>
                  <a:lnTo>
                    <a:pt x="12588" y="104657"/>
                  </a:lnTo>
                  <a:lnTo>
                    <a:pt x="10887" y="109309"/>
                  </a:lnTo>
                  <a:lnTo>
                    <a:pt x="9928" y="117877"/>
                  </a:lnTo>
                  <a:lnTo>
                    <a:pt x="8735" y="119860"/>
                  </a:lnTo>
                  <a:lnTo>
                    <a:pt x="6881" y="121182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83" name="SMARTInkShape-1551"/>
            <p:cNvSpPr/>
            <p:nvPr>
              <p:custDataLst>
                <p:tags r:id="rId23"/>
              </p:custDataLst>
            </p:nvPr>
          </p:nvSpPr>
          <p:spPr>
            <a:xfrm>
              <a:off x="7724775" y="1619250"/>
              <a:ext cx="38101" cy="19051"/>
            </a:xfrm>
            <a:custGeom>
              <a:avLst/>
              <a:gdLst/>
              <a:ahLst/>
              <a:cxnLst/>
              <a:rect l="0" t="0" r="0" b="0"/>
              <a:pathLst>
                <a:path w="38101" h="19051">
                  <a:moveTo>
                    <a:pt x="38100" y="19050"/>
                  </a:moveTo>
                  <a:lnTo>
                    <a:pt x="38100" y="19050"/>
                  </a:lnTo>
                  <a:lnTo>
                    <a:pt x="28585" y="19050"/>
                  </a:lnTo>
                  <a:lnTo>
                    <a:pt x="28575" y="9535"/>
                  </a:lnTo>
                  <a:lnTo>
                    <a:pt x="19054" y="9525"/>
                  </a:lnTo>
                  <a:lnTo>
                    <a:pt x="9529" y="3"/>
                  </a:lnTo>
                  <a:lnTo>
                    <a:pt x="9525" y="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84" name="SMARTInkShape-1552"/>
            <p:cNvSpPr/>
            <p:nvPr>
              <p:custDataLst>
                <p:tags r:id="rId24"/>
              </p:custDataLst>
            </p:nvPr>
          </p:nvSpPr>
          <p:spPr>
            <a:xfrm>
              <a:off x="8229600" y="1571628"/>
              <a:ext cx="57151" cy="94855"/>
            </a:xfrm>
            <a:custGeom>
              <a:avLst/>
              <a:gdLst/>
              <a:ahLst/>
              <a:cxnLst/>
              <a:rect l="0" t="0" r="0" b="0"/>
              <a:pathLst>
                <a:path w="57151" h="94855">
                  <a:moveTo>
                    <a:pt x="9525" y="38097"/>
                  </a:moveTo>
                  <a:lnTo>
                    <a:pt x="9525" y="38097"/>
                  </a:lnTo>
                  <a:lnTo>
                    <a:pt x="0" y="38097"/>
                  </a:lnTo>
                  <a:lnTo>
                    <a:pt x="0" y="71325"/>
                  </a:lnTo>
                  <a:lnTo>
                    <a:pt x="1058" y="72949"/>
                  </a:lnTo>
                  <a:lnTo>
                    <a:pt x="2823" y="74032"/>
                  </a:lnTo>
                  <a:lnTo>
                    <a:pt x="5056" y="74753"/>
                  </a:lnTo>
                  <a:lnTo>
                    <a:pt x="6546" y="76293"/>
                  </a:lnTo>
                  <a:lnTo>
                    <a:pt x="9409" y="85292"/>
                  </a:lnTo>
                  <a:lnTo>
                    <a:pt x="18655" y="85711"/>
                  </a:lnTo>
                  <a:lnTo>
                    <a:pt x="28173" y="94854"/>
                  </a:lnTo>
                  <a:lnTo>
                    <a:pt x="37698" y="86104"/>
                  </a:lnTo>
                  <a:lnTo>
                    <a:pt x="43038" y="85835"/>
                  </a:lnTo>
                  <a:lnTo>
                    <a:pt x="44567" y="84739"/>
                  </a:lnTo>
                  <a:lnTo>
                    <a:pt x="46266" y="80699"/>
                  </a:lnTo>
                  <a:lnTo>
                    <a:pt x="47223" y="77531"/>
                  </a:lnTo>
                  <a:lnTo>
                    <a:pt x="55791" y="68113"/>
                  </a:lnTo>
                  <a:lnTo>
                    <a:pt x="57030" y="58597"/>
                  </a:lnTo>
                  <a:lnTo>
                    <a:pt x="57150" y="20801"/>
                  </a:lnTo>
                  <a:lnTo>
                    <a:pt x="56092" y="20216"/>
                  </a:lnTo>
                  <a:lnTo>
                    <a:pt x="52094" y="19567"/>
                  </a:lnTo>
                  <a:lnTo>
                    <a:pt x="50604" y="18335"/>
                  </a:lnTo>
                  <a:lnTo>
                    <a:pt x="48016" y="10892"/>
                  </a:lnTo>
                  <a:lnTo>
                    <a:pt x="44978" y="10131"/>
                  </a:lnTo>
                  <a:lnTo>
                    <a:pt x="42685" y="9928"/>
                  </a:lnTo>
                  <a:lnTo>
                    <a:pt x="41156" y="8734"/>
                  </a:lnTo>
                  <a:lnTo>
                    <a:pt x="39459" y="4586"/>
                  </a:lnTo>
                  <a:lnTo>
                    <a:pt x="37947" y="3056"/>
                  </a:lnTo>
                  <a:lnTo>
                    <a:pt x="30018" y="400"/>
                  </a:lnTo>
                  <a:lnTo>
                    <a:pt x="10976" y="0"/>
                  </a:lnTo>
                  <a:lnTo>
                    <a:pt x="10492" y="1057"/>
                  </a:lnTo>
                  <a:lnTo>
                    <a:pt x="9653" y="8198"/>
                  </a:lnTo>
                  <a:lnTo>
                    <a:pt x="6759" y="8934"/>
                  </a:lnTo>
                  <a:lnTo>
                    <a:pt x="4507" y="9130"/>
                  </a:lnTo>
                  <a:lnTo>
                    <a:pt x="3004" y="10319"/>
                  </a:lnTo>
                  <a:lnTo>
                    <a:pt x="0" y="190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85" name="SMARTInkShape-1553"/>
            <p:cNvSpPr/>
            <p:nvPr>
              <p:custDataLst>
                <p:tags r:id="rId25"/>
              </p:custDataLst>
            </p:nvPr>
          </p:nvSpPr>
          <p:spPr>
            <a:xfrm>
              <a:off x="8343900" y="1628775"/>
              <a:ext cx="16660" cy="44463"/>
            </a:xfrm>
            <a:custGeom>
              <a:avLst/>
              <a:gdLst/>
              <a:ahLst/>
              <a:cxnLst/>
              <a:rect l="0" t="0" r="0" b="0"/>
              <a:pathLst>
                <a:path w="16660" h="44463">
                  <a:moveTo>
                    <a:pt x="0" y="0"/>
                  </a:moveTo>
                  <a:lnTo>
                    <a:pt x="0" y="0"/>
                  </a:lnTo>
                  <a:lnTo>
                    <a:pt x="0" y="8201"/>
                  </a:lnTo>
                  <a:lnTo>
                    <a:pt x="1058" y="8642"/>
                  </a:lnTo>
                  <a:lnTo>
                    <a:pt x="5056" y="9133"/>
                  </a:lnTo>
                  <a:lnTo>
                    <a:pt x="6546" y="10322"/>
                  </a:lnTo>
                  <a:lnTo>
                    <a:pt x="9134" y="17692"/>
                  </a:lnTo>
                  <a:lnTo>
                    <a:pt x="9515" y="33204"/>
                  </a:lnTo>
                  <a:lnTo>
                    <a:pt x="12343" y="38746"/>
                  </a:lnTo>
                  <a:lnTo>
                    <a:pt x="16659" y="4446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86" name="SMARTInkShape-1554"/>
            <p:cNvSpPr/>
            <p:nvPr>
              <p:custDataLst>
                <p:tags r:id="rId26"/>
              </p:custDataLst>
            </p:nvPr>
          </p:nvSpPr>
          <p:spPr>
            <a:xfrm>
              <a:off x="8315325" y="1728617"/>
              <a:ext cx="6112" cy="4934"/>
            </a:xfrm>
            <a:custGeom>
              <a:avLst/>
              <a:gdLst/>
              <a:ahLst/>
              <a:cxnLst/>
              <a:rect l="0" t="0" r="0" b="0"/>
              <a:pathLst>
                <a:path w="6112" h="4934">
                  <a:moveTo>
                    <a:pt x="6111" y="0"/>
                  </a:moveTo>
                  <a:lnTo>
                    <a:pt x="6111" y="0"/>
                  </a:lnTo>
                  <a:lnTo>
                    <a:pt x="0" y="493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87" name="SMARTInkShape-1555"/>
            <p:cNvSpPr/>
            <p:nvPr>
              <p:custDataLst>
                <p:tags r:id="rId27"/>
              </p:custDataLst>
            </p:nvPr>
          </p:nvSpPr>
          <p:spPr>
            <a:xfrm>
              <a:off x="7753360" y="1885950"/>
              <a:ext cx="219066" cy="236671"/>
            </a:xfrm>
            <a:custGeom>
              <a:avLst/>
              <a:gdLst/>
              <a:ahLst/>
              <a:cxnLst/>
              <a:rect l="0" t="0" r="0" b="0"/>
              <a:pathLst>
                <a:path w="219066" h="236671">
                  <a:moveTo>
                    <a:pt x="57140" y="19050"/>
                  </a:moveTo>
                  <a:lnTo>
                    <a:pt x="57140" y="19050"/>
                  </a:lnTo>
                  <a:lnTo>
                    <a:pt x="62196" y="19050"/>
                  </a:lnTo>
                  <a:lnTo>
                    <a:pt x="63687" y="20108"/>
                  </a:lnTo>
                  <a:lnTo>
                    <a:pt x="64680" y="21872"/>
                  </a:lnTo>
                  <a:lnTo>
                    <a:pt x="66550" y="28183"/>
                  </a:lnTo>
                  <a:lnTo>
                    <a:pt x="66631" y="33515"/>
                  </a:lnTo>
                  <a:lnTo>
                    <a:pt x="67701" y="35043"/>
                  </a:lnTo>
                  <a:lnTo>
                    <a:pt x="69472" y="36062"/>
                  </a:lnTo>
                  <a:lnTo>
                    <a:pt x="71711" y="36742"/>
                  </a:lnTo>
                  <a:lnTo>
                    <a:pt x="73204" y="38253"/>
                  </a:lnTo>
                  <a:lnTo>
                    <a:pt x="76074" y="47197"/>
                  </a:lnTo>
                  <a:lnTo>
                    <a:pt x="76180" y="55788"/>
                  </a:lnTo>
                  <a:lnTo>
                    <a:pt x="75124" y="56242"/>
                  </a:lnTo>
                  <a:lnTo>
                    <a:pt x="71131" y="56747"/>
                  </a:lnTo>
                  <a:lnTo>
                    <a:pt x="69642" y="57939"/>
                  </a:lnTo>
                  <a:lnTo>
                    <a:pt x="66780" y="66272"/>
                  </a:lnTo>
                  <a:lnTo>
                    <a:pt x="57535" y="66665"/>
                  </a:lnTo>
                  <a:lnTo>
                    <a:pt x="57174" y="58473"/>
                  </a:lnTo>
                  <a:lnTo>
                    <a:pt x="48942" y="49065"/>
                  </a:lnTo>
                  <a:lnTo>
                    <a:pt x="47731" y="39550"/>
                  </a:lnTo>
                  <a:lnTo>
                    <a:pt x="54184" y="30782"/>
                  </a:lnTo>
                  <a:lnTo>
                    <a:pt x="56750" y="20804"/>
                  </a:lnTo>
                  <a:lnTo>
                    <a:pt x="57025" y="14513"/>
                  </a:lnTo>
                  <a:lnTo>
                    <a:pt x="58121" y="12851"/>
                  </a:lnTo>
                  <a:lnTo>
                    <a:pt x="59911" y="11742"/>
                  </a:lnTo>
                  <a:lnTo>
                    <a:pt x="62162" y="11003"/>
                  </a:lnTo>
                  <a:lnTo>
                    <a:pt x="63663" y="9452"/>
                  </a:lnTo>
                  <a:lnTo>
                    <a:pt x="66270" y="1454"/>
                  </a:lnTo>
                  <a:lnTo>
                    <a:pt x="69312" y="646"/>
                  </a:lnTo>
                  <a:lnTo>
                    <a:pt x="85596" y="0"/>
                  </a:lnTo>
                  <a:lnTo>
                    <a:pt x="85680" y="5057"/>
                  </a:lnTo>
                  <a:lnTo>
                    <a:pt x="86749" y="6546"/>
                  </a:lnTo>
                  <a:lnTo>
                    <a:pt x="90760" y="8201"/>
                  </a:lnTo>
                  <a:lnTo>
                    <a:pt x="92254" y="9701"/>
                  </a:lnTo>
                  <a:lnTo>
                    <a:pt x="93913" y="14189"/>
                  </a:lnTo>
                  <a:lnTo>
                    <a:pt x="95236" y="60052"/>
                  </a:lnTo>
                  <a:lnTo>
                    <a:pt x="95240" y="106624"/>
                  </a:lnTo>
                  <a:lnTo>
                    <a:pt x="92418" y="113711"/>
                  </a:lnTo>
                  <a:lnTo>
                    <a:pt x="88693" y="120388"/>
                  </a:lnTo>
                  <a:lnTo>
                    <a:pt x="76092" y="157860"/>
                  </a:lnTo>
                  <a:lnTo>
                    <a:pt x="68841" y="171274"/>
                  </a:lnTo>
                  <a:lnTo>
                    <a:pt x="68115" y="174508"/>
                  </a:lnTo>
                  <a:lnTo>
                    <a:pt x="62038" y="184115"/>
                  </a:lnTo>
                  <a:lnTo>
                    <a:pt x="42239" y="206373"/>
                  </a:lnTo>
                  <a:lnTo>
                    <a:pt x="39934" y="212724"/>
                  </a:lnTo>
                  <a:lnTo>
                    <a:pt x="38261" y="214841"/>
                  </a:lnTo>
                  <a:lnTo>
                    <a:pt x="10993" y="236670"/>
                  </a:lnTo>
                  <a:lnTo>
                    <a:pt x="10501" y="236097"/>
                  </a:lnTo>
                  <a:lnTo>
                    <a:pt x="9953" y="232638"/>
                  </a:lnTo>
                  <a:lnTo>
                    <a:pt x="8748" y="231292"/>
                  </a:lnTo>
                  <a:lnTo>
                    <a:pt x="1352" y="228954"/>
                  </a:lnTo>
                  <a:lnTo>
                    <a:pt x="595" y="225935"/>
                  </a:lnTo>
                  <a:lnTo>
                    <a:pt x="0" y="205005"/>
                  </a:lnTo>
                  <a:lnTo>
                    <a:pt x="2817" y="199416"/>
                  </a:lnTo>
                  <a:lnTo>
                    <a:pt x="6538" y="193404"/>
                  </a:lnTo>
                  <a:lnTo>
                    <a:pt x="9124" y="182821"/>
                  </a:lnTo>
                  <a:lnTo>
                    <a:pt x="27122" y="163380"/>
                  </a:lnTo>
                  <a:lnTo>
                    <a:pt x="33193" y="162356"/>
                  </a:lnTo>
                  <a:lnTo>
                    <a:pt x="64902" y="161926"/>
                  </a:lnTo>
                  <a:lnTo>
                    <a:pt x="73921" y="168471"/>
                  </a:lnTo>
                  <a:lnTo>
                    <a:pt x="82808" y="170567"/>
                  </a:lnTo>
                  <a:lnTo>
                    <a:pt x="89009" y="171058"/>
                  </a:lnTo>
                  <a:lnTo>
                    <a:pt x="95293" y="174098"/>
                  </a:lnTo>
                  <a:lnTo>
                    <a:pt x="101614" y="177918"/>
                  </a:lnTo>
                  <a:lnTo>
                    <a:pt x="111122" y="181128"/>
                  </a:lnTo>
                  <a:lnTo>
                    <a:pt x="120642" y="187253"/>
                  </a:lnTo>
                  <a:lnTo>
                    <a:pt x="130165" y="190596"/>
                  </a:lnTo>
                  <a:lnTo>
                    <a:pt x="139690" y="196761"/>
                  </a:lnTo>
                  <a:lnTo>
                    <a:pt x="149215" y="199058"/>
                  </a:lnTo>
                  <a:lnTo>
                    <a:pt x="159798" y="200797"/>
                  </a:lnTo>
                  <a:lnTo>
                    <a:pt x="182817" y="208188"/>
                  </a:lnTo>
                  <a:lnTo>
                    <a:pt x="219065" y="2095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791" name="SMARTInkShape-Group359"/>
          <p:cNvGrpSpPr/>
          <p:nvPr/>
        </p:nvGrpSpPr>
        <p:grpSpPr>
          <a:xfrm>
            <a:off x="8767264" y="1770276"/>
            <a:ext cx="157662" cy="148082"/>
            <a:chOff x="8767264" y="1770276"/>
            <a:chExt cx="157662" cy="148082"/>
          </a:xfrm>
        </p:grpSpPr>
        <p:sp>
          <p:nvSpPr>
            <p:cNvPr id="24789" name="SMARTInkShape-1556"/>
            <p:cNvSpPr/>
            <p:nvPr>
              <p:custDataLst>
                <p:tags r:id="rId10"/>
              </p:custDataLst>
            </p:nvPr>
          </p:nvSpPr>
          <p:spPr>
            <a:xfrm>
              <a:off x="8805524" y="1866900"/>
              <a:ext cx="119402" cy="51458"/>
            </a:xfrm>
            <a:custGeom>
              <a:avLst/>
              <a:gdLst/>
              <a:ahLst/>
              <a:cxnLst/>
              <a:rect l="0" t="0" r="0" b="0"/>
              <a:pathLst>
                <a:path w="119402" h="51458">
                  <a:moveTo>
                    <a:pt x="0" y="51457"/>
                  </a:moveTo>
                  <a:lnTo>
                    <a:pt x="0" y="51457"/>
                  </a:lnTo>
                  <a:lnTo>
                    <a:pt x="3338" y="48949"/>
                  </a:lnTo>
                  <a:lnTo>
                    <a:pt x="12356" y="47886"/>
                  </a:lnTo>
                  <a:lnTo>
                    <a:pt x="18204" y="47741"/>
                  </a:lnTo>
                  <a:lnTo>
                    <a:pt x="24330" y="44854"/>
                  </a:lnTo>
                  <a:lnTo>
                    <a:pt x="30579" y="41102"/>
                  </a:lnTo>
                  <a:lnTo>
                    <a:pt x="43217" y="38693"/>
                  </a:lnTo>
                  <a:lnTo>
                    <a:pt x="50848" y="38217"/>
                  </a:lnTo>
                  <a:lnTo>
                    <a:pt x="59960" y="31577"/>
                  </a:lnTo>
                  <a:lnTo>
                    <a:pt x="68862" y="28406"/>
                  </a:lnTo>
                  <a:lnTo>
                    <a:pt x="78204" y="22293"/>
                  </a:lnTo>
                  <a:lnTo>
                    <a:pt x="87673" y="20011"/>
                  </a:lnTo>
                  <a:lnTo>
                    <a:pt x="94010" y="19477"/>
                  </a:lnTo>
                  <a:lnTo>
                    <a:pt x="96125" y="18276"/>
                  </a:lnTo>
                  <a:lnTo>
                    <a:pt x="97533" y="16418"/>
                  </a:lnTo>
                  <a:lnTo>
                    <a:pt x="98473" y="14120"/>
                  </a:lnTo>
                  <a:lnTo>
                    <a:pt x="100156" y="12588"/>
                  </a:lnTo>
                  <a:lnTo>
                    <a:pt x="110464" y="7308"/>
                  </a:lnTo>
                  <a:lnTo>
                    <a:pt x="119401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90" name="SMARTInkShape-1557"/>
            <p:cNvSpPr/>
            <p:nvPr>
              <p:custDataLst>
                <p:tags r:id="rId11"/>
              </p:custDataLst>
            </p:nvPr>
          </p:nvSpPr>
          <p:spPr>
            <a:xfrm>
              <a:off x="8767264" y="1770276"/>
              <a:ext cx="18578" cy="70878"/>
            </a:xfrm>
            <a:custGeom>
              <a:avLst/>
              <a:gdLst/>
              <a:ahLst/>
              <a:cxnLst/>
              <a:rect l="0" t="0" r="0" b="0"/>
              <a:pathLst>
                <a:path w="18578" h="70878">
                  <a:moveTo>
                    <a:pt x="18577" y="0"/>
                  </a:moveTo>
                  <a:lnTo>
                    <a:pt x="18577" y="0"/>
                  </a:lnTo>
                  <a:lnTo>
                    <a:pt x="16237" y="10868"/>
                  </a:lnTo>
                  <a:lnTo>
                    <a:pt x="5170" y="52358"/>
                  </a:lnTo>
                  <a:lnTo>
                    <a:pt x="0" y="7087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794" name="SMARTInkShape-Group360"/>
          <p:cNvGrpSpPr/>
          <p:nvPr/>
        </p:nvGrpSpPr>
        <p:grpSpPr>
          <a:xfrm>
            <a:off x="7400927" y="1076326"/>
            <a:ext cx="1076100" cy="1409700"/>
            <a:chOff x="7400927" y="1076326"/>
            <a:chExt cx="1076100" cy="1409700"/>
          </a:xfrm>
        </p:grpSpPr>
        <p:sp>
          <p:nvSpPr>
            <p:cNvPr id="24792" name="SMARTInkShape-1558"/>
            <p:cNvSpPr/>
            <p:nvPr>
              <p:custDataLst>
                <p:tags r:id="rId8"/>
              </p:custDataLst>
            </p:nvPr>
          </p:nvSpPr>
          <p:spPr>
            <a:xfrm>
              <a:off x="7400927" y="1266825"/>
              <a:ext cx="704849" cy="1219201"/>
            </a:xfrm>
            <a:custGeom>
              <a:avLst/>
              <a:gdLst/>
              <a:ahLst/>
              <a:cxnLst/>
              <a:rect l="0" t="0" r="0" b="0"/>
              <a:pathLst>
                <a:path w="704849" h="1219201">
                  <a:moveTo>
                    <a:pt x="95248" y="19050"/>
                  </a:moveTo>
                  <a:lnTo>
                    <a:pt x="95248" y="19050"/>
                  </a:lnTo>
                  <a:lnTo>
                    <a:pt x="90192" y="19050"/>
                  </a:lnTo>
                  <a:lnTo>
                    <a:pt x="88701" y="17992"/>
                  </a:lnTo>
                  <a:lnTo>
                    <a:pt x="87708" y="16228"/>
                  </a:lnTo>
                  <a:lnTo>
                    <a:pt x="87047" y="13993"/>
                  </a:lnTo>
                  <a:lnTo>
                    <a:pt x="85547" y="12504"/>
                  </a:lnTo>
                  <a:lnTo>
                    <a:pt x="77638" y="9917"/>
                  </a:lnTo>
                  <a:lnTo>
                    <a:pt x="76837" y="6877"/>
                  </a:lnTo>
                  <a:lnTo>
                    <a:pt x="76324" y="1358"/>
                  </a:lnTo>
                  <a:lnTo>
                    <a:pt x="73432" y="604"/>
                  </a:lnTo>
                  <a:lnTo>
                    <a:pt x="61617" y="0"/>
                  </a:lnTo>
                  <a:lnTo>
                    <a:pt x="60126" y="1058"/>
                  </a:lnTo>
                  <a:lnTo>
                    <a:pt x="59133" y="2822"/>
                  </a:lnTo>
                  <a:lnTo>
                    <a:pt x="57539" y="13257"/>
                  </a:lnTo>
                  <a:lnTo>
                    <a:pt x="56350" y="15188"/>
                  </a:lnTo>
                  <a:lnTo>
                    <a:pt x="54500" y="16475"/>
                  </a:lnTo>
                  <a:lnTo>
                    <a:pt x="52208" y="17334"/>
                  </a:lnTo>
                  <a:lnTo>
                    <a:pt x="50679" y="18964"/>
                  </a:lnTo>
                  <a:lnTo>
                    <a:pt x="48982" y="23598"/>
                  </a:lnTo>
                  <a:lnTo>
                    <a:pt x="46833" y="35196"/>
                  </a:lnTo>
                  <a:lnTo>
                    <a:pt x="41157" y="45589"/>
                  </a:lnTo>
                  <a:lnTo>
                    <a:pt x="37308" y="72149"/>
                  </a:lnTo>
                  <a:lnTo>
                    <a:pt x="31632" y="83349"/>
                  </a:lnTo>
                  <a:lnTo>
                    <a:pt x="22107" y="127986"/>
                  </a:lnTo>
                  <a:lnTo>
                    <a:pt x="18068" y="175533"/>
                  </a:lnTo>
                  <a:lnTo>
                    <a:pt x="10412" y="212805"/>
                  </a:lnTo>
                  <a:lnTo>
                    <a:pt x="9557" y="255327"/>
                  </a:lnTo>
                  <a:lnTo>
                    <a:pt x="882" y="298528"/>
                  </a:lnTo>
                  <a:lnTo>
                    <a:pt x="50" y="342905"/>
                  </a:lnTo>
                  <a:lnTo>
                    <a:pt x="0" y="385058"/>
                  </a:lnTo>
                  <a:lnTo>
                    <a:pt x="1056" y="403487"/>
                  </a:lnTo>
                  <a:lnTo>
                    <a:pt x="8935" y="440151"/>
                  </a:lnTo>
                  <a:lnTo>
                    <a:pt x="9507" y="486415"/>
                  </a:lnTo>
                  <a:lnTo>
                    <a:pt x="10574" y="497701"/>
                  </a:lnTo>
                  <a:lnTo>
                    <a:pt x="17061" y="516392"/>
                  </a:lnTo>
                  <a:lnTo>
                    <a:pt x="21696" y="545090"/>
                  </a:lnTo>
                  <a:lnTo>
                    <a:pt x="27214" y="563696"/>
                  </a:lnTo>
                  <a:lnTo>
                    <a:pt x="29363" y="584109"/>
                  </a:lnTo>
                  <a:lnTo>
                    <a:pt x="36059" y="602252"/>
                  </a:lnTo>
                  <a:lnTo>
                    <a:pt x="38251" y="612684"/>
                  </a:lnTo>
                  <a:lnTo>
                    <a:pt x="44376" y="625566"/>
                  </a:lnTo>
                  <a:lnTo>
                    <a:pt x="48397" y="653082"/>
                  </a:lnTo>
                  <a:lnTo>
                    <a:pt x="54085" y="664347"/>
                  </a:lnTo>
                  <a:lnTo>
                    <a:pt x="65710" y="711107"/>
                  </a:lnTo>
                  <a:lnTo>
                    <a:pt x="67447" y="726930"/>
                  </a:lnTo>
                  <a:lnTo>
                    <a:pt x="74836" y="745688"/>
                  </a:lnTo>
                  <a:lnTo>
                    <a:pt x="76988" y="765284"/>
                  </a:lnTo>
                  <a:lnTo>
                    <a:pt x="93083" y="807586"/>
                  </a:lnTo>
                  <a:lnTo>
                    <a:pt x="103865" y="854227"/>
                  </a:lnTo>
                  <a:lnTo>
                    <a:pt x="104654" y="878031"/>
                  </a:lnTo>
                  <a:lnTo>
                    <a:pt x="107543" y="885183"/>
                  </a:lnTo>
                  <a:lnTo>
                    <a:pt x="109795" y="888572"/>
                  </a:lnTo>
                  <a:lnTo>
                    <a:pt x="112963" y="903455"/>
                  </a:lnTo>
                  <a:lnTo>
                    <a:pt x="115093" y="919842"/>
                  </a:lnTo>
                  <a:lnTo>
                    <a:pt x="121785" y="933271"/>
                  </a:lnTo>
                  <a:lnTo>
                    <a:pt x="133501" y="977015"/>
                  </a:lnTo>
                  <a:lnTo>
                    <a:pt x="139626" y="988221"/>
                  </a:lnTo>
                  <a:lnTo>
                    <a:pt x="142968" y="1003418"/>
                  </a:lnTo>
                  <a:lnTo>
                    <a:pt x="150222" y="1018571"/>
                  </a:lnTo>
                  <a:lnTo>
                    <a:pt x="150948" y="1021948"/>
                  </a:lnTo>
                  <a:lnTo>
                    <a:pt x="173625" y="1066799"/>
                  </a:lnTo>
                  <a:lnTo>
                    <a:pt x="177708" y="1073149"/>
                  </a:lnTo>
                  <a:lnTo>
                    <a:pt x="181064" y="1082675"/>
                  </a:lnTo>
                  <a:lnTo>
                    <a:pt x="187233" y="1092200"/>
                  </a:lnTo>
                  <a:lnTo>
                    <a:pt x="190589" y="1101725"/>
                  </a:lnTo>
                  <a:lnTo>
                    <a:pt x="203628" y="1117600"/>
                  </a:lnTo>
                  <a:lnTo>
                    <a:pt x="209739" y="1121128"/>
                  </a:lnTo>
                  <a:lnTo>
                    <a:pt x="215982" y="1123754"/>
                  </a:lnTo>
                  <a:lnTo>
                    <a:pt x="262478" y="1159821"/>
                  </a:lnTo>
                  <a:lnTo>
                    <a:pt x="265880" y="1162118"/>
                  </a:lnTo>
                  <a:lnTo>
                    <a:pt x="282780" y="1177151"/>
                  </a:lnTo>
                  <a:lnTo>
                    <a:pt x="295313" y="1183142"/>
                  </a:lnTo>
                  <a:lnTo>
                    <a:pt x="301641" y="1187299"/>
                  </a:lnTo>
                  <a:lnTo>
                    <a:pt x="311153" y="1190698"/>
                  </a:lnTo>
                  <a:lnTo>
                    <a:pt x="320675" y="1196879"/>
                  </a:lnTo>
                  <a:lnTo>
                    <a:pt x="330198" y="1199181"/>
                  </a:lnTo>
                  <a:lnTo>
                    <a:pt x="336548" y="1199719"/>
                  </a:lnTo>
                  <a:lnTo>
                    <a:pt x="342898" y="1202781"/>
                  </a:lnTo>
                  <a:lnTo>
                    <a:pt x="349248" y="1206611"/>
                  </a:lnTo>
                  <a:lnTo>
                    <a:pt x="360066" y="1209271"/>
                  </a:lnTo>
                  <a:lnTo>
                    <a:pt x="375040" y="1209640"/>
                  </a:lnTo>
                  <a:lnTo>
                    <a:pt x="381172" y="1212482"/>
                  </a:lnTo>
                  <a:lnTo>
                    <a:pt x="387425" y="1216214"/>
                  </a:lnTo>
                  <a:lnTo>
                    <a:pt x="400064" y="1218610"/>
                  </a:lnTo>
                  <a:lnTo>
                    <a:pt x="445688" y="1219195"/>
                  </a:lnTo>
                  <a:lnTo>
                    <a:pt x="469783" y="1219200"/>
                  </a:lnTo>
                  <a:lnTo>
                    <a:pt x="476196" y="1216378"/>
                  </a:lnTo>
                  <a:lnTo>
                    <a:pt x="482575" y="1212654"/>
                  </a:lnTo>
                  <a:lnTo>
                    <a:pt x="495293" y="1210263"/>
                  </a:lnTo>
                  <a:lnTo>
                    <a:pt x="507997" y="1209791"/>
                  </a:lnTo>
                  <a:lnTo>
                    <a:pt x="514348" y="1206904"/>
                  </a:lnTo>
                  <a:lnTo>
                    <a:pt x="520698" y="1203152"/>
                  </a:lnTo>
                  <a:lnTo>
                    <a:pt x="531281" y="1201039"/>
                  </a:lnTo>
                  <a:lnTo>
                    <a:pt x="541629" y="1200545"/>
                  </a:lnTo>
                  <a:lnTo>
                    <a:pt x="545236" y="1199355"/>
                  </a:lnTo>
                  <a:lnTo>
                    <a:pt x="547640" y="1197504"/>
                  </a:lnTo>
                  <a:lnTo>
                    <a:pt x="549243" y="1195211"/>
                  </a:lnTo>
                  <a:lnTo>
                    <a:pt x="556668" y="1192663"/>
                  </a:lnTo>
                  <a:lnTo>
                    <a:pt x="577150" y="1189835"/>
                  </a:lnTo>
                  <a:lnTo>
                    <a:pt x="590411" y="1183139"/>
                  </a:lnTo>
                  <a:lnTo>
                    <a:pt x="593632" y="1182459"/>
                  </a:lnTo>
                  <a:lnTo>
                    <a:pt x="607463" y="1174822"/>
                  </a:lnTo>
                  <a:lnTo>
                    <a:pt x="634114" y="1170802"/>
                  </a:lnTo>
                  <a:lnTo>
                    <a:pt x="647524" y="1164092"/>
                  </a:lnTo>
                  <a:lnTo>
                    <a:pt x="681734" y="1152429"/>
                  </a:lnTo>
                  <a:lnTo>
                    <a:pt x="704848" y="11334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93" name="SMARTInkShape-1559"/>
            <p:cNvSpPr/>
            <p:nvPr>
              <p:custDataLst>
                <p:tags r:id="rId9"/>
              </p:custDataLst>
            </p:nvPr>
          </p:nvSpPr>
          <p:spPr>
            <a:xfrm>
              <a:off x="7724775" y="1076326"/>
              <a:ext cx="752252" cy="452460"/>
            </a:xfrm>
            <a:custGeom>
              <a:avLst/>
              <a:gdLst/>
              <a:ahLst/>
              <a:cxnLst/>
              <a:rect l="0" t="0" r="0" b="0"/>
              <a:pathLst>
                <a:path w="752252" h="452460">
                  <a:moveTo>
                    <a:pt x="752251" y="452459"/>
                  </a:moveTo>
                  <a:lnTo>
                    <a:pt x="752251" y="452459"/>
                  </a:lnTo>
                  <a:lnTo>
                    <a:pt x="750257" y="447864"/>
                  </a:lnTo>
                  <a:lnTo>
                    <a:pt x="747822" y="444626"/>
                  </a:lnTo>
                  <a:lnTo>
                    <a:pt x="745115" y="435383"/>
                  </a:lnTo>
                  <a:lnTo>
                    <a:pt x="742855" y="425278"/>
                  </a:lnTo>
                  <a:lnTo>
                    <a:pt x="735630" y="413639"/>
                  </a:lnTo>
                  <a:lnTo>
                    <a:pt x="718524" y="393777"/>
                  </a:lnTo>
                  <a:lnTo>
                    <a:pt x="712371" y="381015"/>
                  </a:lnTo>
                  <a:lnTo>
                    <a:pt x="709864" y="377834"/>
                  </a:lnTo>
                  <a:lnTo>
                    <a:pt x="707078" y="368656"/>
                  </a:lnTo>
                  <a:lnTo>
                    <a:pt x="704783" y="358580"/>
                  </a:lnTo>
                  <a:lnTo>
                    <a:pt x="697506" y="343488"/>
                  </a:lnTo>
                  <a:lnTo>
                    <a:pt x="696780" y="340117"/>
                  </a:lnTo>
                  <a:lnTo>
                    <a:pt x="681173" y="311159"/>
                  </a:lnTo>
                  <a:lnTo>
                    <a:pt x="670696" y="298451"/>
                  </a:lnTo>
                  <a:lnTo>
                    <a:pt x="664708" y="285749"/>
                  </a:lnTo>
                  <a:lnTo>
                    <a:pt x="642329" y="260349"/>
                  </a:lnTo>
                  <a:lnTo>
                    <a:pt x="636173" y="247649"/>
                  </a:lnTo>
                  <a:lnTo>
                    <a:pt x="613756" y="222249"/>
                  </a:lnTo>
                  <a:lnTo>
                    <a:pt x="607598" y="209549"/>
                  </a:lnTo>
                  <a:lnTo>
                    <a:pt x="561970" y="161924"/>
                  </a:lnTo>
                  <a:lnTo>
                    <a:pt x="555623" y="156632"/>
                  </a:lnTo>
                  <a:lnTo>
                    <a:pt x="525861" y="142286"/>
                  </a:lnTo>
                  <a:lnTo>
                    <a:pt x="519465" y="136262"/>
                  </a:lnTo>
                  <a:lnTo>
                    <a:pt x="516624" y="130058"/>
                  </a:lnTo>
                  <a:lnTo>
                    <a:pt x="509715" y="123772"/>
                  </a:lnTo>
                  <a:lnTo>
                    <a:pt x="500649" y="118509"/>
                  </a:lnTo>
                  <a:lnTo>
                    <a:pt x="489594" y="114488"/>
                  </a:lnTo>
                  <a:lnTo>
                    <a:pt x="466763" y="97897"/>
                  </a:lnTo>
                  <a:lnTo>
                    <a:pt x="460391" y="95367"/>
                  </a:lnTo>
                  <a:lnTo>
                    <a:pt x="416317" y="63464"/>
                  </a:lnTo>
                  <a:lnTo>
                    <a:pt x="396756" y="51850"/>
                  </a:lnTo>
                  <a:lnTo>
                    <a:pt x="385080" y="47818"/>
                  </a:lnTo>
                  <a:lnTo>
                    <a:pt x="358658" y="32546"/>
                  </a:lnTo>
                  <a:lnTo>
                    <a:pt x="330273" y="21318"/>
                  </a:lnTo>
                  <a:lnTo>
                    <a:pt x="317405" y="13489"/>
                  </a:lnTo>
                  <a:lnTo>
                    <a:pt x="278857" y="6934"/>
                  </a:lnTo>
                  <a:lnTo>
                    <a:pt x="269987" y="3081"/>
                  </a:lnTo>
                  <a:lnTo>
                    <a:pt x="228421" y="179"/>
                  </a:lnTo>
                  <a:lnTo>
                    <a:pt x="184140" y="10"/>
                  </a:lnTo>
                  <a:lnTo>
                    <a:pt x="137848" y="0"/>
                  </a:lnTo>
                  <a:lnTo>
                    <a:pt x="102127" y="2821"/>
                  </a:lnTo>
                  <a:lnTo>
                    <a:pt x="57859" y="16246"/>
                  </a:lnTo>
                  <a:lnTo>
                    <a:pt x="11787" y="33898"/>
                  </a:lnTo>
                  <a:lnTo>
                    <a:pt x="0" y="3809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798" name="SMARTInkShape-Group361"/>
          <p:cNvGrpSpPr/>
          <p:nvPr/>
        </p:nvGrpSpPr>
        <p:grpSpPr>
          <a:xfrm>
            <a:off x="7810500" y="2562226"/>
            <a:ext cx="381001" cy="674912"/>
            <a:chOff x="7810500" y="2562226"/>
            <a:chExt cx="381001" cy="674912"/>
          </a:xfrm>
        </p:grpSpPr>
        <p:sp>
          <p:nvSpPr>
            <p:cNvPr id="24795" name="SMARTInkShape-1560"/>
            <p:cNvSpPr/>
            <p:nvPr>
              <p:custDataLst>
                <p:tags r:id="rId5"/>
              </p:custDataLst>
            </p:nvPr>
          </p:nvSpPr>
          <p:spPr>
            <a:xfrm>
              <a:off x="7810500" y="2933700"/>
              <a:ext cx="304791" cy="303438"/>
            </a:xfrm>
            <a:custGeom>
              <a:avLst/>
              <a:gdLst/>
              <a:ahLst/>
              <a:cxnLst/>
              <a:rect l="0" t="0" r="0" b="0"/>
              <a:pathLst>
                <a:path w="304791" h="303438">
                  <a:moveTo>
                    <a:pt x="0" y="123825"/>
                  </a:moveTo>
                  <a:lnTo>
                    <a:pt x="0" y="123825"/>
                  </a:lnTo>
                  <a:lnTo>
                    <a:pt x="0" y="91669"/>
                  </a:lnTo>
                  <a:lnTo>
                    <a:pt x="2822" y="85544"/>
                  </a:lnTo>
                  <a:lnTo>
                    <a:pt x="6547" y="79295"/>
                  </a:lnTo>
                  <a:lnTo>
                    <a:pt x="8201" y="72989"/>
                  </a:lnTo>
                  <a:lnTo>
                    <a:pt x="9701" y="70884"/>
                  </a:lnTo>
                  <a:lnTo>
                    <a:pt x="11760" y="69481"/>
                  </a:lnTo>
                  <a:lnTo>
                    <a:pt x="14190" y="68546"/>
                  </a:lnTo>
                  <a:lnTo>
                    <a:pt x="15809" y="66864"/>
                  </a:lnTo>
                  <a:lnTo>
                    <a:pt x="21232" y="56560"/>
                  </a:lnTo>
                  <a:lnTo>
                    <a:pt x="23679" y="53582"/>
                  </a:lnTo>
                  <a:lnTo>
                    <a:pt x="29222" y="50272"/>
                  </a:lnTo>
                  <a:lnTo>
                    <a:pt x="32181" y="49390"/>
                  </a:lnTo>
                  <a:lnTo>
                    <a:pt x="34155" y="47743"/>
                  </a:lnTo>
                  <a:lnTo>
                    <a:pt x="36347" y="43091"/>
                  </a:lnTo>
                  <a:lnTo>
                    <a:pt x="37989" y="41428"/>
                  </a:lnTo>
                  <a:lnTo>
                    <a:pt x="47187" y="38230"/>
                  </a:lnTo>
                  <a:lnTo>
                    <a:pt x="71303" y="38100"/>
                  </a:lnTo>
                  <a:lnTo>
                    <a:pt x="72936" y="39159"/>
                  </a:lnTo>
                  <a:lnTo>
                    <a:pt x="74024" y="40922"/>
                  </a:lnTo>
                  <a:lnTo>
                    <a:pt x="75556" y="48461"/>
                  </a:lnTo>
                  <a:lnTo>
                    <a:pt x="75771" y="51357"/>
                  </a:lnTo>
                  <a:lnTo>
                    <a:pt x="78832" y="57397"/>
                  </a:lnTo>
                  <a:lnTo>
                    <a:pt x="82661" y="63610"/>
                  </a:lnTo>
                  <a:lnTo>
                    <a:pt x="85120" y="76222"/>
                  </a:lnTo>
                  <a:lnTo>
                    <a:pt x="86705" y="93136"/>
                  </a:lnTo>
                  <a:lnTo>
                    <a:pt x="93915" y="116151"/>
                  </a:lnTo>
                  <a:lnTo>
                    <a:pt x="97897" y="143537"/>
                  </a:lnTo>
                  <a:lnTo>
                    <a:pt x="105559" y="159299"/>
                  </a:lnTo>
                  <a:lnTo>
                    <a:pt x="108473" y="163349"/>
                  </a:lnTo>
                  <a:lnTo>
                    <a:pt x="111711" y="173494"/>
                  </a:lnTo>
                  <a:lnTo>
                    <a:pt x="116356" y="191106"/>
                  </a:lnTo>
                  <a:lnTo>
                    <a:pt x="124433" y="206907"/>
                  </a:lnTo>
                  <a:lnTo>
                    <a:pt x="129387" y="214726"/>
                  </a:lnTo>
                  <a:lnTo>
                    <a:pt x="140606" y="241393"/>
                  </a:lnTo>
                  <a:lnTo>
                    <a:pt x="174635" y="279365"/>
                  </a:lnTo>
                  <a:lnTo>
                    <a:pt x="180980" y="282912"/>
                  </a:lnTo>
                  <a:lnTo>
                    <a:pt x="187327" y="285547"/>
                  </a:lnTo>
                  <a:lnTo>
                    <a:pt x="196850" y="291922"/>
                  </a:lnTo>
                  <a:lnTo>
                    <a:pt x="206375" y="294281"/>
                  </a:lnTo>
                  <a:lnTo>
                    <a:pt x="212725" y="294833"/>
                  </a:lnTo>
                  <a:lnTo>
                    <a:pt x="219075" y="297901"/>
                  </a:lnTo>
                  <a:lnTo>
                    <a:pt x="225425" y="301734"/>
                  </a:lnTo>
                  <a:lnTo>
                    <a:pt x="231775" y="303437"/>
                  </a:lnTo>
                  <a:lnTo>
                    <a:pt x="233892" y="302833"/>
                  </a:lnTo>
                  <a:lnTo>
                    <a:pt x="235303" y="301372"/>
                  </a:lnTo>
                  <a:lnTo>
                    <a:pt x="236243" y="299340"/>
                  </a:lnTo>
                  <a:lnTo>
                    <a:pt x="237929" y="297985"/>
                  </a:lnTo>
                  <a:lnTo>
                    <a:pt x="242623" y="296479"/>
                  </a:lnTo>
                  <a:lnTo>
                    <a:pt x="254260" y="294455"/>
                  </a:lnTo>
                  <a:lnTo>
                    <a:pt x="268702" y="283531"/>
                  </a:lnTo>
                  <a:lnTo>
                    <a:pt x="281780" y="269583"/>
                  </a:lnTo>
                  <a:lnTo>
                    <a:pt x="284574" y="260263"/>
                  </a:lnTo>
                  <a:lnTo>
                    <a:pt x="285227" y="253961"/>
                  </a:lnTo>
                  <a:lnTo>
                    <a:pt x="288339" y="247633"/>
                  </a:lnTo>
                  <a:lnTo>
                    <a:pt x="292192" y="241292"/>
                  </a:lnTo>
                  <a:lnTo>
                    <a:pt x="294667" y="228598"/>
                  </a:lnTo>
                  <a:lnTo>
                    <a:pt x="296063" y="221191"/>
                  </a:lnTo>
                  <a:lnTo>
                    <a:pt x="303441" y="198174"/>
                  </a:lnTo>
                  <a:lnTo>
                    <a:pt x="304790" y="158760"/>
                  </a:lnTo>
                  <a:lnTo>
                    <a:pt x="301973" y="152405"/>
                  </a:lnTo>
                  <a:lnTo>
                    <a:pt x="296598" y="144758"/>
                  </a:lnTo>
                  <a:lnTo>
                    <a:pt x="294477" y="135643"/>
                  </a:lnTo>
                  <a:lnTo>
                    <a:pt x="288806" y="126739"/>
                  </a:lnTo>
                  <a:lnTo>
                    <a:pt x="287109" y="120534"/>
                  </a:lnTo>
                  <a:lnTo>
                    <a:pt x="285597" y="118456"/>
                  </a:lnTo>
                  <a:lnTo>
                    <a:pt x="283532" y="117071"/>
                  </a:lnTo>
                  <a:lnTo>
                    <a:pt x="281096" y="116147"/>
                  </a:lnTo>
                  <a:lnTo>
                    <a:pt x="279472" y="114473"/>
                  </a:lnTo>
                  <a:lnTo>
                    <a:pt x="274045" y="104182"/>
                  </a:lnTo>
                  <a:lnTo>
                    <a:pt x="271597" y="101205"/>
                  </a:lnTo>
                  <a:lnTo>
                    <a:pt x="266054" y="97896"/>
                  </a:lnTo>
                  <a:lnTo>
                    <a:pt x="263095" y="97014"/>
                  </a:lnTo>
                  <a:lnTo>
                    <a:pt x="261122" y="95368"/>
                  </a:lnTo>
                  <a:lnTo>
                    <a:pt x="258929" y="90716"/>
                  </a:lnTo>
                  <a:lnTo>
                    <a:pt x="257286" y="89053"/>
                  </a:lnTo>
                  <a:lnTo>
                    <a:pt x="252639" y="87204"/>
                  </a:lnTo>
                  <a:lnTo>
                    <a:pt x="250975" y="85652"/>
                  </a:lnTo>
                  <a:lnTo>
                    <a:pt x="249128" y="81106"/>
                  </a:lnTo>
                  <a:lnTo>
                    <a:pt x="247576" y="79471"/>
                  </a:lnTo>
                  <a:lnTo>
                    <a:pt x="239579" y="76630"/>
                  </a:lnTo>
                  <a:lnTo>
                    <a:pt x="238771" y="73569"/>
                  </a:lnTo>
                  <a:lnTo>
                    <a:pt x="238252" y="68037"/>
                  </a:lnTo>
                  <a:lnTo>
                    <a:pt x="235359" y="67280"/>
                  </a:lnTo>
                  <a:lnTo>
                    <a:pt x="233106" y="67079"/>
                  </a:lnTo>
                  <a:lnTo>
                    <a:pt x="231604" y="65885"/>
                  </a:lnTo>
                  <a:lnTo>
                    <a:pt x="229936" y="61738"/>
                  </a:lnTo>
                  <a:lnTo>
                    <a:pt x="230549" y="60209"/>
                  </a:lnTo>
                  <a:lnTo>
                    <a:pt x="232016" y="59189"/>
                  </a:lnTo>
                  <a:lnTo>
                    <a:pt x="234052" y="58510"/>
                  </a:lnTo>
                  <a:lnTo>
                    <a:pt x="235410" y="56998"/>
                  </a:lnTo>
                  <a:lnTo>
                    <a:pt x="236918" y="52497"/>
                  </a:lnTo>
                  <a:lnTo>
                    <a:pt x="237768" y="44012"/>
                  </a:lnTo>
                  <a:lnTo>
                    <a:pt x="238944" y="42041"/>
                  </a:lnTo>
                  <a:lnTo>
                    <a:pt x="240788" y="40728"/>
                  </a:lnTo>
                  <a:lnTo>
                    <a:pt x="245659" y="38209"/>
                  </a:lnTo>
                  <a:lnTo>
                    <a:pt x="2952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96" name="SMARTInkShape-1561"/>
            <p:cNvSpPr/>
            <p:nvPr>
              <p:custDataLst>
                <p:tags r:id="rId6"/>
              </p:custDataLst>
            </p:nvPr>
          </p:nvSpPr>
          <p:spPr>
            <a:xfrm>
              <a:off x="8086725" y="2562226"/>
              <a:ext cx="66676" cy="171450"/>
            </a:xfrm>
            <a:custGeom>
              <a:avLst/>
              <a:gdLst/>
              <a:ahLst/>
              <a:cxnLst/>
              <a:rect l="0" t="0" r="0" b="0"/>
              <a:pathLst>
                <a:path w="66676" h="171450">
                  <a:moveTo>
                    <a:pt x="28575" y="57149"/>
                  </a:moveTo>
                  <a:lnTo>
                    <a:pt x="28575" y="57149"/>
                  </a:lnTo>
                  <a:lnTo>
                    <a:pt x="23519" y="52093"/>
                  </a:lnTo>
                  <a:lnTo>
                    <a:pt x="21035" y="46788"/>
                  </a:lnTo>
                  <a:lnTo>
                    <a:pt x="20374" y="43891"/>
                  </a:lnTo>
                  <a:lnTo>
                    <a:pt x="18874" y="41961"/>
                  </a:lnTo>
                  <a:lnTo>
                    <a:pt x="14385" y="39815"/>
                  </a:lnTo>
                  <a:lnTo>
                    <a:pt x="12766" y="38185"/>
                  </a:lnTo>
                  <a:lnTo>
                    <a:pt x="10965" y="33551"/>
                  </a:lnTo>
                  <a:lnTo>
                    <a:pt x="9952" y="24992"/>
                  </a:lnTo>
                  <a:lnTo>
                    <a:pt x="8751" y="23011"/>
                  </a:lnTo>
                  <a:lnTo>
                    <a:pt x="6893" y="21691"/>
                  </a:lnTo>
                  <a:lnTo>
                    <a:pt x="4595" y="20810"/>
                  </a:lnTo>
                  <a:lnTo>
                    <a:pt x="3063" y="19165"/>
                  </a:lnTo>
                  <a:lnTo>
                    <a:pt x="119" y="9962"/>
                  </a:lnTo>
                  <a:lnTo>
                    <a:pt x="0" y="0"/>
                  </a:lnTo>
                  <a:lnTo>
                    <a:pt x="0" y="14188"/>
                  </a:lnTo>
                  <a:lnTo>
                    <a:pt x="2822" y="19710"/>
                  </a:lnTo>
                  <a:lnTo>
                    <a:pt x="8201" y="26823"/>
                  </a:lnTo>
                  <a:lnTo>
                    <a:pt x="10323" y="35832"/>
                  </a:lnTo>
                  <a:lnTo>
                    <a:pt x="15994" y="44718"/>
                  </a:lnTo>
                  <a:lnTo>
                    <a:pt x="19203" y="54054"/>
                  </a:lnTo>
                  <a:lnTo>
                    <a:pt x="25328" y="63523"/>
                  </a:lnTo>
                  <a:lnTo>
                    <a:pt x="28670" y="73031"/>
                  </a:lnTo>
                  <a:lnTo>
                    <a:pt x="34836" y="82551"/>
                  </a:lnTo>
                  <a:lnTo>
                    <a:pt x="37133" y="92075"/>
                  </a:lnTo>
                  <a:lnTo>
                    <a:pt x="37671" y="98425"/>
                  </a:lnTo>
                  <a:lnTo>
                    <a:pt x="40732" y="104774"/>
                  </a:lnTo>
                  <a:lnTo>
                    <a:pt x="53901" y="121532"/>
                  </a:lnTo>
                  <a:lnTo>
                    <a:pt x="56187" y="130435"/>
                  </a:lnTo>
                  <a:lnTo>
                    <a:pt x="57112" y="147383"/>
                  </a:lnTo>
                  <a:lnTo>
                    <a:pt x="58182" y="149055"/>
                  </a:lnTo>
                  <a:lnTo>
                    <a:pt x="59955" y="150170"/>
                  </a:lnTo>
                  <a:lnTo>
                    <a:pt x="65347" y="151959"/>
                  </a:lnTo>
                  <a:lnTo>
                    <a:pt x="66085" y="155026"/>
                  </a:lnTo>
                  <a:lnTo>
                    <a:pt x="66675" y="17144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97" name="SMARTInkShape-1562"/>
            <p:cNvSpPr/>
            <p:nvPr>
              <p:custDataLst>
                <p:tags r:id="rId7"/>
              </p:custDataLst>
            </p:nvPr>
          </p:nvSpPr>
          <p:spPr>
            <a:xfrm>
              <a:off x="8143875" y="2571753"/>
              <a:ext cx="47626" cy="171448"/>
            </a:xfrm>
            <a:custGeom>
              <a:avLst/>
              <a:gdLst/>
              <a:ahLst/>
              <a:cxnLst/>
              <a:rect l="0" t="0" r="0" b="0"/>
              <a:pathLst>
                <a:path w="47626" h="171448">
                  <a:moveTo>
                    <a:pt x="9525" y="19047"/>
                  </a:moveTo>
                  <a:lnTo>
                    <a:pt x="9525" y="19047"/>
                  </a:lnTo>
                  <a:lnTo>
                    <a:pt x="9525" y="13991"/>
                  </a:lnTo>
                  <a:lnTo>
                    <a:pt x="8467" y="12501"/>
                  </a:lnTo>
                  <a:lnTo>
                    <a:pt x="6703" y="11508"/>
                  </a:lnTo>
                  <a:lnTo>
                    <a:pt x="1324" y="9914"/>
                  </a:lnTo>
                  <a:lnTo>
                    <a:pt x="588" y="6875"/>
                  </a:lnTo>
                  <a:lnTo>
                    <a:pt x="0" y="0"/>
                  </a:lnTo>
                  <a:lnTo>
                    <a:pt x="0" y="23701"/>
                  </a:lnTo>
                  <a:lnTo>
                    <a:pt x="2822" y="29229"/>
                  </a:lnTo>
                  <a:lnTo>
                    <a:pt x="6547" y="35214"/>
                  </a:lnTo>
                  <a:lnTo>
                    <a:pt x="8937" y="47680"/>
                  </a:lnTo>
                  <a:lnTo>
                    <a:pt x="9410" y="60333"/>
                  </a:lnTo>
                  <a:lnTo>
                    <a:pt x="12296" y="66677"/>
                  </a:lnTo>
                  <a:lnTo>
                    <a:pt x="17715" y="74316"/>
                  </a:lnTo>
                  <a:lnTo>
                    <a:pt x="18786" y="83430"/>
                  </a:lnTo>
                  <a:lnTo>
                    <a:pt x="18933" y="89289"/>
                  </a:lnTo>
                  <a:lnTo>
                    <a:pt x="21820" y="95422"/>
                  </a:lnTo>
                  <a:lnTo>
                    <a:pt x="25573" y="101675"/>
                  </a:lnTo>
                  <a:lnTo>
                    <a:pt x="27982" y="114312"/>
                  </a:lnTo>
                  <a:lnTo>
                    <a:pt x="28180" y="117482"/>
                  </a:lnTo>
                  <a:lnTo>
                    <a:pt x="31222" y="123827"/>
                  </a:lnTo>
                  <a:lnTo>
                    <a:pt x="35043" y="130174"/>
                  </a:lnTo>
                  <a:lnTo>
                    <a:pt x="37496" y="142872"/>
                  </a:lnTo>
                  <a:lnTo>
                    <a:pt x="37698" y="146047"/>
                  </a:lnTo>
                  <a:lnTo>
                    <a:pt x="40744" y="152397"/>
                  </a:lnTo>
                  <a:lnTo>
                    <a:pt x="44566" y="158747"/>
                  </a:lnTo>
                  <a:lnTo>
                    <a:pt x="47625" y="1714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988279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-27384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Тело, имея начальную скорость 1 м\с, двигалось равноускорено и приобрело, пройдя некоторое расстояние, скорость 7 м\с. Какова было скорость тела на половине этого расстояния?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grpSp>
        <p:nvGrpSpPr>
          <p:cNvPr id="26199" name="SMARTInkShape-Group362"/>
          <p:cNvGrpSpPr/>
          <p:nvPr/>
        </p:nvGrpSpPr>
        <p:grpSpPr>
          <a:xfrm>
            <a:off x="4486275" y="1009650"/>
            <a:ext cx="1038226" cy="504826"/>
            <a:chOff x="4486275" y="1009650"/>
            <a:chExt cx="1038226" cy="504826"/>
          </a:xfrm>
        </p:grpSpPr>
        <p:sp>
          <p:nvSpPr>
            <p:cNvPr id="26192" name="SMARTInkShape-1563"/>
            <p:cNvSpPr/>
            <p:nvPr>
              <p:custDataLst>
                <p:tags r:id="rId230"/>
              </p:custDataLst>
            </p:nvPr>
          </p:nvSpPr>
          <p:spPr>
            <a:xfrm>
              <a:off x="4486275" y="1343025"/>
              <a:ext cx="561976" cy="19051"/>
            </a:xfrm>
            <a:custGeom>
              <a:avLst/>
              <a:gdLst/>
              <a:ahLst/>
              <a:cxnLst/>
              <a:rect l="0" t="0" r="0" b="0"/>
              <a:pathLst>
                <a:path w="561976" h="19051">
                  <a:moveTo>
                    <a:pt x="0" y="0"/>
                  </a:moveTo>
                  <a:lnTo>
                    <a:pt x="0" y="0"/>
                  </a:lnTo>
                  <a:lnTo>
                    <a:pt x="5056" y="0"/>
                  </a:lnTo>
                  <a:lnTo>
                    <a:pt x="6545" y="1058"/>
                  </a:lnTo>
                  <a:lnTo>
                    <a:pt x="7539" y="2822"/>
                  </a:lnTo>
                  <a:lnTo>
                    <a:pt x="8201" y="5057"/>
                  </a:lnTo>
                  <a:lnTo>
                    <a:pt x="9701" y="6546"/>
                  </a:lnTo>
                  <a:lnTo>
                    <a:pt x="18623" y="9409"/>
                  </a:lnTo>
                  <a:lnTo>
                    <a:pt x="63785" y="9525"/>
                  </a:lnTo>
                  <a:lnTo>
                    <a:pt x="109008" y="9525"/>
                  </a:lnTo>
                  <a:lnTo>
                    <a:pt x="155578" y="9525"/>
                  </a:lnTo>
                  <a:lnTo>
                    <a:pt x="184150" y="9525"/>
                  </a:lnTo>
                  <a:lnTo>
                    <a:pt x="190500" y="12347"/>
                  </a:lnTo>
                  <a:lnTo>
                    <a:pt x="193675" y="14582"/>
                  </a:lnTo>
                  <a:lnTo>
                    <a:pt x="208256" y="17726"/>
                  </a:lnTo>
                  <a:lnTo>
                    <a:pt x="231382" y="18934"/>
                  </a:lnTo>
                  <a:lnTo>
                    <a:pt x="237950" y="16176"/>
                  </a:lnTo>
                  <a:lnTo>
                    <a:pt x="244397" y="12481"/>
                  </a:lnTo>
                  <a:lnTo>
                    <a:pt x="255036" y="10401"/>
                  </a:lnTo>
                  <a:lnTo>
                    <a:pt x="265397" y="9914"/>
                  </a:lnTo>
                  <a:lnTo>
                    <a:pt x="274234" y="12520"/>
                  </a:lnTo>
                  <a:lnTo>
                    <a:pt x="281690" y="16148"/>
                  </a:lnTo>
                  <a:lnTo>
                    <a:pt x="297923" y="18477"/>
                  </a:lnTo>
                  <a:lnTo>
                    <a:pt x="342847" y="19046"/>
                  </a:lnTo>
                  <a:lnTo>
                    <a:pt x="388953" y="19050"/>
                  </a:lnTo>
                  <a:lnTo>
                    <a:pt x="436028" y="19050"/>
                  </a:lnTo>
                  <a:lnTo>
                    <a:pt x="482839" y="19050"/>
                  </a:lnTo>
                  <a:lnTo>
                    <a:pt x="512471" y="19050"/>
                  </a:lnTo>
                  <a:lnTo>
                    <a:pt x="522387" y="10849"/>
                  </a:lnTo>
                  <a:lnTo>
                    <a:pt x="528490" y="9917"/>
                  </a:lnTo>
                  <a:lnTo>
                    <a:pt x="561941" y="9525"/>
                  </a:lnTo>
                  <a:lnTo>
                    <a:pt x="5619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193" name="SMARTInkShape-1564"/>
            <p:cNvSpPr/>
            <p:nvPr>
              <p:custDataLst>
                <p:tags r:id="rId231"/>
              </p:custDataLst>
            </p:nvPr>
          </p:nvSpPr>
          <p:spPr>
            <a:xfrm>
              <a:off x="4981575" y="1295400"/>
              <a:ext cx="200016" cy="219076"/>
            </a:xfrm>
            <a:custGeom>
              <a:avLst/>
              <a:gdLst/>
              <a:ahLst/>
              <a:cxnLst/>
              <a:rect l="0" t="0" r="0" b="0"/>
              <a:pathLst>
                <a:path w="200016" h="219076">
                  <a:moveTo>
                    <a:pt x="47625" y="0"/>
                  </a:moveTo>
                  <a:lnTo>
                    <a:pt x="47625" y="0"/>
                  </a:lnTo>
                  <a:lnTo>
                    <a:pt x="28575" y="0"/>
                  </a:lnTo>
                  <a:lnTo>
                    <a:pt x="61779" y="0"/>
                  </a:lnTo>
                  <a:lnTo>
                    <a:pt x="63410" y="1058"/>
                  </a:lnTo>
                  <a:lnTo>
                    <a:pt x="64500" y="2822"/>
                  </a:lnTo>
                  <a:lnTo>
                    <a:pt x="65224" y="5057"/>
                  </a:lnTo>
                  <a:lnTo>
                    <a:pt x="66766" y="6546"/>
                  </a:lnTo>
                  <a:lnTo>
                    <a:pt x="71301" y="8201"/>
                  </a:lnTo>
                  <a:lnTo>
                    <a:pt x="101625" y="10560"/>
                  </a:lnTo>
                  <a:lnTo>
                    <a:pt x="114305" y="17060"/>
                  </a:lnTo>
                  <a:lnTo>
                    <a:pt x="136525" y="18934"/>
                  </a:lnTo>
                  <a:lnTo>
                    <a:pt x="138642" y="20031"/>
                  </a:lnTo>
                  <a:lnTo>
                    <a:pt x="140053" y="21820"/>
                  </a:lnTo>
                  <a:lnTo>
                    <a:pt x="140994" y="24072"/>
                  </a:lnTo>
                  <a:lnTo>
                    <a:pt x="142679" y="25573"/>
                  </a:lnTo>
                  <a:lnTo>
                    <a:pt x="147374" y="27241"/>
                  </a:lnTo>
                  <a:lnTo>
                    <a:pt x="169182" y="29610"/>
                  </a:lnTo>
                  <a:lnTo>
                    <a:pt x="179212" y="36773"/>
                  </a:lnTo>
                  <a:lnTo>
                    <a:pt x="185509" y="37707"/>
                  </a:lnTo>
                  <a:lnTo>
                    <a:pt x="187172" y="38896"/>
                  </a:lnTo>
                  <a:lnTo>
                    <a:pt x="188282" y="40748"/>
                  </a:lnTo>
                  <a:lnTo>
                    <a:pt x="190370" y="47222"/>
                  </a:lnTo>
                  <a:lnTo>
                    <a:pt x="199630" y="47615"/>
                  </a:lnTo>
                  <a:lnTo>
                    <a:pt x="200015" y="56757"/>
                  </a:lnTo>
                  <a:lnTo>
                    <a:pt x="194965" y="57034"/>
                  </a:lnTo>
                  <a:lnTo>
                    <a:pt x="193477" y="58131"/>
                  </a:lnTo>
                  <a:lnTo>
                    <a:pt x="190892" y="65341"/>
                  </a:lnTo>
                  <a:lnTo>
                    <a:pt x="187851" y="66082"/>
                  </a:lnTo>
                  <a:lnTo>
                    <a:pt x="185560" y="66280"/>
                  </a:lnTo>
                  <a:lnTo>
                    <a:pt x="180192" y="69321"/>
                  </a:lnTo>
                  <a:lnTo>
                    <a:pt x="177277" y="71614"/>
                  </a:lnTo>
                  <a:lnTo>
                    <a:pt x="174039" y="76984"/>
                  </a:lnTo>
                  <a:lnTo>
                    <a:pt x="173177" y="79898"/>
                  </a:lnTo>
                  <a:lnTo>
                    <a:pt x="171543" y="81840"/>
                  </a:lnTo>
                  <a:lnTo>
                    <a:pt x="142821" y="102133"/>
                  </a:lnTo>
                  <a:lnTo>
                    <a:pt x="136501" y="104659"/>
                  </a:lnTo>
                  <a:lnTo>
                    <a:pt x="120647" y="117878"/>
                  </a:lnTo>
                  <a:lnTo>
                    <a:pt x="97367" y="148366"/>
                  </a:lnTo>
                  <a:lnTo>
                    <a:pt x="50879" y="187318"/>
                  </a:lnTo>
                  <a:lnTo>
                    <a:pt x="31757" y="205316"/>
                  </a:lnTo>
                  <a:lnTo>
                    <a:pt x="19051" y="211536"/>
                  </a:lnTo>
                  <a:lnTo>
                    <a:pt x="12700" y="215724"/>
                  </a:lnTo>
                  <a:lnTo>
                    <a:pt x="0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194" name="SMARTInkShape-1565"/>
            <p:cNvSpPr/>
            <p:nvPr>
              <p:custDataLst>
                <p:tags r:id="rId232"/>
              </p:custDataLst>
            </p:nvPr>
          </p:nvSpPr>
          <p:spPr>
            <a:xfrm>
              <a:off x="4600575" y="1124343"/>
              <a:ext cx="238126" cy="161533"/>
            </a:xfrm>
            <a:custGeom>
              <a:avLst/>
              <a:gdLst/>
              <a:ahLst/>
              <a:cxnLst/>
              <a:rect l="0" t="0" r="0" b="0"/>
              <a:pathLst>
                <a:path w="238126" h="161533">
                  <a:moveTo>
                    <a:pt x="0" y="28182"/>
                  </a:moveTo>
                  <a:lnTo>
                    <a:pt x="0" y="28182"/>
                  </a:lnTo>
                  <a:lnTo>
                    <a:pt x="8201" y="28182"/>
                  </a:lnTo>
                  <a:lnTo>
                    <a:pt x="8642" y="27124"/>
                  </a:lnTo>
                  <a:lnTo>
                    <a:pt x="9491" y="19049"/>
                  </a:lnTo>
                  <a:lnTo>
                    <a:pt x="14571" y="18773"/>
                  </a:lnTo>
                  <a:lnTo>
                    <a:pt x="16064" y="17676"/>
                  </a:lnTo>
                  <a:lnTo>
                    <a:pt x="18657" y="10466"/>
                  </a:lnTo>
                  <a:lnTo>
                    <a:pt x="21698" y="9725"/>
                  </a:lnTo>
                  <a:lnTo>
                    <a:pt x="33229" y="9167"/>
                  </a:lnTo>
                  <a:lnTo>
                    <a:pt x="38757" y="6325"/>
                  </a:lnTo>
                  <a:lnTo>
                    <a:pt x="44742" y="2593"/>
                  </a:lnTo>
                  <a:lnTo>
                    <a:pt x="55307" y="0"/>
                  </a:lnTo>
                  <a:lnTo>
                    <a:pt x="65190" y="7842"/>
                  </a:lnTo>
                  <a:lnTo>
                    <a:pt x="74745" y="9019"/>
                  </a:lnTo>
                  <a:lnTo>
                    <a:pt x="80825" y="9099"/>
                  </a:lnTo>
                  <a:lnTo>
                    <a:pt x="82459" y="10168"/>
                  </a:lnTo>
                  <a:lnTo>
                    <a:pt x="83547" y="11939"/>
                  </a:lnTo>
                  <a:lnTo>
                    <a:pt x="84273" y="14179"/>
                  </a:lnTo>
                  <a:lnTo>
                    <a:pt x="85815" y="15671"/>
                  </a:lnTo>
                  <a:lnTo>
                    <a:pt x="90351" y="17330"/>
                  </a:lnTo>
                  <a:lnTo>
                    <a:pt x="91984" y="18831"/>
                  </a:lnTo>
                  <a:lnTo>
                    <a:pt x="93799" y="23320"/>
                  </a:lnTo>
                  <a:lnTo>
                    <a:pt x="95341" y="24941"/>
                  </a:lnTo>
                  <a:lnTo>
                    <a:pt x="104866" y="28956"/>
                  </a:lnTo>
                  <a:lnTo>
                    <a:pt x="109401" y="33112"/>
                  </a:lnTo>
                  <a:lnTo>
                    <a:pt x="112123" y="38487"/>
                  </a:lnTo>
                  <a:lnTo>
                    <a:pt x="114263" y="64414"/>
                  </a:lnTo>
                  <a:lnTo>
                    <a:pt x="120839" y="73517"/>
                  </a:lnTo>
                  <a:lnTo>
                    <a:pt x="122940" y="82419"/>
                  </a:lnTo>
                  <a:lnTo>
                    <a:pt x="123815" y="117085"/>
                  </a:lnTo>
                  <a:lnTo>
                    <a:pt x="126642" y="123433"/>
                  </a:lnTo>
                  <a:lnTo>
                    <a:pt x="132025" y="131076"/>
                  </a:lnTo>
                  <a:lnTo>
                    <a:pt x="133234" y="140993"/>
                  </a:lnTo>
                  <a:lnTo>
                    <a:pt x="133316" y="147097"/>
                  </a:lnTo>
                  <a:lnTo>
                    <a:pt x="134386" y="148734"/>
                  </a:lnTo>
                  <a:lnTo>
                    <a:pt x="136157" y="149825"/>
                  </a:lnTo>
                  <a:lnTo>
                    <a:pt x="141548" y="151576"/>
                  </a:lnTo>
                  <a:lnTo>
                    <a:pt x="142286" y="154638"/>
                  </a:lnTo>
                  <a:lnTo>
                    <a:pt x="142482" y="156936"/>
                  </a:lnTo>
                  <a:lnTo>
                    <a:pt x="143671" y="158468"/>
                  </a:lnTo>
                  <a:lnTo>
                    <a:pt x="151042" y="161129"/>
                  </a:lnTo>
                  <a:lnTo>
                    <a:pt x="185604" y="161532"/>
                  </a:lnTo>
                  <a:lnTo>
                    <a:pt x="187235" y="160474"/>
                  </a:lnTo>
                  <a:lnTo>
                    <a:pt x="188325" y="158710"/>
                  </a:lnTo>
                  <a:lnTo>
                    <a:pt x="189049" y="156475"/>
                  </a:lnTo>
                  <a:lnTo>
                    <a:pt x="190591" y="154986"/>
                  </a:lnTo>
                  <a:lnTo>
                    <a:pt x="199595" y="152123"/>
                  </a:lnTo>
                  <a:lnTo>
                    <a:pt x="209146" y="142877"/>
                  </a:lnTo>
                  <a:lnTo>
                    <a:pt x="209550" y="124791"/>
                  </a:lnTo>
                  <a:lnTo>
                    <a:pt x="201349" y="115350"/>
                  </a:lnTo>
                  <a:lnTo>
                    <a:pt x="195361" y="114335"/>
                  </a:lnTo>
                  <a:lnTo>
                    <a:pt x="193740" y="113134"/>
                  </a:lnTo>
                  <a:lnTo>
                    <a:pt x="191940" y="108977"/>
                  </a:lnTo>
                  <a:lnTo>
                    <a:pt x="190402" y="107445"/>
                  </a:lnTo>
                  <a:lnTo>
                    <a:pt x="185870" y="105744"/>
                  </a:lnTo>
                  <a:lnTo>
                    <a:pt x="184238" y="104231"/>
                  </a:lnTo>
                  <a:lnTo>
                    <a:pt x="182426" y="99729"/>
                  </a:lnTo>
                  <a:lnTo>
                    <a:pt x="180884" y="98105"/>
                  </a:lnTo>
                  <a:lnTo>
                    <a:pt x="176347" y="96301"/>
                  </a:lnTo>
                  <a:lnTo>
                    <a:pt x="174715" y="94761"/>
                  </a:lnTo>
                  <a:lnTo>
                    <a:pt x="172901" y="90228"/>
                  </a:lnTo>
                  <a:lnTo>
                    <a:pt x="171359" y="88596"/>
                  </a:lnTo>
                  <a:lnTo>
                    <a:pt x="166824" y="86783"/>
                  </a:lnTo>
                  <a:lnTo>
                    <a:pt x="165191" y="85241"/>
                  </a:lnTo>
                  <a:lnTo>
                    <a:pt x="162355" y="77258"/>
                  </a:lnTo>
                  <a:lnTo>
                    <a:pt x="159294" y="76452"/>
                  </a:lnTo>
                  <a:lnTo>
                    <a:pt x="156995" y="76237"/>
                  </a:lnTo>
                  <a:lnTo>
                    <a:pt x="155465" y="75035"/>
                  </a:lnTo>
                  <a:lnTo>
                    <a:pt x="152804" y="67644"/>
                  </a:lnTo>
                  <a:lnTo>
                    <a:pt x="152400" y="42579"/>
                  </a:lnTo>
                  <a:lnTo>
                    <a:pt x="153458" y="40955"/>
                  </a:lnTo>
                  <a:lnTo>
                    <a:pt x="155222" y="39872"/>
                  </a:lnTo>
                  <a:lnTo>
                    <a:pt x="157456" y="39151"/>
                  </a:lnTo>
                  <a:lnTo>
                    <a:pt x="158945" y="37611"/>
                  </a:lnTo>
                  <a:lnTo>
                    <a:pt x="160601" y="33078"/>
                  </a:lnTo>
                  <a:lnTo>
                    <a:pt x="162101" y="31446"/>
                  </a:lnTo>
                  <a:lnTo>
                    <a:pt x="180866" y="19625"/>
                  </a:lnTo>
                  <a:lnTo>
                    <a:pt x="185513" y="19087"/>
                  </a:lnTo>
                  <a:lnTo>
                    <a:pt x="191106" y="16026"/>
                  </a:lnTo>
                  <a:lnTo>
                    <a:pt x="197119" y="12196"/>
                  </a:lnTo>
                  <a:lnTo>
                    <a:pt x="207704" y="9536"/>
                  </a:lnTo>
                  <a:lnTo>
                    <a:pt x="238125" y="913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195" name="SMARTInkShape-1566"/>
            <p:cNvSpPr/>
            <p:nvPr>
              <p:custDataLst>
                <p:tags r:id="rId233"/>
              </p:custDataLst>
            </p:nvPr>
          </p:nvSpPr>
          <p:spPr>
            <a:xfrm>
              <a:off x="4667369" y="1047750"/>
              <a:ext cx="161807" cy="19041"/>
            </a:xfrm>
            <a:custGeom>
              <a:avLst/>
              <a:gdLst/>
              <a:ahLst/>
              <a:cxnLst/>
              <a:rect l="0" t="0" r="0" b="0"/>
              <a:pathLst>
                <a:path w="161807" h="19041">
                  <a:moveTo>
                    <a:pt x="18931" y="0"/>
                  </a:moveTo>
                  <a:lnTo>
                    <a:pt x="18931" y="0"/>
                  </a:lnTo>
                  <a:lnTo>
                    <a:pt x="1239" y="0"/>
                  </a:lnTo>
                  <a:lnTo>
                    <a:pt x="788" y="1058"/>
                  </a:lnTo>
                  <a:lnTo>
                    <a:pt x="0" y="8201"/>
                  </a:lnTo>
                  <a:lnTo>
                    <a:pt x="1019" y="8642"/>
                  </a:lnTo>
                  <a:lnTo>
                    <a:pt x="41201" y="10583"/>
                  </a:lnTo>
                  <a:lnTo>
                    <a:pt x="43303" y="12347"/>
                  </a:lnTo>
                  <a:lnTo>
                    <a:pt x="44705" y="14581"/>
                  </a:lnTo>
                  <a:lnTo>
                    <a:pt x="46697" y="16071"/>
                  </a:lnTo>
                  <a:lnTo>
                    <a:pt x="51732" y="17726"/>
                  </a:lnTo>
                  <a:lnTo>
                    <a:pt x="93141" y="19040"/>
                  </a:lnTo>
                  <a:lnTo>
                    <a:pt x="105231" y="11510"/>
                  </a:lnTo>
                  <a:lnTo>
                    <a:pt x="146324" y="9528"/>
                  </a:lnTo>
                  <a:lnTo>
                    <a:pt x="148310" y="8469"/>
                  </a:lnTo>
                  <a:lnTo>
                    <a:pt x="149633" y="6704"/>
                  </a:lnTo>
                  <a:lnTo>
                    <a:pt x="150516" y="4469"/>
                  </a:lnTo>
                  <a:lnTo>
                    <a:pt x="152162" y="2980"/>
                  </a:lnTo>
                  <a:lnTo>
                    <a:pt x="16180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196" name="SMARTInkShape-1567"/>
            <p:cNvSpPr/>
            <p:nvPr>
              <p:custDataLst>
                <p:tags r:id="rId234"/>
              </p:custDataLst>
            </p:nvPr>
          </p:nvSpPr>
          <p:spPr>
            <a:xfrm>
              <a:off x="4819650" y="1009650"/>
              <a:ext cx="133351" cy="152401"/>
            </a:xfrm>
            <a:custGeom>
              <a:avLst/>
              <a:gdLst/>
              <a:ahLst/>
              <a:cxnLst/>
              <a:rect l="0" t="0" r="0" b="0"/>
              <a:pathLst>
                <a:path w="133351" h="152401">
                  <a:moveTo>
                    <a:pt x="0" y="0"/>
                  </a:moveTo>
                  <a:lnTo>
                    <a:pt x="0" y="0"/>
                  </a:lnTo>
                  <a:lnTo>
                    <a:pt x="0" y="9491"/>
                  </a:lnTo>
                  <a:lnTo>
                    <a:pt x="14189" y="9524"/>
                  </a:lnTo>
                  <a:lnTo>
                    <a:pt x="19712" y="12347"/>
                  </a:lnTo>
                  <a:lnTo>
                    <a:pt x="25693" y="16071"/>
                  </a:lnTo>
                  <a:lnTo>
                    <a:pt x="36258" y="18658"/>
                  </a:lnTo>
                  <a:lnTo>
                    <a:pt x="82557" y="19049"/>
                  </a:lnTo>
                  <a:lnTo>
                    <a:pt x="93369" y="19050"/>
                  </a:lnTo>
                  <a:lnTo>
                    <a:pt x="102483" y="25596"/>
                  </a:lnTo>
                  <a:lnTo>
                    <a:pt x="112535" y="28183"/>
                  </a:lnTo>
                  <a:lnTo>
                    <a:pt x="118834" y="28459"/>
                  </a:lnTo>
                  <a:lnTo>
                    <a:pt x="120497" y="29556"/>
                  </a:lnTo>
                  <a:lnTo>
                    <a:pt x="121607" y="31346"/>
                  </a:lnTo>
                  <a:lnTo>
                    <a:pt x="122346" y="33597"/>
                  </a:lnTo>
                  <a:lnTo>
                    <a:pt x="123898" y="35098"/>
                  </a:lnTo>
                  <a:lnTo>
                    <a:pt x="132919" y="37983"/>
                  </a:lnTo>
                  <a:lnTo>
                    <a:pt x="133350" y="74722"/>
                  </a:lnTo>
                  <a:lnTo>
                    <a:pt x="126805" y="83512"/>
                  </a:lnTo>
                  <a:lnTo>
                    <a:pt x="123649" y="92360"/>
                  </a:lnTo>
                  <a:lnTo>
                    <a:pt x="119161" y="98552"/>
                  </a:lnTo>
                  <a:lnTo>
                    <a:pt x="113638" y="102009"/>
                  </a:lnTo>
                  <a:lnTo>
                    <a:pt x="110684" y="102931"/>
                  </a:lnTo>
                  <a:lnTo>
                    <a:pt x="108714" y="104604"/>
                  </a:lnTo>
                  <a:lnTo>
                    <a:pt x="97466" y="124001"/>
                  </a:lnTo>
                  <a:lnTo>
                    <a:pt x="95688" y="136560"/>
                  </a:lnTo>
                  <a:lnTo>
                    <a:pt x="94484" y="138665"/>
                  </a:lnTo>
                  <a:lnTo>
                    <a:pt x="92623" y="140068"/>
                  </a:lnTo>
                  <a:lnTo>
                    <a:pt x="90324" y="141004"/>
                  </a:lnTo>
                  <a:lnTo>
                    <a:pt x="88790" y="142686"/>
                  </a:lnTo>
                  <a:lnTo>
                    <a:pt x="85725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197" name="SMARTInkShape-1568"/>
            <p:cNvSpPr/>
            <p:nvPr>
              <p:custDataLst>
                <p:tags r:id="rId235"/>
              </p:custDataLst>
            </p:nvPr>
          </p:nvSpPr>
          <p:spPr>
            <a:xfrm>
              <a:off x="5391184" y="1085853"/>
              <a:ext cx="133317" cy="200023"/>
            </a:xfrm>
            <a:custGeom>
              <a:avLst/>
              <a:gdLst/>
              <a:ahLst/>
              <a:cxnLst/>
              <a:rect l="0" t="0" r="0" b="0"/>
              <a:pathLst>
                <a:path w="133317" h="200023">
                  <a:moveTo>
                    <a:pt x="38066" y="95247"/>
                  </a:moveTo>
                  <a:lnTo>
                    <a:pt x="38066" y="95247"/>
                  </a:lnTo>
                  <a:lnTo>
                    <a:pt x="20456" y="95247"/>
                  </a:lnTo>
                  <a:lnTo>
                    <a:pt x="12754" y="107281"/>
                  </a:lnTo>
                  <a:lnTo>
                    <a:pt x="11666" y="107503"/>
                  </a:lnTo>
                  <a:lnTo>
                    <a:pt x="9921" y="105311"/>
                  </a:lnTo>
                  <a:lnTo>
                    <a:pt x="9618" y="99875"/>
                  </a:lnTo>
                  <a:lnTo>
                    <a:pt x="8519" y="98333"/>
                  </a:lnTo>
                  <a:lnTo>
                    <a:pt x="6725" y="97304"/>
                  </a:lnTo>
                  <a:lnTo>
                    <a:pt x="1301" y="95653"/>
                  </a:lnTo>
                  <a:lnTo>
                    <a:pt x="559" y="92605"/>
                  </a:lnTo>
                  <a:lnTo>
                    <a:pt x="0" y="81068"/>
                  </a:lnTo>
                  <a:lnTo>
                    <a:pt x="2803" y="75540"/>
                  </a:lnTo>
                  <a:lnTo>
                    <a:pt x="8170" y="68424"/>
                  </a:lnTo>
                  <a:lnTo>
                    <a:pt x="9230" y="59414"/>
                  </a:lnTo>
                  <a:lnTo>
                    <a:pt x="9481" y="34887"/>
                  </a:lnTo>
                  <a:lnTo>
                    <a:pt x="10542" y="32782"/>
                  </a:lnTo>
                  <a:lnTo>
                    <a:pt x="12308" y="31378"/>
                  </a:lnTo>
                  <a:lnTo>
                    <a:pt x="14544" y="30443"/>
                  </a:lnTo>
                  <a:lnTo>
                    <a:pt x="16035" y="28761"/>
                  </a:lnTo>
                  <a:lnTo>
                    <a:pt x="17691" y="24070"/>
                  </a:lnTo>
                  <a:lnTo>
                    <a:pt x="18623" y="15479"/>
                  </a:lnTo>
                  <a:lnTo>
                    <a:pt x="19812" y="13493"/>
                  </a:lnTo>
                  <a:lnTo>
                    <a:pt x="21664" y="12170"/>
                  </a:lnTo>
                  <a:lnTo>
                    <a:pt x="27183" y="10045"/>
                  </a:lnTo>
                  <a:lnTo>
                    <a:pt x="36623" y="1367"/>
                  </a:lnTo>
                  <a:lnTo>
                    <a:pt x="46140" y="117"/>
                  </a:lnTo>
                  <a:lnTo>
                    <a:pt x="69944" y="0"/>
                  </a:lnTo>
                  <a:lnTo>
                    <a:pt x="76222" y="2821"/>
                  </a:lnTo>
                  <a:lnTo>
                    <a:pt x="82541" y="6544"/>
                  </a:lnTo>
                  <a:lnTo>
                    <a:pt x="95221" y="8934"/>
                  </a:lnTo>
                  <a:lnTo>
                    <a:pt x="98394" y="9130"/>
                  </a:lnTo>
                  <a:lnTo>
                    <a:pt x="100509" y="10319"/>
                  </a:lnTo>
                  <a:lnTo>
                    <a:pt x="101921" y="12170"/>
                  </a:lnTo>
                  <a:lnTo>
                    <a:pt x="102860" y="14462"/>
                  </a:lnTo>
                  <a:lnTo>
                    <a:pt x="104545" y="15991"/>
                  </a:lnTo>
                  <a:lnTo>
                    <a:pt x="109240" y="17689"/>
                  </a:lnTo>
                  <a:lnTo>
                    <a:pt x="117834" y="18645"/>
                  </a:lnTo>
                  <a:lnTo>
                    <a:pt x="119820" y="19837"/>
                  </a:lnTo>
                  <a:lnTo>
                    <a:pt x="121143" y="21690"/>
                  </a:lnTo>
                  <a:lnTo>
                    <a:pt x="122026" y="23984"/>
                  </a:lnTo>
                  <a:lnTo>
                    <a:pt x="123672" y="25514"/>
                  </a:lnTo>
                  <a:lnTo>
                    <a:pt x="128325" y="27213"/>
                  </a:lnTo>
                  <a:lnTo>
                    <a:pt x="129988" y="28724"/>
                  </a:lnTo>
                  <a:lnTo>
                    <a:pt x="132878" y="36654"/>
                  </a:lnTo>
                  <a:lnTo>
                    <a:pt x="133316" y="82832"/>
                  </a:lnTo>
                  <a:lnTo>
                    <a:pt x="133316" y="89024"/>
                  </a:lnTo>
                  <a:lnTo>
                    <a:pt x="130494" y="95303"/>
                  </a:lnTo>
                  <a:lnTo>
                    <a:pt x="126771" y="101622"/>
                  </a:lnTo>
                  <a:lnTo>
                    <a:pt x="124379" y="114302"/>
                  </a:lnTo>
                  <a:lnTo>
                    <a:pt x="124184" y="117475"/>
                  </a:lnTo>
                  <a:lnTo>
                    <a:pt x="122995" y="119591"/>
                  </a:lnTo>
                  <a:lnTo>
                    <a:pt x="121143" y="121001"/>
                  </a:lnTo>
                  <a:lnTo>
                    <a:pt x="118851" y="121941"/>
                  </a:lnTo>
                  <a:lnTo>
                    <a:pt x="117322" y="123627"/>
                  </a:lnTo>
                  <a:lnTo>
                    <a:pt x="112048" y="133936"/>
                  </a:lnTo>
                  <a:lnTo>
                    <a:pt x="107988" y="139959"/>
                  </a:lnTo>
                  <a:lnTo>
                    <a:pt x="106184" y="146163"/>
                  </a:lnTo>
                  <a:lnTo>
                    <a:pt x="104645" y="148241"/>
                  </a:lnTo>
                  <a:lnTo>
                    <a:pt x="102561" y="149627"/>
                  </a:lnTo>
                  <a:lnTo>
                    <a:pt x="100112" y="150550"/>
                  </a:lnTo>
                  <a:lnTo>
                    <a:pt x="98481" y="152224"/>
                  </a:lnTo>
                  <a:lnTo>
                    <a:pt x="93039" y="162515"/>
                  </a:lnTo>
                  <a:lnTo>
                    <a:pt x="88957" y="168536"/>
                  </a:lnTo>
                  <a:lnTo>
                    <a:pt x="87142" y="174739"/>
                  </a:lnTo>
                  <a:lnTo>
                    <a:pt x="85600" y="176817"/>
                  </a:lnTo>
                  <a:lnTo>
                    <a:pt x="83514" y="178202"/>
                  </a:lnTo>
                  <a:lnTo>
                    <a:pt x="81065" y="179125"/>
                  </a:lnTo>
                  <a:lnTo>
                    <a:pt x="79432" y="180799"/>
                  </a:lnTo>
                  <a:lnTo>
                    <a:pt x="71540" y="194067"/>
                  </a:lnTo>
                  <a:lnTo>
                    <a:pt x="66641" y="2000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198" name="SMARTInkShape-1569"/>
            <p:cNvSpPr/>
            <p:nvPr>
              <p:custDataLst>
                <p:tags r:id="rId236"/>
              </p:custDataLst>
            </p:nvPr>
          </p:nvSpPr>
          <p:spPr>
            <a:xfrm>
              <a:off x="5448300" y="1419225"/>
              <a:ext cx="19051" cy="38101"/>
            </a:xfrm>
            <a:custGeom>
              <a:avLst/>
              <a:gdLst/>
              <a:ahLst/>
              <a:cxnLst/>
              <a:rect l="0" t="0" r="0" b="0"/>
              <a:pathLst>
                <a:path w="19051" h="38101">
                  <a:moveTo>
                    <a:pt x="19050" y="9525"/>
                  </a:moveTo>
                  <a:lnTo>
                    <a:pt x="19050" y="9525"/>
                  </a:lnTo>
                  <a:lnTo>
                    <a:pt x="19050" y="4468"/>
                  </a:lnTo>
                  <a:lnTo>
                    <a:pt x="17992" y="2979"/>
                  </a:lnTo>
                  <a:lnTo>
                    <a:pt x="16228" y="1986"/>
                  </a:lnTo>
                  <a:lnTo>
                    <a:pt x="9528" y="1"/>
                  </a:lnTo>
                  <a:lnTo>
                    <a:pt x="14582" y="0"/>
                  </a:lnTo>
                  <a:lnTo>
                    <a:pt x="16072" y="1058"/>
                  </a:lnTo>
                  <a:lnTo>
                    <a:pt x="17064" y="2823"/>
                  </a:lnTo>
                  <a:lnTo>
                    <a:pt x="18934" y="9133"/>
                  </a:lnTo>
                  <a:lnTo>
                    <a:pt x="19040" y="22748"/>
                  </a:lnTo>
                  <a:lnTo>
                    <a:pt x="16223" y="28807"/>
                  </a:lnTo>
                  <a:lnTo>
                    <a:pt x="13990" y="31905"/>
                  </a:lnTo>
                  <a:lnTo>
                    <a:pt x="8687" y="35347"/>
                  </a:lnTo>
                  <a:lnTo>
                    <a:pt x="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200" name="SMARTInkShape-1570"/>
          <p:cNvSpPr/>
          <p:nvPr>
            <p:custDataLst>
              <p:tags r:id="rId1"/>
            </p:custDataLst>
          </p:nvPr>
        </p:nvSpPr>
        <p:spPr>
          <a:xfrm>
            <a:off x="4524375" y="1543050"/>
            <a:ext cx="323851" cy="295275"/>
          </a:xfrm>
          <a:custGeom>
            <a:avLst/>
            <a:gdLst/>
            <a:ahLst/>
            <a:cxnLst/>
            <a:rect l="0" t="0" r="0" b="0"/>
            <a:pathLst>
              <a:path w="323851" h="295275">
                <a:moveTo>
                  <a:pt x="133350" y="19050"/>
                </a:moveTo>
                <a:lnTo>
                  <a:pt x="133350" y="19050"/>
                </a:lnTo>
                <a:lnTo>
                  <a:pt x="133350" y="10849"/>
                </a:lnTo>
                <a:lnTo>
                  <a:pt x="132292" y="10408"/>
                </a:lnTo>
                <a:lnTo>
                  <a:pt x="123859" y="9528"/>
                </a:lnTo>
                <a:lnTo>
                  <a:pt x="115627" y="1324"/>
                </a:lnTo>
                <a:lnTo>
                  <a:pt x="105202" y="34"/>
                </a:lnTo>
                <a:lnTo>
                  <a:pt x="68118" y="0"/>
                </a:lnTo>
                <a:lnTo>
                  <a:pt x="58601" y="8201"/>
                </a:lnTo>
                <a:lnTo>
                  <a:pt x="52524" y="9132"/>
                </a:lnTo>
                <a:lnTo>
                  <a:pt x="50891" y="10322"/>
                </a:lnTo>
                <a:lnTo>
                  <a:pt x="49802" y="12173"/>
                </a:lnTo>
                <a:lnTo>
                  <a:pt x="49076" y="14465"/>
                </a:lnTo>
                <a:lnTo>
                  <a:pt x="47534" y="15994"/>
                </a:lnTo>
                <a:lnTo>
                  <a:pt x="42999" y="17692"/>
                </a:lnTo>
                <a:lnTo>
                  <a:pt x="41366" y="19203"/>
                </a:lnTo>
                <a:lnTo>
                  <a:pt x="38530" y="27132"/>
                </a:lnTo>
                <a:lnTo>
                  <a:pt x="35469" y="27934"/>
                </a:lnTo>
                <a:lnTo>
                  <a:pt x="33170" y="28147"/>
                </a:lnTo>
                <a:lnTo>
                  <a:pt x="31640" y="29348"/>
                </a:lnTo>
                <a:lnTo>
                  <a:pt x="27786" y="38251"/>
                </a:lnTo>
                <a:lnTo>
                  <a:pt x="20410" y="46181"/>
                </a:lnTo>
                <a:lnTo>
                  <a:pt x="19453" y="52254"/>
                </a:lnTo>
                <a:lnTo>
                  <a:pt x="18261" y="53886"/>
                </a:lnTo>
                <a:lnTo>
                  <a:pt x="16407" y="54974"/>
                </a:lnTo>
                <a:lnTo>
                  <a:pt x="14112" y="55699"/>
                </a:lnTo>
                <a:lnTo>
                  <a:pt x="12584" y="57241"/>
                </a:lnTo>
                <a:lnTo>
                  <a:pt x="9644" y="66245"/>
                </a:lnTo>
                <a:lnTo>
                  <a:pt x="9560" y="71604"/>
                </a:lnTo>
                <a:lnTo>
                  <a:pt x="6718" y="76980"/>
                </a:lnTo>
                <a:lnTo>
                  <a:pt x="1327" y="83998"/>
                </a:lnTo>
                <a:lnTo>
                  <a:pt x="262" y="92988"/>
                </a:lnTo>
                <a:lnTo>
                  <a:pt x="0" y="140243"/>
                </a:lnTo>
                <a:lnTo>
                  <a:pt x="0" y="169971"/>
                </a:lnTo>
                <a:lnTo>
                  <a:pt x="8201" y="179521"/>
                </a:lnTo>
                <a:lnTo>
                  <a:pt x="10321" y="188292"/>
                </a:lnTo>
                <a:lnTo>
                  <a:pt x="17692" y="198271"/>
                </a:lnTo>
                <a:lnTo>
                  <a:pt x="18648" y="204562"/>
                </a:lnTo>
                <a:lnTo>
                  <a:pt x="19839" y="206224"/>
                </a:lnTo>
                <a:lnTo>
                  <a:pt x="21693" y="207333"/>
                </a:lnTo>
                <a:lnTo>
                  <a:pt x="23988" y="208072"/>
                </a:lnTo>
                <a:lnTo>
                  <a:pt x="25516" y="209623"/>
                </a:lnTo>
                <a:lnTo>
                  <a:pt x="29364" y="219164"/>
                </a:lnTo>
                <a:lnTo>
                  <a:pt x="61776" y="252276"/>
                </a:lnTo>
                <a:lnTo>
                  <a:pt x="67320" y="254998"/>
                </a:lnTo>
                <a:lnTo>
                  <a:pt x="70280" y="255724"/>
                </a:lnTo>
                <a:lnTo>
                  <a:pt x="72253" y="257266"/>
                </a:lnTo>
                <a:lnTo>
                  <a:pt x="74446" y="261801"/>
                </a:lnTo>
                <a:lnTo>
                  <a:pt x="76090" y="263434"/>
                </a:lnTo>
                <a:lnTo>
                  <a:pt x="80736" y="265249"/>
                </a:lnTo>
                <a:lnTo>
                  <a:pt x="89304" y="266270"/>
                </a:lnTo>
                <a:lnTo>
                  <a:pt x="91286" y="267472"/>
                </a:lnTo>
                <a:lnTo>
                  <a:pt x="92607" y="269331"/>
                </a:lnTo>
                <a:lnTo>
                  <a:pt x="93488" y="271629"/>
                </a:lnTo>
                <a:lnTo>
                  <a:pt x="95134" y="273161"/>
                </a:lnTo>
                <a:lnTo>
                  <a:pt x="99785" y="274863"/>
                </a:lnTo>
                <a:lnTo>
                  <a:pt x="121979" y="276190"/>
                </a:lnTo>
                <a:lnTo>
                  <a:pt x="131064" y="282764"/>
                </a:lnTo>
                <a:lnTo>
                  <a:pt x="141111" y="285357"/>
                </a:lnTo>
                <a:lnTo>
                  <a:pt x="155977" y="285716"/>
                </a:lnTo>
                <a:lnTo>
                  <a:pt x="162104" y="288557"/>
                </a:lnTo>
                <a:lnTo>
                  <a:pt x="169604" y="293948"/>
                </a:lnTo>
                <a:lnTo>
                  <a:pt x="178689" y="295013"/>
                </a:lnTo>
                <a:lnTo>
                  <a:pt x="204643" y="295274"/>
                </a:lnTo>
                <a:lnTo>
                  <a:pt x="210192" y="292452"/>
                </a:lnTo>
                <a:lnTo>
                  <a:pt x="216185" y="288729"/>
                </a:lnTo>
                <a:lnTo>
                  <a:pt x="226756" y="286142"/>
                </a:lnTo>
                <a:lnTo>
                  <a:pt x="241696" y="285784"/>
                </a:lnTo>
                <a:lnTo>
                  <a:pt x="243680" y="284715"/>
                </a:lnTo>
                <a:lnTo>
                  <a:pt x="245004" y="282943"/>
                </a:lnTo>
                <a:lnTo>
                  <a:pt x="245886" y="280704"/>
                </a:lnTo>
                <a:lnTo>
                  <a:pt x="247533" y="279211"/>
                </a:lnTo>
                <a:lnTo>
                  <a:pt x="257248" y="275429"/>
                </a:lnTo>
                <a:lnTo>
                  <a:pt x="284299" y="249101"/>
                </a:lnTo>
                <a:lnTo>
                  <a:pt x="285320" y="243023"/>
                </a:lnTo>
                <a:lnTo>
                  <a:pt x="286522" y="241390"/>
                </a:lnTo>
                <a:lnTo>
                  <a:pt x="290680" y="239576"/>
                </a:lnTo>
                <a:lnTo>
                  <a:pt x="292210" y="238034"/>
                </a:lnTo>
                <a:lnTo>
                  <a:pt x="293913" y="233499"/>
                </a:lnTo>
                <a:lnTo>
                  <a:pt x="295425" y="231866"/>
                </a:lnTo>
                <a:lnTo>
                  <a:pt x="299928" y="230051"/>
                </a:lnTo>
                <a:lnTo>
                  <a:pt x="301552" y="228509"/>
                </a:lnTo>
                <a:lnTo>
                  <a:pt x="304372" y="220526"/>
                </a:lnTo>
                <a:lnTo>
                  <a:pt x="304673" y="214449"/>
                </a:lnTo>
                <a:lnTo>
                  <a:pt x="307566" y="208905"/>
                </a:lnTo>
                <a:lnTo>
                  <a:pt x="312990" y="201779"/>
                </a:lnTo>
                <a:lnTo>
                  <a:pt x="314061" y="192767"/>
                </a:lnTo>
                <a:lnTo>
                  <a:pt x="314208" y="186922"/>
                </a:lnTo>
                <a:lnTo>
                  <a:pt x="315305" y="184939"/>
                </a:lnTo>
                <a:lnTo>
                  <a:pt x="317095" y="183618"/>
                </a:lnTo>
                <a:lnTo>
                  <a:pt x="319347" y="182737"/>
                </a:lnTo>
                <a:lnTo>
                  <a:pt x="320847" y="181091"/>
                </a:lnTo>
                <a:lnTo>
                  <a:pt x="322516" y="176441"/>
                </a:lnTo>
                <a:lnTo>
                  <a:pt x="323850" y="130058"/>
                </a:lnTo>
                <a:lnTo>
                  <a:pt x="323850" y="90632"/>
                </a:lnTo>
                <a:lnTo>
                  <a:pt x="322792" y="88996"/>
                </a:lnTo>
                <a:lnTo>
                  <a:pt x="321028" y="87906"/>
                </a:lnTo>
                <a:lnTo>
                  <a:pt x="318794" y="87179"/>
                </a:lnTo>
                <a:lnTo>
                  <a:pt x="317305" y="85636"/>
                </a:lnTo>
                <a:lnTo>
                  <a:pt x="315649" y="81099"/>
                </a:lnTo>
                <a:lnTo>
                  <a:pt x="314441" y="68429"/>
                </a:lnTo>
                <a:lnTo>
                  <a:pt x="306134" y="58628"/>
                </a:lnTo>
                <a:lnTo>
                  <a:pt x="305195" y="52532"/>
                </a:lnTo>
                <a:lnTo>
                  <a:pt x="304005" y="50896"/>
                </a:lnTo>
                <a:lnTo>
                  <a:pt x="302154" y="49806"/>
                </a:lnTo>
                <a:lnTo>
                  <a:pt x="299861" y="49079"/>
                </a:lnTo>
                <a:lnTo>
                  <a:pt x="298332" y="47536"/>
                </a:lnTo>
                <a:lnTo>
                  <a:pt x="296633" y="42999"/>
                </a:lnTo>
                <a:lnTo>
                  <a:pt x="295123" y="41366"/>
                </a:lnTo>
                <a:lnTo>
                  <a:pt x="287193" y="38530"/>
                </a:lnTo>
                <a:lnTo>
                  <a:pt x="286392" y="35469"/>
                </a:lnTo>
                <a:lnTo>
                  <a:pt x="286178" y="33171"/>
                </a:lnTo>
                <a:lnTo>
                  <a:pt x="284977" y="31639"/>
                </a:lnTo>
                <a:lnTo>
                  <a:pt x="280820" y="29937"/>
                </a:lnTo>
                <a:lnTo>
                  <a:pt x="262156" y="28610"/>
                </a:lnTo>
                <a:lnTo>
                  <a:pt x="260495" y="27540"/>
                </a:lnTo>
                <a:lnTo>
                  <a:pt x="259388" y="25769"/>
                </a:lnTo>
                <a:lnTo>
                  <a:pt x="258651" y="23529"/>
                </a:lnTo>
                <a:lnTo>
                  <a:pt x="257101" y="22036"/>
                </a:lnTo>
                <a:lnTo>
                  <a:pt x="252556" y="20377"/>
                </a:lnTo>
                <a:lnTo>
                  <a:pt x="233589" y="19084"/>
                </a:lnTo>
                <a:lnTo>
                  <a:pt x="231925" y="18015"/>
                </a:lnTo>
                <a:lnTo>
                  <a:pt x="230817" y="16243"/>
                </a:lnTo>
                <a:lnTo>
                  <a:pt x="230078" y="14004"/>
                </a:lnTo>
                <a:lnTo>
                  <a:pt x="228527" y="12511"/>
                </a:lnTo>
                <a:lnTo>
                  <a:pt x="223981" y="10852"/>
                </a:lnTo>
                <a:lnTo>
                  <a:pt x="182454" y="9525"/>
                </a:lnTo>
                <a:lnTo>
                  <a:pt x="173663" y="16071"/>
                </a:lnTo>
                <a:lnTo>
                  <a:pt x="163680" y="18657"/>
                </a:lnTo>
                <a:lnTo>
                  <a:pt x="157389" y="18934"/>
                </a:lnTo>
                <a:lnTo>
                  <a:pt x="151795" y="21820"/>
                </a:lnTo>
                <a:lnTo>
                  <a:pt x="145781" y="25573"/>
                </a:lnTo>
                <a:lnTo>
                  <a:pt x="133296" y="27982"/>
                </a:lnTo>
                <a:lnTo>
                  <a:pt x="119323" y="28540"/>
                </a:lnTo>
                <a:lnTo>
                  <a:pt x="113711" y="31382"/>
                </a:lnTo>
                <a:lnTo>
                  <a:pt x="107688" y="35114"/>
                </a:lnTo>
                <a:lnTo>
                  <a:pt x="97097" y="37707"/>
                </a:lnTo>
                <a:lnTo>
                  <a:pt x="82154" y="38066"/>
                </a:lnTo>
                <a:lnTo>
                  <a:pt x="80170" y="39135"/>
                </a:lnTo>
                <a:lnTo>
                  <a:pt x="78846" y="40907"/>
                </a:lnTo>
                <a:lnTo>
                  <a:pt x="77964" y="43146"/>
                </a:lnTo>
                <a:lnTo>
                  <a:pt x="76317" y="44639"/>
                </a:lnTo>
                <a:lnTo>
                  <a:pt x="66602" y="48421"/>
                </a:lnTo>
                <a:lnTo>
                  <a:pt x="59363" y="54093"/>
                </a:lnTo>
                <a:lnTo>
                  <a:pt x="53547" y="55791"/>
                </a:lnTo>
                <a:lnTo>
                  <a:pt x="51573" y="57303"/>
                </a:lnTo>
                <a:lnTo>
                  <a:pt x="48146" y="65232"/>
                </a:lnTo>
                <a:lnTo>
                  <a:pt x="47670" y="79806"/>
                </a:lnTo>
                <a:lnTo>
                  <a:pt x="46597" y="81779"/>
                </a:lnTo>
                <a:lnTo>
                  <a:pt x="44823" y="83094"/>
                </a:lnTo>
                <a:lnTo>
                  <a:pt x="40030" y="85614"/>
                </a:lnTo>
                <a:lnTo>
                  <a:pt x="28575" y="9525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205" name="SMARTInkShape-Group364"/>
          <p:cNvGrpSpPr/>
          <p:nvPr/>
        </p:nvGrpSpPr>
        <p:grpSpPr>
          <a:xfrm>
            <a:off x="4781550" y="1781175"/>
            <a:ext cx="1418785" cy="1057276"/>
            <a:chOff x="4781550" y="1781175"/>
            <a:chExt cx="1418785" cy="1057276"/>
          </a:xfrm>
        </p:grpSpPr>
        <p:sp>
          <p:nvSpPr>
            <p:cNvPr id="26201" name="SMARTInkShape-1571"/>
            <p:cNvSpPr/>
            <p:nvPr>
              <p:custDataLst>
                <p:tags r:id="rId226"/>
              </p:custDataLst>
            </p:nvPr>
          </p:nvSpPr>
          <p:spPr>
            <a:xfrm>
              <a:off x="4781550" y="1781175"/>
              <a:ext cx="1418785" cy="295276"/>
            </a:xfrm>
            <a:custGeom>
              <a:avLst/>
              <a:gdLst/>
              <a:ahLst/>
              <a:cxnLst/>
              <a:rect l="0" t="0" r="0" b="0"/>
              <a:pathLst>
                <a:path w="1418785" h="295276">
                  <a:moveTo>
                    <a:pt x="0" y="190500"/>
                  </a:moveTo>
                  <a:lnTo>
                    <a:pt x="0" y="190500"/>
                  </a:lnTo>
                  <a:lnTo>
                    <a:pt x="0" y="200015"/>
                  </a:lnTo>
                  <a:lnTo>
                    <a:pt x="8201" y="208225"/>
                  </a:lnTo>
                  <a:lnTo>
                    <a:pt x="14189" y="209157"/>
                  </a:lnTo>
                  <a:lnTo>
                    <a:pt x="15810" y="210346"/>
                  </a:lnTo>
                  <a:lnTo>
                    <a:pt x="17610" y="214490"/>
                  </a:lnTo>
                  <a:lnTo>
                    <a:pt x="19148" y="216018"/>
                  </a:lnTo>
                  <a:lnTo>
                    <a:pt x="23680" y="217717"/>
                  </a:lnTo>
                  <a:lnTo>
                    <a:pt x="25312" y="219228"/>
                  </a:lnTo>
                  <a:lnTo>
                    <a:pt x="27124" y="223729"/>
                  </a:lnTo>
                  <a:lnTo>
                    <a:pt x="28666" y="225353"/>
                  </a:lnTo>
                  <a:lnTo>
                    <a:pt x="47816" y="235949"/>
                  </a:lnTo>
                  <a:lnTo>
                    <a:pt x="50928" y="236674"/>
                  </a:lnTo>
                  <a:lnTo>
                    <a:pt x="66692" y="245473"/>
                  </a:lnTo>
                  <a:lnTo>
                    <a:pt x="74321" y="247220"/>
                  </a:lnTo>
                  <a:lnTo>
                    <a:pt x="83433" y="254111"/>
                  </a:lnTo>
                  <a:lnTo>
                    <a:pt x="92337" y="256267"/>
                  </a:lnTo>
                  <a:lnTo>
                    <a:pt x="116635" y="258154"/>
                  </a:lnTo>
                  <a:lnTo>
                    <a:pt x="119033" y="259944"/>
                  </a:lnTo>
                  <a:lnTo>
                    <a:pt x="120629" y="262196"/>
                  </a:lnTo>
                  <a:lnTo>
                    <a:pt x="128049" y="264698"/>
                  </a:lnTo>
                  <a:lnTo>
                    <a:pt x="174597" y="266690"/>
                  </a:lnTo>
                  <a:lnTo>
                    <a:pt x="180964" y="263873"/>
                  </a:lnTo>
                  <a:lnTo>
                    <a:pt x="184142" y="261641"/>
                  </a:lnTo>
                  <a:lnTo>
                    <a:pt x="198729" y="258498"/>
                  </a:lnTo>
                  <a:lnTo>
                    <a:pt x="221857" y="257291"/>
                  </a:lnTo>
                  <a:lnTo>
                    <a:pt x="228425" y="254404"/>
                  </a:lnTo>
                  <a:lnTo>
                    <a:pt x="231659" y="252153"/>
                  </a:lnTo>
                  <a:lnTo>
                    <a:pt x="246322" y="248984"/>
                  </a:lnTo>
                  <a:lnTo>
                    <a:pt x="262636" y="246855"/>
                  </a:lnTo>
                  <a:lnTo>
                    <a:pt x="276049" y="237341"/>
                  </a:lnTo>
                  <a:lnTo>
                    <a:pt x="279283" y="234427"/>
                  </a:lnTo>
                  <a:lnTo>
                    <a:pt x="288520" y="231190"/>
                  </a:lnTo>
                  <a:lnTo>
                    <a:pt x="298622" y="228693"/>
                  </a:lnTo>
                  <a:lnTo>
                    <a:pt x="313732" y="221288"/>
                  </a:lnTo>
                  <a:lnTo>
                    <a:pt x="320410" y="219000"/>
                  </a:lnTo>
                  <a:lnTo>
                    <a:pt x="330121" y="212821"/>
                  </a:lnTo>
                  <a:lnTo>
                    <a:pt x="339702" y="209461"/>
                  </a:lnTo>
                  <a:lnTo>
                    <a:pt x="349243" y="203291"/>
                  </a:lnTo>
                  <a:lnTo>
                    <a:pt x="358773" y="199935"/>
                  </a:lnTo>
                  <a:lnTo>
                    <a:pt x="368300" y="193766"/>
                  </a:lnTo>
                  <a:lnTo>
                    <a:pt x="377825" y="191468"/>
                  </a:lnTo>
                  <a:lnTo>
                    <a:pt x="393700" y="190628"/>
                  </a:lnTo>
                  <a:lnTo>
                    <a:pt x="400050" y="187734"/>
                  </a:lnTo>
                  <a:lnTo>
                    <a:pt x="406400" y="183979"/>
                  </a:lnTo>
                  <a:lnTo>
                    <a:pt x="419100" y="181569"/>
                  </a:lnTo>
                  <a:lnTo>
                    <a:pt x="433124" y="181010"/>
                  </a:lnTo>
                  <a:lnTo>
                    <a:pt x="438738" y="183813"/>
                  </a:lnTo>
                  <a:lnTo>
                    <a:pt x="444762" y="187528"/>
                  </a:lnTo>
                  <a:lnTo>
                    <a:pt x="455353" y="190109"/>
                  </a:lnTo>
                  <a:lnTo>
                    <a:pt x="479542" y="190490"/>
                  </a:lnTo>
                  <a:lnTo>
                    <a:pt x="485827" y="193318"/>
                  </a:lnTo>
                  <a:lnTo>
                    <a:pt x="492148" y="197044"/>
                  </a:lnTo>
                  <a:lnTo>
                    <a:pt x="498485" y="198700"/>
                  </a:lnTo>
                  <a:lnTo>
                    <a:pt x="500599" y="200200"/>
                  </a:lnTo>
                  <a:lnTo>
                    <a:pt x="502008" y="202258"/>
                  </a:lnTo>
                  <a:lnTo>
                    <a:pt x="502946" y="204689"/>
                  </a:lnTo>
                  <a:lnTo>
                    <a:pt x="504631" y="206309"/>
                  </a:lnTo>
                  <a:lnTo>
                    <a:pt x="514416" y="210324"/>
                  </a:lnTo>
                  <a:lnTo>
                    <a:pt x="521660" y="216012"/>
                  </a:lnTo>
                  <a:lnTo>
                    <a:pt x="527477" y="217713"/>
                  </a:lnTo>
                  <a:lnTo>
                    <a:pt x="529451" y="219226"/>
                  </a:lnTo>
                  <a:lnTo>
                    <a:pt x="531645" y="223728"/>
                  </a:lnTo>
                  <a:lnTo>
                    <a:pt x="533288" y="225352"/>
                  </a:lnTo>
                  <a:lnTo>
                    <a:pt x="537936" y="227156"/>
                  </a:lnTo>
                  <a:lnTo>
                    <a:pt x="546504" y="228172"/>
                  </a:lnTo>
                  <a:lnTo>
                    <a:pt x="548486" y="229373"/>
                  </a:lnTo>
                  <a:lnTo>
                    <a:pt x="549807" y="231232"/>
                  </a:lnTo>
                  <a:lnTo>
                    <a:pt x="551928" y="236763"/>
                  </a:lnTo>
                  <a:lnTo>
                    <a:pt x="557352" y="242778"/>
                  </a:lnTo>
                  <a:lnTo>
                    <a:pt x="562742" y="245485"/>
                  </a:lnTo>
                  <a:lnTo>
                    <a:pt x="565662" y="246206"/>
                  </a:lnTo>
                  <a:lnTo>
                    <a:pt x="567607" y="247746"/>
                  </a:lnTo>
                  <a:lnTo>
                    <a:pt x="569770" y="252279"/>
                  </a:lnTo>
                  <a:lnTo>
                    <a:pt x="571405" y="253911"/>
                  </a:lnTo>
                  <a:lnTo>
                    <a:pt x="588789" y="265249"/>
                  </a:lnTo>
                  <a:lnTo>
                    <a:pt x="608146" y="284299"/>
                  </a:lnTo>
                  <a:lnTo>
                    <a:pt x="614226" y="285320"/>
                  </a:lnTo>
                  <a:lnTo>
                    <a:pt x="615859" y="286522"/>
                  </a:lnTo>
                  <a:lnTo>
                    <a:pt x="617674" y="290679"/>
                  </a:lnTo>
                  <a:lnTo>
                    <a:pt x="619216" y="292211"/>
                  </a:lnTo>
                  <a:lnTo>
                    <a:pt x="623751" y="293913"/>
                  </a:lnTo>
                  <a:lnTo>
                    <a:pt x="661877" y="295275"/>
                  </a:lnTo>
                  <a:lnTo>
                    <a:pt x="663502" y="294217"/>
                  </a:lnTo>
                  <a:lnTo>
                    <a:pt x="664584" y="292453"/>
                  </a:lnTo>
                  <a:lnTo>
                    <a:pt x="665306" y="290219"/>
                  </a:lnTo>
                  <a:lnTo>
                    <a:pt x="666845" y="288729"/>
                  </a:lnTo>
                  <a:lnTo>
                    <a:pt x="671379" y="287074"/>
                  </a:lnTo>
                  <a:lnTo>
                    <a:pt x="679881" y="286142"/>
                  </a:lnTo>
                  <a:lnTo>
                    <a:pt x="681854" y="284953"/>
                  </a:lnTo>
                  <a:lnTo>
                    <a:pt x="683169" y="283102"/>
                  </a:lnTo>
                  <a:lnTo>
                    <a:pt x="685690" y="278223"/>
                  </a:lnTo>
                  <a:lnTo>
                    <a:pt x="692000" y="269526"/>
                  </a:lnTo>
                  <a:lnTo>
                    <a:pt x="693847" y="263370"/>
                  </a:lnTo>
                  <a:lnTo>
                    <a:pt x="695398" y="261305"/>
                  </a:lnTo>
                  <a:lnTo>
                    <a:pt x="708453" y="252662"/>
                  </a:lnTo>
                  <a:lnTo>
                    <a:pt x="711743" y="247055"/>
                  </a:lnTo>
                  <a:lnTo>
                    <a:pt x="714263" y="241036"/>
                  </a:lnTo>
                  <a:lnTo>
                    <a:pt x="740181" y="209545"/>
                  </a:lnTo>
                  <a:lnTo>
                    <a:pt x="742778" y="203198"/>
                  </a:lnTo>
                  <a:lnTo>
                    <a:pt x="756046" y="187325"/>
                  </a:lnTo>
                  <a:lnTo>
                    <a:pt x="786540" y="166158"/>
                  </a:lnTo>
                  <a:lnTo>
                    <a:pt x="799931" y="159939"/>
                  </a:lnTo>
                  <a:lnTo>
                    <a:pt x="834136" y="137506"/>
                  </a:lnTo>
                  <a:lnTo>
                    <a:pt x="840980" y="135197"/>
                  </a:lnTo>
                  <a:lnTo>
                    <a:pt x="887273" y="125197"/>
                  </a:lnTo>
                  <a:lnTo>
                    <a:pt x="932842" y="123841"/>
                  </a:lnTo>
                  <a:lnTo>
                    <a:pt x="956849" y="122769"/>
                  </a:lnTo>
                  <a:lnTo>
                    <a:pt x="982523" y="115624"/>
                  </a:lnTo>
                  <a:lnTo>
                    <a:pt x="1026969" y="123467"/>
                  </a:lnTo>
                  <a:lnTo>
                    <a:pt x="1073241" y="124877"/>
                  </a:lnTo>
                  <a:lnTo>
                    <a:pt x="1102155" y="132025"/>
                  </a:lnTo>
                  <a:lnTo>
                    <a:pt x="1149753" y="133316"/>
                  </a:lnTo>
                  <a:lnTo>
                    <a:pt x="1197378" y="133349"/>
                  </a:lnTo>
                  <a:lnTo>
                    <a:pt x="1215908" y="132292"/>
                  </a:lnTo>
                  <a:lnTo>
                    <a:pt x="1245003" y="125149"/>
                  </a:lnTo>
                  <a:lnTo>
                    <a:pt x="1263533" y="123028"/>
                  </a:lnTo>
                  <a:lnTo>
                    <a:pt x="1305104" y="107365"/>
                  </a:lnTo>
                  <a:lnTo>
                    <a:pt x="1316646" y="104868"/>
                  </a:lnTo>
                  <a:lnTo>
                    <a:pt x="1330153" y="98570"/>
                  </a:lnTo>
                  <a:lnTo>
                    <a:pt x="1346031" y="95175"/>
                  </a:lnTo>
                  <a:lnTo>
                    <a:pt x="1357909" y="87937"/>
                  </a:lnTo>
                  <a:lnTo>
                    <a:pt x="1403347" y="44447"/>
                  </a:lnTo>
                  <a:lnTo>
                    <a:pt x="1406877" y="38098"/>
                  </a:lnTo>
                  <a:lnTo>
                    <a:pt x="1409504" y="31749"/>
                  </a:lnTo>
                  <a:lnTo>
                    <a:pt x="1415873" y="22225"/>
                  </a:lnTo>
                  <a:lnTo>
                    <a:pt x="1418784" y="11406"/>
                  </a:lnTo>
                  <a:lnTo>
                    <a:pt x="14097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02" name="SMARTInkShape-1572"/>
            <p:cNvSpPr/>
            <p:nvPr>
              <p:custDataLst>
                <p:tags r:id="rId227"/>
              </p:custDataLst>
            </p:nvPr>
          </p:nvSpPr>
          <p:spPr>
            <a:xfrm>
              <a:off x="5476875" y="2200276"/>
              <a:ext cx="190501" cy="209550"/>
            </a:xfrm>
            <a:custGeom>
              <a:avLst/>
              <a:gdLst/>
              <a:ahLst/>
              <a:cxnLst/>
              <a:rect l="0" t="0" r="0" b="0"/>
              <a:pathLst>
                <a:path w="190501" h="209550">
                  <a:moveTo>
                    <a:pt x="95250" y="57149"/>
                  </a:moveTo>
                  <a:lnTo>
                    <a:pt x="95250" y="57149"/>
                  </a:lnTo>
                  <a:lnTo>
                    <a:pt x="95250" y="20776"/>
                  </a:lnTo>
                  <a:lnTo>
                    <a:pt x="94192" y="20201"/>
                  </a:lnTo>
                  <a:lnTo>
                    <a:pt x="90194" y="19561"/>
                  </a:lnTo>
                  <a:lnTo>
                    <a:pt x="88705" y="18332"/>
                  </a:lnTo>
                  <a:lnTo>
                    <a:pt x="87049" y="14144"/>
                  </a:lnTo>
                  <a:lnTo>
                    <a:pt x="85549" y="12604"/>
                  </a:lnTo>
                  <a:lnTo>
                    <a:pt x="81061" y="10893"/>
                  </a:lnTo>
                  <a:lnTo>
                    <a:pt x="79440" y="9378"/>
                  </a:lnTo>
                  <a:lnTo>
                    <a:pt x="77640" y="4873"/>
                  </a:lnTo>
                  <a:lnTo>
                    <a:pt x="76102" y="3248"/>
                  </a:lnTo>
                  <a:lnTo>
                    <a:pt x="71570" y="1443"/>
                  </a:lnTo>
                  <a:lnTo>
                    <a:pt x="25283" y="0"/>
                  </a:lnTo>
                  <a:lnTo>
                    <a:pt x="23206" y="1058"/>
                  </a:lnTo>
                  <a:lnTo>
                    <a:pt x="21820" y="2822"/>
                  </a:lnTo>
                  <a:lnTo>
                    <a:pt x="20896" y="5055"/>
                  </a:lnTo>
                  <a:lnTo>
                    <a:pt x="19222" y="6545"/>
                  </a:lnTo>
                  <a:lnTo>
                    <a:pt x="14541" y="8200"/>
                  </a:lnTo>
                  <a:lnTo>
                    <a:pt x="12869" y="9700"/>
                  </a:lnTo>
                  <a:lnTo>
                    <a:pt x="11011" y="14188"/>
                  </a:lnTo>
                  <a:lnTo>
                    <a:pt x="9458" y="15808"/>
                  </a:lnTo>
                  <a:lnTo>
                    <a:pt x="4908" y="17609"/>
                  </a:lnTo>
                  <a:lnTo>
                    <a:pt x="3273" y="19147"/>
                  </a:lnTo>
                  <a:lnTo>
                    <a:pt x="431" y="27124"/>
                  </a:lnTo>
                  <a:lnTo>
                    <a:pt x="0" y="47194"/>
                  </a:lnTo>
                  <a:lnTo>
                    <a:pt x="17610" y="65230"/>
                  </a:lnTo>
                  <a:lnTo>
                    <a:pt x="23680" y="66246"/>
                  </a:lnTo>
                  <a:lnTo>
                    <a:pt x="32181" y="66547"/>
                  </a:lnTo>
                  <a:lnTo>
                    <a:pt x="38292" y="69440"/>
                  </a:lnTo>
                  <a:lnTo>
                    <a:pt x="44536" y="73195"/>
                  </a:lnTo>
                  <a:lnTo>
                    <a:pt x="57167" y="75605"/>
                  </a:lnTo>
                  <a:lnTo>
                    <a:pt x="104413" y="76196"/>
                  </a:lnTo>
                  <a:lnTo>
                    <a:pt x="112728" y="79020"/>
                  </a:lnTo>
                  <a:lnTo>
                    <a:pt x="119952" y="82744"/>
                  </a:lnTo>
                  <a:lnTo>
                    <a:pt x="136433" y="85332"/>
                  </a:lnTo>
                  <a:lnTo>
                    <a:pt x="146022" y="85608"/>
                  </a:lnTo>
                  <a:lnTo>
                    <a:pt x="152389" y="88494"/>
                  </a:lnTo>
                  <a:lnTo>
                    <a:pt x="169157" y="101532"/>
                  </a:lnTo>
                  <a:lnTo>
                    <a:pt x="179210" y="104347"/>
                  </a:lnTo>
                  <a:lnTo>
                    <a:pt x="179798" y="105548"/>
                  </a:lnTo>
                  <a:lnTo>
                    <a:pt x="180452" y="109704"/>
                  </a:lnTo>
                  <a:lnTo>
                    <a:pt x="181685" y="111236"/>
                  </a:lnTo>
                  <a:lnTo>
                    <a:pt x="185877" y="112937"/>
                  </a:lnTo>
                  <a:lnTo>
                    <a:pt x="187418" y="114450"/>
                  </a:lnTo>
                  <a:lnTo>
                    <a:pt x="190094" y="122380"/>
                  </a:lnTo>
                  <a:lnTo>
                    <a:pt x="190500" y="147501"/>
                  </a:lnTo>
                  <a:lnTo>
                    <a:pt x="187678" y="153044"/>
                  </a:lnTo>
                  <a:lnTo>
                    <a:pt x="182299" y="160170"/>
                  </a:lnTo>
                  <a:lnTo>
                    <a:pt x="181368" y="166461"/>
                  </a:lnTo>
                  <a:lnTo>
                    <a:pt x="180179" y="168123"/>
                  </a:lnTo>
                  <a:lnTo>
                    <a:pt x="178327" y="169232"/>
                  </a:lnTo>
                  <a:lnTo>
                    <a:pt x="176035" y="169971"/>
                  </a:lnTo>
                  <a:lnTo>
                    <a:pt x="162018" y="181063"/>
                  </a:lnTo>
                  <a:lnTo>
                    <a:pt x="157381" y="185600"/>
                  </a:lnTo>
                  <a:lnTo>
                    <a:pt x="151791" y="188322"/>
                  </a:lnTo>
                  <a:lnTo>
                    <a:pt x="144636" y="190069"/>
                  </a:lnTo>
                  <a:lnTo>
                    <a:pt x="135618" y="196960"/>
                  </a:lnTo>
                  <a:lnTo>
                    <a:pt x="126731" y="199116"/>
                  </a:lnTo>
                  <a:lnTo>
                    <a:pt x="111090" y="199904"/>
                  </a:lnTo>
                  <a:lnTo>
                    <a:pt x="104758" y="202793"/>
                  </a:lnTo>
                  <a:lnTo>
                    <a:pt x="95250" y="2095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03" name="SMARTInkShape-1573"/>
            <p:cNvSpPr/>
            <p:nvPr>
              <p:custDataLst>
                <p:tags r:id="rId228"/>
              </p:custDataLst>
            </p:nvPr>
          </p:nvSpPr>
          <p:spPr>
            <a:xfrm>
              <a:off x="5391150" y="2495550"/>
              <a:ext cx="333376" cy="28576"/>
            </a:xfrm>
            <a:custGeom>
              <a:avLst/>
              <a:gdLst/>
              <a:ahLst/>
              <a:cxnLst/>
              <a:rect l="0" t="0" r="0" b="0"/>
              <a:pathLst>
                <a:path w="333376" h="28576">
                  <a:moveTo>
                    <a:pt x="0" y="28575"/>
                  </a:moveTo>
                  <a:lnTo>
                    <a:pt x="0" y="28575"/>
                  </a:lnTo>
                  <a:lnTo>
                    <a:pt x="31881" y="28575"/>
                  </a:lnTo>
                  <a:lnTo>
                    <a:pt x="38158" y="25753"/>
                  </a:lnTo>
                  <a:lnTo>
                    <a:pt x="41314" y="23519"/>
                  </a:lnTo>
                  <a:lnTo>
                    <a:pt x="55868" y="20374"/>
                  </a:lnTo>
                  <a:lnTo>
                    <a:pt x="102319" y="19073"/>
                  </a:lnTo>
                  <a:lnTo>
                    <a:pt x="117571" y="17999"/>
                  </a:lnTo>
                  <a:lnTo>
                    <a:pt x="136120" y="10850"/>
                  </a:lnTo>
                  <a:lnTo>
                    <a:pt x="167368" y="8544"/>
                  </a:lnTo>
                  <a:lnTo>
                    <a:pt x="180796" y="2001"/>
                  </a:lnTo>
                  <a:lnTo>
                    <a:pt x="226220" y="23"/>
                  </a:lnTo>
                  <a:lnTo>
                    <a:pt x="272971" y="0"/>
                  </a:lnTo>
                  <a:lnTo>
                    <a:pt x="307974" y="0"/>
                  </a:lnTo>
                  <a:lnTo>
                    <a:pt x="310091" y="1058"/>
                  </a:lnTo>
                  <a:lnTo>
                    <a:pt x="311503" y="2822"/>
                  </a:lnTo>
                  <a:lnTo>
                    <a:pt x="312444" y="5056"/>
                  </a:lnTo>
                  <a:lnTo>
                    <a:pt x="314129" y="6546"/>
                  </a:lnTo>
                  <a:lnTo>
                    <a:pt x="322361" y="9133"/>
                  </a:lnTo>
                  <a:lnTo>
                    <a:pt x="33337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04" name="SMARTInkShape-1574"/>
            <p:cNvSpPr/>
            <p:nvPr>
              <p:custDataLst>
                <p:tags r:id="rId229"/>
              </p:custDataLst>
            </p:nvPr>
          </p:nvSpPr>
          <p:spPr>
            <a:xfrm>
              <a:off x="5534025" y="2628901"/>
              <a:ext cx="228601" cy="209550"/>
            </a:xfrm>
            <a:custGeom>
              <a:avLst/>
              <a:gdLst/>
              <a:ahLst/>
              <a:cxnLst/>
              <a:rect l="0" t="0" r="0" b="0"/>
              <a:pathLst>
                <a:path w="228601" h="209550">
                  <a:moveTo>
                    <a:pt x="76200" y="47624"/>
                  </a:moveTo>
                  <a:lnTo>
                    <a:pt x="76200" y="47624"/>
                  </a:lnTo>
                  <a:lnTo>
                    <a:pt x="67068" y="38491"/>
                  </a:lnTo>
                  <a:lnTo>
                    <a:pt x="74910" y="29932"/>
                  </a:lnTo>
                  <a:lnTo>
                    <a:pt x="75817" y="23920"/>
                  </a:lnTo>
                  <a:lnTo>
                    <a:pt x="77004" y="22296"/>
                  </a:lnTo>
                  <a:lnTo>
                    <a:pt x="78853" y="21214"/>
                  </a:lnTo>
                  <a:lnTo>
                    <a:pt x="84367" y="19477"/>
                  </a:lnTo>
                  <a:lnTo>
                    <a:pt x="93807" y="10886"/>
                  </a:lnTo>
                  <a:lnTo>
                    <a:pt x="99879" y="9928"/>
                  </a:lnTo>
                  <a:lnTo>
                    <a:pt x="101510" y="8734"/>
                  </a:lnTo>
                  <a:lnTo>
                    <a:pt x="102600" y="6881"/>
                  </a:lnTo>
                  <a:lnTo>
                    <a:pt x="103324" y="4587"/>
                  </a:lnTo>
                  <a:lnTo>
                    <a:pt x="104866" y="3058"/>
                  </a:lnTo>
                  <a:lnTo>
                    <a:pt x="112849" y="401"/>
                  </a:lnTo>
                  <a:lnTo>
                    <a:pt x="131988" y="0"/>
                  </a:lnTo>
                  <a:lnTo>
                    <a:pt x="132443" y="1058"/>
                  </a:lnTo>
                  <a:lnTo>
                    <a:pt x="132946" y="5055"/>
                  </a:lnTo>
                  <a:lnTo>
                    <a:pt x="134139" y="6545"/>
                  </a:lnTo>
                  <a:lnTo>
                    <a:pt x="141515" y="9132"/>
                  </a:lnTo>
                  <a:lnTo>
                    <a:pt x="147529" y="9408"/>
                  </a:lnTo>
                  <a:lnTo>
                    <a:pt x="149153" y="10505"/>
                  </a:lnTo>
                  <a:lnTo>
                    <a:pt x="150235" y="12294"/>
                  </a:lnTo>
                  <a:lnTo>
                    <a:pt x="150957" y="14546"/>
                  </a:lnTo>
                  <a:lnTo>
                    <a:pt x="152496" y="16047"/>
                  </a:lnTo>
                  <a:lnTo>
                    <a:pt x="157029" y="17715"/>
                  </a:lnTo>
                  <a:lnTo>
                    <a:pt x="158660" y="19218"/>
                  </a:lnTo>
                  <a:lnTo>
                    <a:pt x="161495" y="27133"/>
                  </a:lnTo>
                  <a:lnTo>
                    <a:pt x="164556" y="27933"/>
                  </a:lnTo>
                  <a:lnTo>
                    <a:pt x="166855" y="28147"/>
                  </a:lnTo>
                  <a:lnTo>
                    <a:pt x="168385" y="29348"/>
                  </a:lnTo>
                  <a:lnTo>
                    <a:pt x="171046" y="36737"/>
                  </a:lnTo>
                  <a:lnTo>
                    <a:pt x="171330" y="42752"/>
                  </a:lnTo>
                  <a:lnTo>
                    <a:pt x="172428" y="44376"/>
                  </a:lnTo>
                  <a:lnTo>
                    <a:pt x="174219" y="45459"/>
                  </a:lnTo>
                  <a:lnTo>
                    <a:pt x="176471" y="46180"/>
                  </a:lnTo>
                  <a:lnTo>
                    <a:pt x="177972" y="47720"/>
                  </a:lnTo>
                  <a:lnTo>
                    <a:pt x="179641" y="52253"/>
                  </a:lnTo>
                  <a:lnTo>
                    <a:pt x="179027" y="53885"/>
                  </a:lnTo>
                  <a:lnTo>
                    <a:pt x="177560" y="54973"/>
                  </a:lnTo>
                  <a:lnTo>
                    <a:pt x="175524" y="55698"/>
                  </a:lnTo>
                  <a:lnTo>
                    <a:pt x="174166" y="57240"/>
                  </a:lnTo>
                  <a:lnTo>
                    <a:pt x="171808" y="65223"/>
                  </a:lnTo>
                  <a:lnTo>
                    <a:pt x="171557" y="71301"/>
                  </a:lnTo>
                  <a:lnTo>
                    <a:pt x="168675" y="76845"/>
                  </a:lnTo>
                  <a:lnTo>
                    <a:pt x="138337" y="109308"/>
                  </a:lnTo>
                  <a:lnTo>
                    <a:pt x="132744" y="112081"/>
                  </a:lnTo>
                  <a:lnTo>
                    <a:pt x="129771" y="112820"/>
                  </a:lnTo>
                  <a:lnTo>
                    <a:pt x="120530" y="118917"/>
                  </a:lnTo>
                  <a:lnTo>
                    <a:pt x="107926" y="129401"/>
                  </a:lnTo>
                  <a:lnTo>
                    <a:pt x="95245" y="135391"/>
                  </a:lnTo>
                  <a:lnTo>
                    <a:pt x="92072" y="137886"/>
                  </a:lnTo>
                  <a:lnTo>
                    <a:pt x="88545" y="143479"/>
                  </a:lnTo>
                  <a:lnTo>
                    <a:pt x="85921" y="149493"/>
                  </a:lnTo>
                  <a:lnTo>
                    <a:pt x="81226" y="155694"/>
                  </a:lnTo>
                  <a:lnTo>
                    <a:pt x="75612" y="159155"/>
                  </a:lnTo>
                  <a:lnTo>
                    <a:pt x="69588" y="161752"/>
                  </a:lnTo>
                  <a:lnTo>
                    <a:pt x="60247" y="168105"/>
                  </a:lnTo>
                  <a:lnTo>
                    <a:pt x="50777" y="171516"/>
                  </a:lnTo>
                  <a:lnTo>
                    <a:pt x="28574" y="187867"/>
                  </a:lnTo>
                  <a:lnTo>
                    <a:pt x="25399" y="188744"/>
                  </a:lnTo>
                  <a:lnTo>
                    <a:pt x="23283" y="190387"/>
                  </a:lnTo>
                  <a:lnTo>
                    <a:pt x="19246" y="196698"/>
                  </a:lnTo>
                  <a:lnTo>
                    <a:pt x="11014" y="199586"/>
                  </a:lnTo>
                  <a:lnTo>
                    <a:pt x="431" y="200013"/>
                  </a:lnTo>
                  <a:lnTo>
                    <a:pt x="0" y="209548"/>
                  </a:lnTo>
                  <a:lnTo>
                    <a:pt x="31905" y="209549"/>
                  </a:lnTo>
                  <a:lnTo>
                    <a:pt x="33970" y="208491"/>
                  </a:lnTo>
                  <a:lnTo>
                    <a:pt x="35346" y="206727"/>
                  </a:lnTo>
                  <a:lnTo>
                    <a:pt x="36264" y="204493"/>
                  </a:lnTo>
                  <a:lnTo>
                    <a:pt x="37935" y="203003"/>
                  </a:lnTo>
                  <a:lnTo>
                    <a:pt x="42613" y="201348"/>
                  </a:lnTo>
                  <a:lnTo>
                    <a:pt x="78086" y="200059"/>
                  </a:lnTo>
                  <a:lnTo>
                    <a:pt x="80632" y="198989"/>
                  </a:lnTo>
                  <a:lnTo>
                    <a:pt x="82329" y="197217"/>
                  </a:lnTo>
                  <a:lnTo>
                    <a:pt x="83460" y="194978"/>
                  </a:lnTo>
                  <a:lnTo>
                    <a:pt x="85274" y="193485"/>
                  </a:lnTo>
                  <a:lnTo>
                    <a:pt x="90111" y="191826"/>
                  </a:lnTo>
                  <a:lnTo>
                    <a:pt x="126639" y="190534"/>
                  </a:lnTo>
                  <a:lnTo>
                    <a:pt x="128876" y="189464"/>
                  </a:lnTo>
                  <a:lnTo>
                    <a:pt x="130366" y="187692"/>
                  </a:lnTo>
                  <a:lnTo>
                    <a:pt x="131361" y="185453"/>
                  </a:lnTo>
                  <a:lnTo>
                    <a:pt x="133082" y="183960"/>
                  </a:lnTo>
                  <a:lnTo>
                    <a:pt x="137818" y="182301"/>
                  </a:lnTo>
                  <a:lnTo>
                    <a:pt x="184153" y="180977"/>
                  </a:lnTo>
                  <a:lnTo>
                    <a:pt x="203200" y="180974"/>
                  </a:lnTo>
                  <a:lnTo>
                    <a:pt x="209550" y="183796"/>
                  </a:lnTo>
                  <a:lnTo>
                    <a:pt x="215900" y="187520"/>
                  </a:lnTo>
                  <a:lnTo>
                    <a:pt x="226719" y="190107"/>
                  </a:lnTo>
                  <a:lnTo>
                    <a:pt x="227346" y="191296"/>
                  </a:lnTo>
                  <a:lnTo>
                    <a:pt x="228600" y="2000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209" name="SMARTInkShape-Group365"/>
          <p:cNvGrpSpPr/>
          <p:nvPr/>
        </p:nvGrpSpPr>
        <p:grpSpPr>
          <a:xfrm>
            <a:off x="3497002" y="2447928"/>
            <a:ext cx="360624" cy="504771"/>
            <a:chOff x="3497002" y="2447928"/>
            <a:chExt cx="360624" cy="504771"/>
          </a:xfrm>
        </p:grpSpPr>
        <p:sp>
          <p:nvSpPr>
            <p:cNvPr id="26206" name="SMARTInkShape-1575"/>
            <p:cNvSpPr/>
            <p:nvPr>
              <p:custDataLst>
                <p:tags r:id="rId223"/>
              </p:custDataLst>
            </p:nvPr>
          </p:nvSpPr>
          <p:spPr>
            <a:xfrm>
              <a:off x="3581435" y="2447928"/>
              <a:ext cx="161891" cy="180973"/>
            </a:xfrm>
            <a:custGeom>
              <a:avLst/>
              <a:gdLst/>
              <a:ahLst/>
              <a:cxnLst/>
              <a:rect l="0" t="0" r="0" b="0"/>
              <a:pathLst>
                <a:path w="161891" h="180973">
                  <a:moveTo>
                    <a:pt x="66640" y="38097"/>
                  </a:moveTo>
                  <a:lnTo>
                    <a:pt x="66640" y="38097"/>
                  </a:lnTo>
                  <a:lnTo>
                    <a:pt x="66640" y="47230"/>
                  </a:lnTo>
                  <a:lnTo>
                    <a:pt x="76753" y="42449"/>
                  </a:lnTo>
                  <a:lnTo>
                    <a:pt x="78674" y="40999"/>
                  </a:lnTo>
                  <a:lnTo>
                    <a:pt x="78896" y="40032"/>
                  </a:lnTo>
                  <a:lnTo>
                    <a:pt x="76705" y="38479"/>
                  </a:lnTo>
                  <a:lnTo>
                    <a:pt x="100236" y="38097"/>
                  </a:lnTo>
                  <a:lnTo>
                    <a:pt x="101738" y="37039"/>
                  </a:lnTo>
                  <a:lnTo>
                    <a:pt x="102738" y="35275"/>
                  </a:lnTo>
                  <a:lnTo>
                    <a:pt x="104623" y="28964"/>
                  </a:lnTo>
                  <a:lnTo>
                    <a:pt x="104740" y="10965"/>
                  </a:lnTo>
                  <a:lnTo>
                    <a:pt x="103682" y="10485"/>
                  </a:lnTo>
                  <a:lnTo>
                    <a:pt x="96539" y="9649"/>
                  </a:lnTo>
                  <a:lnTo>
                    <a:pt x="95803" y="6756"/>
                  </a:lnTo>
                  <a:lnTo>
                    <a:pt x="95608" y="4503"/>
                  </a:lnTo>
                  <a:lnTo>
                    <a:pt x="94419" y="3001"/>
                  </a:lnTo>
                  <a:lnTo>
                    <a:pt x="87048" y="393"/>
                  </a:lnTo>
                  <a:lnTo>
                    <a:pt x="53902" y="0"/>
                  </a:lnTo>
                  <a:lnTo>
                    <a:pt x="51798" y="1057"/>
                  </a:lnTo>
                  <a:lnTo>
                    <a:pt x="50395" y="2821"/>
                  </a:lnTo>
                  <a:lnTo>
                    <a:pt x="49460" y="5055"/>
                  </a:lnTo>
                  <a:lnTo>
                    <a:pt x="47778" y="6544"/>
                  </a:lnTo>
                  <a:lnTo>
                    <a:pt x="43088" y="8198"/>
                  </a:lnTo>
                  <a:lnTo>
                    <a:pt x="34497" y="9130"/>
                  </a:lnTo>
                  <a:lnTo>
                    <a:pt x="32511" y="10319"/>
                  </a:lnTo>
                  <a:lnTo>
                    <a:pt x="31188" y="12170"/>
                  </a:lnTo>
                  <a:lnTo>
                    <a:pt x="30305" y="14462"/>
                  </a:lnTo>
                  <a:lnTo>
                    <a:pt x="28659" y="15991"/>
                  </a:lnTo>
                  <a:lnTo>
                    <a:pt x="24007" y="17689"/>
                  </a:lnTo>
                  <a:lnTo>
                    <a:pt x="22343" y="19200"/>
                  </a:lnTo>
                  <a:lnTo>
                    <a:pt x="20494" y="23701"/>
                  </a:lnTo>
                  <a:lnTo>
                    <a:pt x="18943" y="25325"/>
                  </a:lnTo>
                  <a:lnTo>
                    <a:pt x="14397" y="27129"/>
                  </a:lnTo>
                  <a:lnTo>
                    <a:pt x="12761" y="28668"/>
                  </a:lnTo>
                  <a:lnTo>
                    <a:pt x="8718" y="38188"/>
                  </a:lnTo>
                  <a:lnTo>
                    <a:pt x="1327" y="46171"/>
                  </a:lnTo>
                  <a:lnTo>
                    <a:pt x="368" y="52249"/>
                  </a:lnTo>
                  <a:lnTo>
                    <a:pt x="0" y="64918"/>
                  </a:lnTo>
                  <a:lnTo>
                    <a:pt x="1047" y="65502"/>
                  </a:lnTo>
                  <a:lnTo>
                    <a:pt x="5032" y="66152"/>
                  </a:lnTo>
                  <a:lnTo>
                    <a:pt x="6518" y="67384"/>
                  </a:lnTo>
                  <a:lnTo>
                    <a:pt x="9099" y="74827"/>
                  </a:lnTo>
                  <a:lnTo>
                    <a:pt x="12139" y="75588"/>
                  </a:lnTo>
                  <a:lnTo>
                    <a:pt x="14430" y="75791"/>
                  </a:lnTo>
                  <a:lnTo>
                    <a:pt x="15959" y="76985"/>
                  </a:lnTo>
                  <a:lnTo>
                    <a:pt x="17657" y="81133"/>
                  </a:lnTo>
                  <a:lnTo>
                    <a:pt x="19167" y="82663"/>
                  </a:lnTo>
                  <a:lnTo>
                    <a:pt x="23669" y="84362"/>
                  </a:lnTo>
                  <a:lnTo>
                    <a:pt x="36314" y="85603"/>
                  </a:lnTo>
                  <a:lnTo>
                    <a:pt x="45324" y="92245"/>
                  </a:lnTo>
                  <a:lnTo>
                    <a:pt x="54209" y="94357"/>
                  </a:lnTo>
                  <a:lnTo>
                    <a:pt x="88868" y="95237"/>
                  </a:lnTo>
                  <a:lnTo>
                    <a:pt x="95216" y="98065"/>
                  </a:lnTo>
                  <a:lnTo>
                    <a:pt x="101565" y="101791"/>
                  </a:lnTo>
                  <a:lnTo>
                    <a:pt x="114265" y="104183"/>
                  </a:lnTo>
                  <a:lnTo>
                    <a:pt x="126965" y="104656"/>
                  </a:lnTo>
                  <a:lnTo>
                    <a:pt x="129082" y="105753"/>
                  </a:lnTo>
                  <a:lnTo>
                    <a:pt x="130493" y="107542"/>
                  </a:lnTo>
                  <a:lnTo>
                    <a:pt x="131434" y="109794"/>
                  </a:lnTo>
                  <a:lnTo>
                    <a:pt x="133119" y="111295"/>
                  </a:lnTo>
                  <a:lnTo>
                    <a:pt x="137814" y="112963"/>
                  </a:lnTo>
                  <a:lnTo>
                    <a:pt x="139489" y="114466"/>
                  </a:lnTo>
                  <a:lnTo>
                    <a:pt x="141351" y="118958"/>
                  </a:lnTo>
                  <a:lnTo>
                    <a:pt x="142905" y="120580"/>
                  </a:lnTo>
                  <a:lnTo>
                    <a:pt x="152453" y="124596"/>
                  </a:lnTo>
                  <a:lnTo>
                    <a:pt x="161460" y="132943"/>
                  </a:lnTo>
                  <a:lnTo>
                    <a:pt x="161890" y="151063"/>
                  </a:lnTo>
                  <a:lnTo>
                    <a:pt x="144198" y="170085"/>
                  </a:lnTo>
                  <a:lnTo>
                    <a:pt x="138186" y="171043"/>
                  </a:lnTo>
                  <a:lnTo>
                    <a:pt x="129702" y="171327"/>
                  </a:lnTo>
                  <a:lnTo>
                    <a:pt x="127731" y="172425"/>
                  </a:lnTo>
                  <a:lnTo>
                    <a:pt x="126417" y="174216"/>
                  </a:lnTo>
                  <a:lnTo>
                    <a:pt x="125541" y="176468"/>
                  </a:lnTo>
                  <a:lnTo>
                    <a:pt x="123899" y="177969"/>
                  </a:lnTo>
                  <a:lnTo>
                    <a:pt x="114265" y="1809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07" name="SMARTInkShape-1576"/>
            <p:cNvSpPr/>
            <p:nvPr>
              <p:custDataLst>
                <p:tags r:id="rId224"/>
              </p:custDataLst>
            </p:nvPr>
          </p:nvSpPr>
          <p:spPr>
            <a:xfrm>
              <a:off x="3497002" y="2686050"/>
              <a:ext cx="160599" cy="9526"/>
            </a:xfrm>
            <a:custGeom>
              <a:avLst/>
              <a:gdLst/>
              <a:ahLst/>
              <a:cxnLst/>
              <a:rect l="0" t="0" r="0" b="0"/>
              <a:pathLst>
                <a:path w="160599" h="9526">
                  <a:moveTo>
                    <a:pt x="17723" y="9525"/>
                  </a:moveTo>
                  <a:lnTo>
                    <a:pt x="17723" y="9525"/>
                  </a:lnTo>
                  <a:lnTo>
                    <a:pt x="0" y="9525"/>
                  </a:lnTo>
                  <a:lnTo>
                    <a:pt x="46478" y="9525"/>
                  </a:lnTo>
                  <a:lnTo>
                    <a:pt x="78051" y="9525"/>
                  </a:lnTo>
                  <a:lnTo>
                    <a:pt x="84399" y="6703"/>
                  </a:lnTo>
                  <a:lnTo>
                    <a:pt x="90748" y="2979"/>
                  </a:lnTo>
                  <a:lnTo>
                    <a:pt x="103448" y="589"/>
                  </a:lnTo>
                  <a:lnTo>
                    <a:pt x="149226" y="0"/>
                  </a:lnTo>
                  <a:lnTo>
                    <a:pt x="160598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08" name="SMARTInkShape-1577"/>
            <p:cNvSpPr/>
            <p:nvPr>
              <p:custDataLst>
                <p:tags r:id="rId225"/>
              </p:custDataLst>
            </p:nvPr>
          </p:nvSpPr>
          <p:spPr>
            <a:xfrm>
              <a:off x="3571875" y="2800350"/>
              <a:ext cx="285751" cy="152349"/>
            </a:xfrm>
            <a:custGeom>
              <a:avLst/>
              <a:gdLst/>
              <a:ahLst/>
              <a:cxnLst/>
              <a:rect l="0" t="0" r="0" b="0"/>
              <a:pathLst>
                <a:path w="285751" h="152349">
                  <a:moveTo>
                    <a:pt x="0" y="19050"/>
                  </a:moveTo>
                  <a:lnTo>
                    <a:pt x="0" y="19050"/>
                  </a:lnTo>
                  <a:lnTo>
                    <a:pt x="9132" y="19050"/>
                  </a:lnTo>
                  <a:lnTo>
                    <a:pt x="9491" y="10849"/>
                  </a:lnTo>
                  <a:lnTo>
                    <a:pt x="22610" y="8728"/>
                  </a:lnTo>
                  <a:lnTo>
                    <a:pt x="24598" y="6878"/>
                  </a:lnTo>
                  <a:lnTo>
                    <a:pt x="25924" y="4585"/>
                  </a:lnTo>
                  <a:lnTo>
                    <a:pt x="27866" y="3056"/>
                  </a:lnTo>
                  <a:lnTo>
                    <a:pt x="32846" y="1358"/>
                  </a:lnTo>
                  <a:lnTo>
                    <a:pt x="79410" y="1"/>
                  </a:lnTo>
                  <a:lnTo>
                    <a:pt x="93371" y="0"/>
                  </a:lnTo>
                  <a:lnTo>
                    <a:pt x="102483" y="6546"/>
                  </a:lnTo>
                  <a:lnTo>
                    <a:pt x="112535" y="9133"/>
                  </a:lnTo>
                  <a:lnTo>
                    <a:pt x="113123" y="10322"/>
                  </a:lnTo>
                  <a:lnTo>
                    <a:pt x="113777" y="14465"/>
                  </a:lnTo>
                  <a:lnTo>
                    <a:pt x="115010" y="15994"/>
                  </a:lnTo>
                  <a:lnTo>
                    <a:pt x="122455" y="18648"/>
                  </a:lnTo>
                  <a:lnTo>
                    <a:pt x="123216" y="21693"/>
                  </a:lnTo>
                  <a:lnTo>
                    <a:pt x="123419" y="23987"/>
                  </a:lnTo>
                  <a:lnTo>
                    <a:pt x="124613" y="25517"/>
                  </a:lnTo>
                  <a:lnTo>
                    <a:pt x="131990" y="28173"/>
                  </a:lnTo>
                  <a:lnTo>
                    <a:pt x="132745" y="31218"/>
                  </a:lnTo>
                  <a:lnTo>
                    <a:pt x="133340" y="51238"/>
                  </a:lnTo>
                  <a:lnTo>
                    <a:pt x="130523" y="57345"/>
                  </a:lnTo>
                  <a:lnTo>
                    <a:pt x="125148" y="64832"/>
                  </a:lnTo>
                  <a:lnTo>
                    <a:pt x="123028" y="73915"/>
                  </a:lnTo>
                  <a:lnTo>
                    <a:pt x="117356" y="82814"/>
                  </a:lnTo>
                  <a:lnTo>
                    <a:pt x="114703" y="93403"/>
                  </a:lnTo>
                  <a:lnTo>
                    <a:pt x="114419" y="99759"/>
                  </a:lnTo>
                  <a:lnTo>
                    <a:pt x="113321" y="101431"/>
                  </a:lnTo>
                  <a:lnTo>
                    <a:pt x="111530" y="102546"/>
                  </a:lnTo>
                  <a:lnTo>
                    <a:pt x="109279" y="103289"/>
                  </a:lnTo>
                  <a:lnTo>
                    <a:pt x="107777" y="104842"/>
                  </a:lnTo>
                  <a:lnTo>
                    <a:pt x="105170" y="112845"/>
                  </a:lnTo>
                  <a:lnTo>
                    <a:pt x="104775" y="128844"/>
                  </a:lnTo>
                  <a:lnTo>
                    <a:pt x="105833" y="130346"/>
                  </a:lnTo>
                  <a:lnTo>
                    <a:pt x="107597" y="131347"/>
                  </a:lnTo>
                  <a:lnTo>
                    <a:pt x="113907" y="133233"/>
                  </a:lnTo>
                  <a:lnTo>
                    <a:pt x="121827" y="139873"/>
                  </a:lnTo>
                  <a:lnTo>
                    <a:pt x="130523" y="141986"/>
                  </a:lnTo>
                  <a:lnTo>
                    <a:pt x="178054" y="143931"/>
                  </a:lnTo>
                  <a:lnTo>
                    <a:pt x="201769" y="151075"/>
                  </a:lnTo>
                  <a:lnTo>
                    <a:pt x="247843" y="152348"/>
                  </a:lnTo>
                  <a:lnTo>
                    <a:pt x="260435" y="151319"/>
                  </a:lnTo>
                  <a:lnTo>
                    <a:pt x="28575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212" name="SMARTInkShape-Group366"/>
          <p:cNvGrpSpPr/>
          <p:nvPr/>
        </p:nvGrpSpPr>
        <p:grpSpPr>
          <a:xfrm>
            <a:off x="2819400" y="1743078"/>
            <a:ext cx="1952626" cy="466723"/>
            <a:chOff x="2819400" y="1743078"/>
            <a:chExt cx="1952626" cy="466723"/>
          </a:xfrm>
        </p:grpSpPr>
        <p:sp>
          <p:nvSpPr>
            <p:cNvPr id="26210" name="SMARTInkShape-1578"/>
            <p:cNvSpPr/>
            <p:nvPr>
              <p:custDataLst>
                <p:tags r:id="rId221"/>
              </p:custDataLst>
            </p:nvPr>
          </p:nvSpPr>
          <p:spPr>
            <a:xfrm>
              <a:off x="4714875" y="1743078"/>
              <a:ext cx="28576" cy="142873"/>
            </a:xfrm>
            <a:custGeom>
              <a:avLst/>
              <a:gdLst/>
              <a:ahLst/>
              <a:cxnLst/>
              <a:rect l="0" t="0" r="0" b="0"/>
              <a:pathLst>
                <a:path w="28576" h="142873">
                  <a:moveTo>
                    <a:pt x="0" y="76197"/>
                  </a:moveTo>
                  <a:lnTo>
                    <a:pt x="0" y="76197"/>
                  </a:lnTo>
                  <a:lnTo>
                    <a:pt x="0" y="61619"/>
                  </a:lnTo>
                  <a:lnTo>
                    <a:pt x="1058" y="60128"/>
                  </a:lnTo>
                  <a:lnTo>
                    <a:pt x="2822" y="59134"/>
                  </a:lnTo>
                  <a:lnTo>
                    <a:pt x="8201" y="57540"/>
                  </a:lnTo>
                  <a:lnTo>
                    <a:pt x="8937" y="54499"/>
                  </a:lnTo>
                  <a:lnTo>
                    <a:pt x="9525" y="47622"/>
                  </a:lnTo>
                  <a:lnTo>
                    <a:pt x="9525" y="61811"/>
                  </a:lnTo>
                  <a:lnTo>
                    <a:pt x="10583" y="63432"/>
                  </a:lnTo>
                  <a:lnTo>
                    <a:pt x="12347" y="64512"/>
                  </a:lnTo>
                  <a:lnTo>
                    <a:pt x="14581" y="65232"/>
                  </a:lnTo>
                  <a:lnTo>
                    <a:pt x="16070" y="66770"/>
                  </a:lnTo>
                  <a:lnTo>
                    <a:pt x="17726" y="71302"/>
                  </a:lnTo>
                  <a:lnTo>
                    <a:pt x="19050" y="112842"/>
                  </a:lnTo>
                  <a:lnTo>
                    <a:pt x="28182" y="123392"/>
                  </a:lnTo>
                  <a:lnTo>
                    <a:pt x="28575" y="133347"/>
                  </a:lnTo>
                  <a:lnTo>
                    <a:pt x="28575" y="101466"/>
                  </a:lnTo>
                  <a:lnTo>
                    <a:pt x="25753" y="95189"/>
                  </a:lnTo>
                  <a:lnTo>
                    <a:pt x="22030" y="88871"/>
                  </a:lnTo>
                  <a:lnTo>
                    <a:pt x="19638" y="76192"/>
                  </a:lnTo>
                  <a:lnTo>
                    <a:pt x="19050" y="34888"/>
                  </a:lnTo>
                  <a:lnTo>
                    <a:pt x="17992" y="32782"/>
                  </a:lnTo>
                  <a:lnTo>
                    <a:pt x="16228" y="31379"/>
                  </a:lnTo>
                  <a:lnTo>
                    <a:pt x="13994" y="30443"/>
                  </a:lnTo>
                  <a:lnTo>
                    <a:pt x="12505" y="28761"/>
                  </a:lnTo>
                  <a:lnTo>
                    <a:pt x="9918" y="20535"/>
                  </a:lnTo>
                  <a:lnTo>
                    <a:pt x="9525" y="9560"/>
                  </a:lnTo>
                  <a:lnTo>
                    <a:pt x="3" y="0"/>
                  </a:lnTo>
                  <a:lnTo>
                    <a:pt x="0" y="45355"/>
                  </a:lnTo>
                  <a:lnTo>
                    <a:pt x="0" y="88900"/>
                  </a:lnTo>
                  <a:lnTo>
                    <a:pt x="0" y="136406"/>
                  </a:lnTo>
                  <a:lnTo>
                    <a:pt x="0" y="1428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11" name="SMARTInkShape-1579"/>
            <p:cNvSpPr/>
            <p:nvPr>
              <p:custDataLst>
                <p:tags r:id="rId222"/>
              </p:custDataLst>
            </p:nvPr>
          </p:nvSpPr>
          <p:spPr>
            <a:xfrm>
              <a:off x="2819400" y="1914525"/>
              <a:ext cx="1952626" cy="295276"/>
            </a:xfrm>
            <a:custGeom>
              <a:avLst/>
              <a:gdLst/>
              <a:ahLst/>
              <a:cxnLst/>
              <a:rect l="0" t="0" r="0" b="0"/>
              <a:pathLst>
                <a:path w="1952626" h="295276">
                  <a:moveTo>
                    <a:pt x="9525" y="47625"/>
                  </a:moveTo>
                  <a:lnTo>
                    <a:pt x="9525" y="47625"/>
                  </a:lnTo>
                  <a:lnTo>
                    <a:pt x="10" y="47625"/>
                  </a:lnTo>
                  <a:lnTo>
                    <a:pt x="0" y="74841"/>
                  </a:lnTo>
                  <a:lnTo>
                    <a:pt x="1058" y="75294"/>
                  </a:lnTo>
                  <a:lnTo>
                    <a:pt x="5056" y="75797"/>
                  </a:lnTo>
                  <a:lnTo>
                    <a:pt x="6546" y="76990"/>
                  </a:lnTo>
                  <a:lnTo>
                    <a:pt x="9409" y="85322"/>
                  </a:lnTo>
                  <a:lnTo>
                    <a:pt x="9515" y="93891"/>
                  </a:lnTo>
                  <a:lnTo>
                    <a:pt x="10576" y="94344"/>
                  </a:lnTo>
                  <a:lnTo>
                    <a:pt x="14578" y="94847"/>
                  </a:lnTo>
                  <a:lnTo>
                    <a:pt x="16069" y="96040"/>
                  </a:lnTo>
                  <a:lnTo>
                    <a:pt x="18934" y="104372"/>
                  </a:lnTo>
                  <a:lnTo>
                    <a:pt x="28180" y="113897"/>
                  </a:lnTo>
                  <a:lnTo>
                    <a:pt x="33514" y="114181"/>
                  </a:lnTo>
                  <a:lnTo>
                    <a:pt x="35043" y="115279"/>
                  </a:lnTo>
                  <a:lnTo>
                    <a:pt x="36062" y="117069"/>
                  </a:lnTo>
                  <a:lnTo>
                    <a:pt x="37698" y="122490"/>
                  </a:lnTo>
                  <a:lnTo>
                    <a:pt x="40743" y="123232"/>
                  </a:lnTo>
                  <a:lnTo>
                    <a:pt x="51322" y="123708"/>
                  </a:lnTo>
                  <a:lnTo>
                    <a:pt x="53265" y="124805"/>
                  </a:lnTo>
                  <a:lnTo>
                    <a:pt x="54560" y="126595"/>
                  </a:lnTo>
                  <a:lnTo>
                    <a:pt x="55424" y="128847"/>
                  </a:lnTo>
                  <a:lnTo>
                    <a:pt x="57057" y="130348"/>
                  </a:lnTo>
                  <a:lnTo>
                    <a:pt x="61695" y="132016"/>
                  </a:lnTo>
                  <a:lnTo>
                    <a:pt x="89303" y="133340"/>
                  </a:lnTo>
                  <a:lnTo>
                    <a:pt x="91285" y="134401"/>
                  </a:lnTo>
                  <a:lnTo>
                    <a:pt x="92607" y="136168"/>
                  </a:lnTo>
                  <a:lnTo>
                    <a:pt x="93488" y="138403"/>
                  </a:lnTo>
                  <a:lnTo>
                    <a:pt x="95134" y="139894"/>
                  </a:lnTo>
                  <a:lnTo>
                    <a:pt x="99784" y="141550"/>
                  </a:lnTo>
                  <a:lnTo>
                    <a:pt x="146053" y="142872"/>
                  </a:lnTo>
                  <a:lnTo>
                    <a:pt x="179094" y="142875"/>
                  </a:lnTo>
                  <a:lnTo>
                    <a:pt x="202268" y="134674"/>
                  </a:lnTo>
                  <a:lnTo>
                    <a:pt x="247647" y="133355"/>
                  </a:lnTo>
                  <a:lnTo>
                    <a:pt x="295100" y="133350"/>
                  </a:lnTo>
                  <a:lnTo>
                    <a:pt x="342310" y="133350"/>
                  </a:lnTo>
                  <a:lnTo>
                    <a:pt x="373291" y="133350"/>
                  </a:lnTo>
                  <a:lnTo>
                    <a:pt x="380396" y="130528"/>
                  </a:lnTo>
                  <a:lnTo>
                    <a:pt x="387082" y="126804"/>
                  </a:lnTo>
                  <a:lnTo>
                    <a:pt x="397854" y="124708"/>
                  </a:lnTo>
                  <a:lnTo>
                    <a:pt x="441257" y="123848"/>
                  </a:lnTo>
                  <a:lnTo>
                    <a:pt x="454122" y="124890"/>
                  </a:lnTo>
                  <a:lnTo>
                    <a:pt x="477975" y="132027"/>
                  </a:lnTo>
                  <a:lnTo>
                    <a:pt x="522151" y="133316"/>
                  </a:lnTo>
                  <a:lnTo>
                    <a:pt x="568416" y="134408"/>
                  </a:lnTo>
                  <a:lnTo>
                    <a:pt x="595933" y="141992"/>
                  </a:lnTo>
                  <a:lnTo>
                    <a:pt x="622411" y="143856"/>
                  </a:lnTo>
                  <a:lnTo>
                    <a:pt x="640392" y="150399"/>
                  </a:lnTo>
                  <a:lnTo>
                    <a:pt x="672815" y="153380"/>
                  </a:lnTo>
                  <a:lnTo>
                    <a:pt x="685744" y="159923"/>
                  </a:lnTo>
                  <a:lnTo>
                    <a:pt x="688937" y="160591"/>
                  </a:lnTo>
                  <a:lnTo>
                    <a:pt x="733425" y="183153"/>
                  </a:lnTo>
                  <a:lnTo>
                    <a:pt x="746125" y="194105"/>
                  </a:lnTo>
                  <a:lnTo>
                    <a:pt x="749653" y="200216"/>
                  </a:lnTo>
                  <a:lnTo>
                    <a:pt x="750594" y="203327"/>
                  </a:lnTo>
                  <a:lnTo>
                    <a:pt x="752279" y="205402"/>
                  </a:lnTo>
                  <a:lnTo>
                    <a:pt x="758649" y="209379"/>
                  </a:lnTo>
                  <a:lnTo>
                    <a:pt x="769343" y="228776"/>
                  </a:lnTo>
                  <a:lnTo>
                    <a:pt x="770070" y="231892"/>
                  </a:lnTo>
                  <a:lnTo>
                    <a:pt x="771613" y="233970"/>
                  </a:lnTo>
                  <a:lnTo>
                    <a:pt x="773700" y="235355"/>
                  </a:lnTo>
                  <a:lnTo>
                    <a:pt x="776150" y="236278"/>
                  </a:lnTo>
                  <a:lnTo>
                    <a:pt x="777783" y="237952"/>
                  </a:lnTo>
                  <a:lnTo>
                    <a:pt x="783227" y="248243"/>
                  </a:lnTo>
                  <a:lnTo>
                    <a:pt x="787309" y="254264"/>
                  </a:lnTo>
                  <a:lnTo>
                    <a:pt x="790145" y="264853"/>
                  </a:lnTo>
                  <a:lnTo>
                    <a:pt x="798738" y="274739"/>
                  </a:lnTo>
                  <a:lnTo>
                    <a:pt x="799980" y="284295"/>
                  </a:lnTo>
                  <a:lnTo>
                    <a:pt x="800090" y="293823"/>
                  </a:lnTo>
                  <a:lnTo>
                    <a:pt x="801151" y="294307"/>
                  </a:lnTo>
                  <a:lnTo>
                    <a:pt x="809622" y="295275"/>
                  </a:lnTo>
                  <a:lnTo>
                    <a:pt x="809625" y="262155"/>
                  </a:lnTo>
                  <a:lnTo>
                    <a:pt x="812447" y="256566"/>
                  </a:lnTo>
                  <a:lnTo>
                    <a:pt x="817826" y="249411"/>
                  </a:lnTo>
                  <a:lnTo>
                    <a:pt x="819946" y="240393"/>
                  </a:lnTo>
                  <a:lnTo>
                    <a:pt x="827317" y="230362"/>
                  </a:lnTo>
                  <a:lnTo>
                    <a:pt x="829465" y="221344"/>
                  </a:lnTo>
                  <a:lnTo>
                    <a:pt x="865324" y="182427"/>
                  </a:lnTo>
                  <a:lnTo>
                    <a:pt x="874093" y="180203"/>
                  </a:lnTo>
                  <a:lnTo>
                    <a:pt x="882937" y="174514"/>
                  </a:lnTo>
                  <a:lnTo>
                    <a:pt x="893506" y="171853"/>
                  </a:lnTo>
                  <a:lnTo>
                    <a:pt x="903389" y="163284"/>
                  </a:lnTo>
                  <a:lnTo>
                    <a:pt x="909491" y="162328"/>
                  </a:lnTo>
                  <a:lnTo>
                    <a:pt x="927227" y="161960"/>
                  </a:lnTo>
                  <a:lnTo>
                    <a:pt x="933506" y="159118"/>
                  </a:lnTo>
                  <a:lnTo>
                    <a:pt x="939824" y="155386"/>
                  </a:lnTo>
                  <a:lnTo>
                    <a:pt x="952505" y="152990"/>
                  </a:lnTo>
                  <a:lnTo>
                    <a:pt x="1000125" y="152401"/>
                  </a:lnTo>
                  <a:lnTo>
                    <a:pt x="1031875" y="152400"/>
                  </a:lnTo>
                  <a:lnTo>
                    <a:pt x="1038225" y="155222"/>
                  </a:lnTo>
                  <a:lnTo>
                    <a:pt x="1041400" y="157456"/>
                  </a:lnTo>
                  <a:lnTo>
                    <a:pt x="1055982" y="160601"/>
                  </a:lnTo>
                  <a:lnTo>
                    <a:pt x="1103572" y="161915"/>
                  </a:lnTo>
                  <a:lnTo>
                    <a:pt x="1147351" y="161925"/>
                  </a:lnTo>
                  <a:lnTo>
                    <a:pt x="1193655" y="161925"/>
                  </a:lnTo>
                  <a:lnTo>
                    <a:pt x="1240426" y="161925"/>
                  </a:lnTo>
                  <a:lnTo>
                    <a:pt x="1269228" y="162983"/>
                  </a:lnTo>
                  <a:lnTo>
                    <a:pt x="1287918" y="169464"/>
                  </a:lnTo>
                  <a:lnTo>
                    <a:pt x="1335539" y="171398"/>
                  </a:lnTo>
                  <a:lnTo>
                    <a:pt x="1383164" y="171449"/>
                  </a:lnTo>
                  <a:lnTo>
                    <a:pt x="1430471" y="171450"/>
                  </a:lnTo>
                  <a:lnTo>
                    <a:pt x="1474651" y="171450"/>
                  </a:lnTo>
                  <a:lnTo>
                    <a:pt x="1522187" y="171450"/>
                  </a:lnTo>
                  <a:lnTo>
                    <a:pt x="1567481" y="171450"/>
                  </a:lnTo>
                  <a:lnTo>
                    <a:pt x="1612188" y="171450"/>
                  </a:lnTo>
                  <a:lnTo>
                    <a:pt x="1641330" y="170392"/>
                  </a:lnTo>
                  <a:lnTo>
                    <a:pt x="1660088" y="163249"/>
                  </a:lnTo>
                  <a:lnTo>
                    <a:pt x="1691367" y="160944"/>
                  </a:lnTo>
                  <a:lnTo>
                    <a:pt x="1704796" y="154401"/>
                  </a:lnTo>
                  <a:lnTo>
                    <a:pt x="1731549" y="149753"/>
                  </a:lnTo>
                  <a:lnTo>
                    <a:pt x="1739011" y="145932"/>
                  </a:lnTo>
                  <a:lnTo>
                    <a:pt x="1783393" y="131169"/>
                  </a:lnTo>
                  <a:lnTo>
                    <a:pt x="1798060" y="123179"/>
                  </a:lnTo>
                  <a:lnTo>
                    <a:pt x="1801956" y="120219"/>
                  </a:lnTo>
                  <a:lnTo>
                    <a:pt x="1811930" y="116931"/>
                  </a:lnTo>
                  <a:lnTo>
                    <a:pt x="1822361" y="114411"/>
                  </a:lnTo>
                  <a:lnTo>
                    <a:pt x="1859099" y="91955"/>
                  </a:lnTo>
                  <a:lnTo>
                    <a:pt x="1904395" y="57149"/>
                  </a:lnTo>
                  <a:lnTo>
                    <a:pt x="1911081" y="51857"/>
                  </a:lnTo>
                  <a:lnTo>
                    <a:pt x="1932246" y="43126"/>
                  </a:lnTo>
                  <a:lnTo>
                    <a:pt x="1935864" y="40392"/>
                  </a:lnTo>
                  <a:lnTo>
                    <a:pt x="1939884" y="34533"/>
                  </a:lnTo>
                  <a:lnTo>
                    <a:pt x="19526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220" name="SMARTInkShape-Group367"/>
          <p:cNvGrpSpPr/>
          <p:nvPr/>
        </p:nvGrpSpPr>
        <p:grpSpPr>
          <a:xfrm>
            <a:off x="6191250" y="723900"/>
            <a:ext cx="1685926" cy="691185"/>
            <a:chOff x="6191250" y="723900"/>
            <a:chExt cx="1685926" cy="691185"/>
          </a:xfrm>
        </p:grpSpPr>
        <p:sp>
          <p:nvSpPr>
            <p:cNvPr id="26213" name="SMARTInkShape-1580"/>
            <p:cNvSpPr/>
            <p:nvPr>
              <p:custDataLst>
                <p:tags r:id="rId214"/>
              </p:custDataLst>
            </p:nvPr>
          </p:nvSpPr>
          <p:spPr>
            <a:xfrm>
              <a:off x="6191250" y="1257610"/>
              <a:ext cx="1685926" cy="75891"/>
            </a:xfrm>
            <a:custGeom>
              <a:avLst/>
              <a:gdLst/>
              <a:ahLst/>
              <a:cxnLst/>
              <a:rect l="0" t="0" r="0" b="0"/>
              <a:pathLst>
                <a:path w="1685926" h="75891">
                  <a:moveTo>
                    <a:pt x="9525" y="75890"/>
                  </a:moveTo>
                  <a:lnTo>
                    <a:pt x="9525" y="75890"/>
                  </a:lnTo>
                  <a:lnTo>
                    <a:pt x="9525" y="70833"/>
                  </a:lnTo>
                  <a:lnTo>
                    <a:pt x="8467" y="69344"/>
                  </a:lnTo>
                  <a:lnTo>
                    <a:pt x="6703" y="68351"/>
                  </a:lnTo>
                  <a:lnTo>
                    <a:pt x="393" y="66481"/>
                  </a:lnTo>
                  <a:lnTo>
                    <a:pt x="0" y="37790"/>
                  </a:lnTo>
                  <a:lnTo>
                    <a:pt x="46174" y="37790"/>
                  </a:lnTo>
                  <a:lnTo>
                    <a:pt x="55699" y="37790"/>
                  </a:lnTo>
                  <a:lnTo>
                    <a:pt x="65224" y="45991"/>
                  </a:lnTo>
                  <a:lnTo>
                    <a:pt x="74749" y="47199"/>
                  </a:lnTo>
                  <a:lnTo>
                    <a:pt x="112538" y="47315"/>
                  </a:lnTo>
                  <a:lnTo>
                    <a:pt x="121557" y="53861"/>
                  </a:lnTo>
                  <a:lnTo>
                    <a:pt x="130443" y="55957"/>
                  </a:lnTo>
                  <a:lnTo>
                    <a:pt x="175959" y="56840"/>
                  </a:lnTo>
                  <a:lnTo>
                    <a:pt x="221902" y="56840"/>
                  </a:lnTo>
                  <a:lnTo>
                    <a:pt x="231973" y="55782"/>
                  </a:lnTo>
                  <a:lnTo>
                    <a:pt x="250433" y="48639"/>
                  </a:lnTo>
                  <a:lnTo>
                    <a:pt x="293978" y="47325"/>
                  </a:lnTo>
                  <a:lnTo>
                    <a:pt x="341572" y="47315"/>
                  </a:lnTo>
                  <a:lnTo>
                    <a:pt x="387447" y="47315"/>
                  </a:lnTo>
                  <a:lnTo>
                    <a:pt x="431709" y="47315"/>
                  </a:lnTo>
                  <a:lnTo>
                    <a:pt x="478427" y="47315"/>
                  </a:lnTo>
                  <a:lnTo>
                    <a:pt x="520828" y="47315"/>
                  </a:lnTo>
                  <a:lnTo>
                    <a:pt x="565157" y="47315"/>
                  </a:lnTo>
                  <a:lnTo>
                    <a:pt x="609600" y="47315"/>
                  </a:lnTo>
                  <a:lnTo>
                    <a:pt x="654050" y="47315"/>
                  </a:lnTo>
                  <a:lnTo>
                    <a:pt x="679450" y="46257"/>
                  </a:lnTo>
                  <a:lnTo>
                    <a:pt x="718608" y="38673"/>
                  </a:lnTo>
                  <a:lnTo>
                    <a:pt x="764292" y="37868"/>
                  </a:lnTo>
                  <a:lnTo>
                    <a:pt x="804256" y="36739"/>
                  </a:lnTo>
                  <a:lnTo>
                    <a:pt x="850011" y="29148"/>
                  </a:lnTo>
                  <a:lnTo>
                    <a:pt x="895298" y="28317"/>
                  </a:lnTo>
                  <a:lnTo>
                    <a:pt x="940984" y="28270"/>
                  </a:lnTo>
                  <a:lnTo>
                    <a:pt x="987308" y="28265"/>
                  </a:lnTo>
                  <a:lnTo>
                    <a:pt x="1033715" y="20064"/>
                  </a:lnTo>
                  <a:lnTo>
                    <a:pt x="1078089" y="18856"/>
                  </a:lnTo>
                  <a:lnTo>
                    <a:pt x="1120373" y="18750"/>
                  </a:lnTo>
                  <a:lnTo>
                    <a:pt x="1165201" y="10098"/>
                  </a:lnTo>
                  <a:lnTo>
                    <a:pt x="1209674" y="9267"/>
                  </a:lnTo>
                  <a:lnTo>
                    <a:pt x="1254125" y="9218"/>
                  </a:lnTo>
                  <a:lnTo>
                    <a:pt x="1298575" y="9215"/>
                  </a:lnTo>
                  <a:lnTo>
                    <a:pt x="1341173" y="9215"/>
                  </a:lnTo>
                  <a:lnTo>
                    <a:pt x="1365511" y="8157"/>
                  </a:lnTo>
                  <a:lnTo>
                    <a:pt x="1384377" y="3727"/>
                  </a:lnTo>
                  <a:lnTo>
                    <a:pt x="1403373" y="6060"/>
                  </a:lnTo>
                  <a:lnTo>
                    <a:pt x="1445950" y="0"/>
                  </a:lnTo>
                  <a:lnTo>
                    <a:pt x="1455092" y="2650"/>
                  </a:lnTo>
                  <a:lnTo>
                    <a:pt x="1462683" y="6297"/>
                  </a:lnTo>
                  <a:lnTo>
                    <a:pt x="1479001" y="8639"/>
                  </a:lnTo>
                  <a:lnTo>
                    <a:pt x="1525731" y="9205"/>
                  </a:lnTo>
                  <a:lnTo>
                    <a:pt x="1571020" y="9215"/>
                  </a:lnTo>
                  <a:lnTo>
                    <a:pt x="1616073" y="9215"/>
                  </a:lnTo>
                  <a:lnTo>
                    <a:pt x="1663602" y="9215"/>
                  </a:lnTo>
                  <a:lnTo>
                    <a:pt x="1685925" y="92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14" name="SMARTInkShape-1581"/>
            <p:cNvSpPr/>
            <p:nvPr>
              <p:custDataLst>
                <p:tags r:id="rId215"/>
              </p:custDataLst>
            </p:nvPr>
          </p:nvSpPr>
          <p:spPr>
            <a:xfrm>
              <a:off x="7591425" y="1200542"/>
              <a:ext cx="238126" cy="214543"/>
            </a:xfrm>
            <a:custGeom>
              <a:avLst/>
              <a:gdLst/>
              <a:ahLst/>
              <a:cxnLst/>
              <a:rect l="0" t="0" r="0" b="0"/>
              <a:pathLst>
                <a:path w="238126" h="214543">
                  <a:moveTo>
                    <a:pt x="76200" y="9133"/>
                  </a:moveTo>
                  <a:lnTo>
                    <a:pt x="76200" y="9133"/>
                  </a:lnTo>
                  <a:lnTo>
                    <a:pt x="57577" y="9133"/>
                  </a:lnTo>
                  <a:lnTo>
                    <a:pt x="57162" y="0"/>
                  </a:lnTo>
                  <a:lnTo>
                    <a:pt x="57151" y="7843"/>
                  </a:lnTo>
                  <a:lnTo>
                    <a:pt x="58208" y="8273"/>
                  </a:lnTo>
                  <a:lnTo>
                    <a:pt x="105421" y="9133"/>
                  </a:lnTo>
                  <a:lnTo>
                    <a:pt x="118836" y="9133"/>
                  </a:lnTo>
                  <a:lnTo>
                    <a:pt x="124430" y="11955"/>
                  </a:lnTo>
                  <a:lnTo>
                    <a:pt x="130443" y="15679"/>
                  </a:lnTo>
                  <a:lnTo>
                    <a:pt x="142928" y="18070"/>
                  </a:lnTo>
                  <a:lnTo>
                    <a:pt x="146085" y="18266"/>
                  </a:lnTo>
                  <a:lnTo>
                    <a:pt x="148190" y="19455"/>
                  </a:lnTo>
                  <a:lnTo>
                    <a:pt x="149594" y="21306"/>
                  </a:lnTo>
                  <a:lnTo>
                    <a:pt x="150530" y="23598"/>
                  </a:lnTo>
                  <a:lnTo>
                    <a:pt x="152210" y="25127"/>
                  </a:lnTo>
                  <a:lnTo>
                    <a:pt x="156902" y="26825"/>
                  </a:lnTo>
                  <a:lnTo>
                    <a:pt x="168538" y="28973"/>
                  </a:lnTo>
                  <a:lnTo>
                    <a:pt x="177877" y="34650"/>
                  </a:lnTo>
                  <a:lnTo>
                    <a:pt x="190516" y="37104"/>
                  </a:lnTo>
                  <a:lnTo>
                    <a:pt x="193685" y="37305"/>
                  </a:lnTo>
                  <a:lnTo>
                    <a:pt x="200030" y="40351"/>
                  </a:lnTo>
                  <a:lnTo>
                    <a:pt x="207670" y="45874"/>
                  </a:lnTo>
                  <a:lnTo>
                    <a:pt x="217586" y="47114"/>
                  </a:lnTo>
                  <a:lnTo>
                    <a:pt x="218083" y="48212"/>
                  </a:lnTo>
                  <a:lnTo>
                    <a:pt x="218634" y="52254"/>
                  </a:lnTo>
                  <a:lnTo>
                    <a:pt x="219839" y="53755"/>
                  </a:lnTo>
                  <a:lnTo>
                    <a:pt x="227237" y="56363"/>
                  </a:lnTo>
                  <a:lnTo>
                    <a:pt x="236682" y="56723"/>
                  </a:lnTo>
                  <a:lnTo>
                    <a:pt x="237162" y="57793"/>
                  </a:lnTo>
                  <a:lnTo>
                    <a:pt x="238125" y="74481"/>
                  </a:lnTo>
                  <a:lnTo>
                    <a:pt x="237067" y="74923"/>
                  </a:lnTo>
                  <a:lnTo>
                    <a:pt x="229924" y="75692"/>
                  </a:lnTo>
                  <a:lnTo>
                    <a:pt x="220515" y="83999"/>
                  </a:lnTo>
                  <a:lnTo>
                    <a:pt x="219502" y="89994"/>
                  </a:lnTo>
                  <a:lnTo>
                    <a:pt x="218301" y="91615"/>
                  </a:lnTo>
                  <a:lnTo>
                    <a:pt x="214145" y="93417"/>
                  </a:lnTo>
                  <a:lnTo>
                    <a:pt x="202853" y="95632"/>
                  </a:lnTo>
                  <a:lnTo>
                    <a:pt x="193572" y="101320"/>
                  </a:lnTo>
                  <a:lnTo>
                    <a:pt x="184120" y="104534"/>
                  </a:lnTo>
                  <a:lnTo>
                    <a:pt x="174616" y="110660"/>
                  </a:lnTo>
                  <a:lnTo>
                    <a:pt x="165098" y="114004"/>
                  </a:lnTo>
                  <a:lnTo>
                    <a:pt x="142875" y="130327"/>
                  </a:lnTo>
                  <a:lnTo>
                    <a:pt x="136525" y="132847"/>
                  </a:lnTo>
                  <a:lnTo>
                    <a:pt x="127000" y="139158"/>
                  </a:lnTo>
                  <a:lnTo>
                    <a:pt x="86313" y="154184"/>
                  </a:lnTo>
                  <a:lnTo>
                    <a:pt x="82942" y="156634"/>
                  </a:lnTo>
                  <a:lnTo>
                    <a:pt x="79196" y="162178"/>
                  </a:lnTo>
                  <a:lnTo>
                    <a:pt x="78198" y="165138"/>
                  </a:lnTo>
                  <a:lnTo>
                    <a:pt x="76474" y="167111"/>
                  </a:lnTo>
                  <a:lnTo>
                    <a:pt x="56979" y="181188"/>
                  </a:lnTo>
                  <a:lnTo>
                    <a:pt x="30339" y="207396"/>
                  </a:lnTo>
                  <a:lnTo>
                    <a:pt x="26537" y="208375"/>
                  </a:lnTo>
                  <a:lnTo>
                    <a:pt x="24041" y="208636"/>
                  </a:lnTo>
                  <a:lnTo>
                    <a:pt x="18446" y="211748"/>
                  </a:lnTo>
                  <a:lnTo>
                    <a:pt x="15473" y="214060"/>
                  </a:lnTo>
                  <a:lnTo>
                    <a:pt x="12432" y="214542"/>
                  </a:lnTo>
                  <a:lnTo>
                    <a:pt x="9346" y="213806"/>
                  </a:lnTo>
                  <a:lnTo>
                    <a:pt x="0" y="20915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15" name="SMARTInkShape-1582"/>
            <p:cNvSpPr/>
            <p:nvPr>
              <p:custDataLst>
                <p:tags r:id="rId216"/>
              </p:custDataLst>
            </p:nvPr>
          </p:nvSpPr>
          <p:spPr>
            <a:xfrm>
              <a:off x="6896100" y="866775"/>
              <a:ext cx="190501" cy="236791"/>
            </a:xfrm>
            <a:custGeom>
              <a:avLst/>
              <a:gdLst/>
              <a:ahLst/>
              <a:cxnLst/>
              <a:rect l="0" t="0" r="0" b="0"/>
              <a:pathLst>
                <a:path w="190501" h="236791">
                  <a:moveTo>
                    <a:pt x="19050" y="76200"/>
                  </a:moveTo>
                  <a:lnTo>
                    <a:pt x="19050" y="76200"/>
                  </a:lnTo>
                  <a:lnTo>
                    <a:pt x="9641" y="85609"/>
                  </a:lnTo>
                  <a:lnTo>
                    <a:pt x="3" y="85725"/>
                  </a:lnTo>
                  <a:lnTo>
                    <a:pt x="0" y="71536"/>
                  </a:lnTo>
                  <a:lnTo>
                    <a:pt x="1058" y="69916"/>
                  </a:lnTo>
                  <a:lnTo>
                    <a:pt x="2822" y="68835"/>
                  </a:lnTo>
                  <a:lnTo>
                    <a:pt x="5056" y="68115"/>
                  </a:lnTo>
                  <a:lnTo>
                    <a:pt x="6545" y="66577"/>
                  </a:lnTo>
                  <a:lnTo>
                    <a:pt x="9132" y="58600"/>
                  </a:lnTo>
                  <a:lnTo>
                    <a:pt x="9491" y="44020"/>
                  </a:lnTo>
                  <a:lnTo>
                    <a:pt x="10561" y="42047"/>
                  </a:lnTo>
                  <a:lnTo>
                    <a:pt x="12332" y="40731"/>
                  </a:lnTo>
                  <a:lnTo>
                    <a:pt x="17723" y="38620"/>
                  </a:lnTo>
                  <a:lnTo>
                    <a:pt x="18460" y="35509"/>
                  </a:lnTo>
                  <a:lnTo>
                    <a:pt x="19050" y="28576"/>
                  </a:lnTo>
                  <a:lnTo>
                    <a:pt x="27250" y="36776"/>
                  </a:lnTo>
                  <a:lnTo>
                    <a:pt x="28459" y="46185"/>
                  </a:lnTo>
                  <a:lnTo>
                    <a:pt x="28575" y="88564"/>
                  </a:lnTo>
                  <a:lnTo>
                    <a:pt x="28575" y="106629"/>
                  </a:lnTo>
                  <a:lnTo>
                    <a:pt x="31397" y="113713"/>
                  </a:lnTo>
                  <a:lnTo>
                    <a:pt x="35120" y="120389"/>
                  </a:lnTo>
                  <a:lnTo>
                    <a:pt x="37217" y="131156"/>
                  </a:lnTo>
                  <a:lnTo>
                    <a:pt x="37984" y="154241"/>
                  </a:lnTo>
                  <a:lnTo>
                    <a:pt x="40871" y="161332"/>
                  </a:lnTo>
                  <a:lnTo>
                    <a:pt x="44623" y="168011"/>
                  </a:lnTo>
                  <a:lnTo>
                    <a:pt x="47032" y="180923"/>
                  </a:lnTo>
                  <a:lnTo>
                    <a:pt x="47230" y="184115"/>
                  </a:lnTo>
                  <a:lnTo>
                    <a:pt x="50271" y="190485"/>
                  </a:lnTo>
                  <a:lnTo>
                    <a:pt x="54093" y="196843"/>
                  </a:lnTo>
                  <a:lnTo>
                    <a:pt x="56748" y="207668"/>
                  </a:lnTo>
                  <a:lnTo>
                    <a:pt x="62088" y="214049"/>
                  </a:lnTo>
                  <a:lnTo>
                    <a:pt x="67459" y="216841"/>
                  </a:lnTo>
                  <a:lnTo>
                    <a:pt x="70372" y="217586"/>
                  </a:lnTo>
                  <a:lnTo>
                    <a:pt x="72315" y="219140"/>
                  </a:lnTo>
                  <a:lnTo>
                    <a:pt x="74474" y="223690"/>
                  </a:lnTo>
                  <a:lnTo>
                    <a:pt x="76107" y="225327"/>
                  </a:lnTo>
                  <a:lnTo>
                    <a:pt x="84249" y="228169"/>
                  </a:lnTo>
                  <a:lnTo>
                    <a:pt x="90344" y="228472"/>
                  </a:lnTo>
                  <a:lnTo>
                    <a:pt x="95892" y="231365"/>
                  </a:lnTo>
                  <a:lnTo>
                    <a:pt x="103020" y="236790"/>
                  </a:lnTo>
                  <a:lnTo>
                    <a:pt x="103605" y="236176"/>
                  </a:lnTo>
                  <a:lnTo>
                    <a:pt x="104255" y="232673"/>
                  </a:lnTo>
                  <a:lnTo>
                    <a:pt x="105486" y="231315"/>
                  </a:lnTo>
                  <a:lnTo>
                    <a:pt x="112930" y="228958"/>
                  </a:lnTo>
                  <a:lnTo>
                    <a:pt x="118951" y="228706"/>
                  </a:lnTo>
                  <a:lnTo>
                    <a:pt x="120576" y="227612"/>
                  </a:lnTo>
                  <a:lnTo>
                    <a:pt x="121658" y="225825"/>
                  </a:lnTo>
                  <a:lnTo>
                    <a:pt x="122381" y="223575"/>
                  </a:lnTo>
                  <a:lnTo>
                    <a:pt x="123920" y="222075"/>
                  </a:lnTo>
                  <a:lnTo>
                    <a:pt x="128453" y="220408"/>
                  </a:lnTo>
                  <a:lnTo>
                    <a:pt x="130086" y="218906"/>
                  </a:lnTo>
                  <a:lnTo>
                    <a:pt x="131899" y="214414"/>
                  </a:lnTo>
                  <a:lnTo>
                    <a:pt x="133349" y="168158"/>
                  </a:lnTo>
                  <a:lnTo>
                    <a:pt x="133350" y="149215"/>
                  </a:lnTo>
                  <a:lnTo>
                    <a:pt x="130528" y="142870"/>
                  </a:lnTo>
                  <a:lnTo>
                    <a:pt x="126805" y="136523"/>
                  </a:lnTo>
                  <a:lnTo>
                    <a:pt x="124413" y="123825"/>
                  </a:lnTo>
                  <a:lnTo>
                    <a:pt x="124218" y="120650"/>
                  </a:lnTo>
                  <a:lnTo>
                    <a:pt x="121177" y="114300"/>
                  </a:lnTo>
                  <a:lnTo>
                    <a:pt x="117356" y="107950"/>
                  </a:lnTo>
                  <a:lnTo>
                    <a:pt x="115659" y="101600"/>
                  </a:lnTo>
                  <a:lnTo>
                    <a:pt x="114147" y="99483"/>
                  </a:lnTo>
                  <a:lnTo>
                    <a:pt x="112082" y="98072"/>
                  </a:lnTo>
                  <a:lnTo>
                    <a:pt x="109646" y="97132"/>
                  </a:lnTo>
                  <a:lnTo>
                    <a:pt x="108022" y="95446"/>
                  </a:lnTo>
                  <a:lnTo>
                    <a:pt x="106218" y="90751"/>
                  </a:lnTo>
                  <a:lnTo>
                    <a:pt x="104901" y="77965"/>
                  </a:lnTo>
                  <a:lnTo>
                    <a:pt x="98254" y="68944"/>
                  </a:lnTo>
                  <a:lnTo>
                    <a:pt x="95645" y="58912"/>
                  </a:lnTo>
                  <a:lnTo>
                    <a:pt x="95250" y="23957"/>
                  </a:lnTo>
                  <a:lnTo>
                    <a:pt x="96308" y="22321"/>
                  </a:lnTo>
                  <a:lnTo>
                    <a:pt x="98072" y="21231"/>
                  </a:lnTo>
                  <a:lnTo>
                    <a:pt x="100306" y="20504"/>
                  </a:lnTo>
                  <a:lnTo>
                    <a:pt x="101795" y="18961"/>
                  </a:lnTo>
                  <a:lnTo>
                    <a:pt x="104659" y="9955"/>
                  </a:lnTo>
                  <a:lnTo>
                    <a:pt x="109797" y="4596"/>
                  </a:lnTo>
                  <a:lnTo>
                    <a:pt x="115121" y="2043"/>
                  </a:lnTo>
                  <a:lnTo>
                    <a:pt x="142896" y="53"/>
                  </a:lnTo>
                  <a:lnTo>
                    <a:pt x="19050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16" name="SMARTInkShape-1583"/>
            <p:cNvSpPr/>
            <p:nvPr>
              <p:custDataLst>
                <p:tags r:id="rId217"/>
              </p:custDataLst>
            </p:nvPr>
          </p:nvSpPr>
          <p:spPr>
            <a:xfrm>
              <a:off x="7124700" y="1039550"/>
              <a:ext cx="171451" cy="141551"/>
            </a:xfrm>
            <a:custGeom>
              <a:avLst/>
              <a:gdLst/>
              <a:ahLst/>
              <a:cxnLst/>
              <a:rect l="0" t="0" r="0" b="0"/>
              <a:pathLst>
                <a:path w="171451" h="141551">
                  <a:moveTo>
                    <a:pt x="0" y="36775"/>
                  </a:moveTo>
                  <a:lnTo>
                    <a:pt x="0" y="36775"/>
                  </a:lnTo>
                  <a:lnTo>
                    <a:pt x="9132" y="36775"/>
                  </a:lnTo>
                  <a:lnTo>
                    <a:pt x="9491" y="28574"/>
                  </a:lnTo>
                  <a:lnTo>
                    <a:pt x="10561" y="28133"/>
                  </a:lnTo>
                  <a:lnTo>
                    <a:pt x="17723" y="27366"/>
                  </a:lnTo>
                  <a:lnTo>
                    <a:pt x="18460" y="24479"/>
                  </a:lnTo>
                  <a:lnTo>
                    <a:pt x="18657" y="22228"/>
                  </a:lnTo>
                  <a:lnTo>
                    <a:pt x="19846" y="20727"/>
                  </a:lnTo>
                  <a:lnTo>
                    <a:pt x="23990" y="19059"/>
                  </a:lnTo>
                  <a:lnTo>
                    <a:pt x="32273" y="18120"/>
                  </a:lnTo>
                  <a:lnTo>
                    <a:pt x="34216" y="16930"/>
                  </a:lnTo>
                  <a:lnTo>
                    <a:pt x="35511" y="15078"/>
                  </a:lnTo>
                  <a:lnTo>
                    <a:pt x="36374" y="12786"/>
                  </a:lnTo>
                  <a:lnTo>
                    <a:pt x="38008" y="11257"/>
                  </a:lnTo>
                  <a:lnTo>
                    <a:pt x="42645" y="9559"/>
                  </a:lnTo>
                  <a:lnTo>
                    <a:pt x="65197" y="8211"/>
                  </a:lnTo>
                  <a:lnTo>
                    <a:pt x="65689" y="7149"/>
                  </a:lnTo>
                  <a:lnTo>
                    <a:pt x="66237" y="3147"/>
                  </a:lnTo>
                  <a:lnTo>
                    <a:pt x="67442" y="1656"/>
                  </a:lnTo>
                  <a:lnTo>
                    <a:pt x="71601" y="0"/>
                  </a:lnTo>
                  <a:lnTo>
                    <a:pt x="73134" y="617"/>
                  </a:lnTo>
                  <a:lnTo>
                    <a:pt x="74157" y="2086"/>
                  </a:lnTo>
                  <a:lnTo>
                    <a:pt x="76165" y="8094"/>
                  </a:lnTo>
                  <a:lnTo>
                    <a:pt x="84398" y="8191"/>
                  </a:lnTo>
                  <a:lnTo>
                    <a:pt x="84841" y="9252"/>
                  </a:lnTo>
                  <a:lnTo>
                    <a:pt x="85691" y="17332"/>
                  </a:lnTo>
                  <a:lnTo>
                    <a:pt x="77522" y="25892"/>
                  </a:lnTo>
                  <a:lnTo>
                    <a:pt x="76315" y="35332"/>
                  </a:lnTo>
                  <a:lnTo>
                    <a:pt x="69677" y="44094"/>
                  </a:lnTo>
                  <a:lnTo>
                    <a:pt x="67070" y="54071"/>
                  </a:lnTo>
                  <a:lnTo>
                    <a:pt x="60207" y="63083"/>
                  </a:lnTo>
                  <a:lnTo>
                    <a:pt x="58509" y="68928"/>
                  </a:lnTo>
                  <a:lnTo>
                    <a:pt x="56997" y="70911"/>
                  </a:lnTo>
                  <a:lnTo>
                    <a:pt x="50872" y="74759"/>
                  </a:lnTo>
                  <a:lnTo>
                    <a:pt x="49068" y="79410"/>
                  </a:lnTo>
                  <a:lnTo>
                    <a:pt x="48053" y="87978"/>
                  </a:lnTo>
                  <a:lnTo>
                    <a:pt x="46851" y="89960"/>
                  </a:lnTo>
                  <a:lnTo>
                    <a:pt x="44993" y="91282"/>
                  </a:lnTo>
                  <a:lnTo>
                    <a:pt x="42695" y="92163"/>
                  </a:lnTo>
                  <a:lnTo>
                    <a:pt x="41163" y="93809"/>
                  </a:lnTo>
                  <a:lnTo>
                    <a:pt x="38219" y="103012"/>
                  </a:lnTo>
                  <a:lnTo>
                    <a:pt x="38100" y="122381"/>
                  </a:lnTo>
                  <a:lnTo>
                    <a:pt x="46301" y="130691"/>
                  </a:lnTo>
                  <a:lnTo>
                    <a:pt x="55710" y="131908"/>
                  </a:lnTo>
                  <a:lnTo>
                    <a:pt x="79805" y="132024"/>
                  </a:lnTo>
                  <a:lnTo>
                    <a:pt x="81778" y="133083"/>
                  </a:lnTo>
                  <a:lnTo>
                    <a:pt x="83093" y="134847"/>
                  </a:lnTo>
                  <a:lnTo>
                    <a:pt x="83971" y="137081"/>
                  </a:lnTo>
                  <a:lnTo>
                    <a:pt x="85614" y="138571"/>
                  </a:lnTo>
                  <a:lnTo>
                    <a:pt x="90261" y="140226"/>
                  </a:lnTo>
                  <a:lnTo>
                    <a:pt x="136528" y="141547"/>
                  </a:lnTo>
                  <a:lnTo>
                    <a:pt x="156898" y="141550"/>
                  </a:lnTo>
                  <a:lnTo>
                    <a:pt x="158573" y="140492"/>
                  </a:lnTo>
                  <a:lnTo>
                    <a:pt x="159690" y="138728"/>
                  </a:lnTo>
                  <a:lnTo>
                    <a:pt x="160436" y="136494"/>
                  </a:lnTo>
                  <a:lnTo>
                    <a:pt x="161990" y="135004"/>
                  </a:lnTo>
                  <a:lnTo>
                    <a:pt x="166539" y="133349"/>
                  </a:lnTo>
                  <a:lnTo>
                    <a:pt x="168177" y="131849"/>
                  </a:lnTo>
                  <a:lnTo>
                    <a:pt x="171450" y="1225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17" name="SMARTInkShape-1584"/>
            <p:cNvSpPr/>
            <p:nvPr>
              <p:custDataLst>
                <p:tags r:id="rId218"/>
              </p:custDataLst>
            </p:nvPr>
          </p:nvSpPr>
          <p:spPr>
            <a:xfrm>
              <a:off x="6829425" y="819150"/>
              <a:ext cx="238126" cy="19051"/>
            </a:xfrm>
            <a:custGeom>
              <a:avLst/>
              <a:gdLst/>
              <a:ahLst/>
              <a:cxnLst/>
              <a:rect l="0" t="0" r="0" b="0"/>
              <a:pathLst>
                <a:path w="238126" h="19051">
                  <a:moveTo>
                    <a:pt x="0" y="0"/>
                  </a:moveTo>
                  <a:lnTo>
                    <a:pt x="0" y="0"/>
                  </a:lnTo>
                  <a:lnTo>
                    <a:pt x="0" y="9133"/>
                  </a:lnTo>
                  <a:lnTo>
                    <a:pt x="35028" y="10583"/>
                  </a:lnTo>
                  <a:lnTo>
                    <a:pt x="47645" y="17064"/>
                  </a:lnTo>
                  <a:lnTo>
                    <a:pt x="94662" y="19035"/>
                  </a:lnTo>
                  <a:lnTo>
                    <a:pt x="139432" y="19050"/>
                  </a:lnTo>
                  <a:lnTo>
                    <a:pt x="184149" y="19050"/>
                  </a:lnTo>
                  <a:lnTo>
                    <a:pt x="193675" y="19050"/>
                  </a:lnTo>
                  <a:lnTo>
                    <a:pt x="229014" y="9699"/>
                  </a:lnTo>
                  <a:lnTo>
                    <a:pt x="238125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18" name="SMARTInkShape-1585"/>
            <p:cNvSpPr/>
            <p:nvPr>
              <p:custDataLst>
                <p:tags r:id="rId219"/>
              </p:custDataLst>
            </p:nvPr>
          </p:nvSpPr>
          <p:spPr>
            <a:xfrm>
              <a:off x="7086600" y="723900"/>
              <a:ext cx="95250" cy="152401"/>
            </a:xfrm>
            <a:custGeom>
              <a:avLst/>
              <a:gdLst/>
              <a:ahLst/>
              <a:cxnLst/>
              <a:rect l="0" t="0" r="0" b="0"/>
              <a:pathLst>
                <a:path w="95250" h="152401">
                  <a:moveTo>
                    <a:pt x="0" y="0"/>
                  </a:moveTo>
                  <a:lnTo>
                    <a:pt x="0" y="0"/>
                  </a:lnTo>
                  <a:lnTo>
                    <a:pt x="22748" y="0"/>
                  </a:lnTo>
                  <a:lnTo>
                    <a:pt x="24691" y="1058"/>
                  </a:lnTo>
                  <a:lnTo>
                    <a:pt x="25985" y="2822"/>
                  </a:lnTo>
                  <a:lnTo>
                    <a:pt x="26849" y="5057"/>
                  </a:lnTo>
                  <a:lnTo>
                    <a:pt x="28482" y="6546"/>
                  </a:lnTo>
                  <a:lnTo>
                    <a:pt x="33120" y="8201"/>
                  </a:lnTo>
                  <a:lnTo>
                    <a:pt x="52160" y="9491"/>
                  </a:lnTo>
                  <a:lnTo>
                    <a:pt x="53824" y="10560"/>
                  </a:lnTo>
                  <a:lnTo>
                    <a:pt x="54932" y="12332"/>
                  </a:lnTo>
                  <a:lnTo>
                    <a:pt x="56712" y="17723"/>
                  </a:lnTo>
                  <a:lnTo>
                    <a:pt x="59777" y="18460"/>
                  </a:lnTo>
                  <a:lnTo>
                    <a:pt x="76074" y="19049"/>
                  </a:lnTo>
                  <a:lnTo>
                    <a:pt x="85330" y="28183"/>
                  </a:lnTo>
                  <a:lnTo>
                    <a:pt x="85691" y="36742"/>
                  </a:lnTo>
                  <a:lnTo>
                    <a:pt x="93923" y="46182"/>
                  </a:lnTo>
                  <a:lnTo>
                    <a:pt x="95134" y="55699"/>
                  </a:lnTo>
                  <a:lnTo>
                    <a:pt x="95249" y="74749"/>
                  </a:lnTo>
                  <a:lnTo>
                    <a:pt x="94192" y="75232"/>
                  </a:lnTo>
                  <a:lnTo>
                    <a:pt x="90194" y="75770"/>
                  </a:lnTo>
                  <a:lnTo>
                    <a:pt x="88703" y="76972"/>
                  </a:lnTo>
                  <a:lnTo>
                    <a:pt x="87049" y="81129"/>
                  </a:lnTo>
                  <a:lnTo>
                    <a:pt x="85840" y="93522"/>
                  </a:lnTo>
                  <a:lnTo>
                    <a:pt x="77535" y="103299"/>
                  </a:lnTo>
                  <a:lnTo>
                    <a:pt x="75405" y="112088"/>
                  </a:lnTo>
                  <a:lnTo>
                    <a:pt x="68034" y="122070"/>
                  </a:lnTo>
                  <a:lnTo>
                    <a:pt x="66794" y="131872"/>
                  </a:lnTo>
                  <a:lnTo>
                    <a:pt x="66675" y="1524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19" name="SMARTInkShape-1586"/>
            <p:cNvSpPr/>
            <p:nvPr>
              <p:custDataLst>
                <p:tags r:id="rId220"/>
              </p:custDataLst>
            </p:nvPr>
          </p:nvSpPr>
          <p:spPr>
            <a:xfrm>
              <a:off x="7296150" y="819150"/>
              <a:ext cx="28576" cy="38101"/>
            </a:xfrm>
            <a:custGeom>
              <a:avLst/>
              <a:gdLst/>
              <a:ahLst/>
              <a:cxnLst/>
              <a:rect l="0" t="0" r="0" b="0"/>
              <a:pathLst>
                <a:path w="28576" h="38101">
                  <a:moveTo>
                    <a:pt x="28575" y="0"/>
                  </a:moveTo>
                  <a:lnTo>
                    <a:pt x="28575" y="0"/>
                  </a:lnTo>
                  <a:lnTo>
                    <a:pt x="28575" y="5057"/>
                  </a:lnTo>
                  <a:lnTo>
                    <a:pt x="27517" y="6546"/>
                  </a:lnTo>
                  <a:lnTo>
                    <a:pt x="25753" y="7539"/>
                  </a:lnTo>
                  <a:lnTo>
                    <a:pt x="23519" y="8201"/>
                  </a:lnTo>
                  <a:lnTo>
                    <a:pt x="22028" y="9701"/>
                  </a:lnTo>
                  <a:lnTo>
                    <a:pt x="20374" y="14189"/>
                  </a:lnTo>
                  <a:lnTo>
                    <a:pt x="19165" y="31881"/>
                  </a:lnTo>
                  <a:lnTo>
                    <a:pt x="18069" y="33954"/>
                  </a:lnTo>
                  <a:lnTo>
                    <a:pt x="16279" y="35336"/>
                  </a:lnTo>
                  <a:lnTo>
                    <a:pt x="10860" y="37554"/>
                  </a:lnTo>
                  <a:lnTo>
                    <a:pt x="0" y="381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221" name="SMARTInkShape-1587"/>
          <p:cNvSpPr/>
          <p:nvPr>
            <p:custDataLst>
              <p:tags r:id="rId2"/>
            </p:custDataLst>
          </p:nvPr>
        </p:nvSpPr>
        <p:spPr>
          <a:xfrm>
            <a:off x="6238875" y="1285876"/>
            <a:ext cx="19051" cy="9525"/>
          </a:xfrm>
          <a:custGeom>
            <a:avLst/>
            <a:gdLst/>
            <a:ahLst/>
            <a:cxnLst/>
            <a:rect l="0" t="0" r="0" b="0"/>
            <a:pathLst>
              <a:path w="19051" h="9525">
                <a:moveTo>
                  <a:pt x="19050" y="9524"/>
                </a:moveTo>
                <a:lnTo>
                  <a:pt x="19050" y="9524"/>
                </a:lnTo>
                <a:lnTo>
                  <a:pt x="9525" y="9524"/>
                </a:lnTo>
                <a:lnTo>
                  <a:pt x="0" y="0"/>
                </a:lnTo>
                <a:lnTo>
                  <a:pt x="0" y="9524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226" name="SMARTInkShape-Group369"/>
          <p:cNvGrpSpPr/>
          <p:nvPr/>
        </p:nvGrpSpPr>
        <p:grpSpPr>
          <a:xfrm>
            <a:off x="5848350" y="1409700"/>
            <a:ext cx="361951" cy="828676"/>
            <a:chOff x="5848350" y="1409700"/>
            <a:chExt cx="361951" cy="828676"/>
          </a:xfrm>
        </p:grpSpPr>
        <p:sp>
          <p:nvSpPr>
            <p:cNvPr id="26222" name="SMARTInkShape-1588"/>
            <p:cNvSpPr/>
            <p:nvPr>
              <p:custDataLst>
                <p:tags r:id="rId210"/>
              </p:custDataLst>
            </p:nvPr>
          </p:nvSpPr>
          <p:spPr>
            <a:xfrm>
              <a:off x="6086475" y="1657360"/>
              <a:ext cx="47626" cy="190491"/>
            </a:xfrm>
            <a:custGeom>
              <a:avLst/>
              <a:gdLst/>
              <a:ahLst/>
              <a:cxnLst/>
              <a:rect l="0" t="0" r="0" b="0"/>
              <a:pathLst>
                <a:path w="47626" h="190491">
                  <a:moveTo>
                    <a:pt x="47625" y="66665"/>
                  </a:moveTo>
                  <a:lnTo>
                    <a:pt x="47625" y="66665"/>
                  </a:lnTo>
                  <a:lnTo>
                    <a:pt x="42569" y="66665"/>
                  </a:lnTo>
                  <a:lnTo>
                    <a:pt x="41080" y="65607"/>
                  </a:lnTo>
                  <a:lnTo>
                    <a:pt x="40086" y="63843"/>
                  </a:lnTo>
                  <a:lnTo>
                    <a:pt x="38493" y="58464"/>
                  </a:lnTo>
                  <a:lnTo>
                    <a:pt x="31631" y="49797"/>
                  </a:lnTo>
                  <a:lnTo>
                    <a:pt x="28977" y="39841"/>
                  </a:lnTo>
                  <a:lnTo>
                    <a:pt x="19452" y="29003"/>
                  </a:lnTo>
                  <a:lnTo>
                    <a:pt x="19169" y="23638"/>
                  </a:lnTo>
                  <a:lnTo>
                    <a:pt x="18071" y="22106"/>
                  </a:lnTo>
                  <a:lnTo>
                    <a:pt x="16280" y="21084"/>
                  </a:lnTo>
                  <a:lnTo>
                    <a:pt x="10859" y="19444"/>
                  </a:lnTo>
                  <a:lnTo>
                    <a:pt x="10118" y="16397"/>
                  </a:lnTo>
                  <a:lnTo>
                    <a:pt x="9528" y="1349"/>
                  </a:lnTo>
                  <a:lnTo>
                    <a:pt x="8469" y="896"/>
                  </a:lnTo>
                  <a:lnTo>
                    <a:pt x="116" y="0"/>
                  </a:lnTo>
                  <a:lnTo>
                    <a:pt x="0" y="44466"/>
                  </a:lnTo>
                  <a:lnTo>
                    <a:pt x="0" y="91182"/>
                  </a:lnTo>
                  <a:lnTo>
                    <a:pt x="1058" y="117584"/>
                  </a:lnTo>
                  <a:lnTo>
                    <a:pt x="8201" y="136113"/>
                  </a:lnTo>
                  <a:lnTo>
                    <a:pt x="10506" y="158717"/>
                  </a:lnTo>
                  <a:lnTo>
                    <a:pt x="17049" y="171435"/>
                  </a:lnTo>
                  <a:lnTo>
                    <a:pt x="19050" y="19049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23" name="SMARTInkShape-1589"/>
            <p:cNvSpPr/>
            <p:nvPr>
              <p:custDataLst>
                <p:tags r:id="rId211"/>
              </p:custDataLst>
            </p:nvPr>
          </p:nvSpPr>
          <p:spPr>
            <a:xfrm>
              <a:off x="6038850" y="2038350"/>
              <a:ext cx="104776" cy="171451"/>
            </a:xfrm>
            <a:custGeom>
              <a:avLst/>
              <a:gdLst/>
              <a:ahLst/>
              <a:cxnLst/>
              <a:rect l="0" t="0" r="0" b="0"/>
              <a:pathLst>
                <a:path w="104776" h="171451">
                  <a:moveTo>
                    <a:pt x="0" y="0"/>
                  </a:moveTo>
                  <a:lnTo>
                    <a:pt x="0" y="0"/>
                  </a:lnTo>
                  <a:lnTo>
                    <a:pt x="14548" y="0"/>
                  </a:lnTo>
                  <a:lnTo>
                    <a:pt x="16049" y="1058"/>
                  </a:lnTo>
                  <a:lnTo>
                    <a:pt x="17049" y="2822"/>
                  </a:lnTo>
                  <a:lnTo>
                    <a:pt x="17716" y="5056"/>
                  </a:lnTo>
                  <a:lnTo>
                    <a:pt x="19219" y="6546"/>
                  </a:lnTo>
                  <a:lnTo>
                    <a:pt x="28673" y="10322"/>
                  </a:lnTo>
                  <a:lnTo>
                    <a:pt x="52251" y="33204"/>
                  </a:lnTo>
                  <a:lnTo>
                    <a:pt x="54973" y="38746"/>
                  </a:lnTo>
                  <a:lnTo>
                    <a:pt x="56720" y="45871"/>
                  </a:lnTo>
                  <a:lnTo>
                    <a:pt x="63610" y="54883"/>
                  </a:lnTo>
                  <a:lnTo>
                    <a:pt x="66825" y="63769"/>
                  </a:lnTo>
                  <a:lnTo>
                    <a:pt x="72952" y="73105"/>
                  </a:lnTo>
                  <a:lnTo>
                    <a:pt x="76295" y="82574"/>
                  </a:lnTo>
                  <a:lnTo>
                    <a:pt x="82460" y="92082"/>
                  </a:lnTo>
                  <a:lnTo>
                    <a:pt x="85816" y="101602"/>
                  </a:lnTo>
                  <a:lnTo>
                    <a:pt x="91984" y="111126"/>
                  </a:lnTo>
                  <a:lnTo>
                    <a:pt x="94283" y="120650"/>
                  </a:lnTo>
                  <a:lnTo>
                    <a:pt x="94820" y="127000"/>
                  </a:lnTo>
                  <a:lnTo>
                    <a:pt x="97881" y="133350"/>
                  </a:lnTo>
                  <a:lnTo>
                    <a:pt x="101710" y="139700"/>
                  </a:lnTo>
                  <a:lnTo>
                    <a:pt x="104371" y="150519"/>
                  </a:lnTo>
                  <a:lnTo>
                    <a:pt x="104775" y="1714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24" name="SMARTInkShape-1590"/>
            <p:cNvSpPr/>
            <p:nvPr>
              <p:custDataLst>
                <p:tags r:id="rId212"/>
              </p:custDataLst>
            </p:nvPr>
          </p:nvSpPr>
          <p:spPr>
            <a:xfrm>
              <a:off x="6048375" y="2109070"/>
              <a:ext cx="95251" cy="129306"/>
            </a:xfrm>
            <a:custGeom>
              <a:avLst/>
              <a:gdLst/>
              <a:ahLst/>
              <a:cxnLst/>
              <a:rect l="0" t="0" r="0" b="0"/>
              <a:pathLst>
                <a:path w="95251" h="129306">
                  <a:moveTo>
                    <a:pt x="95250" y="34055"/>
                  </a:moveTo>
                  <a:lnTo>
                    <a:pt x="95250" y="34055"/>
                  </a:lnTo>
                  <a:lnTo>
                    <a:pt x="87049" y="34055"/>
                  </a:lnTo>
                  <a:lnTo>
                    <a:pt x="86608" y="32997"/>
                  </a:lnTo>
                  <a:lnTo>
                    <a:pt x="85725" y="5917"/>
                  </a:lnTo>
                  <a:lnTo>
                    <a:pt x="77524" y="5518"/>
                  </a:lnTo>
                  <a:lnTo>
                    <a:pt x="77083" y="4447"/>
                  </a:lnTo>
                  <a:lnTo>
                    <a:pt x="76593" y="435"/>
                  </a:lnTo>
                  <a:lnTo>
                    <a:pt x="75404" y="0"/>
                  </a:lnTo>
                  <a:lnTo>
                    <a:pt x="67077" y="5204"/>
                  </a:lnTo>
                  <a:lnTo>
                    <a:pt x="58508" y="5456"/>
                  </a:lnTo>
                  <a:lnTo>
                    <a:pt x="58057" y="6522"/>
                  </a:lnTo>
                  <a:lnTo>
                    <a:pt x="57552" y="10529"/>
                  </a:lnTo>
                  <a:lnTo>
                    <a:pt x="56361" y="12021"/>
                  </a:lnTo>
                  <a:lnTo>
                    <a:pt x="52212" y="13679"/>
                  </a:lnTo>
                  <a:lnTo>
                    <a:pt x="50684" y="15179"/>
                  </a:lnTo>
                  <a:lnTo>
                    <a:pt x="48983" y="19668"/>
                  </a:lnTo>
                  <a:lnTo>
                    <a:pt x="46836" y="31174"/>
                  </a:lnTo>
                  <a:lnTo>
                    <a:pt x="32460" y="51014"/>
                  </a:lnTo>
                  <a:lnTo>
                    <a:pt x="26520" y="70174"/>
                  </a:lnTo>
                  <a:lnTo>
                    <a:pt x="12167" y="91031"/>
                  </a:lnTo>
                  <a:lnTo>
                    <a:pt x="9641" y="97478"/>
                  </a:lnTo>
                  <a:lnTo>
                    <a:pt x="3327" y="107057"/>
                  </a:lnTo>
                  <a:lnTo>
                    <a:pt x="986" y="116598"/>
                  </a:lnTo>
                  <a:lnTo>
                    <a:pt x="0" y="12930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25" name="SMARTInkShape-1591"/>
            <p:cNvSpPr/>
            <p:nvPr>
              <p:custDataLst>
                <p:tags r:id="rId213"/>
              </p:custDataLst>
            </p:nvPr>
          </p:nvSpPr>
          <p:spPr>
            <a:xfrm>
              <a:off x="5848350" y="1409700"/>
              <a:ext cx="361951" cy="333376"/>
            </a:xfrm>
            <a:custGeom>
              <a:avLst/>
              <a:gdLst/>
              <a:ahLst/>
              <a:cxnLst/>
              <a:rect l="0" t="0" r="0" b="0"/>
              <a:pathLst>
                <a:path w="361951" h="333376">
                  <a:moveTo>
                    <a:pt x="152400" y="66675"/>
                  </a:moveTo>
                  <a:lnTo>
                    <a:pt x="152400" y="66675"/>
                  </a:lnTo>
                  <a:lnTo>
                    <a:pt x="152400" y="61619"/>
                  </a:lnTo>
                  <a:lnTo>
                    <a:pt x="149578" y="56314"/>
                  </a:lnTo>
                  <a:lnTo>
                    <a:pt x="143268" y="48133"/>
                  </a:lnTo>
                  <a:lnTo>
                    <a:pt x="142875" y="29910"/>
                  </a:lnTo>
                  <a:lnTo>
                    <a:pt x="141817" y="29465"/>
                  </a:lnTo>
                  <a:lnTo>
                    <a:pt x="99845" y="28575"/>
                  </a:lnTo>
                  <a:lnTo>
                    <a:pt x="98312" y="29633"/>
                  </a:lnTo>
                  <a:lnTo>
                    <a:pt x="97292" y="31397"/>
                  </a:lnTo>
                  <a:lnTo>
                    <a:pt x="96612" y="33632"/>
                  </a:lnTo>
                  <a:lnTo>
                    <a:pt x="95100" y="35121"/>
                  </a:lnTo>
                  <a:lnTo>
                    <a:pt x="85630" y="38897"/>
                  </a:lnTo>
                  <a:lnTo>
                    <a:pt x="78406" y="44569"/>
                  </a:lnTo>
                  <a:lnTo>
                    <a:pt x="72594" y="46267"/>
                  </a:lnTo>
                  <a:lnTo>
                    <a:pt x="70621" y="47778"/>
                  </a:lnTo>
                  <a:lnTo>
                    <a:pt x="68429" y="52279"/>
                  </a:lnTo>
                  <a:lnTo>
                    <a:pt x="66785" y="53903"/>
                  </a:lnTo>
                  <a:lnTo>
                    <a:pt x="62139" y="55707"/>
                  </a:lnTo>
                  <a:lnTo>
                    <a:pt x="60475" y="57246"/>
                  </a:lnTo>
                  <a:lnTo>
                    <a:pt x="49079" y="74446"/>
                  </a:lnTo>
                  <a:lnTo>
                    <a:pt x="41366" y="83458"/>
                  </a:lnTo>
                  <a:lnTo>
                    <a:pt x="39551" y="89303"/>
                  </a:lnTo>
                  <a:lnTo>
                    <a:pt x="38009" y="91286"/>
                  </a:lnTo>
                  <a:lnTo>
                    <a:pt x="33474" y="93488"/>
                  </a:lnTo>
                  <a:lnTo>
                    <a:pt x="31841" y="95134"/>
                  </a:lnTo>
                  <a:lnTo>
                    <a:pt x="20017" y="114184"/>
                  </a:lnTo>
                  <a:lnTo>
                    <a:pt x="19480" y="118835"/>
                  </a:lnTo>
                  <a:lnTo>
                    <a:pt x="18278" y="120498"/>
                  </a:lnTo>
                  <a:lnTo>
                    <a:pt x="16419" y="121607"/>
                  </a:lnTo>
                  <a:lnTo>
                    <a:pt x="14120" y="122346"/>
                  </a:lnTo>
                  <a:lnTo>
                    <a:pt x="12590" y="123897"/>
                  </a:lnTo>
                  <a:lnTo>
                    <a:pt x="10887" y="128443"/>
                  </a:lnTo>
                  <a:lnTo>
                    <a:pt x="9536" y="150922"/>
                  </a:lnTo>
                  <a:lnTo>
                    <a:pt x="1325" y="160471"/>
                  </a:lnTo>
                  <a:lnTo>
                    <a:pt x="116" y="169998"/>
                  </a:lnTo>
                  <a:lnTo>
                    <a:pt x="0" y="189138"/>
                  </a:lnTo>
                  <a:lnTo>
                    <a:pt x="8201" y="198581"/>
                  </a:lnTo>
                  <a:lnTo>
                    <a:pt x="9409" y="208099"/>
                  </a:lnTo>
                  <a:lnTo>
                    <a:pt x="9515" y="217624"/>
                  </a:lnTo>
                  <a:lnTo>
                    <a:pt x="27217" y="236763"/>
                  </a:lnTo>
                  <a:lnTo>
                    <a:pt x="28173" y="242778"/>
                  </a:lnTo>
                  <a:lnTo>
                    <a:pt x="29364" y="244402"/>
                  </a:lnTo>
                  <a:lnTo>
                    <a:pt x="36061" y="247008"/>
                  </a:lnTo>
                  <a:lnTo>
                    <a:pt x="36742" y="247222"/>
                  </a:lnTo>
                  <a:lnTo>
                    <a:pt x="46182" y="255813"/>
                  </a:lnTo>
                  <a:lnTo>
                    <a:pt x="55699" y="257055"/>
                  </a:lnTo>
                  <a:lnTo>
                    <a:pt x="65224" y="265365"/>
                  </a:lnTo>
                  <a:lnTo>
                    <a:pt x="71301" y="266304"/>
                  </a:lnTo>
                  <a:lnTo>
                    <a:pt x="72934" y="267495"/>
                  </a:lnTo>
                  <a:lnTo>
                    <a:pt x="74023" y="269347"/>
                  </a:lnTo>
                  <a:lnTo>
                    <a:pt x="74749" y="271639"/>
                  </a:lnTo>
                  <a:lnTo>
                    <a:pt x="76291" y="273168"/>
                  </a:lnTo>
                  <a:lnTo>
                    <a:pt x="85816" y="277015"/>
                  </a:lnTo>
                  <a:lnTo>
                    <a:pt x="93799" y="284391"/>
                  </a:lnTo>
                  <a:lnTo>
                    <a:pt x="103324" y="285631"/>
                  </a:lnTo>
                  <a:lnTo>
                    <a:pt x="103808" y="286729"/>
                  </a:lnTo>
                  <a:lnTo>
                    <a:pt x="104648" y="293940"/>
                  </a:lnTo>
                  <a:lnTo>
                    <a:pt x="107541" y="294682"/>
                  </a:lnTo>
                  <a:lnTo>
                    <a:pt x="109794" y="294879"/>
                  </a:lnTo>
                  <a:lnTo>
                    <a:pt x="111296" y="296070"/>
                  </a:lnTo>
                  <a:lnTo>
                    <a:pt x="112965" y="300214"/>
                  </a:lnTo>
                  <a:lnTo>
                    <a:pt x="114468" y="301743"/>
                  </a:lnTo>
                  <a:lnTo>
                    <a:pt x="122384" y="304398"/>
                  </a:lnTo>
                  <a:lnTo>
                    <a:pt x="131899" y="304765"/>
                  </a:lnTo>
                  <a:lnTo>
                    <a:pt x="141424" y="312998"/>
                  </a:lnTo>
                  <a:lnTo>
                    <a:pt x="151970" y="314291"/>
                  </a:lnTo>
                  <a:lnTo>
                    <a:pt x="160563" y="322523"/>
                  </a:lnTo>
                  <a:lnTo>
                    <a:pt x="170006" y="323734"/>
                  </a:lnTo>
                  <a:lnTo>
                    <a:pt x="185601" y="323847"/>
                  </a:lnTo>
                  <a:lnTo>
                    <a:pt x="187234" y="324906"/>
                  </a:lnTo>
                  <a:lnTo>
                    <a:pt x="188323" y="326671"/>
                  </a:lnTo>
                  <a:lnTo>
                    <a:pt x="189049" y="328906"/>
                  </a:lnTo>
                  <a:lnTo>
                    <a:pt x="190591" y="330395"/>
                  </a:lnTo>
                  <a:lnTo>
                    <a:pt x="198574" y="332983"/>
                  </a:lnTo>
                  <a:lnTo>
                    <a:pt x="246199" y="333375"/>
                  </a:lnTo>
                  <a:lnTo>
                    <a:pt x="274774" y="333375"/>
                  </a:lnTo>
                  <a:lnTo>
                    <a:pt x="275258" y="332317"/>
                  </a:lnTo>
                  <a:lnTo>
                    <a:pt x="275795" y="328319"/>
                  </a:lnTo>
                  <a:lnTo>
                    <a:pt x="276997" y="326829"/>
                  </a:lnTo>
                  <a:lnTo>
                    <a:pt x="285346" y="323966"/>
                  </a:lnTo>
                  <a:lnTo>
                    <a:pt x="293915" y="323860"/>
                  </a:lnTo>
                  <a:lnTo>
                    <a:pt x="294368" y="322799"/>
                  </a:lnTo>
                  <a:lnTo>
                    <a:pt x="294872" y="318797"/>
                  </a:lnTo>
                  <a:lnTo>
                    <a:pt x="296064" y="317306"/>
                  </a:lnTo>
                  <a:lnTo>
                    <a:pt x="304398" y="314441"/>
                  </a:lnTo>
                  <a:lnTo>
                    <a:pt x="309738" y="314359"/>
                  </a:lnTo>
                  <a:lnTo>
                    <a:pt x="311266" y="313290"/>
                  </a:lnTo>
                  <a:lnTo>
                    <a:pt x="312286" y="311518"/>
                  </a:lnTo>
                  <a:lnTo>
                    <a:pt x="313923" y="306127"/>
                  </a:lnTo>
                  <a:lnTo>
                    <a:pt x="316968" y="305390"/>
                  </a:lnTo>
                  <a:lnTo>
                    <a:pt x="319263" y="305193"/>
                  </a:lnTo>
                  <a:lnTo>
                    <a:pt x="320791" y="304004"/>
                  </a:lnTo>
                  <a:lnTo>
                    <a:pt x="323731" y="295677"/>
                  </a:lnTo>
                  <a:lnTo>
                    <a:pt x="341542" y="277584"/>
                  </a:lnTo>
                  <a:lnTo>
                    <a:pt x="342781" y="268144"/>
                  </a:lnTo>
                  <a:lnTo>
                    <a:pt x="342889" y="258626"/>
                  </a:lnTo>
                  <a:lnTo>
                    <a:pt x="351100" y="249101"/>
                  </a:lnTo>
                  <a:lnTo>
                    <a:pt x="352309" y="239576"/>
                  </a:lnTo>
                  <a:lnTo>
                    <a:pt x="352415" y="230051"/>
                  </a:lnTo>
                  <a:lnTo>
                    <a:pt x="360625" y="220526"/>
                  </a:lnTo>
                  <a:lnTo>
                    <a:pt x="361834" y="211001"/>
                  </a:lnTo>
                  <a:lnTo>
                    <a:pt x="361950" y="163968"/>
                  </a:lnTo>
                  <a:lnTo>
                    <a:pt x="361950" y="133780"/>
                  </a:lnTo>
                  <a:lnTo>
                    <a:pt x="353749" y="125187"/>
                  </a:lnTo>
                  <a:lnTo>
                    <a:pt x="352541" y="115744"/>
                  </a:lnTo>
                  <a:lnTo>
                    <a:pt x="352459" y="109671"/>
                  </a:lnTo>
                  <a:lnTo>
                    <a:pt x="351389" y="108039"/>
                  </a:lnTo>
                  <a:lnTo>
                    <a:pt x="349618" y="106951"/>
                  </a:lnTo>
                  <a:lnTo>
                    <a:pt x="347379" y="106226"/>
                  </a:lnTo>
                  <a:lnTo>
                    <a:pt x="345886" y="104684"/>
                  </a:lnTo>
                  <a:lnTo>
                    <a:pt x="343016" y="95680"/>
                  </a:lnTo>
                  <a:lnTo>
                    <a:pt x="342910" y="87087"/>
                  </a:lnTo>
                  <a:lnTo>
                    <a:pt x="324252" y="67078"/>
                  </a:lnTo>
                  <a:lnTo>
                    <a:pt x="323885" y="58509"/>
                  </a:lnTo>
                  <a:lnTo>
                    <a:pt x="306158" y="39462"/>
                  </a:lnTo>
                  <a:lnTo>
                    <a:pt x="300146" y="38503"/>
                  </a:lnTo>
                  <a:lnTo>
                    <a:pt x="298522" y="37311"/>
                  </a:lnTo>
                  <a:lnTo>
                    <a:pt x="296237" y="31634"/>
                  </a:lnTo>
                  <a:lnTo>
                    <a:pt x="295703" y="29934"/>
                  </a:lnTo>
                  <a:lnTo>
                    <a:pt x="287112" y="20493"/>
                  </a:lnTo>
                  <a:lnTo>
                    <a:pt x="277669" y="19177"/>
                  </a:lnTo>
                  <a:lnTo>
                    <a:pt x="268906" y="12529"/>
                  </a:lnTo>
                  <a:lnTo>
                    <a:pt x="258929" y="9921"/>
                  </a:lnTo>
                  <a:lnTo>
                    <a:pt x="234522" y="9528"/>
                  </a:lnTo>
                  <a:lnTo>
                    <a:pt x="232548" y="8469"/>
                  </a:lnTo>
                  <a:lnTo>
                    <a:pt x="231232" y="6704"/>
                  </a:lnTo>
                  <a:lnTo>
                    <a:pt x="230355" y="4469"/>
                  </a:lnTo>
                  <a:lnTo>
                    <a:pt x="228712" y="2980"/>
                  </a:lnTo>
                  <a:lnTo>
                    <a:pt x="224064" y="1324"/>
                  </a:lnTo>
                  <a:lnTo>
                    <a:pt x="176466" y="0"/>
                  </a:lnTo>
                  <a:lnTo>
                    <a:pt x="167879" y="0"/>
                  </a:lnTo>
                  <a:lnTo>
                    <a:pt x="161749" y="2822"/>
                  </a:lnTo>
                  <a:lnTo>
                    <a:pt x="154246" y="8201"/>
                  </a:lnTo>
                  <a:lnTo>
                    <a:pt x="145161" y="9263"/>
                  </a:lnTo>
                  <a:lnTo>
                    <a:pt x="139304" y="9409"/>
                  </a:lnTo>
                  <a:lnTo>
                    <a:pt x="133174" y="12295"/>
                  </a:lnTo>
                  <a:lnTo>
                    <a:pt x="96540" y="41323"/>
                  </a:lnTo>
                  <a:lnTo>
                    <a:pt x="66675" y="476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231" name="SMARTInkShape-Group370"/>
          <p:cNvGrpSpPr/>
          <p:nvPr/>
        </p:nvGrpSpPr>
        <p:grpSpPr>
          <a:xfrm>
            <a:off x="2105025" y="1181100"/>
            <a:ext cx="266701" cy="314326"/>
            <a:chOff x="2105025" y="1181100"/>
            <a:chExt cx="266701" cy="314326"/>
          </a:xfrm>
        </p:grpSpPr>
        <p:sp>
          <p:nvSpPr>
            <p:cNvPr id="26227" name="SMARTInkShape-1592"/>
            <p:cNvSpPr/>
            <p:nvPr>
              <p:custDataLst>
                <p:tags r:id="rId206"/>
              </p:custDataLst>
            </p:nvPr>
          </p:nvSpPr>
          <p:spPr>
            <a:xfrm>
              <a:off x="2105025" y="1228725"/>
              <a:ext cx="142876" cy="19051"/>
            </a:xfrm>
            <a:custGeom>
              <a:avLst/>
              <a:gdLst/>
              <a:ahLst/>
              <a:cxnLst/>
              <a:rect l="0" t="0" r="0" b="0"/>
              <a:pathLst>
                <a:path w="142876" h="19051">
                  <a:moveTo>
                    <a:pt x="0" y="19050"/>
                  </a:moveTo>
                  <a:lnTo>
                    <a:pt x="0" y="19050"/>
                  </a:lnTo>
                  <a:lnTo>
                    <a:pt x="44537" y="19050"/>
                  </a:lnTo>
                  <a:lnTo>
                    <a:pt x="60336" y="19050"/>
                  </a:lnTo>
                  <a:lnTo>
                    <a:pt x="66680" y="16228"/>
                  </a:lnTo>
                  <a:lnTo>
                    <a:pt x="73027" y="12504"/>
                  </a:lnTo>
                  <a:lnTo>
                    <a:pt x="85726" y="10113"/>
                  </a:lnTo>
                  <a:lnTo>
                    <a:pt x="107950" y="9559"/>
                  </a:lnTo>
                  <a:lnTo>
                    <a:pt x="114300" y="6718"/>
                  </a:lnTo>
                  <a:lnTo>
                    <a:pt x="120650" y="2986"/>
                  </a:lnTo>
                  <a:lnTo>
                    <a:pt x="131469" y="393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28" name="SMARTInkShape-1593"/>
            <p:cNvSpPr/>
            <p:nvPr>
              <p:custDataLst>
                <p:tags r:id="rId207"/>
              </p:custDataLst>
            </p:nvPr>
          </p:nvSpPr>
          <p:spPr>
            <a:xfrm>
              <a:off x="2324100" y="1381125"/>
              <a:ext cx="47626" cy="114301"/>
            </a:xfrm>
            <a:custGeom>
              <a:avLst/>
              <a:gdLst/>
              <a:ahLst/>
              <a:cxnLst/>
              <a:rect l="0" t="0" r="0" b="0"/>
              <a:pathLst>
                <a:path w="47626" h="114301">
                  <a:moveTo>
                    <a:pt x="0" y="0"/>
                  </a:moveTo>
                  <a:lnTo>
                    <a:pt x="0" y="0"/>
                  </a:lnTo>
                  <a:lnTo>
                    <a:pt x="0" y="9409"/>
                  </a:lnTo>
                  <a:lnTo>
                    <a:pt x="5056" y="9490"/>
                  </a:lnTo>
                  <a:lnTo>
                    <a:pt x="6546" y="10560"/>
                  </a:lnTo>
                  <a:lnTo>
                    <a:pt x="9133" y="17723"/>
                  </a:lnTo>
                  <a:lnTo>
                    <a:pt x="9409" y="23713"/>
                  </a:lnTo>
                  <a:lnTo>
                    <a:pt x="10506" y="25334"/>
                  </a:lnTo>
                  <a:lnTo>
                    <a:pt x="12295" y="26414"/>
                  </a:lnTo>
                  <a:lnTo>
                    <a:pt x="14547" y="27134"/>
                  </a:lnTo>
                  <a:lnTo>
                    <a:pt x="16048" y="28673"/>
                  </a:lnTo>
                  <a:lnTo>
                    <a:pt x="19845" y="38191"/>
                  </a:lnTo>
                  <a:lnTo>
                    <a:pt x="25518" y="45418"/>
                  </a:lnTo>
                  <a:lnTo>
                    <a:pt x="27669" y="54262"/>
                  </a:lnTo>
                  <a:lnTo>
                    <a:pt x="28173" y="60452"/>
                  </a:lnTo>
                  <a:lnTo>
                    <a:pt x="29365" y="62527"/>
                  </a:lnTo>
                  <a:lnTo>
                    <a:pt x="31218" y="63910"/>
                  </a:lnTo>
                  <a:lnTo>
                    <a:pt x="33512" y="64831"/>
                  </a:lnTo>
                  <a:lnTo>
                    <a:pt x="35042" y="66504"/>
                  </a:lnTo>
                  <a:lnTo>
                    <a:pt x="36740" y="71185"/>
                  </a:lnTo>
                  <a:lnTo>
                    <a:pt x="37698" y="79771"/>
                  </a:lnTo>
                  <a:lnTo>
                    <a:pt x="38890" y="81755"/>
                  </a:lnTo>
                  <a:lnTo>
                    <a:pt x="40743" y="83079"/>
                  </a:lnTo>
                  <a:lnTo>
                    <a:pt x="43037" y="83961"/>
                  </a:lnTo>
                  <a:lnTo>
                    <a:pt x="44567" y="85607"/>
                  </a:lnTo>
                  <a:lnTo>
                    <a:pt x="46265" y="90259"/>
                  </a:lnTo>
                  <a:lnTo>
                    <a:pt x="47625" y="1143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29" name="SMARTInkShape-1594"/>
            <p:cNvSpPr/>
            <p:nvPr>
              <p:custDataLst>
                <p:tags r:id="rId208"/>
              </p:custDataLst>
            </p:nvPr>
          </p:nvSpPr>
          <p:spPr>
            <a:xfrm>
              <a:off x="2162210" y="1276350"/>
              <a:ext cx="133316" cy="171448"/>
            </a:xfrm>
            <a:custGeom>
              <a:avLst/>
              <a:gdLst/>
              <a:ahLst/>
              <a:cxnLst/>
              <a:rect l="0" t="0" r="0" b="0"/>
              <a:pathLst>
                <a:path w="133316" h="171448">
                  <a:moveTo>
                    <a:pt x="9490" y="85725"/>
                  </a:moveTo>
                  <a:lnTo>
                    <a:pt x="9490" y="85725"/>
                  </a:lnTo>
                  <a:lnTo>
                    <a:pt x="357" y="76592"/>
                  </a:lnTo>
                  <a:lnTo>
                    <a:pt x="0" y="62977"/>
                  </a:lnTo>
                  <a:lnTo>
                    <a:pt x="1046" y="61035"/>
                  </a:lnTo>
                  <a:lnTo>
                    <a:pt x="2803" y="59740"/>
                  </a:lnTo>
                  <a:lnTo>
                    <a:pt x="5032" y="58877"/>
                  </a:lnTo>
                  <a:lnTo>
                    <a:pt x="6518" y="57243"/>
                  </a:lnTo>
                  <a:lnTo>
                    <a:pt x="9099" y="49101"/>
                  </a:lnTo>
                  <a:lnTo>
                    <a:pt x="9487" y="38228"/>
                  </a:lnTo>
                  <a:lnTo>
                    <a:pt x="19014" y="28576"/>
                  </a:lnTo>
                  <a:lnTo>
                    <a:pt x="19015" y="52255"/>
                  </a:lnTo>
                  <a:lnTo>
                    <a:pt x="21837" y="57797"/>
                  </a:lnTo>
                  <a:lnTo>
                    <a:pt x="25561" y="63787"/>
                  </a:lnTo>
                  <a:lnTo>
                    <a:pt x="27951" y="76257"/>
                  </a:lnTo>
                  <a:lnTo>
                    <a:pt x="28505" y="98428"/>
                  </a:lnTo>
                  <a:lnTo>
                    <a:pt x="31347" y="104777"/>
                  </a:lnTo>
                  <a:lnTo>
                    <a:pt x="44349" y="121533"/>
                  </a:lnTo>
                  <a:lnTo>
                    <a:pt x="47688" y="130437"/>
                  </a:lnTo>
                  <a:lnTo>
                    <a:pt x="53851" y="139778"/>
                  </a:lnTo>
                  <a:lnTo>
                    <a:pt x="55665" y="146084"/>
                  </a:lnTo>
                  <a:lnTo>
                    <a:pt x="57206" y="148190"/>
                  </a:lnTo>
                  <a:lnTo>
                    <a:pt x="59293" y="149593"/>
                  </a:lnTo>
                  <a:lnTo>
                    <a:pt x="64433" y="152211"/>
                  </a:lnTo>
                  <a:lnTo>
                    <a:pt x="84212" y="169995"/>
                  </a:lnTo>
                  <a:lnTo>
                    <a:pt x="93761" y="171322"/>
                  </a:lnTo>
                  <a:lnTo>
                    <a:pt x="109366" y="171447"/>
                  </a:lnTo>
                  <a:lnTo>
                    <a:pt x="110999" y="170390"/>
                  </a:lnTo>
                  <a:lnTo>
                    <a:pt x="112088" y="168626"/>
                  </a:lnTo>
                  <a:lnTo>
                    <a:pt x="112813" y="166392"/>
                  </a:lnTo>
                  <a:lnTo>
                    <a:pt x="114355" y="164904"/>
                  </a:lnTo>
                  <a:lnTo>
                    <a:pt x="118891" y="163249"/>
                  </a:lnTo>
                  <a:lnTo>
                    <a:pt x="120524" y="161749"/>
                  </a:lnTo>
                  <a:lnTo>
                    <a:pt x="123360" y="153840"/>
                  </a:lnTo>
                  <a:lnTo>
                    <a:pt x="123662" y="147770"/>
                  </a:lnTo>
                  <a:lnTo>
                    <a:pt x="124764" y="146138"/>
                  </a:lnTo>
                  <a:lnTo>
                    <a:pt x="126556" y="145051"/>
                  </a:lnTo>
                  <a:lnTo>
                    <a:pt x="128809" y="144325"/>
                  </a:lnTo>
                  <a:lnTo>
                    <a:pt x="130311" y="142784"/>
                  </a:lnTo>
                  <a:lnTo>
                    <a:pt x="131980" y="138248"/>
                  </a:lnTo>
                  <a:lnTo>
                    <a:pt x="133314" y="91682"/>
                  </a:lnTo>
                  <a:lnTo>
                    <a:pt x="133315" y="82433"/>
                  </a:lnTo>
                  <a:lnTo>
                    <a:pt x="130493" y="76148"/>
                  </a:lnTo>
                  <a:lnTo>
                    <a:pt x="126769" y="69827"/>
                  </a:lnTo>
                  <a:lnTo>
                    <a:pt x="124182" y="59028"/>
                  </a:lnTo>
                  <a:lnTo>
                    <a:pt x="123790" y="11702"/>
                  </a:lnTo>
                  <a:lnTo>
                    <a:pt x="12379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30" name="SMARTInkShape-1595"/>
            <p:cNvSpPr/>
            <p:nvPr>
              <p:custDataLst>
                <p:tags r:id="rId209"/>
              </p:custDataLst>
            </p:nvPr>
          </p:nvSpPr>
          <p:spPr>
            <a:xfrm>
              <a:off x="2238375" y="1181100"/>
              <a:ext cx="104776" cy="142876"/>
            </a:xfrm>
            <a:custGeom>
              <a:avLst/>
              <a:gdLst/>
              <a:ahLst/>
              <a:cxnLst/>
              <a:rect l="0" t="0" r="0" b="0"/>
              <a:pathLst>
                <a:path w="104776" h="142876">
                  <a:moveTo>
                    <a:pt x="0" y="0"/>
                  </a:moveTo>
                  <a:lnTo>
                    <a:pt x="0" y="0"/>
                  </a:lnTo>
                  <a:lnTo>
                    <a:pt x="27134" y="0"/>
                  </a:lnTo>
                  <a:lnTo>
                    <a:pt x="35895" y="6546"/>
                  </a:lnTo>
                  <a:lnTo>
                    <a:pt x="45871" y="9133"/>
                  </a:lnTo>
                  <a:lnTo>
                    <a:pt x="70278" y="9522"/>
                  </a:lnTo>
                  <a:lnTo>
                    <a:pt x="72252" y="10581"/>
                  </a:lnTo>
                  <a:lnTo>
                    <a:pt x="73568" y="12346"/>
                  </a:lnTo>
                  <a:lnTo>
                    <a:pt x="74445" y="14581"/>
                  </a:lnTo>
                  <a:lnTo>
                    <a:pt x="76088" y="16070"/>
                  </a:lnTo>
                  <a:lnTo>
                    <a:pt x="84247" y="18657"/>
                  </a:lnTo>
                  <a:lnTo>
                    <a:pt x="95239" y="19050"/>
                  </a:lnTo>
                  <a:lnTo>
                    <a:pt x="104774" y="28574"/>
                  </a:lnTo>
                  <a:lnTo>
                    <a:pt x="104775" y="36776"/>
                  </a:lnTo>
                  <a:lnTo>
                    <a:pt x="95642" y="47198"/>
                  </a:lnTo>
                  <a:lnTo>
                    <a:pt x="95366" y="52555"/>
                  </a:lnTo>
                  <a:lnTo>
                    <a:pt x="94269" y="54087"/>
                  </a:lnTo>
                  <a:lnTo>
                    <a:pt x="92480" y="55108"/>
                  </a:lnTo>
                  <a:lnTo>
                    <a:pt x="90228" y="55788"/>
                  </a:lnTo>
                  <a:lnTo>
                    <a:pt x="82003" y="61803"/>
                  </a:lnTo>
                  <a:lnTo>
                    <a:pt x="78779" y="67332"/>
                  </a:lnTo>
                  <a:lnTo>
                    <a:pt x="76288" y="73317"/>
                  </a:lnTo>
                  <a:lnTo>
                    <a:pt x="71653" y="79505"/>
                  </a:lnTo>
                  <a:lnTo>
                    <a:pt x="66065" y="82960"/>
                  </a:lnTo>
                  <a:lnTo>
                    <a:pt x="63094" y="83882"/>
                  </a:lnTo>
                  <a:lnTo>
                    <a:pt x="61112" y="85554"/>
                  </a:lnTo>
                  <a:lnTo>
                    <a:pt x="49843" y="104951"/>
                  </a:lnTo>
                  <a:lnTo>
                    <a:pt x="49104" y="108067"/>
                  </a:lnTo>
                  <a:lnTo>
                    <a:pt x="43006" y="117510"/>
                  </a:lnTo>
                  <a:lnTo>
                    <a:pt x="32523" y="130182"/>
                  </a:lnTo>
                  <a:lnTo>
                    <a:pt x="28575" y="1428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234" name="SMARTInkShape-Group371"/>
          <p:cNvGrpSpPr/>
          <p:nvPr/>
        </p:nvGrpSpPr>
        <p:grpSpPr>
          <a:xfrm>
            <a:off x="2629292" y="1266825"/>
            <a:ext cx="561574" cy="238126"/>
            <a:chOff x="2629292" y="1266825"/>
            <a:chExt cx="561574" cy="238126"/>
          </a:xfrm>
        </p:grpSpPr>
        <p:sp>
          <p:nvSpPr>
            <p:cNvPr id="26232" name="SMARTInkShape-1596"/>
            <p:cNvSpPr/>
            <p:nvPr>
              <p:custDataLst>
                <p:tags r:id="rId204"/>
              </p:custDataLst>
            </p:nvPr>
          </p:nvSpPr>
          <p:spPr>
            <a:xfrm>
              <a:off x="2629292" y="1333500"/>
              <a:ext cx="418709" cy="38101"/>
            </a:xfrm>
            <a:custGeom>
              <a:avLst/>
              <a:gdLst/>
              <a:ahLst/>
              <a:cxnLst/>
              <a:rect l="0" t="0" r="0" b="0"/>
              <a:pathLst>
                <a:path w="418709" h="38101">
                  <a:moveTo>
                    <a:pt x="9133" y="38100"/>
                  </a:moveTo>
                  <a:lnTo>
                    <a:pt x="9133" y="38100"/>
                  </a:lnTo>
                  <a:lnTo>
                    <a:pt x="0" y="38100"/>
                  </a:lnTo>
                  <a:lnTo>
                    <a:pt x="8751" y="28967"/>
                  </a:lnTo>
                  <a:lnTo>
                    <a:pt x="32812" y="28576"/>
                  </a:lnTo>
                  <a:lnTo>
                    <a:pt x="34444" y="27517"/>
                  </a:lnTo>
                  <a:lnTo>
                    <a:pt x="35532" y="25753"/>
                  </a:lnTo>
                  <a:lnTo>
                    <a:pt x="36257" y="23519"/>
                  </a:lnTo>
                  <a:lnTo>
                    <a:pt x="37799" y="22029"/>
                  </a:lnTo>
                  <a:lnTo>
                    <a:pt x="45782" y="19443"/>
                  </a:lnTo>
                  <a:lnTo>
                    <a:pt x="91763" y="19050"/>
                  </a:lnTo>
                  <a:lnTo>
                    <a:pt x="98069" y="19050"/>
                  </a:lnTo>
                  <a:lnTo>
                    <a:pt x="104399" y="16228"/>
                  </a:lnTo>
                  <a:lnTo>
                    <a:pt x="110741" y="12504"/>
                  </a:lnTo>
                  <a:lnTo>
                    <a:pt x="123435" y="10113"/>
                  </a:lnTo>
                  <a:lnTo>
                    <a:pt x="170469" y="9530"/>
                  </a:lnTo>
                  <a:lnTo>
                    <a:pt x="216692" y="9525"/>
                  </a:lnTo>
                  <a:lnTo>
                    <a:pt x="264307" y="9525"/>
                  </a:lnTo>
                  <a:lnTo>
                    <a:pt x="310751" y="9525"/>
                  </a:lnTo>
                  <a:lnTo>
                    <a:pt x="355208" y="9525"/>
                  </a:lnTo>
                  <a:lnTo>
                    <a:pt x="402250" y="9525"/>
                  </a:lnTo>
                  <a:lnTo>
                    <a:pt x="417264" y="9525"/>
                  </a:lnTo>
                  <a:lnTo>
                    <a:pt x="417745" y="8467"/>
                  </a:lnTo>
                  <a:lnTo>
                    <a:pt x="418708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33" name="SMARTInkShape-1597"/>
            <p:cNvSpPr/>
            <p:nvPr>
              <p:custDataLst>
                <p:tags r:id="rId205"/>
              </p:custDataLst>
            </p:nvPr>
          </p:nvSpPr>
          <p:spPr>
            <a:xfrm>
              <a:off x="2971800" y="1266825"/>
              <a:ext cx="219066" cy="238126"/>
            </a:xfrm>
            <a:custGeom>
              <a:avLst/>
              <a:gdLst/>
              <a:ahLst/>
              <a:cxnLst/>
              <a:rect l="0" t="0" r="0" b="0"/>
              <a:pathLst>
                <a:path w="219066" h="238126">
                  <a:moveTo>
                    <a:pt x="0" y="0"/>
                  </a:moveTo>
                  <a:lnTo>
                    <a:pt x="0" y="0"/>
                  </a:lnTo>
                  <a:lnTo>
                    <a:pt x="8200" y="8201"/>
                  </a:lnTo>
                  <a:lnTo>
                    <a:pt x="17610" y="9409"/>
                  </a:lnTo>
                  <a:lnTo>
                    <a:pt x="23680" y="9491"/>
                  </a:lnTo>
                  <a:lnTo>
                    <a:pt x="29222" y="12332"/>
                  </a:lnTo>
                  <a:lnTo>
                    <a:pt x="35213" y="16064"/>
                  </a:lnTo>
                  <a:lnTo>
                    <a:pt x="47682" y="18460"/>
                  </a:lnTo>
                  <a:lnTo>
                    <a:pt x="95250" y="19049"/>
                  </a:lnTo>
                  <a:lnTo>
                    <a:pt x="117475" y="19050"/>
                  </a:lnTo>
                  <a:lnTo>
                    <a:pt x="161750" y="28401"/>
                  </a:lnTo>
                  <a:lnTo>
                    <a:pt x="164984" y="28459"/>
                  </a:lnTo>
                  <a:lnTo>
                    <a:pt x="167139" y="29556"/>
                  </a:lnTo>
                  <a:lnTo>
                    <a:pt x="168576" y="31345"/>
                  </a:lnTo>
                  <a:lnTo>
                    <a:pt x="169534" y="33597"/>
                  </a:lnTo>
                  <a:lnTo>
                    <a:pt x="171231" y="35098"/>
                  </a:lnTo>
                  <a:lnTo>
                    <a:pt x="175939" y="36766"/>
                  </a:lnTo>
                  <a:lnTo>
                    <a:pt x="188734" y="37983"/>
                  </a:lnTo>
                  <a:lnTo>
                    <a:pt x="197755" y="44623"/>
                  </a:lnTo>
                  <a:lnTo>
                    <a:pt x="203602" y="46291"/>
                  </a:lnTo>
                  <a:lnTo>
                    <a:pt x="205585" y="47794"/>
                  </a:lnTo>
                  <a:lnTo>
                    <a:pt x="209396" y="56723"/>
                  </a:lnTo>
                  <a:lnTo>
                    <a:pt x="217737" y="57113"/>
                  </a:lnTo>
                  <a:lnTo>
                    <a:pt x="218183" y="58183"/>
                  </a:lnTo>
                  <a:lnTo>
                    <a:pt x="219065" y="66558"/>
                  </a:lnTo>
                  <a:lnTo>
                    <a:pt x="214015" y="66640"/>
                  </a:lnTo>
                  <a:lnTo>
                    <a:pt x="212527" y="67710"/>
                  </a:lnTo>
                  <a:lnTo>
                    <a:pt x="209942" y="74873"/>
                  </a:lnTo>
                  <a:lnTo>
                    <a:pt x="209666" y="80863"/>
                  </a:lnTo>
                  <a:lnTo>
                    <a:pt x="208569" y="82484"/>
                  </a:lnTo>
                  <a:lnTo>
                    <a:pt x="206779" y="83564"/>
                  </a:lnTo>
                  <a:lnTo>
                    <a:pt x="204528" y="84284"/>
                  </a:lnTo>
                  <a:lnTo>
                    <a:pt x="203027" y="85823"/>
                  </a:lnTo>
                  <a:lnTo>
                    <a:pt x="201359" y="90355"/>
                  </a:lnTo>
                  <a:lnTo>
                    <a:pt x="199856" y="91986"/>
                  </a:lnTo>
                  <a:lnTo>
                    <a:pt x="195364" y="93799"/>
                  </a:lnTo>
                  <a:lnTo>
                    <a:pt x="193742" y="95341"/>
                  </a:lnTo>
                  <a:lnTo>
                    <a:pt x="182425" y="112546"/>
                  </a:lnTo>
                  <a:lnTo>
                    <a:pt x="174715" y="121558"/>
                  </a:lnTo>
                  <a:lnTo>
                    <a:pt x="171359" y="130444"/>
                  </a:lnTo>
                  <a:lnTo>
                    <a:pt x="158320" y="146085"/>
                  </a:lnTo>
                  <a:lnTo>
                    <a:pt x="152209" y="149594"/>
                  </a:lnTo>
                  <a:lnTo>
                    <a:pt x="149098" y="150529"/>
                  </a:lnTo>
                  <a:lnTo>
                    <a:pt x="147023" y="152211"/>
                  </a:lnTo>
                  <a:lnTo>
                    <a:pt x="126471" y="181027"/>
                  </a:lnTo>
                  <a:lnTo>
                    <a:pt x="123943" y="187348"/>
                  </a:lnTo>
                  <a:lnTo>
                    <a:pt x="108740" y="212923"/>
                  </a:lnTo>
                  <a:lnTo>
                    <a:pt x="106537" y="220927"/>
                  </a:lnTo>
                  <a:lnTo>
                    <a:pt x="104891" y="223485"/>
                  </a:lnTo>
                  <a:lnTo>
                    <a:pt x="102736" y="225190"/>
                  </a:lnTo>
                  <a:lnTo>
                    <a:pt x="100241" y="226327"/>
                  </a:lnTo>
                  <a:lnTo>
                    <a:pt x="98578" y="228143"/>
                  </a:lnTo>
                  <a:lnTo>
                    <a:pt x="96729" y="232983"/>
                  </a:lnTo>
                  <a:lnTo>
                    <a:pt x="95177" y="234697"/>
                  </a:lnTo>
                  <a:lnTo>
                    <a:pt x="85725" y="2381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240" name="SMARTInkShape-Group372"/>
          <p:cNvGrpSpPr/>
          <p:nvPr/>
        </p:nvGrpSpPr>
        <p:grpSpPr>
          <a:xfrm>
            <a:off x="2590800" y="1476378"/>
            <a:ext cx="457190" cy="952094"/>
            <a:chOff x="2590800" y="1476378"/>
            <a:chExt cx="457190" cy="952094"/>
          </a:xfrm>
        </p:grpSpPr>
        <p:sp>
          <p:nvSpPr>
            <p:cNvPr id="26235" name="SMARTInkShape-1598"/>
            <p:cNvSpPr/>
            <p:nvPr>
              <p:custDataLst>
                <p:tags r:id="rId199"/>
              </p:custDataLst>
            </p:nvPr>
          </p:nvSpPr>
          <p:spPr>
            <a:xfrm>
              <a:off x="2790825" y="1733666"/>
              <a:ext cx="9526" cy="209435"/>
            </a:xfrm>
            <a:custGeom>
              <a:avLst/>
              <a:gdLst/>
              <a:ahLst/>
              <a:cxnLst/>
              <a:rect l="0" t="0" r="0" b="0"/>
              <a:pathLst>
                <a:path w="9526" h="209435">
                  <a:moveTo>
                    <a:pt x="9525" y="18934"/>
                  </a:moveTo>
                  <a:lnTo>
                    <a:pt x="9525" y="18934"/>
                  </a:lnTo>
                  <a:lnTo>
                    <a:pt x="9525" y="9525"/>
                  </a:lnTo>
                  <a:lnTo>
                    <a:pt x="4469" y="9443"/>
                  </a:lnTo>
                  <a:lnTo>
                    <a:pt x="2979" y="8374"/>
                  </a:lnTo>
                  <a:lnTo>
                    <a:pt x="52" y="59"/>
                  </a:lnTo>
                  <a:lnTo>
                    <a:pt x="35" y="0"/>
                  </a:lnTo>
                  <a:lnTo>
                    <a:pt x="0" y="23564"/>
                  </a:lnTo>
                  <a:lnTo>
                    <a:pt x="2822" y="29106"/>
                  </a:lnTo>
                  <a:lnTo>
                    <a:pt x="6546" y="35096"/>
                  </a:lnTo>
                  <a:lnTo>
                    <a:pt x="8936" y="47566"/>
                  </a:lnTo>
                  <a:lnTo>
                    <a:pt x="9515" y="93449"/>
                  </a:lnTo>
                  <a:lnTo>
                    <a:pt x="9525" y="139675"/>
                  </a:lnTo>
                  <a:lnTo>
                    <a:pt x="8467" y="156427"/>
                  </a:lnTo>
                  <a:lnTo>
                    <a:pt x="589" y="197143"/>
                  </a:lnTo>
                  <a:lnTo>
                    <a:pt x="0" y="20943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36" name="SMARTInkShape-1599"/>
            <p:cNvSpPr/>
            <p:nvPr>
              <p:custDataLst>
                <p:tags r:id="rId200"/>
              </p:custDataLst>
            </p:nvPr>
          </p:nvSpPr>
          <p:spPr>
            <a:xfrm>
              <a:off x="2905125" y="2276595"/>
              <a:ext cx="142865" cy="151877"/>
            </a:xfrm>
            <a:custGeom>
              <a:avLst/>
              <a:gdLst/>
              <a:ahLst/>
              <a:cxnLst/>
              <a:rect l="0" t="0" r="0" b="0"/>
              <a:pathLst>
                <a:path w="142865" h="151877">
                  <a:moveTo>
                    <a:pt x="47625" y="76080"/>
                  </a:moveTo>
                  <a:lnTo>
                    <a:pt x="47625" y="76080"/>
                  </a:lnTo>
                  <a:lnTo>
                    <a:pt x="47625" y="81136"/>
                  </a:lnTo>
                  <a:lnTo>
                    <a:pt x="46567" y="82626"/>
                  </a:lnTo>
                  <a:lnTo>
                    <a:pt x="44803" y="83619"/>
                  </a:lnTo>
                  <a:lnTo>
                    <a:pt x="39425" y="85213"/>
                  </a:lnTo>
                  <a:lnTo>
                    <a:pt x="38689" y="88253"/>
                  </a:lnTo>
                  <a:lnTo>
                    <a:pt x="38216" y="93772"/>
                  </a:lnTo>
                  <a:lnTo>
                    <a:pt x="37119" y="94224"/>
                  </a:lnTo>
                  <a:lnTo>
                    <a:pt x="33078" y="94728"/>
                  </a:lnTo>
                  <a:lnTo>
                    <a:pt x="31577" y="95920"/>
                  </a:lnTo>
                  <a:lnTo>
                    <a:pt x="28970" y="103296"/>
                  </a:lnTo>
                  <a:lnTo>
                    <a:pt x="28578" y="127311"/>
                  </a:lnTo>
                  <a:lnTo>
                    <a:pt x="29635" y="129284"/>
                  </a:lnTo>
                  <a:lnTo>
                    <a:pt x="31399" y="130599"/>
                  </a:lnTo>
                  <a:lnTo>
                    <a:pt x="33633" y="131476"/>
                  </a:lnTo>
                  <a:lnTo>
                    <a:pt x="35122" y="133119"/>
                  </a:lnTo>
                  <a:lnTo>
                    <a:pt x="37984" y="142317"/>
                  </a:lnTo>
                  <a:lnTo>
                    <a:pt x="46291" y="150917"/>
                  </a:lnTo>
                  <a:lnTo>
                    <a:pt x="52286" y="151876"/>
                  </a:lnTo>
                  <a:lnTo>
                    <a:pt x="53908" y="150952"/>
                  </a:lnTo>
                  <a:lnTo>
                    <a:pt x="54988" y="149278"/>
                  </a:lnTo>
                  <a:lnTo>
                    <a:pt x="55709" y="147104"/>
                  </a:lnTo>
                  <a:lnTo>
                    <a:pt x="57247" y="145654"/>
                  </a:lnTo>
                  <a:lnTo>
                    <a:pt x="67321" y="140506"/>
                  </a:lnTo>
                  <a:lnTo>
                    <a:pt x="73313" y="136463"/>
                  </a:lnTo>
                  <a:lnTo>
                    <a:pt x="82635" y="133130"/>
                  </a:lnTo>
                  <a:lnTo>
                    <a:pt x="88938" y="128599"/>
                  </a:lnTo>
                  <a:lnTo>
                    <a:pt x="92445" y="123058"/>
                  </a:lnTo>
                  <a:lnTo>
                    <a:pt x="93380" y="120099"/>
                  </a:lnTo>
                  <a:lnTo>
                    <a:pt x="95062" y="118126"/>
                  </a:lnTo>
                  <a:lnTo>
                    <a:pt x="108343" y="109643"/>
                  </a:lnTo>
                  <a:lnTo>
                    <a:pt x="111652" y="104050"/>
                  </a:lnTo>
                  <a:lnTo>
                    <a:pt x="114181" y="98036"/>
                  </a:lnTo>
                  <a:lnTo>
                    <a:pt x="130707" y="76064"/>
                  </a:lnTo>
                  <a:lnTo>
                    <a:pt x="133234" y="69723"/>
                  </a:lnTo>
                  <a:lnTo>
                    <a:pt x="141396" y="58911"/>
                  </a:lnTo>
                  <a:lnTo>
                    <a:pt x="142437" y="52531"/>
                  </a:lnTo>
                  <a:lnTo>
                    <a:pt x="142864" y="25246"/>
                  </a:lnTo>
                  <a:lnTo>
                    <a:pt x="140048" y="18915"/>
                  </a:lnTo>
                  <a:lnTo>
                    <a:pt x="134673" y="11283"/>
                  </a:lnTo>
                  <a:lnTo>
                    <a:pt x="131115" y="10240"/>
                  </a:lnTo>
                  <a:lnTo>
                    <a:pt x="128685" y="9962"/>
                  </a:lnTo>
                  <a:lnTo>
                    <a:pt x="123163" y="6830"/>
                  </a:lnTo>
                  <a:lnTo>
                    <a:pt x="117181" y="2969"/>
                  </a:lnTo>
                  <a:lnTo>
                    <a:pt x="107863" y="795"/>
                  </a:lnTo>
                  <a:lnTo>
                    <a:pt x="92064" y="0"/>
                  </a:lnTo>
                  <a:lnTo>
                    <a:pt x="50199" y="11644"/>
                  </a:lnTo>
                  <a:lnTo>
                    <a:pt x="42419" y="15692"/>
                  </a:lnTo>
                  <a:lnTo>
                    <a:pt x="31031" y="17970"/>
                  </a:lnTo>
                  <a:lnTo>
                    <a:pt x="0" y="1893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37" name="SMARTInkShape-1600"/>
            <p:cNvSpPr/>
            <p:nvPr>
              <p:custDataLst>
                <p:tags r:id="rId201"/>
              </p:custDataLst>
            </p:nvPr>
          </p:nvSpPr>
          <p:spPr>
            <a:xfrm>
              <a:off x="2762250" y="2124075"/>
              <a:ext cx="95251" cy="219076"/>
            </a:xfrm>
            <a:custGeom>
              <a:avLst/>
              <a:gdLst/>
              <a:ahLst/>
              <a:cxnLst/>
              <a:rect l="0" t="0" r="0" b="0"/>
              <a:pathLst>
                <a:path w="95251" h="219076">
                  <a:moveTo>
                    <a:pt x="95250" y="0"/>
                  </a:moveTo>
                  <a:lnTo>
                    <a:pt x="95250" y="0"/>
                  </a:lnTo>
                  <a:lnTo>
                    <a:pt x="95250" y="5056"/>
                  </a:lnTo>
                  <a:lnTo>
                    <a:pt x="92428" y="10361"/>
                  </a:lnTo>
                  <a:lnTo>
                    <a:pt x="80062" y="25510"/>
                  </a:lnTo>
                  <a:lnTo>
                    <a:pt x="77916" y="31799"/>
                  </a:lnTo>
                  <a:lnTo>
                    <a:pt x="76286" y="33899"/>
                  </a:lnTo>
                  <a:lnTo>
                    <a:pt x="53855" y="51194"/>
                  </a:lnTo>
                  <a:lnTo>
                    <a:pt x="50394" y="57325"/>
                  </a:lnTo>
                  <a:lnTo>
                    <a:pt x="47797" y="63578"/>
                  </a:lnTo>
                  <a:lnTo>
                    <a:pt x="43115" y="69884"/>
                  </a:lnTo>
                  <a:lnTo>
                    <a:pt x="40329" y="79038"/>
                  </a:lnTo>
                  <a:lnTo>
                    <a:pt x="38033" y="89103"/>
                  </a:lnTo>
                  <a:lnTo>
                    <a:pt x="30756" y="104188"/>
                  </a:lnTo>
                  <a:lnTo>
                    <a:pt x="19480" y="150704"/>
                  </a:lnTo>
                  <a:lnTo>
                    <a:pt x="9929" y="198213"/>
                  </a:lnTo>
                  <a:lnTo>
                    <a:pt x="6882" y="207333"/>
                  </a:lnTo>
                  <a:lnTo>
                    <a:pt x="0" y="2190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38" name="SMARTInkShape-1601"/>
            <p:cNvSpPr/>
            <p:nvPr>
              <p:custDataLst>
                <p:tags r:id="rId202"/>
              </p:custDataLst>
            </p:nvPr>
          </p:nvSpPr>
          <p:spPr>
            <a:xfrm>
              <a:off x="2676525" y="2190750"/>
              <a:ext cx="142876" cy="114301"/>
            </a:xfrm>
            <a:custGeom>
              <a:avLst/>
              <a:gdLst/>
              <a:ahLst/>
              <a:cxnLst/>
              <a:rect l="0" t="0" r="0" b="0"/>
              <a:pathLst>
                <a:path w="142876" h="114301">
                  <a:moveTo>
                    <a:pt x="0" y="0"/>
                  </a:moveTo>
                  <a:lnTo>
                    <a:pt x="0" y="0"/>
                  </a:lnTo>
                  <a:lnTo>
                    <a:pt x="0" y="9524"/>
                  </a:lnTo>
                  <a:lnTo>
                    <a:pt x="5056" y="9525"/>
                  </a:lnTo>
                  <a:lnTo>
                    <a:pt x="6546" y="10583"/>
                  </a:lnTo>
                  <a:lnTo>
                    <a:pt x="7539" y="12347"/>
                  </a:lnTo>
                  <a:lnTo>
                    <a:pt x="8201" y="14581"/>
                  </a:lnTo>
                  <a:lnTo>
                    <a:pt x="9701" y="16071"/>
                  </a:lnTo>
                  <a:lnTo>
                    <a:pt x="19711" y="21284"/>
                  </a:lnTo>
                  <a:lnTo>
                    <a:pt x="25694" y="25334"/>
                  </a:lnTo>
                  <a:lnTo>
                    <a:pt x="35012" y="28673"/>
                  </a:lnTo>
                  <a:lnTo>
                    <a:pt x="66677" y="54384"/>
                  </a:lnTo>
                  <a:lnTo>
                    <a:pt x="73026" y="56979"/>
                  </a:lnTo>
                  <a:lnTo>
                    <a:pt x="114300" y="92443"/>
                  </a:lnTo>
                  <a:lnTo>
                    <a:pt x="120650" y="95061"/>
                  </a:lnTo>
                  <a:lnTo>
                    <a:pt x="142875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39" name="SMARTInkShape-1602"/>
            <p:cNvSpPr/>
            <p:nvPr>
              <p:custDataLst>
                <p:tags r:id="rId203"/>
              </p:custDataLst>
            </p:nvPr>
          </p:nvSpPr>
          <p:spPr>
            <a:xfrm>
              <a:off x="2590800" y="1476378"/>
              <a:ext cx="400048" cy="304797"/>
            </a:xfrm>
            <a:custGeom>
              <a:avLst/>
              <a:gdLst/>
              <a:ahLst/>
              <a:cxnLst/>
              <a:rect l="0" t="0" r="0" b="0"/>
              <a:pathLst>
                <a:path w="400048" h="304797">
                  <a:moveTo>
                    <a:pt x="133350" y="123822"/>
                  </a:moveTo>
                  <a:lnTo>
                    <a:pt x="133350" y="123822"/>
                  </a:lnTo>
                  <a:lnTo>
                    <a:pt x="123828" y="114300"/>
                  </a:lnTo>
                  <a:lnTo>
                    <a:pt x="115625" y="114297"/>
                  </a:lnTo>
                  <a:lnTo>
                    <a:pt x="115183" y="115355"/>
                  </a:lnTo>
                  <a:lnTo>
                    <a:pt x="114301" y="132013"/>
                  </a:lnTo>
                  <a:lnTo>
                    <a:pt x="113242" y="132458"/>
                  </a:lnTo>
                  <a:lnTo>
                    <a:pt x="109244" y="132952"/>
                  </a:lnTo>
                  <a:lnTo>
                    <a:pt x="107754" y="134142"/>
                  </a:lnTo>
                  <a:lnTo>
                    <a:pt x="105167" y="141513"/>
                  </a:lnTo>
                  <a:lnTo>
                    <a:pt x="104785" y="157026"/>
                  </a:lnTo>
                  <a:lnTo>
                    <a:pt x="105840" y="158658"/>
                  </a:lnTo>
                  <a:lnTo>
                    <a:pt x="107602" y="159746"/>
                  </a:lnTo>
                  <a:lnTo>
                    <a:pt x="109835" y="160471"/>
                  </a:lnTo>
                  <a:lnTo>
                    <a:pt x="111323" y="162013"/>
                  </a:lnTo>
                  <a:lnTo>
                    <a:pt x="112977" y="166549"/>
                  </a:lnTo>
                  <a:lnTo>
                    <a:pt x="114297" y="198260"/>
                  </a:lnTo>
                  <a:lnTo>
                    <a:pt x="120846" y="207278"/>
                  </a:lnTo>
                  <a:lnTo>
                    <a:pt x="123433" y="217310"/>
                  </a:lnTo>
                  <a:lnTo>
                    <a:pt x="123709" y="223606"/>
                  </a:lnTo>
                  <a:lnTo>
                    <a:pt x="124806" y="225270"/>
                  </a:lnTo>
                  <a:lnTo>
                    <a:pt x="126595" y="226379"/>
                  </a:lnTo>
                  <a:lnTo>
                    <a:pt x="128847" y="227118"/>
                  </a:lnTo>
                  <a:lnTo>
                    <a:pt x="130348" y="228669"/>
                  </a:lnTo>
                  <a:lnTo>
                    <a:pt x="134145" y="238211"/>
                  </a:lnTo>
                  <a:lnTo>
                    <a:pt x="169999" y="274771"/>
                  </a:lnTo>
                  <a:lnTo>
                    <a:pt x="176077" y="275792"/>
                  </a:lnTo>
                  <a:lnTo>
                    <a:pt x="177710" y="276994"/>
                  </a:lnTo>
                  <a:lnTo>
                    <a:pt x="179524" y="281151"/>
                  </a:lnTo>
                  <a:lnTo>
                    <a:pt x="181066" y="282683"/>
                  </a:lnTo>
                  <a:lnTo>
                    <a:pt x="191146" y="287964"/>
                  </a:lnTo>
                  <a:lnTo>
                    <a:pt x="197137" y="292024"/>
                  </a:lnTo>
                  <a:lnTo>
                    <a:pt x="207706" y="294844"/>
                  </a:lnTo>
                  <a:lnTo>
                    <a:pt x="214060" y="295145"/>
                  </a:lnTo>
                  <a:lnTo>
                    <a:pt x="219669" y="298038"/>
                  </a:lnTo>
                  <a:lnTo>
                    <a:pt x="225689" y="301793"/>
                  </a:lnTo>
                  <a:lnTo>
                    <a:pt x="238177" y="304203"/>
                  </a:lnTo>
                  <a:lnTo>
                    <a:pt x="274378" y="304796"/>
                  </a:lnTo>
                  <a:lnTo>
                    <a:pt x="283464" y="298251"/>
                  </a:lnTo>
                  <a:lnTo>
                    <a:pt x="292364" y="296155"/>
                  </a:lnTo>
                  <a:lnTo>
                    <a:pt x="308010" y="295388"/>
                  </a:lnTo>
                  <a:lnTo>
                    <a:pt x="310114" y="294291"/>
                  </a:lnTo>
                  <a:lnTo>
                    <a:pt x="311518" y="292501"/>
                  </a:lnTo>
                  <a:lnTo>
                    <a:pt x="312454" y="290250"/>
                  </a:lnTo>
                  <a:lnTo>
                    <a:pt x="314136" y="288749"/>
                  </a:lnTo>
                  <a:lnTo>
                    <a:pt x="324440" y="283518"/>
                  </a:lnTo>
                  <a:lnTo>
                    <a:pt x="330462" y="279465"/>
                  </a:lnTo>
                  <a:lnTo>
                    <a:pt x="339803" y="276124"/>
                  </a:lnTo>
                  <a:lnTo>
                    <a:pt x="346109" y="271592"/>
                  </a:lnTo>
                  <a:lnTo>
                    <a:pt x="349618" y="266051"/>
                  </a:lnTo>
                  <a:lnTo>
                    <a:pt x="352236" y="260060"/>
                  </a:lnTo>
                  <a:lnTo>
                    <a:pt x="356927" y="253869"/>
                  </a:lnTo>
                  <a:lnTo>
                    <a:pt x="362540" y="250413"/>
                  </a:lnTo>
                  <a:lnTo>
                    <a:pt x="365518" y="249491"/>
                  </a:lnTo>
                  <a:lnTo>
                    <a:pt x="367503" y="247818"/>
                  </a:lnTo>
                  <a:lnTo>
                    <a:pt x="387882" y="219020"/>
                  </a:lnTo>
                  <a:lnTo>
                    <a:pt x="391235" y="203190"/>
                  </a:lnTo>
                  <a:lnTo>
                    <a:pt x="397995" y="190496"/>
                  </a:lnTo>
                  <a:lnTo>
                    <a:pt x="400045" y="142872"/>
                  </a:lnTo>
                  <a:lnTo>
                    <a:pt x="400047" y="139697"/>
                  </a:lnTo>
                  <a:lnTo>
                    <a:pt x="397226" y="133347"/>
                  </a:lnTo>
                  <a:lnTo>
                    <a:pt x="393503" y="126997"/>
                  </a:lnTo>
                  <a:lnTo>
                    <a:pt x="390349" y="117472"/>
                  </a:lnTo>
                  <a:lnTo>
                    <a:pt x="384240" y="107947"/>
                  </a:lnTo>
                  <a:lnTo>
                    <a:pt x="380902" y="98422"/>
                  </a:lnTo>
                  <a:lnTo>
                    <a:pt x="355190" y="66672"/>
                  </a:lnTo>
                  <a:lnTo>
                    <a:pt x="352596" y="60322"/>
                  </a:lnTo>
                  <a:lnTo>
                    <a:pt x="330083" y="34922"/>
                  </a:lnTo>
                  <a:lnTo>
                    <a:pt x="323798" y="31394"/>
                  </a:lnTo>
                  <a:lnTo>
                    <a:pt x="317477" y="28768"/>
                  </a:lnTo>
                  <a:lnTo>
                    <a:pt x="295274" y="12170"/>
                  </a:lnTo>
                  <a:lnTo>
                    <a:pt x="262480" y="654"/>
                  </a:lnTo>
                  <a:lnTo>
                    <a:pt x="217316" y="8"/>
                  </a:lnTo>
                  <a:lnTo>
                    <a:pt x="206795" y="0"/>
                  </a:lnTo>
                  <a:lnTo>
                    <a:pt x="191918" y="5054"/>
                  </a:lnTo>
                  <a:lnTo>
                    <a:pt x="150668" y="31796"/>
                  </a:lnTo>
                  <a:lnTo>
                    <a:pt x="106498" y="69456"/>
                  </a:lnTo>
                  <a:lnTo>
                    <a:pt x="93526" y="84313"/>
                  </a:lnTo>
                  <a:lnTo>
                    <a:pt x="62330" y="128159"/>
                  </a:lnTo>
                  <a:lnTo>
                    <a:pt x="36653" y="172018"/>
                  </a:lnTo>
                  <a:lnTo>
                    <a:pt x="16455" y="216325"/>
                  </a:lnTo>
                  <a:lnTo>
                    <a:pt x="0" y="2381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243" name="SMARTInkShape-Group373"/>
          <p:cNvGrpSpPr/>
          <p:nvPr/>
        </p:nvGrpSpPr>
        <p:grpSpPr>
          <a:xfrm>
            <a:off x="7591425" y="1781175"/>
            <a:ext cx="238126" cy="247651"/>
            <a:chOff x="7591425" y="1781175"/>
            <a:chExt cx="238126" cy="247651"/>
          </a:xfrm>
        </p:grpSpPr>
        <p:sp>
          <p:nvSpPr>
            <p:cNvPr id="26241" name="SMARTInkShape-1603"/>
            <p:cNvSpPr/>
            <p:nvPr>
              <p:custDataLst>
                <p:tags r:id="rId197"/>
              </p:custDataLst>
            </p:nvPr>
          </p:nvSpPr>
          <p:spPr>
            <a:xfrm>
              <a:off x="7677160" y="1781175"/>
              <a:ext cx="133341" cy="180976"/>
            </a:xfrm>
            <a:custGeom>
              <a:avLst/>
              <a:gdLst/>
              <a:ahLst/>
              <a:cxnLst/>
              <a:rect l="0" t="0" r="0" b="0"/>
              <a:pathLst>
                <a:path w="133341" h="180976">
                  <a:moveTo>
                    <a:pt x="9515" y="0"/>
                  </a:moveTo>
                  <a:lnTo>
                    <a:pt x="9515" y="0"/>
                  </a:lnTo>
                  <a:lnTo>
                    <a:pt x="1314" y="0"/>
                  </a:lnTo>
                  <a:lnTo>
                    <a:pt x="872" y="1058"/>
                  </a:lnTo>
                  <a:lnTo>
                    <a:pt x="0" y="14465"/>
                  </a:lnTo>
                  <a:lnTo>
                    <a:pt x="2817" y="19835"/>
                  </a:lnTo>
                  <a:lnTo>
                    <a:pt x="6538" y="25749"/>
                  </a:lnTo>
                  <a:lnTo>
                    <a:pt x="8927" y="38169"/>
                  </a:lnTo>
                  <a:lnTo>
                    <a:pt x="9124" y="41321"/>
                  </a:lnTo>
                  <a:lnTo>
                    <a:pt x="12163" y="47645"/>
                  </a:lnTo>
                  <a:lnTo>
                    <a:pt x="34770" y="74966"/>
                  </a:lnTo>
                  <a:lnTo>
                    <a:pt x="38164" y="89358"/>
                  </a:lnTo>
                  <a:lnTo>
                    <a:pt x="48257" y="104238"/>
                  </a:lnTo>
                  <a:lnTo>
                    <a:pt x="62516" y="120579"/>
                  </a:lnTo>
                  <a:lnTo>
                    <a:pt x="64821" y="126969"/>
                  </a:lnTo>
                  <a:lnTo>
                    <a:pt x="66494" y="129096"/>
                  </a:lnTo>
                  <a:lnTo>
                    <a:pt x="89007" y="146441"/>
                  </a:lnTo>
                  <a:lnTo>
                    <a:pt x="92470" y="152574"/>
                  </a:lnTo>
                  <a:lnTo>
                    <a:pt x="93394" y="155691"/>
                  </a:lnTo>
                  <a:lnTo>
                    <a:pt x="95067" y="157769"/>
                  </a:lnTo>
                  <a:lnTo>
                    <a:pt x="124419" y="178793"/>
                  </a:lnTo>
                  <a:lnTo>
                    <a:pt x="133340" y="1809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42" name="SMARTInkShape-1604"/>
            <p:cNvSpPr/>
            <p:nvPr>
              <p:custDataLst>
                <p:tags r:id="rId198"/>
              </p:custDataLst>
            </p:nvPr>
          </p:nvSpPr>
          <p:spPr>
            <a:xfrm>
              <a:off x="7591425" y="1800225"/>
              <a:ext cx="238126" cy="228601"/>
            </a:xfrm>
            <a:custGeom>
              <a:avLst/>
              <a:gdLst/>
              <a:ahLst/>
              <a:cxnLst/>
              <a:rect l="0" t="0" r="0" b="0"/>
              <a:pathLst>
                <a:path w="238126" h="228601">
                  <a:moveTo>
                    <a:pt x="238125" y="0"/>
                  </a:moveTo>
                  <a:lnTo>
                    <a:pt x="238125" y="0"/>
                  </a:lnTo>
                  <a:lnTo>
                    <a:pt x="224868" y="0"/>
                  </a:lnTo>
                  <a:lnTo>
                    <a:pt x="222937" y="1058"/>
                  </a:lnTo>
                  <a:lnTo>
                    <a:pt x="221649" y="2822"/>
                  </a:lnTo>
                  <a:lnTo>
                    <a:pt x="219583" y="8201"/>
                  </a:lnTo>
                  <a:lnTo>
                    <a:pt x="216479" y="8936"/>
                  </a:lnTo>
                  <a:lnTo>
                    <a:pt x="205863" y="9409"/>
                  </a:lnTo>
                  <a:lnTo>
                    <a:pt x="199798" y="12296"/>
                  </a:lnTo>
                  <a:lnTo>
                    <a:pt x="196699" y="14547"/>
                  </a:lnTo>
                  <a:lnTo>
                    <a:pt x="193254" y="19871"/>
                  </a:lnTo>
                  <a:lnTo>
                    <a:pt x="190665" y="25765"/>
                  </a:lnTo>
                  <a:lnTo>
                    <a:pt x="159050" y="68915"/>
                  </a:lnTo>
                  <a:lnTo>
                    <a:pt x="122364" y="111256"/>
                  </a:lnTo>
                  <a:lnTo>
                    <a:pt x="82279" y="155583"/>
                  </a:lnTo>
                  <a:lnTo>
                    <a:pt x="36821" y="194734"/>
                  </a:lnTo>
                  <a:lnTo>
                    <a:pt x="0" y="2286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246" name="SMARTInkShape-Group374"/>
          <p:cNvGrpSpPr/>
          <p:nvPr/>
        </p:nvGrpSpPr>
        <p:grpSpPr>
          <a:xfrm>
            <a:off x="2362200" y="1619366"/>
            <a:ext cx="4829175" cy="276110"/>
            <a:chOff x="2362200" y="1619366"/>
            <a:chExt cx="4829175" cy="276110"/>
          </a:xfrm>
        </p:grpSpPr>
        <p:sp>
          <p:nvSpPr>
            <p:cNvPr id="26244" name="SMARTInkShape-1605"/>
            <p:cNvSpPr/>
            <p:nvPr>
              <p:custDataLst>
                <p:tags r:id="rId195"/>
              </p:custDataLst>
            </p:nvPr>
          </p:nvSpPr>
          <p:spPr>
            <a:xfrm>
              <a:off x="2362200" y="1676400"/>
              <a:ext cx="4591051" cy="171335"/>
            </a:xfrm>
            <a:custGeom>
              <a:avLst/>
              <a:gdLst/>
              <a:ahLst/>
              <a:cxnLst/>
              <a:rect l="0" t="0" r="0" b="0"/>
              <a:pathLst>
                <a:path w="4591051" h="171335">
                  <a:moveTo>
                    <a:pt x="0" y="161925"/>
                  </a:moveTo>
                  <a:lnTo>
                    <a:pt x="0" y="161925"/>
                  </a:lnTo>
                  <a:lnTo>
                    <a:pt x="0" y="170126"/>
                  </a:lnTo>
                  <a:lnTo>
                    <a:pt x="1058" y="170567"/>
                  </a:lnTo>
                  <a:lnTo>
                    <a:pt x="8201" y="171334"/>
                  </a:lnTo>
                  <a:lnTo>
                    <a:pt x="8642" y="170314"/>
                  </a:lnTo>
                  <a:lnTo>
                    <a:pt x="9409" y="163239"/>
                  </a:lnTo>
                  <a:lnTo>
                    <a:pt x="12295" y="162509"/>
                  </a:lnTo>
                  <a:lnTo>
                    <a:pt x="59331" y="161925"/>
                  </a:lnTo>
                  <a:lnTo>
                    <a:pt x="83971" y="161925"/>
                  </a:lnTo>
                  <a:lnTo>
                    <a:pt x="92983" y="155379"/>
                  </a:lnTo>
                  <a:lnTo>
                    <a:pt x="101869" y="153283"/>
                  </a:lnTo>
                  <a:lnTo>
                    <a:pt x="149226" y="152402"/>
                  </a:lnTo>
                  <a:lnTo>
                    <a:pt x="196850" y="152400"/>
                  </a:lnTo>
                  <a:lnTo>
                    <a:pt x="240358" y="152400"/>
                  </a:lnTo>
                  <a:lnTo>
                    <a:pt x="287475" y="152400"/>
                  </a:lnTo>
                  <a:lnTo>
                    <a:pt x="331652" y="152400"/>
                  </a:lnTo>
                  <a:lnTo>
                    <a:pt x="378255" y="152400"/>
                  </a:lnTo>
                  <a:lnTo>
                    <a:pt x="422300" y="152400"/>
                  </a:lnTo>
                  <a:lnTo>
                    <a:pt x="464875" y="152400"/>
                  </a:lnTo>
                  <a:lnTo>
                    <a:pt x="508078" y="152400"/>
                  </a:lnTo>
                  <a:lnTo>
                    <a:pt x="552455" y="152400"/>
                  </a:lnTo>
                  <a:lnTo>
                    <a:pt x="593373" y="152400"/>
                  </a:lnTo>
                  <a:lnTo>
                    <a:pt x="637586" y="152400"/>
                  </a:lnTo>
                  <a:lnTo>
                    <a:pt x="683762" y="152400"/>
                  </a:lnTo>
                  <a:lnTo>
                    <a:pt x="726543" y="152400"/>
                  </a:lnTo>
                  <a:lnTo>
                    <a:pt x="773743" y="152400"/>
                  </a:lnTo>
                  <a:lnTo>
                    <a:pt x="821331" y="152400"/>
                  </a:lnTo>
                  <a:lnTo>
                    <a:pt x="868952" y="152400"/>
                  </a:lnTo>
                  <a:lnTo>
                    <a:pt x="913628" y="152400"/>
                  </a:lnTo>
                  <a:lnTo>
                    <a:pt x="953862" y="152400"/>
                  </a:lnTo>
                  <a:lnTo>
                    <a:pt x="992765" y="152400"/>
                  </a:lnTo>
                  <a:lnTo>
                    <a:pt x="1038510" y="152400"/>
                  </a:lnTo>
                  <a:lnTo>
                    <a:pt x="1085888" y="152400"/>
                  </a:lnTo>
                  <a:lnTo>
                    <a:pt x="1133480" y="152400"/>
                  </a:lnTo>
                  <a:lnTo>
                    <a:pt x="1181100" y="152400"/>
                  </a:lnTo>
                  <a:lnTo>
                    <a:pt x="1228725" y="152400"/>
                  </a:lnTo>
                  <a:lnTo>
                    <a:pt x="1273371" y="152400"/>
                  </a:lnTo>
                  <a:lnTo>
                    <a:pt x="1313862" y="152400"/>
                  </a:lnTo>
                  <a:lnTo>
                    <a:pt x="1352434" y="152400"/>
                  </a:lnTo>
                  <a:lnTo>
                    <a:pt x="1391685" y="152400"/>
                  </a:lnTo>
                  <a:lnTo>
                    <a:pt x="1436284" y="152400"/>
                  </a:lnTo>
                  <a:lnTo>
                    <a:pt x="1466261" y="149578"/>
                  </a:lnTo>
                  <a:lnTo>
                    <a:pt x="1509890" y="144199"/>
                  </a:lnTo>
                  <a:lnTo>
                    <a:pt x="1546748" y="143267"/>
                  </a:lnTo>
                  <a:lnTo>
                    <a:pt x="1584480" y="142991"/>
                  </a:lnTo>
                  <a:lnTo>
                    <a:pt x="1628610" y="142898"/>
                  </a:lnTo>
                  <a:lnTo>
                    <a:pt x="1664592" y="142882"/>
                  </a:lnTo>
                  <a:lnTo>
                    <a:pt x="1702065" y="142877"/>
                  </a:lnTo>
                  <a:lnTo>
                    <a:pt x="1739978" y="142876"/>
                  </a:lnTo>
                  <a:lnTo>
                    <a:pt x="1778023" y="141817"/>
                  </a:lnTo>
                  <a:lnTo>
                    <a:pt x="1816107" y="136329"/>
                  </a:lnTo>
                  <a:lnTo>
                    <a:pt x="1854202" y="134233"/>
                  </a:lnTo>
                  <a:lnTo>
                    <a:pt x="1892300" y="133612"/>
                  </a:lnTo>
                  <a:lnTo>
                    <a:pt x="1930400" y="133428"/>
                  </a:lnTo>
                  <a:lnTo>
                    <a:pt x="1968500" y="133373"/>
                  </a:lnTo>
                  <a:lnTo>
                    <a:pt x="2006600" y="133357"/>
                  </a:lnTo>
                  <a:lnTo>
                    <a:pt x="2044700" y="132294"/>
                  </a:lnTo>
                  <a:lnTo>
                    <a:pt x="2082800" y="126805"/>
                  </a:lnTo>
                  <a:lnTo>
                    <a:pt x="2120900" y="124708"/>
                  </a:lnTo>
                  <a:lnTo>
                    <a:pt x="2159000" y="124087"/>
                  </a:lnTo>
                  <a:lnTo>
                    <a:pt x="2197100" y="123903"/>
                  </a:lnTo>
                  <a:lnTo>
                    <a:pt x="2235200" y="122790"/>
                  </a:lnTo>
                  <a:lnTo>
                    <a:pt x="2273300" y="117286"/>
                  </a:lnTo>
                  <a:lnTo>
                    <a:pt x="2311400" y="115185"/>
                  </a:lnTo>
                  <a:lnTo>
                    <a:pt x="2350558" y="114562"/>
                  </a:lnTo>
                  <a:lnTo>
                    <a:pt x="2394146" y="114378"/>
                  </a:lnTo>
                  <a:lnTo>
                    <a:pt x="2434342" y="114323"/>
                  </a:lnTo>
                  <a:lnTo>
                    <a:pt x="2473063" y="113249"/>
                  </a:lnTo>
                  <a:lnTo>
                    <a:pt x="2512406" y="107756"/>
                  </a:lnTo>
                  <a:lnTo>
                    <a:pt x="2556047" y="105658"/>
                  </a:lnTo>
                  <a:lnTo>
                    <a:pt x="2596261" y="105037"/>
                  </a:lnTo>
                  <a:lnTo>
                    <a:pt x="2636045" y="103794"/>
                  </a:lnTo>
                  <a:lnTo>
                    <a:pt x="2679818" y="98252"/>
                  </a:lnTo>
                  <a:lnTo>
                    <a:pt x="2721127" y="96139"/>
                  </a:lnTo>
                  <a:lnTo>
                    <a:pt x="2765352" y="94455"/>
                  </a:lnTo>
                  <a:lnTo>
                    <a:pt x="2806796" y="88782"/>
                  </a:lnTo>
                  <a:lnTo>
                    <a:pt x="2851061" y="86631"/>
                  </a:lnTo>
                  <a:lnTo>
                    <a:pt x="2891459" y="85993"/>
                  </a:lnTo>
                  <a:lnTo>
                    <a:pt x="2931297" y="85804"/>
                  </a:lnTo>
                  <a:lnTo>
                    <a:pt x="2975087" y="84690"/>
                  </a:lnTo>
                  <a:lnTo>
                    <a:pt x="3015342" y="79186"/>
                  </a:lnTo>
                  <a:lnTo>
                    <a:pt x="3055139" y="77085"/>
                  </a:lnTo>
                  <a:lnTo>
                    <a:pt x="3098916" y="75404"/>
                  </a:lnTo>
                  <a:lnTo>
                    <a:pt x="3139168" y="69732"/>
                  </a:lnTo>
                  <a:lnTo>
                    <a:pt x="3178964" y="66522"/>
                  </a:lnTo>
                  <a:lnTo>
                    <a:pt x="3223800" y="60397"/>
                  </a:lnTo>
                  <a:lnTo>
                    <a:pt x="3269540" y="58112"/>
                  </a:lnTo>
                  <a:lnTo>
                    <a:pt x="3310374" y="57435"/>
                  </a:lnTo>
                  <a:lnTo>
                    <a:pt x="3350343" y="56176"/>
                  </a:lnTo>
                  <a:lnTo>
                    <a:pt x="3394170" y="50629"/>
                  </a:lnTo>
                  <a:lnTo>
                    <a:pt x="3435496" y="48515"/>
                  </a:lnTo>
                  <a:lnTo>
                    <a:pt x="3479726" y="47889"/>
                  </a:lnTo>
                  <a:lnTo>
                    <a:pt x="3520112" y="47703"/>
                  </a:lnTo>
                  <a:lnTo>
                    <a:pt x="3558890" y="47648"/>
                  </a:lnTo>
                  <a:lnTo>
                    <a:pt x="3598249" y="47632"/>
                  </a:lnTo>
                  <a:lnTo>
                    <a:pt x="3641897" y="46569"/>
                  </a:lnTo>
                  <a:lnTo>
                    <a:pt x="3683169" y="41080"/>
                  </a:lnTo>
                  <a:lnTo>
                    <a:pt x="3727382" y="38983"/>
                  </a:lnTo>
                  <a:lnTo>
                    <a:pt x="3767764" y="38362"/>
                  </a:lnTo>
                  <a:lnTo>
                    <a:pt x="3807599" y="38178"/>
                  </a:lnTo>
                  <a:lnTo>
                    <a:pt x="3851387" y="37065"/>
                  </a:lnTo>
                  <a:lnTo>
                    <a:pt x="3891642" y="31561"/>
                  </a:lnTo>
                  <a:lnTo>
                    <a:pt x="3930381" y="29460"/>
                  </a:lnTo>
                  <a:lnTo>
                    <a:pt x="3968671" y="28837"/>
                  </a:lnTo>
                  <a:lnTo>
                    <a:pt x="4006826" y="28653"/>
                  </a:lnTo>
                  <a:lnTo>
                    <a:pt x="4046001" y="28598"/>
                  </a:lnTo>
                  <a:lnTo>
                    <a:pt x="4088535" y="28582"/>
                  </a:lnTo>
                  <a:lnTo>
                    <a:pt x="4135247" y="28576"/>
                  </a:lnTo>
                  <a:lnTo>
                    <a:pt x="4172364" y="25753"/>
                  </a:lnTo>
                  <a:lnTo>
                    <a:pt x="4210172" y="21036"/>
                  </a:lnTo>
                  <a:lnTo>
                    <a:pt x="4248186" y="19639"/>
                  </a:lnTo>
                  <a:lnTo>
                    <a:pt x="4293901" y="19166"/>
                  </a:lnTo>
                  <a:lnTo>
                    <a:pt x="4340051" y="19073"/>
                  </a:lnTo>
                  <a:lnTo>
                    <a:pt x="4380839" y="16232"/>
                  </a:lnTo>
                  <a:lnTo>
                    <a:pt x="4424526" y="10850"/>
                  </a:lnTo>
                  <a:lnTo>
                    <a:pt x="4468606" y="9700"/>
                  </a:lnTo>
                  <a:lnTo>
                    <a:pt x="4513973" y="9548"/>
                  </a:lnTo>
                  <a:lnTo>
                    <a:pt x="4535874" y="8474"/>
                  </a:lnTo>
                  <a:lnTo>
                    <a:pt x="4582771" y="393"/>
                  </a:lnTo>
                  <a:lnTo>
                    <a:pt x="45910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45" name="SMARTInkShape-1606"/>
            <p:cNvSpPr/>
            <p:nvPr>
              <p:custDataLst>
                <p:tags r:id="rId196"/>
              </p:custDataLst>
            </p:nvPr>
          </p:nvSpPr>
          <p:spPr>
            <a:xfrm>
              <a:off x="6915150" y="1619366"/>
              <a:ext cx="276225" cy="276110"/>
            </a:xfrm>
            <a:custGeom>
              <a:avLst/>
              <a:gdLst/>
              <a:ahLst/>
              <a:cxnLst/>
              <a:rect l="0" t="0" r="0" b="0"/>
              <a:pathLst>
                <a:path w="276225" h="276110">
                  <a:moveTo>
                    <a:pt x="0" y="47509"/>
                  </a:moveTo>
                  <a:lnTo>
                    <a:pt x="0" y="47509"/>
                  </a:lnTo>
                  <a:lnTo>
                    <a:pt x="0" y="1208"/>
                  </a:lnTo>
                  <a:lnTo>
                    <a:pt x="1058" y="767"/>
                  </a:lnTo>
                  <a:lnTo>
                    <a:pt x="8200" y="0"/>
                  </a:lnTo>
                  <a:lnTo>
                    <a:pt x="18623" y="9020"/>
                  </a:lnTo>
                  <a:lnTo>
                    <a:pt x="32270" y="9375"/>
                  </a:lnTo>
                  <a:lnTo>
                    <a:pt x="34214" y="10445"/>
                  </a:lnTo>
                  <a:lnTo>
                    <a:pt x="35509" y="12216"/>
                  </a:lnTo>
                  <a:lnTo>
                    <a:pt x="36374" y="14455"/>
                  </a:lnTo>
                  <a:lnTo>
                    <a:pt x="38007" y="15948"/>
                  </a:lnTo>
                  <a:lnTo>
                    <a:pt x="42645" y="17607"/>
                  </a:lnTo>
                  <a:lnTo>
                    <a:pt x="54245" y="19730"/>
                  </a:lnTo>
                  <a:lnTo>
                    <a:pt x="76216" y="35394"/>
                  </a:lnTo>
                  <a:lnTo>
                    <a:pt x="79386" y="36258"/>
                  </a:lnTo>
                  <a:lnTo>
                    <a:pt x="81499" y="37891"/>
                  </a:lnTo>
                  <a:lnTo>
                    <a:pt x="83847" y="42529"/>
                  </a:lnTo>
                  <a:lnTo>
                    <a:pt x="86589" y="44189"/>
                  </a:lnTo>
                  <a:lnTo>
                    <a:pt x="103378" y="49675"/>
                  </a:lnTo>
                  <a:lnTo>
                    <a:pt x="110504" y="53763"/>
                  </a:lnTo>
                  <a:lnTo>
                    <a:pt x="120466" y="57123"/>
                  </a:lnTo>
                  <a:lnTo>
                    <a:pt x="130121" y="63293"/>
                  </a:lnTo>
                  <a:lnTo>
                    <a:pt x="170861" y="78261"/>
                  </a:lnTo>
                  <a:lnTo>
                    <a:pt x="189090" y="89214"/>
                  </a:lnTo>
                  <a:lnTo>
                    <a:pt x="208946" y="97177"/>
                  </a:lnTo>
                  <a:lnTo>
                    <a:pt x="215632" y="101333"/>
                  </a:lnTo>
                  <a:lnTo>
                    <a:pt x="225346" y="103674"/>
                  </a:lnTo>
                  <a:lnTo>
                    <a:pt x="231740" y="104221"/>
                  </a:lnTo>
                  <a:lnTo>
                    <a:pt x="238109" y="107287"/>
                  </a:lnTo>
                  <a:lnTo>
                    <a:pt x="244468" y="111118"/>
                  </a:lnTo>
                  <a:lnTo>
                    <a:pt x="253998" y="114334"/>
                  </a:lnTo>
                  <a:lnTo>
                    <a:pt x="264818" y="122265"/>
                  </a:lnTo>
                  <a:lnTo>
                    <a:pt x="271198" y="123281"/>
                  </a:lnTo>
                  <a:lnTo>
                    <a:pt x="272873" y="124482"/>
                  </a:lnTo>
                  <a:lnTo>
                    <a:pt x="273990" y="126341"/>
                  </a:lnTo>
                  <a:lnTo>
                    <a:pt x="276224" y="133231"/>
                  </a:lnTo>
                  <a:lnTo>
                    <a:pt x="268024" y="141435"/>
                  </a:lnTo>
                  <a:lnTo>
                    <a:pt x="258615" y="142643"/>
                  </a:lnTo>
                  <a:lnTo>
                    <a:pt x="234822" y="142756"/>
                  </a:lnTo>
                  <a:lnTo>
                    <a:pt x="228543" y="145580"/>
                  </a:lnTo>
                  <a:lnTo>
                    <a:pt x="222225" y="149304"/>
                  </a:lnTo>
                  <a:lnTo>
                    <a:pt x="209545" y="151695"/>
                  </a:lnTo>
                  <a:lnTo>
                    <a:pt x="206373" y="151892"/>
                  </a:lnTo>
                  <a:lnTo>
                    <a:pt x="200024" y="154932"/>
                  </a:lnTo>
                  <a:lnTo>
                    <a:pt x="193675" y="158752"/>
                  </a:lnTo>
                  <a:lnTo>
                    <a:pt x="180975" y="161205"/>
                  </a:lnTo>
                  <a:lnTo>
                    <a:pt x="173567" y="162599"/>
                  </a:lnTo>
                  <a:lnTo>
                    <a:pt x="143463" y="173552"/>
                  </a:lnTo>
                  <a:lnTo>
                    <a:pt x="125235" y="184472"/>
                  </a:lnTo>
                  <a:lnTo>
                    <a:pt x="105379" y="192428"/>
                  </a:lnTo>
                  <a:lnTo>
                    <a:pt x="66680" y="225678"/>
                  </a:lnTo>
                  <a:lnTo>
                    <a:pt x="60327" y="228295"/>
                  </a:lnTo>
                  <a:lnTo>
                    <a:pt x="44450" y="241577"/>
                  </a:lnTo>
                  <a:lnTo>
                    <a:pt x="40922" y="247709"/>
                  </a:lnTo>
                  <a:lnTo>
                    <a:pt x="38657" y="260268"/>
                  </a:lnTo>
                  <a:lnTo>
                    <a:pt x="38100" y="27610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252" name="SMARTInkShape-Group375"/>
          <p:cNvGrpSpPr/>
          <p:nvPr/>
        </p:nvGrpSpPr>
        <p:grpSpPr>
          <a:xfrm>
            <a:off x="666750" y="3952995"/>
            <a:ext cx="704851" cy="456649"/>
            <a:chOff x="666750" y="3952995"/>
            <a:chExt cx="704851" cy="456649"/>
          </a:xfrm>
        </p:grpSpPr>
        <p:sp>
          <p:nvSpPr>
            <p:cNvPr id="26247" name="SMARTInkShape-1607"/>
            <p:cNvSpPr/>
            <p:nvPr>
              <p:custDataLst>
                <p:tags r:id="rId190"/>
              </p:custDataLst>
            </p:nvPr>
          </p:nvSpPr>
          <p:spPr>
            <a:xfrm>
              <a:off x="1343025" y="4352925"/>
              <a:ext cx="28576" cy="28184"/>
            </a:xfrm>
            <a:custGeom>
              <a:avLst/>
              <a:gdLst/>
              <a:ahLst/>
              <a:cxnLst/>
              <a:rect l="0" t="0" r="0" b="0"/>
              <a:pathLst>
                <a:path w="28576" h="28184">
                  <a:moveTo>
                    <a:pt x="0" y="19050"/>
                  </a:moveTo>
                  <a:lnTo>
                    <a:pt x="0" y="19050"/>
                  </a:lnTo>
                  <a:lnTo>
                    <a:pt x="5057" y="24107"/>
                  </a:lnTo>
                  <a:lnTo>
                    <a:pt x="10361" y="26589"/>
                  </a:lnTo>
                  <a:lnTo>
                    <a:pt x="17334" y="28183"/>
                  </a:lnTo>
                  <a:lnTo>
                    <a:pt x="27100" y="20339"/>
                  </a:lnTo>
                  <a:lnTo>
                    <a:pt x="27920" y="16801"/>
                  </a:lnTo>
                  <a:lnTo>
                    <a:pt x="285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48" name="SMARTInkShape-1608"/>
            <p:cNvSpPr/>
            <p:nvPr>
              <p:custDataLst>
                <p:tags r:id="rId191"/>
              </p:custDataLst>
            </p:nvPr>
          </p:nvSpPr>
          <p:spPr>
            <a:xfrm>
              <a:off x="1123950" y="3952995"/>
              <a:ext cx="161926" cy="247531"/>
            </a:xfrm>
            <a:custGeom>
              <a:avLst/>
              <a:gdLst/>
              <a:ahLst/>
              <a:cxnLst/>
              <a:rect l="0" t="0" r="0" b="0"/>
              <a:pathLst>
                <a:path w="161926" h="247531">
                  <a:moveTo>
                    <a:pt x="0" y="57030"/>
                  </a:moveTo>
                  <a:lnTo>
                    <a:pt x="0" y="57030"/>
                  </a:lnTo>
                  <a:lnTo>
                    <a:pt x="0" y="51973"/>
                  </a:lnTo>
                  <a:lnTo>
                    <a:pt x="1058" y="50484"/>
                  </a:lnTo>
                  <a:lnTo>
                    <a:pt x="2822" y="49491"/>
                  </a:lnTo>
                  <a:lnTo>
                    <a:pt x="5057" y="48829"/>
                  </a:lnTo>
                  <a:lnTo>
                    <a:pt x="6546" y="47329"/>
                  </a:lnTo>
                  <a:lnTo>
                    <a:pt x="11759" y="37318"/>
                  </a:lnTo>
                  <a:lnTo>
                    <a:pt x="17610" y="30206"/>
                  </a:lnTo>
                  <a:lnTo>
                    <a:pt x="18623" y="23917"/>
                  </a:lnTo>
                  <a:lnTo>
                    <a:pt x="19824" y="22255"/>
                  </a:lnTo>
                  <a:lnTo>
                    <a:pt x="21683" y="21147"/>
                  </a:lnTo>
                  <a:lnTo>
                    <a:pt x="23980" y="20407"/>
                  </a:lnTo>
                  <a:lnTo>
                    <a:pt x="25512" y="18856"/>
                  </a:lnTo>
                  <a:lnTo>
                    <a:pt x="27213" y="14311"/>
                  </a:lnTo>
                  <a:lnTo>
                    <a:pt x="28726" y="12675"/>
                  </a:lnTo>
                  <a:lnTo>
                    <a:pt x="33228" y="10859"/>
                  </a:lnTo>
                  <a:lnTo>
                    <a:pt x="44742" y="8634"/>
                  </a:lnTo>
                  <a:lnTo>
                    <a:pt x="54062" y="2944"/>
                  </a:lnTo>
                  <a:lnTo>
                    <a:pt x="66692" y="485"/>
                  </a:lnTo>
                  <a:lnTo>
                    <a:pt x="79378" y="0"/>
                  </a:lnTo>
                  <a:lnTo>
                    <a:pt x="81494" y="1018"/>
                  </a:lnTo>
                  <a:lnTo>
                    <a:pt x="82904" y="2755"/>
                  </a:lnTo>
                  <a:lnTo>
                    <a:pt x="83845" y="4972"/>
                  </a:lnTo>
                  <a:lnTo>
                    <a:pt x="85530" y="6450"/>
                  </a:lnTo>
                  <a:lnTo>
                    <a:pt x="90224" y="8092"/>
                  </a:lnTo>
                  <a:lnTo>
                    <a:pt x="103010" y="9290"/>
                  </a:lnTo>
                  <a:lnTo>
                    <a:pt x="112821" y="17596"/>
                  </a:lnTo>
                  <a:lnTo>
                    <a:pt x="118918" y="18534"/>
                  </a:lnTo>
                  <a:lnTo>
                    <a:pt x="120554" y="19725"/>
                  </a:lnTo>
                  <a:lnTo>
                    <a:pt x="121644" y="21576"/>
                  </a:lnTo>
                  <a:lnTo>
                    <a:pt x="122371" y="23869"/>
                  </a:lnTo>
                  <a:lnTo>
                    <a:pt x="123914" y="25397"/>
                  </a:lnTo>
                  <a:lnTo>
                    <a:pt x="128451" y="27097"/>
                  </a:lnTo>
                  <a:lnTo>
                    <a:pt x="130084" y="28608"/>
                  </a:lnTo>
                  <a:lnTo>
                    <a:pt x="131898" y="33109"/>
                  </a:lnTo>
                  <a:lnTo>
                    <a:pt x="132920" y="41593"/>
                  </a:lnTo>
                  <a:lnTo>
                    <a:pt x="134122" y="43564"/>
                  </a:lnTo>
                  <a:lnTo>
                    <a:pt x="135981" y="44878"/>
                  </a:lnTo>
                  <a:lnTo>
                    <a:pt x="138279" y="45754"/>
                  </a:lnTo>
                  <a:lnTo>
                    <a:pt x="139811" y="47396"/>
                  </a:lnTo>
                  <a:lnTo>
                    <a:pt x="141513" y="52042"/>
                  </a:lnTo>
                  <a:lnTo>
                    <a:pt x="142874" y="99630"/>
                  </a:lnTo>
                  <a:lnTo>
                    <a:pt x="142875" y="117471"/>
                  </a:lnTo>
                  <a:lnTo>
                    <a:pt x="145697" y="123757"/>
                  </a:lnTo>
                  <a:lnTo>
                    <a:pt x="147932" y="126914"/>
                  </a:lnTo>
                  <a:lnTo>
                    <a:pt x="151076" y="141472"/>
                  </a:lnTo>
                  <a:lnTo>
                    <a:pt x="152393" y="187182"/>
                  </a:lnTo>
                  <a:lnTo>
                    <a:pt x="153458" y="231851"/>
                  </a:lnTo>
                  <a:lnTo>
                    <a:pt x="161925" y="24753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49" name="SMARTInkShape-1609"/>
            <p:cNvSpPr/>
            <p:nvPr>
              <p:custDataLst>
                <p:tags r:id="rId192"/>
              </p:custDataLst>
            </p:nvPr>
          </p:nvSpPr>
          <p:spPr>
            <a:xfrm>
              <a:off x="1019175" y="4267200"/>
              <a:ext cx="85726" cy="95251"/>
            </a:xfrm>
            <a:custGeom>
              <a:avLst/>
              <a:gdLst/>
              <a:ahLst/>
              <a:cxnLst/>
              <a:rect l="0" t="0" r="0" b="0"/>
              <a:pathLst>
                <a:path w="85726" h="95251">
                  <a:moveTo>
                    <a:pt x="0" y="95250"/>
                  </a:moveTo>
                  <a:lnTo>
                    <a:pt x="0" y="95250"/>
                  </a:lnTo>
                  <a:lnTo>
                    <a:pt x="8201" y="95250"/>
                  </a:lnTo>
                  <a:lnTo>
                    <a:pt x="27125" y="77640"/>
                  </a:lnTo>
                  <a:lnTo>
                    <a:pt x="29347" y="68880"/>
                  </a:lnTo>
                  <a:lnTo>
                    <a:pt x="71976" y="22223"/>
                  </a:lnTo>
                  <a:lnTo>
                    <a:pt x="78188" y="9525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50" name="SMARTInkShape-1610"/>
            <p:cNvSpPr/>
            <p:nvPr>
              <p:custDataLst>
                <p:tags r:id="rId193"/>
              </p:custDataLst>
            </p:nvPr>
          </p:nvSpPr>
          <p:spPr>
            <a:xfrm>
              <a:off x="666750" y="3981453"/>
              <a:ext cx="228601" cy="428191"/>
            </a:xfrm>
            <a:custGeom>
              <a:avLst/>
              <a:gdLst/>
              <a:ahLst/>
              <a:cxnLst/>
              <a:rect l="0" t="0" r="0" b="0"/>
              <a:pathLst>
                <a:path w="228601" h="428191">
                  <a:moveTo>
                    <a:pt x="9525" y="66672"/>
                  </a:moveTo>
                  <a:lnTo>
                    <a:pt x="9525" y="66672"/>
                  </a:lnTo>
                  <a:lnTo>
                    <a:pt x="9525" y="74873"/>
                  </a:lnTo>
                  <a:lnTo>
                    <a:pt x="8467" y="75314"/>
                  </a:lnTo>
                  <a:lnTo>
                    <a:pt x="4468" y="75804"/>
                  </a:lnTo>
                  <a:lnTo>
                    <a:pt x="2979" y="76993"/>
                  </a:lnTo>
                  <a:lnTo>
                    <a:pt x="392" y="84364"/>
                  </a:lnTo>
                  <a:lnTo>
                    <a:pt x="0" y="104738"/>
                  </a:lnTo>
                  <a:lnTo>
                    <a:pt x="0" y="63369"/>
                  </a:lnTo>
                  <a:lnTo>
                    <a:pt x="2822" y="57090"/>
                  </a:lnTo>
                  <a:lnTo>
                    <a:pt x="6546" y="50772"/>
                  </a:lnTo>
                  <a:lnTo>
                    <a:pt x="8937" y="38092"/>
                  </a:lnTo>
                  <a:lnTo>
                    <a:pt x="9409" y="25396"/>
                  </a:lnTo>
                  <a:lnTo>
                    <a:pt x="12296" y="19047"/>
                  </a:lnTo>
                  <a:lnTo>
                    <a:pt x="18655" y="10080"/>
                  </a:lnTo>
                  <a:lnTo>
                    <a:pt x="18933" y="4631"/>
                  </a:lnTo>
                  <a:lnTo>
                    <a:pt x="20030" y="3086"/>
                  </a:lnTo>
                  <a:lnTo>
                    <a:pt x="21820" y="2056"/>
                  </a:lnTo>
                  <a:lnTo>
                    <a:pt x="28180" y="118"/>
                  </a:lnTo>
                  <a:lnTo>
                    <a:pt x="37697" y="0"/>
                  </a:lnTo>
                  <a:lnTo>
                    <a:pt x="46266" y="8198"/>
                  </a:lnTo>
                  <a:lnTo>
                    <a:pt x="47222" y="14186"/>
                  </a:lnTo>
                  <a:lnTo>
                    <a:pt x="47590" y="31878"/>
                  </a:lnTo>
                  <a:lnTo>
                    <a:pt x="50432" y="38155"/>
                  </a:lnTo>
                  <a:lnTo>
                    <a:pt x="54164" y="44473"/>
                  </a:lnTo>
                  <a:lnTo>
                    <a:pt x="56265" y="55038"/>
                  </a:lnTo>
                  <a:lnTo>
                    <a:pt x="57127" y="99415"/>
                  </a:lnTo>
                  <a:lnTo>
                    <a:pt x="57149" y="142930"/>
                  </a:lnTo>
                  <a:lnTo>
                    <a:pt x="57150" y="184181"/>
                  </a:lnTo>
                  <a:lnTo>
                    <a:pt x="57150" y="231588"/>
                  </a:lnTo>
                  <a:lnTo>
                    <a:pt x="57150" y="279033"/>
                  </a:lnTo>
                  <a:lnTo>
                    <a:pt x="58208" y="295463"/>
                  </a:lnTo>
                  <a:lnTo>
                    <a:pt x="66087" y="339900"/>
                  </a:lnTo>
                  <a:lnTo>
                    <a:pt x="67656" y="364924"/>
                  </a:lnTo>
                  <a:lnTo>
                    <a:pt x="74199" y="383153"/>
                  </a:lnTo>
                  <a:lnTo>
                    <a:pt x="76369" y="393597"/>
                  </a:lnTo>
                  <a:lnTo>
                    <a:pt x="84284" y="407259"/>
                  </a:lnTo>
                  <a:lnTo>
                    <a:pt x="103324" y="427164"/>
                  </a:lnTo>
                  <a:lnTo>
                    <a:pt x="109402" y="428190"/>
                  </a:lnTo>
                  <a:lnTo>
                    <a:pt x="111035" y="427275"/>
                  </a:lnTo>
                  <a:lnTo>
                    <a:pt x="112123" y="425608"/>
                  </a:lnTo>
                  <a:lnTo>
                    <a:pt x="112849" y="423437"/>
                  </a:lnTo>
                  <a:lnTo>
                    <a:pt x="114391" y="421991"/>
                  </a:lnTo>
                  <a:lnTo>
                    <a:pt x="118927" y="420383"/>
                  </a:lnTo>
                  <a:lnTo>
                    <a:pt x="120560" y="418896"/>
                  </a:lnTo>
                  <a:lnTo>
                    <a:pt x="131899" y="401797"/>
                  </a:lnTo>
                  <a:lnTo>
                    <a:pt x="139610" y="392789"/>
                  </a:lnTo>
                  <a:lnTo>
                    <a:pt x="142966" y="383903"/>
                  </a:lnTo>
                  <a:lnTo>
                    <a:pt x="149135" y="373509"/>
                  </a:lnTo>
                  <a:lnTo>
                    <a:pt x="153172" y="346948"/>
                  </a:lnTo>
                  <a:lnTo>
                    <a:pt x="159883" y="333545"/>
                  </a:lnTo>
                  <a:lnTo>
                    <a:pt x="161909" y="286337"/>
                  </a:lnTo>
                  <a:lnTo>
                    <a:pt x="161925" y="244875"/>
                  </a:lnTo>
                  <a:lnTo>
                    <a:pt x="160867" y="242624"/>
                  </a:lnTo>
                  <a:lnTo>
                    <a:pt x="159103" y="241123"/>
                  </a:lnTo>
                  <a:lnTo>
                    <a:pt x="156868" y="240123"/>
                  </a:lnTo>
                  <a:lnTo>
                    <a:pt x="155379" y="238398"/>
                  </a:lnTo>
                  <a:lnTo>
                    <a:pt x="153724" y="233659"/>
                  </a:lnTo>
                  <a:lnTo>
                    <a:pt x="151603" y="221992"/>
                  </a:lnTo>
                  <a:lnTo>
                    <a:pt x="144233" y="211395"/>
                  </a:lnTo>
                  <a:lnTo>
                    <a:pt x="142994" y="201508"/>
                  </a:lnTo>
                  <a:lnTo>
                    <a:pt x="134685" y="191952"/>
                  </a:lnTo>
                  <a:lnTo>
                    <a:pt x="133745" y="185872"/>
                  </a:lnTo>
                  <a:lnTo>
                    <a:pt x="132555" y="184238"/>
                  </a:lnTo>
                  <a:lnTo>
                    <a:pt x="130704" y="183150"/>
                  </a:lnTo>
                  <a:lnTo>
                    <a:pt x="128411" y="182423"/>
                  </a:lnTo>
                  <a:lnTo>
                    <a:pt x="126882" y="180882"/>
                  </a:lnTo>
                  <a:lnTo>
                    <a:pt x="124228" y="172898"/>
                  </a:lnTo>
                  <a:lnTo>
                    <a:pt x="123860" y="163373"/>
                  </a:lnTo>
                  <a:lnTo>
                    <a:pt x="124907" y="162890"/>
                  </a:lnTo>
                  <a:lnTo>
                    <a:pt x="128892" y="162352"/>
                  </a:lnTo>
                  <a:lnTo>
                    <a:pt x="130378" y="161150"/>
                  </a:lnTo>
                  <a:lnTo>
                    <a:pt x="134147" y="152246"/>
                  </a:lnTo>
                  <a:lnTo>
                    <a:pt x="141517" y="144316"/>
                  </a:lnTo>
                  <a:lnTo>
                    <a:pt x="143665" y="135553"/>
                  </a:lnTo>
                  <a:lnTo>
                    <a:pt x="147812" y="129741"/>
                  </a:lnTo>
                  <a:lnTo>
                    <a:pt x="153183" y="126453"/>
                  </a:lnTo>
                  <a:lnTo>
                    <a:pt x="159098" y="123933"/>
                  </a:lnTo>
                  <a:lnTo>
                    <a:pt x="168378" y="117623"/>
                  </a:lnTo>
                  <a:lnTo>
                    <a:pt x="177831" y="114224"/>
                  </a:lnTo>
                  <a:lnTo>
                    <a:pt x="187334" y="108043"/>
                  </a:lnTo>
                  <a:lnTo>
                    <a:pt x="196853" y="105741"/>
                  </a:lnTo>
                  <a:lnTo>
                    <a:pt x="203201" y="105203"/>
                  </a:lnTo>
                  <a:lnTo>
                    <a:pt x="209551" y="102141"/>
                  </a:lnTo>
                  <a:lnTo>
                    <a:pt x="215900" y="98311"/>
                  </a:lnTo>
                  <a:lnTo>
                    <a:pt x="228600" y="952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51" name="SMARTInkShape-1611"/>
            <p:cNvSpPr/>
            <p:nvPr>
              <p:custDataLst>
                <p:tags r:id="rId194"/>
              </p:custDataLst>
            </p:nvPr>
          </p:nvSpPr>
          <p:spPr>
            <a:xfrm>
              <a:off x="1000125" y="4200525"/>
              <a:ext cx="66676" cy="28573"/>
            </a:xfrm>
            <a:custGeom>
              <a:avLst/>
              <a:gdLst/>
              <a:ahLst/>
              <a:cxnLst/>
              <a:rect l="0" t="0" r="0" b="0"/>
              <a:pathLst>
                <a:path w="66676" h="28573">
                  <a:moveTo>
                    <a:pt x="0" y="19050"/>
                  </a:moveTo>
                  <a:lnTo>
                    <a:pt x="0" y="19050"/>
                  </a:lnTo>
                  <a:lnTo>
                    <a:pt x="0" y="24107"/>
                  </a:lnTo>
                  <a:lnTo>
                    <a:pt x="1058" y="25596"/>
                  </a:lnTo>
                  <a:lnTo>
                    <a:pt x="2822" y="26589"/>
                  </a:lnTo>
                  <a:lnTo>
                    <a:pt x="9490" y="28565"/>
                  </a:lnTo>
                  <a:lnTo>
                    <a:pt x="14571" y="28572"/>
                  </a:lnTo>
                  <a:lnTo>
                    <a:pt x="16064" y="27515"/>
                  </a:lnTo>
                  <a:lnTo>
                    <a:pt x="17059" y="25752"/>
                  </a:lnTo>
                  <a:lnTo>
                    <a:pt x="17723" y="23518"/>
                  </a:lnTo>
                  <a:lnTo>
                    <a:pt x="19224" y="22029"/>
                  </a:lnTo>
                  <a:lnTo>
                    <a:pt x="28673" y="18253"/>
                  </a:lnTo>
                  <a:lnTo>
                    <a:pt x="45418" y="3247"/>
                  </a:lnTo>
                  <a:lnTo>
                    <a:pt x="55396" y="428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255" name="SMARTInkShape-Group376"/>
          <p:cNvGrpSpPr/>
          <p:nvPr/>
        </p:nvGrpSpPr>
        <p:grpSpPr>
          <a:xfrm>
            <a:off x="180975" y="1200150"/>
            <a:ext cx="1685926" cy="3314701"/>
            <a:chOff x="180975" y="1200150"/>
            <a:chExt cx="1685926" cy="3314701"/>
          </a:xfrm>
        </p:grpSpPr>
        <p:sp>
          <p:nvSpPr>
            <p:cNvPr id="26253" name="SMARTInkShape-1612"/>
            <p:cNvSpPr/>
            <p:nvPr>
              <p:custDataLst>
                <p:tags r:id="rId188"/>
              </p:custDataLst>
            </p:nvPr>
          </p:nvSpPr>
          <p:spPr>
            <a:xfrm>
              <a:off x="1790700" y="1200150"/>
              <a:ext cx="76201" cy="3314701"/>
            </a:xfrm>
            <a:custGeom>
              <a:avLst/>
              <a:gdLst/>
              <a:ahLst/>
              <a:cxnLst/>
              <a:rect l="0" t="0" r="0" b="0"/>
              <a:pathLst>
                <a:path w="76201" h="3314701">
                  <a:moveTo>
                    <a:pt x="76200" y="0"/>
                  </a:moveTo>
                  <a:lnTo>
                    <a:pt x="76200" y="0"/>
                  </a:lnTo>
                  <a:lnTo>
                    <a:pt x="66675" y="0"/>
                  </a:lnTo>
                  <a:lnTo>
                    <a:pt x="66675" y="44737"/>
                  </a:lnTo>
                  <a:lnTo>
                    <a:pt x="66675" y="91454"/>
                  </a:lnTo>
                  <a:lnTo>
                    <a:pt x="66675" y="136716"/>
                  </a:lnTo>
                  <a:lnTo>
                    <a:pt x="66675" y="183157"/>
                  </a:lnTo>
                  <a:lnTo>
                    <a:pt x="66675" y="229245"/>
                  </a:lnTo>
                  <a:lnTo>
                    <a:pt x="66675" y="276830"/>
                  </a:lnTo>
                  <a:lnTo>
                    <a:pt x="66675" y="324454"/>
                  </a:lnTo>
                  <a:lnTo>
                    <a:pt x="66675" y="368335"/>
                  </a:lnTo>
                  <a:lnTo>
                    <a:pt x="66675" y="410165"/>
                  </a:lnTo>
                  <a:lnTo>
                    <a:pt x="65617" y="441403"/>
                  </a:lnTo>
                  <a:lnTo>
                    <a:pt x="58033" y="479432"/>
                  </a:lnTo>
                  <a:lnTo>
                    <a:pt x="57202" y="523876"/>
                  </a:lnTo>
                  <a:lnTo>
                    <a:pt x="57153" y="568325"/>
                  </a:lnTo>
                  <a:lnTo>
                    <a:pt x="57150" y="613833"/>
                  </a:lnTo>
                  <a:lnTo>
                    <a:pt x="56092" y="637312"/>
                  </a:lnTo>
                  <a:lnTo>
                    <a:pt x="49611" y="661445"/>
                  </a:lnTo>
                  <a:lnTo>
                    <a:pt x="47800" y="704384"/>
                  </a:lnTo>
                  <a:lnTo>
                    <a:pt x="47640" y="745731"/>
                  </a:lnTo>
                  <a:lnTo>
                    <a:pt x="47626" y="789983"/>
                  </a:lnTo>
                  <a:lnTo>
                    <a:pt x="46567" y="803012"/>
                  </a:lnTo>
                  <a:lnTo>
                    <a:pt x="38983" y="847898"/>
                  </a:lnTo>
                  <a:lnTo>
                    <a:pt x="38178" y="889795"/>
                  </a:lnTo>
                  <a:lnTo>
                    <a:pt x="38107" y="935719"/>
                  </a:lnTo>
                  <a:lnTo>
                    <a:pt x="38101" y="981191"/>
                  </a:lnTo>
                  <a:lnTo>
                    <a:pt x="38100" y="1020654"/>
                  </a:lnTo>
                  <a:lnTo>
                    <a:pt x="38100" y="1064172"/>
                  </a:lnTo>
                  <a:lnTo>
                    <a:pt x="38100" y="1107492"/>
                  </a:lnTo>
                  <a:lnTo>
                    <a:pt x="38100" y="1154739"/>
                  </a:lnTo>
                  <a:lnTo>
                    <a:pt x="38100" y="1202330"/>
                  </a:lnTo>
                  <a:lnTo>
                    <a:pt x="38100" y="1247004"/>
                  </a:lnTo>
                  <a:lnTo>
                    <a:pt x="38100" y="1287237"/>
                  </a:lnTo>
                  <a:lnTo>
                    <a:pt x="38100" y="1333680"/>
                  </a:lnTo>
                  <a:lnTo>
                    <a:pt x="38100" y="1381148"/>
                  </a:lnTo>
                  <a:lnTo>
                    <a:pt x="38100" y="1423697"/>
                  </a:lnTo>
                  <a:lnTo>
                    <a:pt x="38100" y="1467439"/>
                  </a:lnTo>
                  <a:lnTo>
                    <a:pt x="38100" y="1514553"/>
                  </a:lnTo>
                  <a:lnTo>
                    <a:pt x="38100" y="1562110"/>
                  </a:lnTo>
                  <a:lnTo>
                    <a:pt x="45639" y="1609726"/>
                  </a:lnTo>
                  <a:lnTo>
                    <a:pt x="47363" y="1657350"/>
                  </a:lnTo>
                  <a:lnTo>
                    <a:pt x="47590" y="1704975"/>
                  </a:lnTo>
                  <a:lnTo>
                    <a:pt x="47620" y="1752600"/>
                  </a:lnTo>
                  <a:lnTo>
                    <a:pt x="47624" y="1790700"/>
                  </a:lnTo>
                  <a:lnTo>
                    <a:pt x="48683" y="1835346"/>
                  </a:lnTo>
                  <a:lnTo>
                    <a:pt x="55164" y="1878658"/>
                  </a:lnTo>
                  <a:lnTo>
                    <a:pt x="56758" y="1922610"/>
                  </a:lnTo>
                  <a:lnTo>
                    <a:pt x="57072" y="1969470"/>
                  </a:lnTo>
                  <a:lnTo>
                    <a:pt x="57127" y="2006888"/>
                  </a:lnTo>
                  <a:lnTo>
                    <a:pt x="57143" y="2043727"/>
                  </a:lnTo>
                  <a:lnTo>
                    <a:pt x="57149" y="2087978"/>
                  </a:lnTo>
                  <a:lnTo>
                    <a:pt x="57150" y="2124668"/>
                  </a:lnTo>
                  <a:lnTo>
                    <a:pt x="57150" y="2162351"/>
                  </a:lnTo>
                  <a:lnTo>
                    <a:pt x="57150" y="2200327"/>
                  </a:lnTo>
                  <a:lnTo>
                    <a:pt x="57150" y="2241212"/>
                  </a:lnTo>
                  <a:lnTo>
                    <a:pt x="57150" y="2284019"/>
                  </a:lnTo>
                  <a:lnTo>
                    <a:pt x="57150" y="2326335"/>
                  </a:lnTo>
                  <a:lnTo>
                    <a:pt x="57150" y="2369565"/>
                  </a:lnTo>
                  <a:lnTo>
                    <a:pt x="57150" y="2412007"/>
                  </a:lnTo>
                  <a:lnTo>
                    <a:pt x="57150" y="2455275"/>
                  </a:lnTo>
                  <a:lnTo>
                    <a:pt x="57150" y="2497728"/>
                  </a:lnTo>
                  <a:lnTo>
                    <a:pt x="57150" y="2543820"/>
                  </a:lnTo>
                  <a:lnTo>
                    <a:pt x="57150" y="2588169"/>
                  </a:lnTo>
                  <a:lnTo>
                    <a:pt x="57150" y="2630943"/>
                  </a:lnTo>
                  <a:lnTo>
                    <a:pt x="54328" y="2677130"/>
                  </a:lnTo>
                  <a:lnTo>
                    <a:pt x="50604" y="2709602"/>
                  </a:lnTo>
                  <a:lnTo>
                    <a:pt x="48949" y="2745201"/>
                  </a:lnTo>
                  <a:lnTo>
                    <a:pt x="48214" y="2779367"/>
                  </a:lnTo>
                  <a:lnTo>
                    <a:pt x="47887" y="2812191"/>
                  </a:lnTo>
                  <a:lnTo>
                    <a:pt x="47741" y="2844418"/>
                  </a:lnTo>
                  <a:lnTo>
                    <a:pt x="44854" y="2876380"/>
                  </a:lnTo>
                  <a:lnTo>
                    <a:pt x="41102" y="2908225"/>
                  </a:lnTo>
                  <a:lnTo>
                    <a:pt x="39434" y="2940016"/>
                  </a:lnTo>
                  <a:lnTo>
                    <a:pt x="38693" y="2971785"/>
                  </a:lnTo>
                  <a:lnTo>
                    <a:pt x="37305" y="3003544"/>
                  </a:lnTo>
                  <a:lnTo>
                    <a:pt x="33161" y="3035297"/>
                  </a:lnTo>
                  <a:lnTo>
                    <a:pt x="30613" y="3067049"/>
                  </a:lnTo>
                  <a:lnTo>
                    <a:pt x="26357" y="3111852"/>
                  </a:lnTo>
                  <a:lnTo>
                    <a:pt x="21215" y="3154761"/>
                  </a:lnTo>
                  <a:lnTo>
                    <a:pt x="19692" y="3200989"/>
                  </a:lnTo>
                  <a:lnTo>
                    <a:pt x="16418" y="3245377"/>
                  </a:lnTo>
                  <a:lnTo>
                    <a:pt x="8745" y="3282518"/>
                  </a:lnTo>
                  <a:lnTo>
                    <a:pt x="0" y="33147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54" name="SMARTInkShape-1613"/>
            <p:cNvSpPr/>
            <p:nvPr>
              <p:custDataLst>
                <p:tags r:id="rId189"/>
              </p:custDataLst>
            </p:nvPr>
          </p:nvSpPr>
          <p:spPr>
            <a:xfrm>
              <a:off x="180975" y="3524250"/>
              <a:ext cx="1466851" cy="190501"/>
            </a:xfrm>
            <a:custGeom>
              <a:avLst/>
              <a:gdLst/>
              <a:ahLst/>
              <a:cxnLst/>
              <a:rect l="0" t="0" r="0" b="0"/>
              <a:pathLst>
                <a:path w="1466851" h="190501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45418" y="9525"/>
                  </a:lnTo>
                  <a:lnTo>
                    <a:pt x="51230" y="9525"/>
                  </a:lnTo>
                  <a:lnTo>
                    <a:pt x="53203" y="10583"/>
                  </a:lnTo>
                  <a:lnTo>
                    <a:pt x="54519" y="12347"/>
                  </a:lnTo>
                  <a:lnTo>
                    <a:pt x="55396" y="14582"/>
                  </a:lnTo>
                  <a:lnTo>
                    <a:pt x="57039" y="16071"/>
                  </a:lnTo>
                  <a:lnTo>
                    <a:pt x="65197" y="18657"/>
                  </a:lnTo>
                  <a:lnTo>
                    <a:pt x="71293" y="18933"/>
                  </a:lnTo>
                  <a:lnTo>
                    <a:pt x="76842" y="21820"/>
                  </a:lnTo>
                  <a:lnTo>
                    <a:pt x="82835" y="25573"/>
                  </a:lnTo>
                  <a:lnTo>
                    <a:pt x="95306" y="27982"/>
                  </a:lnTo>
                  <a:lnTo>
                    <a:pt x="127001" y="28565"/>
                  </a:lnTo>
                  <a:lnTo>
                    <a:pt x="133351" y="31393"/>
                  </a:lnTo>
                  <a:lnTo>
                    <a:pt x="139700" y="35119"/>
                  </a:lnTo>
                  <a:lnTo>
                    <a:pt x="152400" y="37511"/>
                  </a:lnTo>
                  <a:lnTo>
                    <a:pt x="200025" y="38099"/>
                  </a:lnTo>
                  <a:lnTo>
                    <a:pt x="203200" y="38100"/>
                  </a:lnTo>
                  <a:lnTo>
                    <a:pt x="209550" y="40922"/>
                  </a:lnTo>
                  <a:lnTo>
                    <a:pt x="215900" y="44646"/>
                  </a:lnTo>
                  <a:lnTo>
                    <a:pt x="226483" y="46742"/>
                  </a:lnTo>
                  <a:lnTo>
                    <a:pt x="259958" y="47591"/>
                  </a:lnTo>
                  <a:lnTo>
                    <a:pt x="266526" y="50432"/>
                  </a:lnTo>
                  <a:lnTo>
                    <a:pt x="269759" y="52672"/>
                  </a:lnTo>
                  <a:lnTo>
                    <a:pt x="284422" y="55823"/>
                  </a:lnTo>
                  <a:lnTo>
                    <a:pt x="332047" y="57140"/>
                  </a:lnTo>
                  <a:lnTo>
                    <a:pt x="340898" y="59968"/>
                  </a:lnTo>
                  <a:lnTo>
                    <a:pt x="348360" y="63694"/>
                  </a:lnTo>
                  <a:lnTo>
                    <a:pt x="364596" y="66086"/>
                  </a:lnTo>
                  <a:lnTo>
                    <a:pt x="408162" y="66665"/>
                  </a:lnTo>
                  <a:lnTo>
                    <a:pt x="454121" y="67733"/>
                  </a:lnTo>
                  <a:lnTo>
                    <a:pt x="483031" y="74876"/>
                  </a:lnTo>
                  <a:lnTo>
                    <a:pt x="530298" y="76177"/>
                  </a:lnTo>
                  <a:lnTo>
                    <a:pt x="564377" y="77256"/>
                  </a:lnTo>
                  <a:lnTo>
                    <a:pt x="583067" y="83739"/>
                  </a:lnTo>
                  <a:lnTo>
                    <a:pt x="611986" y="86522"/>
                  </a:lnTo>
                  <a:lnTo>
                    <a:pt x="630689" y="93213"/>
                  </a:lnTo>
                  <a:lnTo>
                    <a:pt x="673219" y="95131"/>
                  </a:lnTo>
                  <a:lnTo>
                    <a:pt x="716366" y="107004"/>
                  </a:lnTo>
                  <a:lnTo>
                    <a:pt x="727960" y="111058"/>
                  </a:lnTo>
                  <a:lnTo>
                    <a:pt x="772853" y="122374"/>
                  </a:lnTo>
                  <a:lnTo>
                    <a:pt x="812005" y="124799"/>
                  </a:lnTo>
                  <a:lnTo>
                    <a:pt x="830713" y="131347"/>
                  </a:lnTo>
                  <a:lnTo>
                    <a:pt x="873008" y="134330"/>
                  </a:lnTo>
                  <a:lnTo>
                    <a:pt x="902103" y="141541"/>
                  </a:lnTo>
                  <a:lnTo>
                    <a:pt x="933503" y="145521"/>
                  </a:lnTo>
                  <a:lnTo>
                    <a:pt x="953804" y="151042"/>
                  </a:lnTo>
                  <a:lnTo>
                    <a:pt x="992979" y="153379"/>
                  </a:lnTo>
                  <a:lnTo>
                    <a:pt x="1011688" y="159924"/>
                  </a:lnTo>
                  <a:lnTo>
                    <a:pt x="1054219" y="161808"/>
                  </a:lnTo>
                  <a:lnTo>
                    <a:pt x="1097498" y="170561"/>
                  </a:lnTo>
                  <a:lnTo>
                    <a:pt x="1143362" y="171416"/>
                  </a:lnTo>
                  <a:lnTo>
                    <a:pt x="1186437" y="171447"/>
                  </a:lnTo>
                  <a:lnTo>
                    <a:pt x="1231841" y="180092"/>
                  </a:lnTo>
                  <a:lnTo>
                    <a:pt x="1276541" y="180897"/>
                  </a:lnTo>
                  <a:lnTo>
                    <a:pt x="1323800" y="180970"/>
                  </a:lnTo>
                  <a:lnTo>
                    <a:pt x="1363306" y="180975"/>
                  </a:lnTo>
                  <a:lnTo>
                    <a:pt x="1389957" y="182033"/>
                  </a:lnTo>
                  <a:lnTo>
                    <a:pt x="1430122" y="189176"/>
                  </a:lnTo>
                  <a:lnTo>
                    <a:pt x="1466850" y="1905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267" name="SMARTInkShape-Group377"/>
          <p:cNvGrpSpPr/>
          <p:nvPr/>
        </p:nvGrpSpPr>
        <p:grpSpPr>
          <a:xfrm>
            <a:off x="276225" y="2705101"/>
            <a:ext cx="1543051" cy="676275"/>
            <a:chOff x="276225" y="2705101"/>
            <a:chExt cx="1543051" cy="676275"/>
          </a:xfrm>
        </p:grpSpPr>
        <p:sp>
          <p:nvSpPr>
            <p:cNvPr id="26256" name="SMARTInkShape-1614"/>
            <p:cNvSpPr/>
            <p:nvPr>
              <p:custDataLst>
                <p:tags r:id="rId177"/>
              </p:custDataLst>
            </p:nvPr>
          </p:nvSpPr>
          <p:spPr>
            <a:xfrm>
              <a:off x="276225" y="2914770"/>
              <a:ext cx="180973" cy="409456"/>
            </a:xfrm>
            <a:custGeom>
              <a:avLst/>
              <a:gdLst/>
              <a:ahLst/>
              <a:cxnLst/>
              <a:rect l="0" t="0" r="0" b="0"/>
              <a:pathLst>
                <a:path w="180973" h="409456">
                  <a:moveTo>
                    <a:pt x="85725" y="66555"/>
                  </a:moveTo>
                  <a:lnTo>
                    <a:pt x="85725" y="66555"/>
                  </a:lnTo>
                  <a:lnTo>
                    <a:pt x="93926" y="66555"/>
                  </a:lnTo>
                  <a:lnTo>
                    <a:pt x="94367" y="67613"/>
                  </a:lnTo>
                  <a:lnTo>
                    <a:pt x="95216" y="75688"/>
                  </a:lnTo>
                  <a:lnTo>
                    <a:pt x="104741" y="76079"/>
                  </a:lnTo>
                  <a:lnTo>
                    <a:pt x="122491" y="58364"/>
                  </a:lnTo>
                  <a:lnTo>
                    <a:pt x="123430" y="52369"/>
                  </a:lnTo>
                  <a:lnTo>
                    <a:pt x="123824" y="23836"/>
                  </a:lnTo>
                  <a:lnTo>
                    <a:pt x="122766" y="22201"/>
                  </a:lnTo>
                  <a:lnTo>
                    <a:pt x="121002" y="21110"/>
                  </a:lnTo>
                  <a:lnTo>
                    <a:pt x="118768" y="20384"/>
                  </a:lnTo>
                  <a:lnTo>
                    <a:pt x="117279" y="18841"/>
                  </a:lnTo>
                  <a:lnTo>
                    <a:pt x="114692" y="10857"/>
                  </a:lnTo>
                  <a:lnTo>
                    <a:pt x="111652" y="10051"/>
                  </a:lnTo>
                  <a:lnTo>
                    <a:pt x="109360" y="9835"/>
                  </a:lnTo>
                  <a:lnTo>
                    <a:pt x="107831" y="8633"/>
                  </a:lnTo>
                  <a:lnTo>
                    <a:pt x="105177" y="1242"/>
                  </a:lnTo>
                  <a:lnTo>
                    <a:pt x="102132" y="485"/>
                  </a:lnTo>
                  <a:lnTo>
                    <a:pt x="96609" y="0"/>
                  </a:lnTo>
                  <a:lnTo>
                    <a:pt x="87914" y="6450"/>
                  </a:lnTo>
                  <a:lnTo>
                    <a:pt x="77952" y="9016"/>
                  </a:lnTo>
                  <a:lnTo>
                    <a:pt x="62057" y="23585"/>
                  </a:lnTo>
                  <a:lnTo>
                    <a:pt x="59331" y="29113"/>
                  </a:lnTo>
                  <a:lnTo>
                    <a:pt x="57581" y="36229"/>
                  </a:lnTo>
                  <a:lnTo>
                    <a:pt x="50689" y="45238"/>
                  </a:lnTo>
                  <a:lnTo>
                    <a:pt x="48533" y="54124"/>
                  </a:lnTo>
                  <a:lnTo>
                    <a:pt x="47625" y="99639"/>
                  </a:lnTo>
                  <a:lnTo>
                    <a:pt x="48684" y="101311"/>
                  </a:lnTo>
                  <a:lnTo>
                    <a:pt x="50448" y="102426"/>
                  </a:lnTo>
                  <a:lnTo>
                    <a:pt x="52682" y="103169"/>
                  </a:lnTo>
                  <a:lnTo>
                    <a:pt x="54171" y="104722"/>
                  </a:lnTo>
                  <a:lnTo>
                    <a:pt x="55826" y="109271"/>
                  </a:lnTo>
                  <a:lnTo>
                    <a:pt x="56758" y="117782"/>
                  </a:lnTo>
                  <a:lnTo>
                    <a:pt x="57947" y="119756"/>
                  </a:lnTo>
                  <a:lnTo>
                    <a:pt x="59798" y="121073"/>
                  </a:lnTo>
                  <a:lnTo>
                    <a:pt x="62090" y="121950"/>
                  </a:lnTo>
                  <a:lnTo>
                    <a:pt x="63619" y="123593"/>
                  </a:lnTo>
                  <a:lnTo>
                    <a:pt x="65317" y="128242"/>
                  </a:lnTo>
                  <a:lnTo>
                    <a:pt x="66828" y="129904"/>
                  </a:lnTo>
                  <a:lnTo>
                    <a:pt x="83973" y="141301"/>
                  </a:lnTo>
                  <a:lnTo>
                    <a:pt x="99868" y="156906"/>
                  </a:lnTo>
                  <a:lnTo>
                    <a:pt x="102594" y="162450"/>
                  </a:lnTo>
                  <a:lnTo>
                    <a:pt x="103321" y="165410"/>
                  </a:lnTo>
                  <a:lnTo>
                    <a:pt x="104864" y="167384"/>
                  </a:lnTo>
                  <a:lnTo>
                    <a:pt x="117905" y="175867"/>
                  </a:lnTo>
                  <a:lnTo>
                    <a:pt x="121194" y="181460"/>
                  </a:lnTo>
                  <a:lnTo>
                    <a:pt x="122071" y="184434"/>
                  </a:lnTo>
                  <a:lnTo>
                    <a:pt x="123714" y="186416"/>
                  </a:lnTo>
                  <a:lnTo>
                    <a:pt x="128362" y="188618"/>
                  </a:lnTo>
                  <a:lnTo>
                    <a:pt x="133955" y="195241"/>
                  </a:lnTo>
                  <a:lnTo>
                    <a:pt x="139969" y="203124"/>
                  </a:lnTo>
                  <a:lnTo>
                    <a:pt x="148246" y="208620"/>
                  </a:lnTo>
                  <a:lnTo>
                    <a:pt x="159696" y="228619"/>
                  </a:lnTo>
                  <a:lnTo>
                    <a:pt x="160439" y="231747"/>
                  </a:lnTo>
                  <a:lnTo>
                    <a:pt x="169268" y="247542"/>
                  </a:lnTo>
                  <a:lnTo>
                    <a:pt x="171019" y="255176"/>
                  </a:lnTo>
                  <a:lnTo>
                    <a:pt x="177911" y="264288"/>
                  </a:lnTo>
                  <a:lnTo>
                    <a:pt x="180067" y="273192"/>
                  </a:lnTo>
                  <a:lnTo>
                    <a:pt x="180972" y="309180"/>
                  </a:lnTo>
                  <a:lnTo>
                    <a:pt x="178151" y="314794"/>
                  </a:lnTo>
                  <a:lnTo>
                    <a:pt x="172774" y="321965"/>
                  </a:lnTo>
                  <a:lnTo>
                    <a:pt x="170653" y="330986"/>
                  </a:lnTo>
                  <a:lnTo>
                    <a:pt x="138337" y="366364"/>
                  </a:lnTo>
                  <a:lnTo>
                    <a:pt x="132745" y="369137"/>
                  </a:lnTo>
                  <a:lnTo>
                    <a:pt x="129771" y="369876"/>
                  </a:lnTo>
                  <a:lnTo>
                    <a:pt x="114247" y="378699"/>
                  </a:lnTo>
                  <a:lnTo>
                    <a:pt x="98418" y="381651"/>
                  </a:lnTo>
                  <a:lnTo>
                    <a:pt x="85724" y="388362"/>
                  </a:lnTo>
                  <a:lnTo>
                    <a:pt x="38688" y="390389"/>
                  </a:lnTo>
                  <a:lnTo>
                    <a:pt x="24110" y="390404"/>
                  </a:lnTo>
                  <a:lnTo>
                    <a:pt x="18477" y="393227"/>
                  </a:lnTo>
                  <a:lnTo>
                    <a:pt x="9680" y="399813"/>
                  </a:lnTo>
                  <a:lnTo>
                    <a:pt x="1338" y="399920"/>
                  </a:lnTo>
                  <a:lnTo>
                    <a:pt x="892" y="400981"/>
                  </a:lnTo>
                  <a:lnTo>
                    <a:pt x="0" y="40945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57" name="SMARTInkShape-1615"/>
            <p:cNvSpPr/>
            <p:nvPr>
              <p:custDataLst>
                <p:tags r:id="rId178"/>
              </p:custDataLst>
            </p:nvPr>
          </p:nvSpPr>
          <p:spPr>
            <a:xfrm>
              <a:off x="533400" y="3219450"/>
              <a:ext cx="47626" cy="161926"/>
            </a:xfrm>
            <a:custGeom>
              <a:avLst/>
              <a:gdLst/>
              <a:ahLst/>
              <a:cxnLst/>
              <a:rect l="0" t="0" r="0" b="0"/>
              <a:pathLst>
                <a:path w="47626" h="161926">
                  <a:moveTo>
                    <a:pt x="0" y="114300"/>
                  </a:moveTo>
                  <a:lnTo>
                    <a:pt x="0" y="114300"/>
                  </a:lnTo>
                  <a:lnTo>
                    <a:pt x="9491" y="104809"/>
                  </a:lnTo>
                  <a:lnTo>
                    <a:pt x="9522" y="96577"/>
                  </a:lnTo>
                  <a:lnTo>
                    <a:pt x="10581" y="96135"/>
                  </a:lnTo>
                  <a:lnTo>
                    <a:pt x="18658" y="95284"/>
                  </a:lnTo>
                  <a:lnTo>
                    <a:pt x="19016" y="87052"/>
                  </a:lnTo>
                  <a:lnTo>
                    <a:pt x="20085" y="86610"/>
                  </a:lnTo>
                  <a:lnTo>
                    <a:pt x="24096" y="86118"/>
                  </a:lnTo>
                  <a:lnTo>
                    <a:pt x="25589" y="84929"/>
                  </a:lnTo>
                  <a:lnTo>
                    <a:pt x="28182" y="77558"/>
                  </a:lnTo>
                  <a:lnTo>
                    <a:pt x="28572" y="52613"/>
                  </a:lnTo>
                  <a:lnTo>
                    <a:pt x="31396" y="47019"/>
                  </a:lnTo>
                  <a:lnTo>
                    <a:pt x="36776" y="39862"/>
                  </a:lnTo>
                  <a:lnTo>
                    <a:pt x="37984" y="30054"/>
                  </a:lnTo>
                  <a:lnTo>
                    <a:pt x="38100" y="0"/>
                  </a:lnTo>
                  <a:lnTo>
                    <a:pt x="38100" y="44737"/>
                  </a:lnTo>
                  <a:lnTo>
                    <a:pt x="38100" y="61660"/>
                  </a:lnTo>
                  <a:lnTo>
                    <a:pt x="40922" y="67268"/>
                  </a:lnTo>
                  <a:lnTo>
                    <a:pt x="44646" y="73289"/>
                  </a:lnTo>
                  <a:lnTo>
                    <a:pt x="47037" y="85777"/>
                  </a:lnTo>
                  <a:lnTo>
                    <a:pt x="47625" y="128444"/>
                  </a:lnTo>
                  <a:lnTo>
                    <a:pt x="46567" y="130079"/>
                  </a:lnTo>
                  <a:lnTo>
                    <a:pt x="44803" y="131169"/>
                  </a:lnTo>
                  <a:lnTo>
                    <a:pt x="42569" y="131896"/>
                  </a:lnTo>
                  <a:lnTo>
                    <a:pt x="41079" y="133439"/>
                  </a:lnTo>
                  <a:lnTo>
                    <a:pt x="38492" y="141424"/>
                  </a:lnTo>
                  <a:lnTo>
                    <a:pt x="38101" y="152362"/>
                  </a:lnTo>
                  <a:lnTo>
                    <a:pt x="47625" y="1619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58" name="SMARTInkShape-1616"/>
            <p:cNvSpPr/>
            <p:nvPr>
              <p:custDataLst>
                <p:tags r:id="rId179"/>
              </p:custDataLst>
            </p:nvPr>
          </p:nvSpPr>
          <p:spPr>
            <a:xfrm>
              <a:off x="685803" y="3019425"/>
              <a:ext cx="95248" cy="47626"/>
            </a:xfrm>
            <a:custGeom>
              <a:avLst/>
              <a:gdLst/>
              <a:ahLst/>
              <a:cxnLst/>
              <a:rect l="0" t="0" r="0" b="0"/>
              <a:pathLst>
                <a:path w="95248" h="47626">
                  <a:moveTo>
                    <a:pt x="9522" y="0"/>
                  </a:moveTo>
                  <a:lnTo>
                    <a:pt x="9522" y="0"/>
                  </a:lnTo>
                  <a:lnTo>
                    <a:pt x="1321" y="0"/>
                  </a:lnTo>
                  <a:lnTo>
                    <a:pt x="880" y="1058"/>
                  </a:lnTo>
                  <a:lnTo>
                    <a:pt x="0" y="9490"/>
                  </a:lnTo>
                  <a:lnTo>
                    <a:pt x="9406" y="18934"/>
                  </a:lnTo>
                  <a:lnTo>
                    <a:pt x="18652" y="19047"/>
                  </a:lnTo>
                  <a:lnTo>
                    <a:pt x="23986" y="24106"/>
                  </a:lnTo>
                  <a:lnTo>
                    <a:pt x="25515" y="24537"/>
                  </a:lnTo>
                  <a:lnTo>
                    <a:pt x="26534" y="23767"/>
                  </a:lnTo>
                  <a:lnTo>
                    <a:pt x="27213" y="22194"/>
                  </a:lnTo>
                  <a:lnTo>
                    <a:pt x="27666" y="22204"/>
                  </a:lnTo>
                  <a:lnTo>
                    <a:pt x="28169" y="25038"/>
                  </a:lnTo>
                  <a:lnTo>
                    <a:pt x="29362" y="26217"/>
                  </a:lnTo>
                  <a:lnTo>
                    <a:pt x="36738" y="28264"/>
                  </a:lnTo>
                  <a:lnTo>
                    <a:pt x="81100" y="28575"/>
                  </a:lnTo>
                  <a:lnTo>
                    <a:pt x="82640" y="29633"/>
                  </a:lnTo>
                  <a:lnTo>
                    <a:pt x="83668" y="31397"/>
                  </a:lnTo>
                  <a:lnTo>
                    <a:pt x="85316" y="36776"/>
                  </a:lnTo>
                  <a:lnTo>
                    <a:pt x="88364" y="37511"/>
                  </a:lnTo>
                  <a:lnTo>
                    <a:pt x="93887" y="37984"/>
                  </a:lnTo>
                  <a:lnTo>
                    <a:pt x="94341" y="39081"/>
                  </a:lnTo>
                  <a:lnTo>
                    <a:pt x="95247" y="476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59" name="SMARTInkShape-1617"/>
            <p:cNvSpPr/>
            <p:nvPr>
              <p:custDataLst>
                <p:tags r:id="rId180"/>
              </p:custDataLst>
            </p:nvPr>
          </p:nvSpPr>
          <p:spPr>
            <a:xfrm>
              <a:off x="666750" y="3124200"/>
              <a:ext cx="133351" cy="19051"/>
            </a:xfrm>
            <a:custGeom>
              <a:avLst/>
              <a:gdLst/>
              <a:ahLst/>
              <a:cxnLst/>
              <a:rect l="0" t="0" r="0" b="0"/>
              <a:pathLst>
                <a:path w="133351" h="19051">
                  <a:moveTo>
                    <a:pt x="0" y="19050"/>
                  </a:moveTo>
                  <a:lnTo>
                    <a:pt x="0" y="19050"/>
                  </a:lnTo>
                  <a:lnTo>
                    <a:pt x="13258" y="19050"/>
                  </a:lnTo>
                  <a:lnTo>
                    <a:pt x="15188" y="17992"/>
                  </a:lnTo>
                  <a:lnTo>
                    <a:pt x="16475" y="16228"/>
                  </a:lnTo>
                  <a:lnTo>
                    <a:pt x="17334" y="13994"/>
                  </a:lnTo>
                  <a:lnTo>
                    <a:pt x="18964" y="12504"/>
                  </a:lnTo>
                  <a:lnTo>
                    <a:pt x="27100" y="9917"/>
                  </a:lnTo>
                  <a:lnTo>
                    <a:pt x="73310" y="9525"/>
                  </a:lnTo>
                  <a:lnTo>
                    <a:pt x="93764" y="9525"/>
                  </a:lnTo>
                  <a:lnTo>
                    <a:pt x="99866" y="4469"/>
                  </a:lnTo>
                  <a:lnTo>
                    <a:pt x="102561" y="4037"/>
                  </a:lnTo>
                  <a:lnTo>
                    <a:pt x="105416" y="4808"/>
                  </a:lnTo>
                  <a:lnTo>
                    <a:pt x="111410" y="7428"/>
                  </a:lnTo>
                  <a:lnTo>
                    <a:pt x="117602" y="8593"/>
                  </a:lnTo>
                  <a:lnTo>
                    <a:pt x="119676" y="7846"/>
                  </a:lnTo>
                  <a:lnTo>
                    <a:pt x="121059" y="6289"/>
                  </a:lnTo>
                  <a:lnTo>
                    <a:pt x="121981" y="4193"/>
                  </a:lnTo>
                  <a:lnTo>
                    <a:pt x="123654" y="2795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60" name="SMARTInkShape-1618"/>
            <p:cNvSpPr/>
            <p:nvPr>
              <p:custDataLst>
                <p:tags r:id="rId181"/>
              </p:custDataLst>
            </p:nvPr>
          </p:nvSpPr>
          <p:spPr>
            <a:xfrm>
              <a:off x="857250" y="2867025"/>
              <a:ext cx="238009" cy="447676"/>
            </a:xfrm>
            <a:custGeom>
              <a:avLst/>
              <a:gdLst/>
              <a:ahLst/>
              <a:cxnLst/>
              <a:rect l="0" t="0" r="0" b="0"/>
              <a:pathLst>
                <a:path w="238009" h="447676">
                  <a:moveTo>
                    <a:pt x="152400" y="38100"/>
                  </a:moveTo>
                  <a:lnTo>
                    <a:pt x="152400" y="38100"/>
                  </a:lnTo>
                  <a:lnTo>
                    <a:pt x="171334" y="38100"/>
                  </a:lnTo>
                  <a:lnTo>
                    <a:pt x="171450" y="19477"/>
                  </a:lnTo>
                  <a:lnTo>
                    <a:pt x="153840" y="1444"/>
                  </a:lnTo>
                  <a:lnTo>
                    <a:pt x="147770" y="428"/>
                  </a:lnTo>
                  <a:lnTo>
                    <a:pt x="101597" y="1"/>
                  </a:lnTo>
                  <a:lnTo>
                    <a:pt x="97130" y="0"/>
                  </a:lnTo>
                  <a:lnTo>
                    <a:pt x="88017" y="6546"/>
                  </a:lnTo>
                  <a:lnTo>
                    <a:pt x="79113" y="9701"/>
                  </a:lnTo>
                  <a:lnTo>
                    <a:pt x="34924" y="50811"/>
                  </a:lnTo>
                  <a:lnTo>
                    <a:pt x="31397" y="57155"/>
                  </a:lnTo>
                  <a:lnTo>
                    <a:pt x="28771" y="63502"/>
                  </a:lnTo>
                  <a:lnTo>
                    <a:pt x="12173" y="85725"/>
                  </a:lnTo>
                  <a:lnTo>
                    <a:pt x="438" y="126608"/>
                  </a:lnTo>
                  <a:lnTo>
                    <a:pt x="2" y="171449"/>
                  </a:lnTo>
                  <a:lnTo>
                    <a:pt x="0" y="194067"/>
                  </a:lnTo>
                  <a:lnTo>
                    <a:pt x="1058" y="196053"/>
                  </a:lnTo>
                  <a:lnTo>
                    <a:pt x="2822" y="197378"/>
                  </a:lnTo>
                  <a:lnTo>
                    <a:pt x="5057" y="198260"/>
                  </a:lnTo>
                  <a:lnTo>
                    <a:pt x="6546" y="199906"/>
                  </a:lnTo>
                  <a:lnTo>
                    <a:pt x="8201" y="204559"/>
                  </a:lnTo>
                  <a:lnTo>
                    <a:pt x="9701" y="206222"/>
                  </a:lnTo>
                  <a:lnTo>
                    <a:pt x="14189" y="208071"/>
                  </a:lnTo>
                  <a:lnTo>
                    <a:pt x="15809" y="209623"/>
                  </a:lnTo>
                  <a:lnTo>
                    <a:pt x="17610" y="214169"/>
                  </a:lnTo>
                  <a:lnTo>
                    <a:pt x="19148" y="215804"/>
                  </a:lnTo>
                  <a:lnTo>
                    <a:pt x="23680" y="217621"/>
                  </a:lnTo>
                  <a:lnTo>
                    <a:pt x="35212" y="219846"/>
                  </a:lnTo>
                  <a:lnTo>
                    <a:pt x="45781" y="227238"/>
                  </a:lnTo>
                  <a:lnTo>
                    <a:pt x="54865" y="228331"/>
                  </a:lnTo>
                  <a:lnTo>
                    <a:pt x="60721" y="228480"/>
                  </a:lnTo>
                  <a:lnTo>
                    <a:pt x="66851" y="231369"/>
                  </a:lnTo>
                  <a:lnTo>
                    <a:pt x="73103" y="235122"/>
                  </a:lnTo>
                  <a:lnTo>
                    <a:pt x="85740" y="237532"/>
                  </a:lnTo>
                  <a:lnTo>
                    <a:pt x="98428" y="238008"/>
                  </a:lnTo>
                  <a:lnTo>
                    <a:pt x="104776" y="240895"/>
                  </a:lnTo>
                  <a:lnTo>
                    <a:pt x="111125" y="244648"/>
                  </a:lnTo>
                  <a:lnTo>
                    <a:pt x="120650" y="247819"/>
                  </a:lnTo>
                  <a:lnTo>
                    <a:pt x="130175" y="253933"/>
                  </a:lnTo>
                  <a:lnTo>
                    <a:pt x="139700" y="256214"/>
                  </a:lnTo>
                  <a:lnTo>
                    <a:pt x="146050" y="256748"/>
                  </a:lnTo>
                  <a:lnTo>
                    <a:pt x="152400" y="259807"/>
                  </a:lnTo>
                  <a:lnTo>
                    <a:pt x="158750" y="263637"/>
                  </a:lnTo>
                  <a:lnTo>
                    <a:pt x="168275" y="266851"/>
                  </a:lnTo>
                  <a:lnTo>
                    <a:pt x="214083" y="309334"/>
                  </a:lnTo>
                  <a:lnTo>
                    <a:pt x="219679" y="312107"/>
                  </a:lnTo>
                  <a:lnTo>
                    <a:pt x="222653" y="312846"/>
                  </a:lnTo>
                  <a:lnTo>
                    <a:pt x="224635" y="314398"/>
                  </a:lnTo>
                  <a:lnTo>
                    <a:pt x="226838" y="318944"/>
                  </a:lnTo>
                  <a:lnTo>
                    <a:pt x="228445" y="331620"/>
                  </a:lnTo>
                  <a:lnTo>
                    <a:pt x="235115" y="340633"/>
                  </a:lnTo>
                  <a:lnTo>
                    <a:pt x="237233" y="349519"/>
                  </a:lnTo>
                  <a:lnTo>
                    <a:pt x="238008" y="360104"/>
                  </a:lnTo>
                  <a:lnTo>
                    <a:pt x="230571" y="372068"/>
                  </a:lnTo>
                  <a:lnTo>
                    <a:pt x="228989" y="384292"/>
                  </a:lnTo>
                  <a:lnTo>
                    <a:pt x="227801" y="386370"/>
                  </a:lnTo>
                  <a:lnTo>
                    <a:pt x="225951" y="387755"/>
                  </a:lnTo>
                  <a:lnTo>
                    <a:pt x="223659" y="388678"/>
                  </a:lnTo>
                  <a:lnTo>
                    <a:pt x="222131" y="390353"/>
                  </a:lnTo>
                  <a:lnTo>
                    <a:pt x="216856" y="400643"/>
                  </a:lnTo>
                  <a:lnTo>
                    <a:pt x="214421" y="403620"/>
                  </a:lnTo>
                  <a:lnTo>
                    <a:pt x="208892" y="406929"/>
                  </a:lnTo>
                  <a:lnTo>
                    <a:pt x="205937" y="407811"/>
                  </a:lnTo>
                  <a:lnTo>
                    <a:pt x="203966" y="409457"/>
                  </a:lnTo>
                  <a:lnTo>
                    <a:pt x="201777" y="414109"/>
                  </a:lnTo>
                  <a:lnTo>
                    <a:pt x="200134" y="415773"/>
                  </a:lnTo>
                  <a:lnTo>
                    <a:pt x="180795" y="426444"/>
                  </a:lnTo>
                  <a:lnTo>
                    <a:pt x="177680" y="427171"/>
                  </a:lnTo>
                  <a:lnTo>
                    <a:pt x="161909" y="435973"/>
                  </a:lnTo>
                  <a:lnTo>
                    <a:pt x="158739" y="436699"/>
                  </a:lnTo>
                  <a:lnTo>
                    <a:pt x="142874" y="445498"/>
                  </a:lnTo>
                  <a:lnTo>
                    <a:pt x="104187" y="447670"/>
                  </a:lnTo>
                  <a:lnTo>
                    <a:pt x="85855" y="447675"/>
                  </a:lnTo>
                  <a:lnTo>
                    <a:pt x="80707" y="442618"/>
                  </a:lnTo>
                  <a:lnTo>
                    <a:pt x="80263" y="441129"/>
                  </a:lnTo>
                  <a:lnTo>
                    <a:pt x="81025" y="440136"/>
                  </a:lnTo>
                  <a:lnTo>
                    <a:pt x="85725" y="4381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61" name="SMARTInkShape-1619"/>
            <p:cNvSpPr/>
            <p:nvPr>
              <p:custDataLst>
                <p:tags r:id="rId182"/>
              </p:custDataLst>
            </p:nvPr>
          </p:nvSpPr>
          <p:spPr>
            <a:xfrm>
              <a:off x="1143035" y="3181353"/>
              <a:ext cx="142841" cy="200023"/>
            </a:xfrm>
            <a:custGeom>
              <a:avLst/>
              <a:gdLst/>
              <a:ahLst/>
              <a:cxnLst/>
              <a:rect l="0" t="0" r="0" b="0"/>
              <a:pathLst>
                <a:path w="142841" h="200023">
                  <a:moveTo>
                    <a:pt x="57115" y="28572"/>
                  </a:moveTo>
                  <a:lnTo>
                    <a:pt x="57115" y="28572"/>
                  </a:lnTo>
                  <a:lnTo>
                    <a:pt x="47600" y="28572"/>
                  </a:lnTo>
                  <a:lnTo>
                    <a:pt x="47590" y="10847"/>
                  </a:lnTo>
                  <a:lnTo>
                    <a:pt x="48648" y="10405"/>
                  </a:lnTo>
                  <a:lnTo>
                    <a:pt x="56998" y="9532"/>
                  </a:lnTo>
                  <a:lnTo>
                    <a:pt x="65306" y="1322"/>
                  </a:lnTo>
                  <a:lnTo>
                    <a:pt x="75738" y="32"/>
                  </a:lnTo>
                  <a:lnTo>
                    <a:pt x="84328" y="0"/>
                  </a:lnTo>
                  <a:lnTo>
                    <a:pt x="94787" y="9130"/>
                  </a:lnTo>
                  <a:lnTo>
                    <a:pt x="100145" y="9406"/>
                  </a:lnTo>
                  <a:lnTo>
                    <a:pt x="101677" y="10503"/>
                  </a:lnTo>
                  <a:lnTo>
                    <a:pt x="102698" y="12293"/>
                  </a:lnTo>
                  <a:lnTo>
                    <a:pt x="103378" y="14544"/>
                  </a:lnTo>
                  <a:lnTo>
                    <a:pt x="104891" y="16045"/>
                  </a:lnTo>
                  <a:lnTo>
                    <a:pt x="112821" y="18651"/>
                  </a:lnTo>
                  <a:lnTo>
                    <a:pt x="113623" y="21693"/>
                  </a:lnTo>
                  <a:lnTo>
                    <a:pt x="113837" y="23986"/>
                  </a:lnTo>
                  <a:lnTo>
                    <a:pt x="116897" y="29356"/>
                  </a:lnTo>
                  <a:lnTo>
                    <a:pt x="122428" y="36371"/>
                  </a:lnTo>
                  <a:lnTo>
                    <a:pt x="123670" y="46146"/>
                  </a:lnTo>
                  <a:lnTo>
                    <a:pt x="123789" y="65220"/>
                  </a:lnTo>
                  <a:lnTo>
                    <a:pt x="122731" y="65704"/>
                  </a:lnTo>
                  <a:lnTo>
                    <a:pt x="118733" y="66242"/>
                  </a:lnTo>
                  <a:lnTo>
                    <a:pt x="117244" y="67444"/>
                  </a:lnTo>
                  <a:lnTo>
                    <a:pt x="114658" y="74835"/>
                  </a:lnTo>
                  <a:lnTo>
                    <a:pt x="114382" y="80850"/>
                  </a:lnTo>
                  <a:lnTo>
                    <a:pt x="113284" y="82474"/>
                  </a:lnTo>
                  <a:lnTo>
                    <a:pt x="111495" y="83557"/>
                  </a:lnTo>
                  <a:lnTo>
                    <a:pt x="109243" y="84278"/>
                  </a:lnTo>
                  <a:lnTo>
                    <a:pt x="107742" y="85818"/>
                  </a:lnTo>
                  <a:lnTo>
                    <a:pt x="106074" y="90351"/>
                  </a:lnTo>
                  <a:lnTo>
                    <a:pt x="104571" y="91983"/>
                  </a:lnTo>
                  <a:lnTo>
                    <a:pt x="95117" y="96019"/>
                  </a:lnTo>
                  <a:lnTo>
                    <a:pt x="78372" y="111049"/>
                  </a:lnTo>
                  <a:lnTo>
                    <a:pt x="68394" y="113869"/>
                  </a:lnTo>
                  <a:lnTo>
                    <a:pt x="49044" y="131903"/>
                  </a:lnTo>
                  <a:lnTo>
                    <a:pt x="42964" y="132919"/>
                  </a:lnTo>
                  <a:lnTo>
                    <a:pt x="41331" y="134120"/>
                  </a:lnTo>
                  <a:lnTo>
                    <a:pt x="39517" y="138277"/>
                  </a:lnTo>
                  <a:lnTo>
                    <a:pt x="37975" y="139809"/>
                  </a:lnTo>
                  <a:lnTo>
                    <a:pt x="28450" y="143661"/>
                  </a:lnTo>
                  <a:lnTo>
                    <a:pt x="0" y="171413"/>
                  </a:lnTo>
                  <a:lnTo>
                    <a:pt x="9099" y="180579"/>
                  </a:lnTo>
                  <a:lnTo>
                    <a:pt x="17657" y="180938"/>
                  </a:lnTo>
                  <a:lnTo>
                    <a:pt x="18110" y="182007"/>
                  </a:lnTo>
                  <a:lnTo>
                    <a:pt x="18612" y="186019"/>
                  </a:lnTo>
                  <a:lnTo>
                    <a:pt x="19805" y="187511"/>
                  </a:lnTo>
                  <a:lnTo>
                    <a:pt x="23952" y="189170"/>
                  </a:lnTo>
                  <a:lnTo>
                    <a:pt x="69932" y="190497"/>
                  </a:lnTo>
                  <a:lnTo>
                    <a:pt x="76217" y="187674"/>
                  </a:lnTo>
                  <a:lnTo>
                    <a:pt x="82538" y="183951"/>
                  </a:lnTo>
                  <a:lnTo>
                    <a:pt x="93337" y="181365"/>
                  </a:lnTo>
                  <a:lnTo>
                    <a:pt x="119994" y="189637"/>
                  </a:lnTo>
                  <a:lnTo>
                    <a:pt x="136408" y="190383"/>
                  </a:lnTo>
                  <a:lnTo>
                    <a:pt x="138552" y="191480"/>
                  </a:lnTo>
                  <a:lnTo>
                    <a:pt x="139982" y="193269"/>
                  </a:lnTo>
                  <a:lnTo>
                    <a:pt x="142840" y="2000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62" name="SMARTInkShape-1620"/>
            <p:cNvSpPr/>
            <p:nvPr>
              <p:custDataLst>
                <p:tags r:id="rId183"/>
              </p:custDataLst>
            </p:nvPr>
          </p:nvSpPr>
          <p:spPr>
            <a:xfrm>
              <a:off x="1352550" y="3009900"/>
              <a:ext cx="114301" cy="19051"/>
            </a:xfrm>
            <a:custGeom>
              <a:avLst/>
              <a:gdLst/>
              <a:ahLst/>
              <a:cxnLst/>
              <a:rect l="0" t="0" r="0" b="0"/>
              <a:pathLst>
                <a:path w="114301" h="19051">
                  <a:moveTo>
                    <a:pt x="28575" y="0"/>
                  </a:moveTo>
                  <a:lnTo>
                    <a:pt x="28575" y="0"/>
                  </a:lnTo>
                  <a:lnTo>
                    <a:pt x="0" y="0"/>
                  </a:lnTo>
                  <a:lnTo>
                    <a:pt x="5057" y="0"/>
                  </a:lnTo>
                  <a:lnTo>
                    <a:pt x="6546" y="1058"/>
                  </a:lnTo>
                  <a:lnTo>
                    <a:pt x="7539" y="2822"/>
                  </a:lnTo>
                  <a:lnTo>
                    <a:pt x="9132" y="8201"/>
                  </a:lnTo>
                  <a:lnTo>
                    <a:pt x="12173" y="8936"/>
                  </a:lnTo>
                  <a:lnTo>
                    <a:pt x="57340" y="9525"/>
                  </a:lnTo>
                  <a:lnTo>
                    <a:pt x="104345" y="9525"/>
                  </a:lnTo>
                  <a:lnTo>
                    <a:pt x="114300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63" name="SMARTInkShape-1621"/>
            <p:cNvSpPr/>
            <p:nvPr>
              <p:custDataLst>
                <p:tags r:id="rId184"/>
              </p:custDataLst>
            </p:nvPr>
          </p:nvSpPr>
          <p:spPr>
            <a:xfrm>
              <a:off x="1391974" y="3076575"/>
              <a:ext cx="122502" cy="9526"/>
            </a:xfrm>
            <a:custGeom>
              <a:avLst/>
              <a:gdLst/>
              <a:ahLst/>
              <a:cxnLst/>
              <a:rect l="0" t="0" r="0" b="0"/>
              <a:pathLst>
                <a:path w="122502" h="9526">
                  <a:moveTo>
                    <a:pt x="8201" y="0"/>
                  </a:moveTo>
                  <a:lnTo>
                    <a:pt x="8201" y="0"/>
                  </a:lnTo>
                  <a:lnTo>
                    <a:pt x="8201" y="9133"/>
                  </a:lnTo>
                  <a:lnTo>
                    <a:pt x="0" y="9490"/>
                  </a:lnTo>
                  <a:lnTo>
                    <a:pt x="46907" y="9525"/>
                  </a:lnTo>
                  <a:lnTo>
                    <a:pt x="93941" y="9525"/>
                  </a:lnTo>
                  <a:lnTo>
                    <a:pt x="97111" y="9525"/>
                  </a:lnTo>
                  <a:lnTo>
                    <a:pt x="103456" y="6703"/>
                  </a:lnTo>
                  <a:lnTo>
                    <a:pt x="109803" y="2979"/>
                  </a:lnTo>
                  <a:lnTo>
                    <a:pt x="122501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64" name="SMARTInkShape-1622"/>
            <p:cNvSpPr/>
            <p:nvPr>
              <p:custDataLst>
                <p:tags r:id="rId185"/>
              </p:custDataLst>
            </p:nvPr>
          </p:nvSpPr>
          <p:spPr>
            <a:xfrm>
              <a:off x="1628776" y="2705101"/>
              <a:ext cx="133350" cy="180975"/>
            </a:xfrm>
            <a:custGeom>
              <a:avLst/>
              <a:gdLst/>
              <a:ahLst/>
              <a:cxnLst/>
              <a:rect l="0" t="0" r="0" b="0"/>
              <a:pathLst>
                <a:path w="133350" h="180975">
                  <a:moveTo>
                    <a:pt x="85724" y="28574"/>
                  </a:moveTo>
                  <a:lnTo>
                    <a:pt x="85724" y="28574"/>
                  </a:lnTo>
                  <a:lnTo>
                    <a:pt x="85724" y="13993"/>
                  </a:lnTo>
                  <a:lnTo>
                    <a:pt x="84666" y="12503"/>
                  </a:lnTo>
                  <a:lnTo>
                    <a:pt x="82902" y="11510"/>
                  </a:lnTo>
                  <a:lnTo>
                    <a:pt x="77523" y="9916"/>
                  </a:lnTo>
                  <a:lnTo>
                    <a:pt x="76788" y="6877"/>
                  </a:lnTo>
                  <a:lnTo>
                    <a:pt x="76591" y="4584"/>
                  </a:lnTo>
                  <a:lnTo>
                    <a:pt x="75402" y="3055"/>
                  </a:lnTo>
                  <a:lnTo>
                    <a:pt x="68032" y="401"/>
                  </a:lnTo>
                  <a:lnTo>
                    <a:pt x="39853" y="0"/>
                  </a:lnTo>
                  <a:lnTo>
                    <a:pt x="39269" y="1058"/>
                  </a:lnTo>
                  <a:lnTo>
                    <a:pt x="38619" y="5055"/>
                  </a:lnTo>
                  <a:lnTo>
                    <a:pt x="37387" y="6545"/>
                  </a:lnTo>
                  <a:lnTo>
                    <a:pt x="33197" y="8200"/>
                  </a:lnTo>
                  <a:lnTo>
                    <a:pt x="24887" y="9132"/>
                  </a:lnTo>
                  <a:lnTo>
                    <a:pt x="22941" y="10321"/>
                  </a:lnTo>
                  <a:lnTo>
                    <a:pt x="21644" y="12171"/>
                  </a:lnTo>
                  <a:lnTo>
                    <a:pt x="20779" y="14464"/>
                  </a:lnTo>
                  <a:lnTo>
                    <a:pt x="19144" y="15993"/>
                  </a:lnTo>
                  <a:lnTo>
                    <a:pt x="14505" y="17691"/>
                  </a:lnTo>
                  <a:lnTo>
                    <a:pt x="12845" y="19202"/>
                  </a:lnTo>
                  <a:lnTo>
                    <a:pt x="11000" y="23703"/>
                  </a:lnTo>
                  <a:lnTo>
                    <a:pt x="9961" y="32187"/>
                  </a:lnTo>
                  <a:lnTo>
                    <a:pt x="8758" y="34158"/>
                  </a:lnTo>
                  <a:lnTo>
                    <a:pt x="6896" y="35471"/>
                  </a:lnTo>
                  <a:lnTo>
                    <a:pt x="4597" y="36347"/>
                  </a:lnTo>
                  <a:lnTo>
                    <a:pt x="3065" y="37990"/>
                  </a:lnTo>
                  <a:lnTo>
                    <a:pt x="403" y="46147"/>
                  </a:lnTo>
                  <a:lnTo>
                    <a:pt x="0" y="71300"/>
                  </a:lnTo>
                  <a:lnTo>
                    <a:pt x="1058" y="72933"/>
                  </a:lnTo>
                  <a:lnTo>
                    <a:pt x="2822" y="74022"/>
                  </a:lnTo>
                  <a:lnTo>
                    <a:pt x="5056" y="74747"/>
                  </a:lnTo>
                  <a:lnTo>
                    <a:pt x="6545" y="76289"/>
                  </a:lnTo>
                  <a:lnTo>
                    <a:pt x="9132" y="84272"/>
                  </a:lnTo>
                  <a:lnTo>
                    <a:pt x="12172" y="85078"/>
                  </a:lnTo>
                  <a:lnTo>
                    <a:pt x="14464" y="85294"/>
                  </a:lnTo>
                  <a:lnTo>
                    <a:pt x="15992" y="86496"/>
                  </a:lnTo>
                  <a:lnTo>
                    <a:pt x="18647" y="93887"/>
                  </a:lnTo>
                  <a:lnTo>
                    <a:pt x="21692" y="94644"/>
                  </a:lnTo>
                  <a:lnTo>
                    <a:pt x="23986" y="94845"/>
                  </a:lnTo>
                  <a:lnTo>
                    <a:pt x="25516" y="96039"/>
                  </a:lnTo>
                  <a:lnTo>
                    <a:pt x="27215" y="100186"/>
                  </a:lnTo>
                  <a:lnTo>
                    <a:pt x="28726" y="101715"/>
                  </a:lnTo>
                  <a:lnTo>
                    <a:pt x="36655" y="104372"/>
                  </a:lnTo>
                  <a:lnTo>
                    <a:pt x="42728" y="104655"/>
                  </a:lnTo>
                  <a:lnTo>
                    <a:pt x="44360" y="105753"/>
                  </a:lnTo>
                  <a:lnTo>
                    <a:pt x="45448" y="107543"/>
                  </a:lnTo>
                  <a:lnTo>
                    <a:pt x="46173" y="109795"/>
                  </a:lnTo>
                  <a:lnTo>
                    <a:pt x="47715" y="111297"/>
                  </a:lnTo>
                  <a:lnTo>
                    <a:pt x="52251" y="112965"/>
                  </a:lnTo>
                  <a:lnTo>
                    <a:pt x="73932" y="115334"/>
                  </a:lnTo>
                  <a:lnTo>
                    <a:pt x="83962" y="122497"/>
                  </a:lnTo>
                  <a:lnTo>
                    <a:pt x="93770" y="123708"/>
                  </a:lnTo>
                  <a:lnTo>
                    <a:pt x="112544" y="123821"/>
                  </a:lnTo>
                  <a:lnTo>
                    <a:pt x="133233" y="142758"/>
                  </a:lnTo>
                  <a:lnTo>
                    <a:pt x="133349" y="160597"/>
                  </a:lnTo>
                  <a:lnTo>
                    <a:pt x="125148" y="170008"/>
                  </a:lnTo>
                  <a:lnTo>
                    <a:pt x="124216" y="176079"/>
                  </a:lnTo>
                  <a:lnTo>
                    <a:pt x="123027" y="177710"/>
                  </a:lnTo>
                  <a:lnTo>
                    <a:pt x="121176" y="178798"/>
                  </a:lnTo>
                  <a:lnTo>
                    <a:pt x="114299" y="18097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65" name="SMARTInkShape-1623"/>
            <p:cNvSpPr/>
            <p:nvPr>
              <p:custDataLst>
                <p:tags r:id="rId186"/>
              </p:custDataLst>
            </p:nvPr>
          </p:nvSpPr>
          <p:spPr>
            <a:xfrm>
              <a:off x="1581150" y="2971800"/>
              <a:ext cx="238126" cy="19051"/>
            </a:xfrm>
            <a:custGeom>
              <a:avLst/>
              <a:gdLst/>
              <a:ahLst/>
              <a:cxnLst/>
              <a:rect l="0" t="0" r="0" b="0"/>
              <a:pathLst>
                <a:path w="238126" h="19051">
                  <a:moveTo>
                    <a:pt x="19050" y="0"/>
                  </a:moveTo>
                  <a:lnTo>
                    <a:pt x="19050" y="0"/>
                  </a:lnTo>
                  <a:lnTo>
                    <a:pt x="9918" y="0"/>
                  </a:lnTo>
                  <a:lnTo>
                    <a:pt x="9642" y="5056"/>
                  </a:lnTo>
                  <a:lnTo>
                    <a:pt x="8544" y="6546"/>
                  </a:lnTo>
                  <a:lnTo>
                    <a:pt x="52" y="9510"/>
                  </a:lnTo>
                  <a:lnTo>
                    <a:pt x="3" y="9524"/>
                  </a:lnTo>
                  <a:lnTo>
                    <a:pt x="0" y="9525"/>
                  </a:lnTo>
                  <a:lnTo>
                    <a:pt x="45413" y="9525"/>
                  </a:lnTo>
                  <a:lnTo>
                    <a:pt x="51228" y="9525"/>
                  </a:lnTo>
                  <a:lnTo>
                    <a:pt x="57340" y="6703"/>
                  </a:lnTo>
                  <a:lnTo>
                    <a:pt x="63584" y="2979"/>
                  </a:lnTo>
                  <a:lnTo>
                    <a:pt x="76216" y="589"/>
                  </a:lnTo>
                  <a:lnTo>
                    <a:pt x="123825" y="1"/>
                  </a:lnTo>
                  <a:lnTo>
                    <a:pt x="170157" y="0"/>
                  </a:lnTo>
                  <a:lnTo>
                    <a:pt x="173763" y="1058"/>
                  </a:lnTo>
                  <a:lnTo>
                    <a:pt x="176167" y="2822"/>
                  </a:lnTo>
                  <a:lnTo>
                    <a:pt x="177770" y="5056"/>
                  </a:lnTo>
                  <a:lnTo>
                    <a:pt x="179897" y="6546"/>
                  </a:lnTo>
                  <a:lnTo>
                    <a:pt x="185082" y="8201"/>
                  </a:lnTo>
                  <a:lnTo>
                    <a:pt x="226720" y="9522"/>
                  </a:lnTo>
                  <a:lnTo>
                    <a:pt x="227347" y="10581"/>
                  </a:lnTo>
                  <a:lnTo>
                    <a:pt x="228043" y="14581"/>
                  </a:lnTo>
                  <a:lnTo>
                    <a:pt x="229287" y="16071"/>
                  </a:lnTo>
                  <a:lnTo>
                    <a:pt x="238125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66" name="SMARTInkShape-1624"/>
            <p:cNvSpPr/>
            <p:nvPr>
              <p:custDataLst>
                <p:tags r:id="rId187"/>
              </p:custDataLst>
            </p:nvPr>
          </p:nvSpPr>
          <p:spPr>
            <a:xfrm>
              <a:off x="1628775" y="3076576"/>
              <a:ext cx="152401" cy="266700"/>
            </a:xfrm>
            <a:custGeom>
              <a:avLst/>
              <a:gdLst/>
              <a:ahLst/>
              <a:cxnLst/>
              <a:rect l="0" t="0" r="0" b="0"/>
              <a:pathLst>
                <a:path w="152401" h="266700">
                  <a:moveTo>
                    <a:pt x="38100" y="47624"/>
                  </a:moveTo>
                  <a:lnTo>
                    <a:pt x="38100" y="47624"/>
                  </a:lnTo>
                  <a:lnTo>
                    <a:pt x="38100" y="10859"/>
                  </a:lnTo>
                  <a:lnTo>
                    <a:pt x="39158" y="10414"/>
                  </a:lnTo>
                  <a:lnTo>
                    <a:pt x="52565" y="9534"/>
                  </a:lnTo>
                  <a:lnTo>
                    <a:pt x="54093" y="8473"/>
                  </a:lnTo>
                  <a:lnTo>
                    <a:pt x="55112" y="6706"/>
                  </a:lnTo>
                  <a:lnTo>
                    <a:pt x="56748" y="1324"/>
                  </a:lnTo>
                  <a:lnTo>
                    <a:pt x="59793" y="588"/>
                  </a:lnTo>
                  <a:lnTo>
                    <a:pt x="84274" y="0"/>
                  </a:lnTo>
                  <a:lnTo>
                    <a:pt x="93799" y="8200"/>
                  </a:lnTo>
                  <a:lnTo>
                    <a:pt x="99877" y="9132"/>
                  </a:lnTo>
                  <a:lnTo>
                    <a:pt x="101510" y="10321"/>
                  </a:lnTo>
                  <a:lnTo>
                    <a:pt x="102598" y="12171"/>
                  </a:lnTo>
                  <a:lnTo>
                    <a:pt x="103324" y="14464"/>
                  </a:lnTo>
                  <a:lnTo>
                    <a:pt x="104866" y="15993"/>
                  </a:lnTo>
                  <a:lnTo>
                    <a:pt x="114391" y="19839"/>
                  </a:lnTo>
                  <a:lnTo>
                    <a:pt x="122374" y="27214"/>
                  </a:lnTo>
                  <a:lnTo>
                    <a:pt x="123395" y="33227"/>
                  </a:lnTo>
                  <a:lnTo>
                    <a:pt x="124597" y="34852"/>
                  </a:lnTo>
                  <a:lnTo>
                    <a:pt x="128754" y="36655"/>
                  </a:lnTo>
                  <a:lnTo>
                    <a:pt x="130286" y="38195"/>
                  </a:lnTo>
                  <a:lnTo>
                    <a:pt x="132947" y="46173"/>
                  </a:lnTo>
                  <a:lnTo>
                    <a:pt x="133347" y="70279"/>
                  </a:lnTo>
                  <a:lnTo>
                    <a:pt x="130526" y="76390"/>
                  </a:lnTo>
                  <a:lnTo>
                    <a:pt x="125148" y="83880"/>
                  </a:lnTo>
                  <a:lnTo>
                    <a:pt x="123028" y="92964"/>
                  </a:lnTo>
                  <a:lnTo>
                    <a:pt x="106940" y="114903"/>
                  </a:lnTo>
                  <a:lnTo>
                    <a:pt x="106219" y="117876"/>
                  </a:lnTo>
                  <a:lnTo>
                    <a:pt x="104679" y="119859"/>
                  </a:lnTo>
                  <a:lnTo>
                    <a:pt x="91644" y="128358"/>
                  </a:lnTo>
                  <a:lnTo>
                    <a:pt x="88356" y="133953"/>
                  </a:lnTo>
                  <a:lnTo>
                    <a:pt x="85836" y="139967"/>
                  </a:lnTo>
                  <a:lnTo>
                    <a:pt x="81188" y="146168"/>
                  </a:lnTo>
                  <a:lnTo>
                    <a:pt x="75595" y="149630"/>
                  </a:lnTo>
                  <a:lnTo>
                    <a:pt x="72621" y="150553"/>
                  </a:lnTo>
                  <a:lnTo>
                    <a:pt x="70639" y="152227"/>
                  </a:lnTo>
                  <a:lnTo>
                    <a:pt x="62141" y="165494"/>
                  </a:lnTo>
                  <a:lnTo>
                    <a:pt x="56546" y="168803"/>
                  </a:lnTo>
                  <a:lnTo>
                    <a:pt x="50532" y="171331"/>
                  </a:lnTo>
                  <a:lnTo>
                    <a:pt x="44331" y="175983"/>
                  </a:lnTo>
                  <a:lnTo>
                    <a:pt x="40869" y="181578"/>
                  </a:lnTo>
                  <a:lnTo>
                    <a:pt x="39946" y="184551"/>
                  </a:lnTo>
                  <a:lnTo>
                    <a:pt x="38272" y="186534"/>
                  </a:lnTo>
                  <a:lnTo>
                    <a:pt x="33591" y="188737"/>
                  </a:lnTo>
                  <a:lnTo>
                    <a:pt x="31919" y="190382"/>
                  </a:lnTo>
                  <a:lnTo>
                    <a:pt x="20505" y="207787"/>
                  </a:lnTo>
                  <a:lnTo>
                    <a:pt x="1452" y="227145"/>
                  </a:lnTo>
                  <a:lnTo>
                    <a:pt x="38" y="237694"/>
                  </a:lnTo>
                  <a:lnTo>
                    <a:pt x="0" y="247529"/>
                  </a:lnTo>
                  <a:lnTo>
                    <a:pt x="5057" y="247614"/>
                  </a:lnTo>
                  <a:lnTo>
                    <a:pt x="6546" y="248684"/>
                  </a:lnTo>
                  <a:lnTo>
                    <a:pt x="9133" y="255847"/>
                  </a:lnTo>
                  <a:lnTo>
                    <a:pt x="12173" y="256584"/>
                  </a:lnTo>
                  <a:lnTo>
                    <a:pt x="51228" y="257174"/>
                  </a:lnTo>
                  <a:lnTo>
                    <a:pt x="57340" y="254352"/>
                  </a:lnTo>
                  <a:lnTo>
                    <a:pt x="63584" y="250628"/>
                  </a:lnTo>
                  <a:lnTo>
                    <a:pt x="76216" y="248238"/>
                  </a:lnTo>
                  <a:lnTo>
                    <a:pt x="123629" y="247649"/>
                  </a:lnTo>
                  <a:lnTo>
                    <a:pt x="131861" y="247649"/>
                  </a:lnTo>
                  <a:lnTo>
                    <a:pt x="152400" y="26669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268" name="SMARTInkShape-1625"/>
          <p:cNvSpPr/>
          <p:nvPr>
            <p:custDataLst>
              <p:tags r:id="rId3"/>
            </p:custDataLst>
          </p:nvPr>
        </p:nvSpPr>
        <p:spPr>
          <a:xfrm>
            <a:off x="2200310" y="904875"/>
            <a:ext cx="3257516" cy="104776"/>
          </a:xfrm>
          <a:custGeom>
            <a:avLst/>
            <a:gdLst/>
            <a:ahLst/>
            <a:cxnLst/>
            <a:rect l="0" t="0" r="0" b="0"/>
            <a:pathLst>
              <a:path w="3257516" h="104776">
                <a:moveTo>
                  <a:pt x="9490" y="85725"/>
                </a:moveTo>
                <a:lnTo>
                  <a:pt x="9490" y="85725"/>
                </a:lnTo>
                <a:lnTo>
                  <a:pt x="0" y="85725"/>
                </a:lnTo>
                <a:lnTo>
                  <a:pt x="9490" y="76200"/>
                </a:lnTo>
                <a:lnTo>
                  <a:pt x="9490" y="66675"/>
                </a:lnTo>
                <a:lnTo>
                  <a:pt x="18899" y="66675"/>
                </a:lnTo>
                <a:lnTo>
                  <a:pt x="28144" y="57542"/>
                </a:lnTo>
                <a:lnTo>
                  <a:pt x="74714" y="57150"/>
                </a:lnTo>
                <a:lnTo>
                  <a:pt x="121947" y="57150"/>
                </a:lnTo>
                <a:lnTo>
                  <a:pt x="131829" y="57150"/>
                </a:lnTo>
                <a:lnTo>
                  <a:pt x="141385" y="65351"/>
                </a:lnTo>
                <a:lnTo>
                  <a:pt x="150913" y="66559"/>
                </a:lnTo>
                <a:lnTo>
                  <a:pt x="175952" y="66674"/>
                </a:lnTo>
                <a:lnTo>
                  <a:pt x="181545" y="69497"/>
                </a:lnTo>
                <a:lnTo>
                  <a:pt x="188703" y="74876"/>
                </a:lnTo>
                <a:lnTo>
                  <a:pt x="197721" y="75938"/>
                </a:lnTo>
                <a:lnTo>
                  <a:pt x="217194" y="76190"/>
                </a:lnTo>
                <a:lnTo>
                  <a:pt x="226279" y="82744"/>
                </a:lnTo>
                <a:lnTo>
                  <a:pt x="235179" y="84842"/>
                </a:lnTo>
                <a:lnTo>
                  <a:pt x="279399" y="85724"/>
                </a:lnTo>
                <a:lnTo>
                  <a:pt x="285730" y="88547"/>
                </a:lnTo>
                <a:lnTo>
                  <a:pt x="292072" y="92271"/>
                </a:lnTo>
                <a:lnTo>
                  <a:pt x="304766" y="94661"/>
                </a:lnTo>
                <a:lnTo>
                  <a:pt x="346156" y="95249"/>
                </a:lnTo>
                <a:lnTo>
                  <a:pt x="352442" y="98072"/>
                </a:lnTo>
                <a:lnTo>
                  <a:pt x="358763" y="101796"/>
                </a:lnTo>
                <a:lnTo>
                  <a:pt x="371445" y="104186"/>
                </a:lnTo>
                <a:lnTo>
                  <a:pt x="419065" y="104774"/>
                </a:lnTo>
                <a:lnTo>
                  <a:pt x="466690" y="104775"/>
                </a:lnTo>
                <a:lnTo>
                  <a:pt x="514315" y="104775"/>
                </a:lnTo>
                <a:lnTo>
                  <a:pt x="559954" y="104775"/>
                </a:lnTo>
                <a:lnTo>
                  <a:pt x="563791" y="104775"/>
                </a:lnTo>
                <a:lnTo>
                  <a:pt x="570876" y="101953"/>
                </a:lnTo>
                <a:lnTo>
                  <a:pt x="577553" y="98229"/>
                </a:lnTo>
                <a:lnTo>
                  <a:pt x="590463" y="95838"/>
                </a:lnTo>
                <a:lnTo>
                  <a:pt x="636153" y="95255"/>
                </a:lnTo>
                <a:lnTo>
                  <a:pt x="660249" y="95250"/>
                </a:lnTo>
                <a:lnTo>
                  <a:pt x="666663" y="92428"/>
                </a:lnTo>
                <a:lnTo>
                  <a:pt x="673042" y="88704"/>
                </a:lnTo>
                <a:lnTo>
                  <a:pt x="683642" y="86608"/>
                </a:lnTo>
                <a:lnTo>
                  <a:pt x="730137" y="85732"/>
                </a:lnTo>
                <a:lnTo>
                  <a:pt x="736530" y="85728"/>
                </a:lnTo>
                <a:lnTo>
                  <a:pt x="778636" y="76462"/>
                </a:lnTo>
                <a:lnTo>
                  <a:pt x="801881" y="76234"/>
                </a:lnTo>
                <a:lnTo>
                  <a:pt x="808986" y="73393"/>
                </a:lnTo>
                <a:lnTo>
                  <a:pt x="812362" y="71154"/>
                </a:lnTo>
                <a:lnTo>
                  <a:pt x="827227" y="68002"/>
                </a:lnTo>
                <a:lnTo>
                  <a:pt x="869509" y="66690"/>
                </a:lnTo>
                <a:lnTo>
                  <a:pt x="879613" y="65623"/>
                </a:lnTo>
                <a:lnTo>
                  <a:pt x="898095" y="58475"/>
                </a:lnTo>
                <a:lnTo>
                  <a:pt x="941244" y="57184"/>
                </a:lnTo>
                <a:lnTo>
                  <a:pt x="974601" y="56094"/>
                </a:lnTo>
                <a:lnTo>
                  <a:pt x="993310" y="48949"/>
                </a:lnTo>
                <a:lnTo>
                  <a:pt x="1012901" y="46828"/>
                </a:lnTo>
                <a:lnTo>
                  <a:pt x="1031437" y="39458"/>
                </a:lnTo>
                <a:lnTo>
                  <a:pt x="1058023" y="35457"/>
                </a:lnTo>
                <a:lnTo>
                  <a:pt x="1077738" y="29934"/>
                </a:lnTo>
                <a:lnTo>
                  <a:pt x="1125329" y="28610"/>
                </a:lnTo>
                <a:lnTo>
                  <a:pt x="1132657" y="25768"/>
                </a:lnTo>
                <a:lnTo>
                  <a:pt x="1136093" y="23529"/>
                </a:lnTo>
                <a:lnTo>
                  <a:pt x="1151042" y="20377"/>
                </a:lnTo>
                <a:lnTo>
                  <a:pt x="1186262" y="18069"/>
                </a:lnTo>
                <a:lnTo>
                  <a:pt x="1197657" y="12527"/>
                </a:lnTo>
                <a:lnTo>
                  <a:pt x="1242374" y="9603"/>
                </a:lnTo>
                <a:lnTo>
                  <a:pt x="1289923" y="8469"/>
                </a:lnTo>
                <a:lnTo>
                  <a:pt x="1320649" y="883"/>
                </a:lnTo>
                <a:lnTo>
                  <a:pt x="1365119" y="23"/>
                </a:lnTo>
                <a:lnTo>
                  <a:pt x="1412068" y="1"/>
                </a:lnTo>
                <a:lnTo>
                  <a:pt x="1459096" y="0"/>
                </a:lnTo>
                <a:lnTo>
                  <a:pt x="1504310" y="0"/>
                </a:lnTo>
                <a:lnTo>
                  <a:pt x="1550844" y="0"/>
                </a:lnTo>
                <a:lnTo>
                  <a:pt x="1574337" y="0"/>
                </a:lnTo>
                <a:lnTo>
                  <a:pt x="1617518" y="9133"/>
                </a:lnTo>
                <a:lnTo>
                  <a:pt x="1659039" y="9515"/>
                </a:lnTo>
                <a:lnTo>
                  <a:pt x="1666195" y="12343"/>
                </a:lnTo>
                <a:lnTo>
                  <a:pt x="1672904" y="16069"/>
                </a:lnTo>
                <a:lnTo>
                  <a:pt x="1683688" y="18167"/>
                </a:lnTo>
                <a:lnTo>
                  <a:pt x="1726636" y="19035"/>
                </a:lnTo>
                <a:lnTo>
                  <a:pt x="1749542" y="20106"/>
                </a:lnTo>
                <a:lnTo>
                  <a:pt x="1773346" y="27251"/>
                </a:lnTo>
                <a:lnTo>
                  <a:pt x="1817516" y="28541"/>
                </a:lnTo>
                <a:lnTo>
                  <a:pt x="1826588" y="31382"/>
                </a:lnTo>
                <a:lnTo>
                  <a:pt x="1834148" y="35114"/>
                </a:lnTo>
                <a:lnTo>
                  <a:pt x="1850862" y="37707"/>
                </a:lnTo>
                <a:lnTo>
                  <a:pt x="1870211" y="39081"/>
                </a:lnTo>
                <a:lnTo>
                  <a:pt x="1888694" y="46291"/>
                </a:lnTo>
                <a:lnTo>
                  <a:pt x="1931844" y="47590"/>
                </a:lnTo>
                <a:lnTo>
                  <a:pt x="1955337" y="47622"/>
                </a:lnTo>
                <a:lnTo>
                  <a:pt x="2002858" y="56976"/>
                </a:lnTo>
                <a:lnTo>
                  <a:pt x="2046427" y="57147"/>
                </a:lnTo>
                <a:lnTo>
                  <a:pt x="2093007" y="66413"/>
                </a:lnTo>
                <a:lnTo>
                  <a:pt x="2139820" y="67727"/>
                </a:lnTo>
                <a:lnTo>
                  <a:pt x="2163839" y="74875"/>
                </a:lnTo>
                <a:lnTo>
                  <a:pt x="2208041" y="76166"/>
                </a:lnTo>
                <a:lnTo>
                  <a:pt x="2251125" y="76198"/>
                </a:lnTo>
                <a:lnTo>
                  <a:pt x="2293642" y="76200"/>
                </a:lnTo>
                <a:lnTo>
                  <a:pt x="2336843" y="76200"/>
                </a:lnTo>
                <a:lnTo>
                  <a:pt x="2381220" y="76200"/>
                </a:lnTo>
                <a:lnTo>
                  <a:pt x="2422137" y="76200"/>
                </a:lnTo>
                <a:lnTo>
                  <a:pt x="2466352" y="76200"/>
                </a:lnTo>
                <a:lnTo>
                  <a:pt x="2512528" y="76200"/>
                </a:lnTo>
                <a:lnTo>
                  <a:pt x="2560025" y="76200"/>
                </a:lnTo>
                <a:lnTo>
                  <a:pt x="2583420" y="73378"/>
                </a:lnTo>
                <a:lnTo>
                  <a:pt x="2631042" y="67263"/>
                </a:lnTo>
                <a:lnTo>
                  <a:pt x="2676777" y="66753"/>
                </a:lnTo>
                <a:lnTo>
                  <a:pt x="2724152" y="66685"/>
                </a:lnTo>
                <a:lnTo>
                  <a:pt x="2771745" y="59137"/>
                </a:lnTo>
                <a:lnTo>
                  <a:pt x="2814897" y="57543"/>
                </a:lnTo>
                <a:lnTo>
                  <a:pt x="2856582" y="57228"/>
                </a:lnTo>
                <a:lnTo>
                  <a:pt x="2898214" y="57165"/>
                </a:lnTo>
                <a:lnTo>
                  <a:pt x="2941832" y="52097"/>
                </a:lnTo>
                <a:lnTo>
                  <a:pt x="2988626" y="48508"/>
                </a:lnTo>
                <a:lnTo>
                  <a:pt x="3026032" y="47887"/>
                </a:lnTo>
                <a:lnTo>
                  <a:pt x="3063926" y="47703"/>
                </a:lnTo>
                <a:lnTo>
                  <a:pt x="3101966" y="47648"/>
                </a:lnTo>
                <a:lnTo>
                  <a:pt x="3140047" y="47632"/>
                </a:lnTo>
                <a:lnTo>
                  <a:pt x="3178142" y="47627"/>
                </a:lnTo>
                <a:lnTo>
                  <a:pt x="3215182" y="46567"/>
                </a:lnTo>
                <a:lnTo>
                  <a:pt x="3257515" y="3810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276" name="SMARTInkShape-Group379"/>
          <p:cNvGrpSpPr/>
          <p:nvPr/>
        </p:nvGrpSpPr>
        <p:grpSpPr>
          <a:xfrm>
            <a:off x="742950" y="1971675"/>
            <a:ext cx="981076" cy="523748"/>
            <a:chOff x="742950" y="1971675"/>
            <a:chExt cx="981076" cy="523748"/>
          </a:xfrm>
        </p:grpSpPr>
        <p:sp>
          <p:nvSpPr>
            <p:cNvPr id="26269" name="SMARTInkShape-1626"/>
            <p:cNvSpPr/>
            <p:nvPr>
              <p:custDataLst>
                <p:tags r:id="rId170"/>
              </p:custDataLst>
            </p:nvPr>
          </p:nvSpPr>
          <p:spPr>
            <a:xfrm>
              <a:off x="742950" y="2190750"/>
              <a:ext cx="133351" cy="19051"/>
            </a:xfrm>
            <a:custGeom>
              <a:avLst/>
              <a:gdLst/>
              <a:ahLst/>
              <a:cxnLst/>
              <a:rect l="0" t="0" r="0" b="0"/>
              <a:pathLst>
                <a:path w="133351" h="19051">
                  <a:moveTo>
                    <a:pt x="0" y="0"/>
                  </a:moveTo>
                  <a:lnTo>
                    <a:pt x="0" y="0"/>
                  </a:lnTo>
                  <a:lnTo>
                    <a:pt x="36659" y="0"/>
                  </a:lnTo>
                  <a:lnTo>
                    <a:pt x="45420" y="6546"/>
                  </a:lnTo>
                  <a:lnTo>
                    <a:pt x="55396" y="9133"/>
                  </a:lnTo>
                  <a:lnTo>
                    <a:pt x="103013" y="9525"/>
                  </a:lnTo>
                  <a:lnTo>
                    <a:pt x="118918" y="9525"/>
                  </a:lnTo>
                  <a:lnTo>
                    <a:pt x="120554" y="10583"/>
                  </a:lnTo>
                  <a:lnTo>
                    <a:pt x="121644" y="12347"/>
                  </a:lnTo>
                  <a:lnTo>
                    <a:pt x="122371" y="14581"/>
                  </a:lnTo>
                  <a:lnTo>
                    <a:pt x="123914" y="16071"/>
                  </a:lnTo>
                  <a:lnTo>
                    <a:pt x="133350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70" name="SMARTInkShape-1627"/>
            <p:cNvSpPr/>
            <p:nvPr>
              <p:custDataLst>
                <p:tags r:id="rId171"/>
              </p:custDataLst>
            </p:nvPr>
          </p:nvSpPr>
          <p:spPr>
            <a:xfrm>
              <a:off x="790575" y="2295525"/>
              <a:ext cx="133351" cy="19051"/>
            </a:xfrm>
            <a:custGeom>
              <a:avLst/>
              <a:gdLst/>
              <a:ahLst/>
              <a:cxnLst/>
              <a:rect l="0" t="0" r="0" b="0"/>
              <a:pathLst>
                <a:path w="133351" h="19051">
                  <a:moveTo>
                    <a:pt x="9525" y="0"/>
                  </a:moveTo>
                  <a:lnTo>
                    <a:pt x="9525" y="0"/>
                  </a:lnTo>
                  <a:lnTo>
                    <a:pt x="9525" y="5056"/>
                  </a:lnTo>
                  <a:lnTo>
                    <a:pt x="8467" y="6546"/>
                  </a:lnTo>
                  <a:lnTo>
                    <a:pt x="6703" y="7539"/>
                  </a:lnTo>
                  <a:lnTo>
                    <a:pt x="0" y="9525"/>
                  </a:lnTo>
                  <a:lnTo>
                    <a:pt x="8201" y="9525"/>
                  </a:lnTo>
                  <a:lnTo>
                    <a:pt x="8642" y="10583"/>
                  </a:lnTo>
                  <a:lnTo>
                    <a:pt x="9133" y="14581"/>
                  </a:lnTo>
                  <a:lnTo>
                    <a:pt x="10322" y="16071"/>
                  </a:lnTo>
                  <a:lnTo>
                    <a:pt x="17692" y="18658"/>
                  </a:lnTo>
                  <a:lnTo>
                    <a:pt x="52162" y="19050"/>
                  </a:lnTo>
                  <a:lnTo>
                    <a:pt x="57755" y="16228"/>
                  </a:lnTo>
                  <a:lnTo>
                    <a:pt x="63769" y="12504"/>
                  </a:lnTo>
                  <a:lnTo>
                    <a:pt x="76253" y="10113"/>
                  </a:lnTo>
                  <a:lnTo>
                    <a:pt x="123840" y="9525"/>
                  </a:lnTo>
                  <a:lnTo>
                    <a:pt x="13335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71" name="SMARTInkShape-1628"/>
            <p:cNvSpPr/>
            <p:nvPr>
              <p:custDataLst>
                <p:tags r:id="rId172"/>
              </p:custDataLst>
            </p:nvPr>
          </p:nvSpPr>
          <p:spPr>
            <a:xfrm>
              <a:off x="971550" y="2114560"/>
              <a:ext cx="161926" cy="380863"/>
            </a:xfrm>
            <a:custGeom>
              <a:avLst/>
              <a:gdLst/>
              <a:ahLst/>
              <a:cxnLst/>
              <a:rect l="0" t="0" r="0" b="0"/>
              <a:pathLst>
                <a:path w="161926" h="380863">
                  <a:moveTo>
                    <a:pt x="9525" y="19040"/>
                  </a:moveTo>
                  <a:lnTo>
                    <a:pt x="9525" y="19040"/>
                  </a:lnTo>
                  <a:lnTo>
                    <a:pt x="0" y="19040"/>
                  </a:lnTo>
                  <a:lnTo>
                    <a:pt x="8201" y="19040"/>
                  </a:lnTo>
                  <a:lnTo>
                    <a:pt x="8642" y="17982"/>
                  </a:lnTo>
                  <a:lnTo>
                    <a:pt x="9133" y="13984"/>
                  </a:lnTo>
                  <a:lnTo>
                    <a:pt x="10322" y="12494"/>
                  </a:lnTo>
                  <a:lnTo>
                    <a:pt x="17692" y="9907"/>
                  </a:lnTo>
                  <a:lnTo>
                    <a:pt x="61660" y="9515"/>
                  </a:lnTo>
                  <a:lnTo>
                    <a:pt x="67269" y="6693"/>
                  </a:lnTo>
                  <a:lnTo>
                    <a:pt x="73289" y="2969"/>
                  </a:lnTo>
                  <a:lnTo>
                    <a:pt x="83878" y="382"/>
                  </a:lnTo>
                  <a:lnTo>
                    <a:pt x="108067" y="0"/>
                  </a:lnTo>
                  <a:lnTo>
                    <a:pt x="110145" y="1055"/>
                  </a:lnTo>
                  <a:lnTo>
                    <a:pt x="111530" y="2817"/>
                  </a:lnTo>
                  <a:lnTo>
                    <a:pt x="112453" y="5049"/>
                  </a:lnTo>
                  <a:lnTo>
                    <a:pt x="114127" y="6538"/>
                  </a:lnTo>
                  <a:lnTo>
                    <a:pt x="122339" y="9123"/>
                  </a:lnTo>
                  <a:lnTo>
                    <a:pt x="136952" y="9481"/>
                  </a:lnTo>
                  <a:lnTo>
                    <a:pt x="138926" y="10550"/>
                  </a:lnTo>
                  <a:lnTo>
                    <a:pt x="140243" y="12322"/>
                  </a:lnTo>
                  <a:lnTo>
                    <a:pt x="141120" y="14561"/>
                  </a:lnTo>
                  <a:lnTo>
                    <a:pt x="142763" y="16054"/>
                  </a:lnTo>
                  <a:lnTo>
                    <a:pt x="150922" y="18647"/>
                  </a:lnTo>
                  <a:lnTo>
                    <a:pt x="151743" y="21688"/>
                  </a:lnTo>
                  <a:lnTo>
                    <a:pt x="152270" y="27206"/>
                  </a:lnTo>
                  <a:lnTo>
                    <a:pt x="158921" y="35901"/>
                  </a:lnTo>
                  <a:lnTo>
                    <a:pt x="161529" y="45863"/>
                  </a:lnTo>
                  <a:lnTo>
                    <a:pt x="161925" y="92329"/>
                  </a:lnTo>
                  <a:lnTo>
                    <a:pt x="161925" y="98532"/>
                  </a:lnTo>
                  <a:lnTo>
                    <a:pt x="159103" y="104817"/>
                  </a:lnTo>
                  <a:lnTo>
                    <a:pt x="155379" y="111138"/>
                  </a:lnTo>
                  <a:lnTo>
                    <a:pt x="152989" y="123820"/>
                  </a:lnTo>
                  <a:lnTo>
                    <a:pt x="151419" y="146237"/>
                  </a:lnTo>
                  <a:lnTo>
                    <a:pt x="144209" y="164698"/>
                  </a:lnTo>
                  <a:lnTo>
                    <a:pt x="142080" y="177712"/>
                  </a:lnTo>
                  <a:lnTo>
                    <a:pt x="136407" y="188350"/>
                  </a:lnTo>
                  <a:lnTo>
                    <a:pt x="130581" y="235954"/>
                  </a:lnTo>
                  <a:lnTo>
                    <a:pt x="126827" y="243505"/>
                  </a:lnTo>
                  <a:lnTo>
                    <a:pt x="124418" y="259797"/>
                  </a:lnTo>
                  <a:lnTo>
                    <a:pt x="123860" y="288512"/>
                  </a:lnTo>
                  <a:lnTo>
                    <a:pt x="121018" y="295086"/>
                  </a:lnTo>
                  <a:lnTo>
                    <a:pt x="117286" y="301535"/>
                  </a:lnTo>
                  <a:lnTo>
                    <a:pt x="114890" y="314299"/>
                  </a:lnTo>
                  <a:lnTo>
                    <a:pt x="114310" y="346065"/>
                  </a:lnTo>
                  <a:lnTo>
                    <a:pt x="111482" y="352415"/>
                  </a:lnTo>
                  <a:lnTo>
                    <a:pt x="106100" y="360059"/>
                  </a:lnTo>
                  <a:lnTo>
                    <a:pt x="104892" y="369976"/>
                  </a:lnTo>
                  <a:lnTo>
                    <a:pt x="104776" y="380862"/>
                  </a:lnTo>
                  <a:lnTo>
                    <a:pt x="104775" y="37146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72" name="SMARTInkShape-1629"/>
            <p:cNvSpPr/>
            <p:nvPr>
              <p:custDataLst>
                <p:tags r:id="rId173"/>
              </p:custDataLst>
            </p:nvPr>
          </p:nvSpPr>
          <p:spPr>
            <a:xfrm>
              <a:off x="1009650" y="2314575"/>
              <a:ext cx="200026" cy="47626"/>
            </a:xfrm>
            <a:custGeom>
              <a:avLst/>
              <a:gdLst/>
              <a:ahLst/>
              <a:cxnLst/>
              <a:rect l="0" t="0" r="0" b="0"/>
              <a:pathLst>
                <a:path w="200026" h="47626">
                  <a:moveTo>
                    <a:pt x="0" y="47625"/>
                  </a:moveTo>
                  <a:lnTo>
                    <a:pt x="0" y="47625"/>
                  </a:lnTo>
                  <a:lnTo>
                    <a:pt x="0" y="30015"/>
                  </a:lnTo>
                  <a:lnTo>
                    <a:pt x="1058" y="29535"/>
                  </a:lnTo>
                  <a:lnTo>
                    <a:pt x="5057" y="29002"/>
                  </a:lnTo>
                  <a:lnTo>
                    <a:pt x="6546" y="27801"/>
                  </a:lnTo>
                  <a:lnTo>
                    <a:pt x="8201" y="23645"/>
                  </a:lnTo>
                  <a:lnTo>
                    <a:pt x="9701" y="22113"/>
                  </a:lnTo>
                  <a:lnTo>
                    <a:pt x="17610" y="19454"/>
                  </a:lnTo>
                  <a:lnTo>
                    <a:pt x="63580" y="19050"/>
                  </a:lnTo>
                  <a:lnTo>
                    <a:pt x="98542" y="19050"/>
                  </a:lnTo>
                  <a:lnTo>
                    <a:pt x="104827" y="16228"/>
                  </a:lnTo>
                  <a:lnTo>
                    <a:pt x="111148" y="12504"/>
                  </a:lnTo>
                  <a:lnTo>
                    <a:pt x="123830" y="10113"/>
                  </a:lnTo>
                  <a:lnTo>
                    <a:pt x="165100" y="9528"/>
                  </a:lnTo>
                  <a:lnTo>
                    <a:pt x="171450" y="6704"/>
                  </a:lnTo>
                  <a:lnTo>
                    <a:pt x="177800" y="2980"/>
                  </a:lnTo>
                  <a:lnTo>
                    <a:pt x="190500" y="589"/>
                  </a:lnTo>
                  <a:lnTo>
                    <a:pt x="2000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73" name="SMARTInkShape-1630"/>
            <p:cNvSpPr/>
            <p:nvPr>
              <p:custDataLst>
                <p:tags r:id="rId174"/>
              </p:custDataLst>
            </p:nvPr>
          </p:nvSpPr>
          <p:spPr>
            <a:xfrm>
              <a:off x="1285992" y="2047876"/>
              <a:ext cx="171334" cy="161890"/>
            </a:xfrm>
            <a:custGeom>
              <a:avLst/>
              <a:gdLst/>
              <a:ahLst/>
              <a:cxnLst/>
              <a:rect l="0" t="0" r="0" b="0"/>
              <a:pathLst>
                <a:path w="171334" h="161890">
                  <a:moveTo>
                    <a:pt x="18933" y="85724"/>
                  </a:moveTo>
                  <a:lnTo>
                    <a:pt x="18933" y="85724"/>
                  </a:lnTo>
                  <a:lnTo>
                    <a:pt x="9525" y="76315"/>
                  </a:lnTo>
                  <a:lnTo>
                    <a:pt x="9408" y="99903"/>
                  </a:lnTo>
                  <a:lnTo>
                    <a:pt x="6586" y="105431"/>
                  </a:lnTo>
                  <a:lnTo>
                    <a:pt x="1207" y="112547"/>
                  </a:lnTo>
                  <a:lnTo>
                    <a:pt x="0" y="122346"/>
                  </a:lnTo>
                  <a:lnTo>
                    <a:pt x="6452" y="131136"/>
                  </a:lnTo>
                  <a:lnTo>
                    <a:pt x="9293" y="142354"/>
                  </a:lnTo>
                  <a:lnTo>
                    <a:pt x="9374" y="147776"/>
                  </a:lnTo>
                  <a:lnTo>
                    <a:pt x="10443" y="149317"/>
                  </a:lnTo>
                  <a:lnTo>
                    <a:pt x="12215" y="150345"/>
                  </a:lnTo>
                  <a:lnTo>
                    <a:pt x="17606" y="151993"/>
                  </a:lnTo>
                  <a:lnTo>
                    <a:pt x="18343" y="155041"/>
                  </a:lnTo>
                  <a:lnTo>
                    <a:pt x="18816" y="160564"/>
                  </a:lnTo>
                  <a:lnTo>
                    <a:pt x="19914" y="161018"/>
                  </a:lnTo>
                  <a:lnTo>
                    <a:pt x="33119" y="161889"/>
                  </a:lnTo>
                  <a:lnTo>
                    <a:pt x="34740" y="160842"/>
                  </a:lnTo>
                  <a:lnTo>
                    <a:pt x="35822" y="159086"/>
                  </a:lnTo>
                  <a:lnTo>
                    <a:pt x="36542" y="156857"/>
                  </a:lnTo>
                  <a:lnTo>
                    <a:pt x="38081" y="155371"/>
                  </a:lnTo>
                  <a:lnTo>
                    <a:pt x="46057" y="152790"/>
                  </a:lnTo>
                  <a:lnTo>
                    <a:pt x="46863" y="149751"/>
                  </a:lnTo>
                  <a:lnTo>
                    <a:pt x="47078" y="147459"/>
                  </a:lnTo>
                  <a:lnTo>
                    <a:pt x="48280" y="145930"/>
                  </a:lnTo>
                  <a:lnTo>
                    <a:pt x="52437" y="144232"/>
                  </a:lnTo>
                  <a:lnTo>
                    <a:pt x="53969" y="142721"/>
                  </a:lnTo>
                  <a:lnTo>
                    <a:pt x="59250" y="132692"/>
                  </a:lnTo>
                  <a:lnTo>
                    <a:pt x="63310" y="126707"/>
                  </a:lnTo>
                  <a:lnTo>
                    <a:pt x="65596" y="117387"/>
                  </a:lnTo>
                  <a:lnTo>
                    <a:pt x="66130" y="111085"/>
                  </a:lnTo>
                  <a:lnTo>
                    <a:pt x="67331" y="108982"/>
                  </a:lnTo>
                  <a:lnTo>
                    <a:pt x="69190" y="107579"/>
                  </a:lnTo>
                  <a:lnTo>
                    <a:pt x="71488" y="106644"/>
                  </a:lnTo>
                  <a:lnTo>
                    <a:pt x="73020" y="104962"/>
                  </a:lnTo>
                  <a:lnTo>
                    <a:pt x="83443" y="78010"/>
                  </a:lnTo>
                  <a:lnTo>
                    <a:pt x="86381" y="60563"/>
                  </a:lnTo>
                  <a:lnTo>
                    <a:pt x="93091" y="47671"/>
                  </a:lnTo>
                  <a:lnTo>
                    <a:pt x="95133" y="19049"/>
                  </a:lnTo>
                  <a:lnTo>
                    <a:pt x="95133" y="24105"/>
                  </a:lnTo>
                  <a:lnTo>
                    <a:pt x="96191" y="25595"/>
                  </a:lnTo>
                  <a:lnTo>
                    <a:pt x="97955" y="26588"/>
                  </a:lnTo>
                  <a:lnTo>
                    <a:pt x="100190" y="27250"/>
                  </a:lnTo>
                  <a:lnTo>
                    <a:pt x="101679" y="28750"/>
                  </a:lnTo>
                  <a:lnTo>
                    <a:pt x="103334" y="33238"/>
                  </a:lnTo>
                  <a:lnTo>
                    <a:pt x="104658" y="74353"/>
                  </a:lnTo>
                  <a:lnTo>
                    <a:pt x="105716" y="74968"/>
                  </a:lnTo>
                  <a:lnTo>
                    <a:pt x="112859" y="76037"/>
                  </a:lnTo>
                  <a:lnTo>
                    <a:pt x="113594" y="78949"/>
                  </a:lnTo>
                  <a:lnTo>
                    <a:pt x="114148" y="85328"/>
                  </a:lnTo>
                  <a:lnTo>
                    <a:pt x="122381" y="85689"/>
                  </a:lnTo>
                  <a:lnTo>
                    <a:pt x="122823" y="84642"/>
                  </a:lnTo>
                  <a:lnTo>
                    <a:pt x="123315" y="80657"/>
                  </a:lnTo>
                  <a:lnTo>
                    <a:pt x="124504" y="79171"/>
                  </a:lnTo>
                  <a:lnTo>
                    <a:pt x="131875" y="76590"/>
                  </a:lnTo>
                  <a:lnTo>
                    <a:pt x="132629" y="73551"/>
                  </a:lnTo>
                  <a:lnTo>
                    <a:pt x="132831" y="71258"/>
                  </a:lnTo>
                  <a:lnTo>
                    <a:pt x="134023" y="69730"/>
                  </a:lnTo>
                  <a:lnTo>
                    <a:pt x="138170" y="68032"/>
                  </a:lnTo>
                  <a:lnTo>
                    <a:pt x="139700" y="66521"/>
                  </a:lnTo>
                  <a:lnTo>
                    <a:pt x="141398" y="62020"/>
                  </a:lnTo>
                  <a:lnTo>
                    <a:pt x="142355" y="53536"/>
                  </a:lnTo>
                  <a:lnTo>
                    <a:pt x="143548" y="51565"/>
                  </a:lnTo>
                  <a:lnTo>
                    <a:pt x="145402" y="50252"/>
                  </a:lnTo>
                  <a:lnTo>
                    <a:pt x="147695" y="49376"/>
                  </a:lnTo>
                  <a:lnTo>
                    <a:pt x="149225" y="47733"/>
                  </a:lnTo>
                  <a:lnTo>
                    <a:pt x="150923" y="43086"/>
                  </a:lnTo>
                  <a:lnTo>
                    <a:pt x="153073" y="31480"/>
                  </a:lnTo>
                  <a:lnTo>
                    <a:pt x="160448" y="20895"/>
                  </a:lnTo>
                  <a:lnTo>
                    <a:pt x="161405" y="14539"/>
                  </a:lnTo>
                  <a:lnTo>
                    <a:pt x="162598" y="12868"/>
                  </a:lnTo>
                  <a:lnTo>
                    <a:pt x="164452" y="11753"/>
                  </a:lnTo>
                  <a:lnTo>
                    <a:pt x="169973" y="9964"/>
                  </a:lnTo>
                  <a:lnTo>
                    <a:pt x="170729" y="6897"/>
                  </a:lnTo>
                  <a:lnTo>
                    <a:pt x="171333" y="0"/>
                  </a:lnTo>
                  <a:lnTo>
                    <a:pt x="171333" y="45780"/>
                  </a:lnTo>
                  <a:lnTo>
                    <a:pt x="162691" y="65859"/>
                  </a:lnTo>
                  <a:lnTo>
                    <a:pt x="161808" y="112008"/>
                  </a:lnTo>
                  <a:lnTo>
                    <a:pt x="161808" y="13334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74" name="SMARTInkShape-1631"/>
            <p:cNvSpPr/>
            <p:nvPr>
              <p:custDataLst>
                <p:tags r:id="rId175"/>
              </p:custDataLst>
            </p:nvPr>
          </p:nvSpPr>
          <p:spPr>
            <a:xfrm>
              <a:off x="1466850" y="1971675"/>
              <a:ext cx="114301" cy="361951"/>
            </a:xfrm>
            <a:custGeom>
              <a:avLst/>
              <a:gdLst/>
              <a:ahLst/>
              <a:cxnLst/>
              <a:rect l="0" t="0" r="0" b="0"/>
              <a:pathLst>
                <a:path w="114301" h="361951">
                  <a:moveTo>
                    <a:pt x="95250" y="0"/>
                  </a:moveTo>
                  <a:lnTo>
                    <a:pt x="95250" y="0"/>
                  </a:lnTo>
                  <a:lnTo>
                    <a:pt x="104382" y="0"/>
                  </a:lnTo>
                  <a:lnTo>
                    <a:pt x="104658" y="5056"/>
                  </a:lnTo>
                  <a:lnTo>
                    <a:pt x="105756" y="6546"/>
                  </a:lnTo>
                  <a:lnTo>
                    <a:pt x="109797" y="8201"/>
                  </a:lnTo>
                  <a:lnTo>
                    <a:pt x="111298" y="9701"/>
                  </a:lnTo>
                  <a:lnTo>
                    <a:pt x="113904" y="17610"/>
                  </a:lnTo>
                  <a:lnTo>
                    <a:pt x="114299" y="64706"/>
                  </a:lnTo>
                  <a:lnTo>
                    <a:pt x="114300" y="78986"/>
                  </a:lnTo>
                  <a:lnTo>
                    <a:pt x="105168" y="122129"/>
                  </a:lnTo>
                  <a:lnTo>
                    <a:pt x="102127" y="131185"/>
                  </a:lnTo>
                  <a:lnTo>
                    <a:pt x="98306" y="139796"/>
                  </a:lnTo>
                  <a:lnTo>
                    <a:pt x="95097" y="155486"/>
                  </a:lnTo>
                  <a:lnTo>
                    <a:pt x="70822" y="202429"/>
                  </a:lnTo>
                  <a:lnTo>
                    <a:pt x="54988" y="249815"/>
                  </a:lnTo>
                  <a:lnTo>
                    <a:pt x="46984" y="264519"/>
                  </a:lnTo>
                  <a:lnTo>
                    <a:pt x="42049" y="272081"/>
                  </a:lnTo>
                  <a:lnTo>
                    <a:pt x="36058" y="285559"/>
                  </a:lnTo>
                  <a:lnTo>
                    <a:pt x="23014" y="301600"/>
                  </a:lnTo>
                  <a:lnTo>
                    <a:pt x="9963" y="340626"/>
                  </a:lnTo>
                  <a:lnTo>
                    <a:pt x="9655" y="347283"/>
                  </a:lnTo>
                  <a:lnTo>
                    <a:pt x="6760" y="352962"/>
                  </a:lnTo>
                  <a:lnTo>
                    <a:pt x="0" y="3619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75" name="SMARTInkShape-1632"/>
            <p:cNvSpPr/>
            <p:nvPr>
              <p:custDataLst>
                <p:tags r:id="rId176"/>
              </p:custDataLst>
            </p:nvPr>
          </p:nvSpPr>
          <p:spPr>
            <a:xfrm>
              <a:off x="1533560" y="2314575"/>
              <a:ext cx="190466" cy="133348"/>
            </a:xfrm>
            <a:custGeom>
              <a:avLst/>
              <a:gdLst/>
              <a:ahLst/>
              <a:cxnLst/>
              <a:rect l="0" t="0" r="0" b="0"/>
              <a:pathLst>
                <a:path w="190466" h="133348">
                  <a:moveTo>
                    <a:pt x="85690" y="38100"/>
                  </a:moveTo>
                  <a:lnTo>
                    <a:pt x="85690" y="38100"/>
                  </a:lnTo>
                  <a:lnTo>
                    <a:pt x="100237" y="38100"/>
                  </a:lnTo>
                  <a:lnTo>
                    <a:pt x="101738" y="37042"/>
                  </a:lnTo>
                  <a:lnTo>
                    <a:pt x="102739" y="35278"/>
                  </a:lnTo>
                  <a:lnTo>
                    <a:pt x="103406" y="33044"/>
                  </a:lnTo>
                  <a:lnTo>
                    <a:pt x="102792" y="31554"/>
                  </a:lnTo>
                  <a:lnTo>
                    <a:pt x="101325" y="30561"/>
                  </a:lnTo>
                  <a:lnTo>
                    <a:pt x="96422" y="28967"/>
                  </a:lnTo>
                  <a:lnTo>
                    <a:pt x="95751" y="25927"/>
                  </a:lnTo>
                  <a:lnTo>
                    <a:pt x="95215" y="4864"/>
                  </a:lnTo>
                  <a:lnTo>
                    <a:pt x="94157" y="3242"/>
                  </a:lnTo>
                  <a:lnTo>
                    <a:pt x="92393" y="2162"/>
                  </a:lnTo>
                  <a:lnTo>
                    <a:pt x="86083" y="127"/>
                  </a:lnTo>
                  <a:lnTo>
                    <a:pt x="42963" y="0"/>
                  </a:lnTo>
                  <a:lnTo>
                    <a:pt x="41330" y="1058"/>
                  </a:lnTo>
                  <a:lnTo>
                    <a:pt x="40242" y="2822"/>
                  </a:lnTo>
                  <a:lnTo>
                    <a:pt x="38495" y="8201"/>
                  </a:lnTo>
                  <a:lnTo>
                    <a:pt x="22263" y="26370"/>
                  </a:lnTo>
                  <a:lnTo>
                    <a:pt x="18919" y="35213"/>
                  </a:lnTo>
                  <a:lnTo>
                    <a:pt x="12754" y="44535"/>
                  </a:lnTo>
                  <a:lnTo>
                    <a:pt x="9920" y="55280"/>
                  </a:lnTo>
                  <a:lnTo>
                    <a:pt x="9618" y="61652"/>
                  </a:lnTo>
                  <a:lnTo>
                    <a:pt x="6725" y="67265"/>
                  </a:lnTo>
                  <a:lnTo>
                    <a:pt x="2969" y="73287"/>
                  </a:lnTo>
                  <a:lnTo>
                    <a:pt x="361" y="83878"/>
                  </a:lnTo>
                  <a:lnTo>
                    <a:pt x="0" y="98820"/>
                  </a:lnTo>
                  <a:lnTo>
                    <a:pt x="1046" y="100805"/>
                  </a:lnTo>
                  <a:lnTo>
                    <a:pt x="2803" y="102129"/>
                  </a:lnTo>
                  <a:lnTo>
                    <a:pt x="5032" y="103011"/>
                  </a:lnTo>
                  <a:lnTo>
                    <a:pt x="6518" y="104657"/>
                  </a:lnTo>
                  <a:lnTo>
                    <a:pt x="10287" y="114373"/>
                  </a:lnTo>
                  <a:lnTo>
                    <a:pt x="17657" y="122371"/>
                  </a:lnTo>
                  <a:lnTo>
                    <a:pt x="26351" y="124596"/>
                  </a:lnTo>
                  <a:lnTo>
                    <a:pt x="36314" y="131988"/>
                  </a:lnTo>
                  <a:lnTo>
                    <a:pt x="45323" y="133081"/>
                  </a:lnTo>
                  <a:lnTo>
                    <a:pt x="79351" y="133347"/>
                  </a:lnTo>
                  <a:lnTo>
                    <a:pt x="85695" y="130526"/>
                  </a:lnTo>
                  <a:lnTo>
                    <a:pt x="88869" y="128292"/>
                  </a:lnTo>
                  <a:lnTo>
                    <a:pt x="103447" y="125149"/>
                  </a:lnTo>
                  <a:lnTo>
                    <a:pt x="126573" y="123941"/>
                  </a:lnTo>
                  <a:lnTo>
                    <a:pt x="133141" y="121054"/>
                  </a:lnTo>
                  <a:lnTo>
                    <a:pt x="139588" y="117302"/>
                  </a:lnTo>
                  <a:lnTo>
                    <a:pt x="149167" y="114131"/>
                  </a:lnTo>
                  <a:lnTo>
                    <a:pt x="159767" y="108017"/>
                  </a:lnTo>
                  <a:lnTo>
                    <a:pt x="177733" y="105202"/>
                  </a:lnTo>
                  <a:lnTo>
                    <a:pt x="190465" y="952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279" name="SMARTInkShape-Group380"/>
          <p:cNvGrpSpPr/>
          <p:nvPr/>
        </p:nvGrpSpPr>
        <p:grpSpPr>
          <a:xfrm>
            <a:off x="200025" y="2152650"/>
            <a:ext cx="495301" cy="485765"/>
            <a:chOff x="200025" y="2152650"/>
            <a:chExt cx="495301" cy="485765"/>
          </a:xfrm>
        </p:grpSpPr>
        <p:sp>
          <p:nvSpPr>
            <p:cNvPr id="26277" name="SMARTInkShape-1633"/>
            <p:cNvSpPr/>
            <p:nvPr>
              <p:custDataLst>
                <p:tags r:id="rId168"/>
              </p:custDataLst>
            </p:nvPr>
          </p:nvSpPr>
          <p:spPr>
            <a:xfrm>
              <a:off x="200025" y="2152650"/>
              <a:ext cx="209551" cy="400050"/>
            </a:xfrm>
            <a:custGeom>
              <a:avLst/>
              <a:gdLst/>
              <a:ahLst/>
              <a:cxnLst/>
              <a:rect l="0" t="0" r="0" b="0"/>
              <a:pathLst>
                <a:path w="209551" h="400050">
                  <a:moveTo>
                    <a:pt x="0" y="114300"/>
                  </a:moveTo>
                  <a:lnTo>
                    <a:pt x="0" y="114300"/>
                  </a:lnTo>
                  <a:lnTo>
                    <a:pt x="0" y="133350"/>
                  </a:lnTo>
                  <a:lnTo>
                    <a:pt x="0" y="101162"/>
                  </a:lnTo>
                  <a:lnTo>
                    <a:pt x="1058" y="99191"/>
                  </a:lnTo>
                  <a:lnTo>
                    <a:pt x="2822" y="97878"/>
                  </a:lnTo>
                  <a:lnTo>
                    <a:pt x="5056" y="97002"/>
                  </a:lnTo>
                  <a:lnTo>
                    <a:pt x="6546" y="95359"/>
                  </a:lnTo>
                  <a:lnTo>
                    <a:pt x="9133" y="87203"/>
                  </a:lnTo>
                  <a:lnTo>
                    <a:pt x="9409" y="81106"/>
                  </a:lnTo>
                  <a:lnTo>
                    <a:pt x="12295" y="75558"/>
                  </a:lnTo>
                  <a:lnTo>
                    <a:pt x="17716" y="68430"/>
                  </a:lnTo>
                  <a:lnTo>
                    <a:pt x="18655" y="62139"/>
                  </a:lnTo>
                  <a:lnTo>
                    <a:pt x="19845" y="60476"/>
                  </a:lnTo>
                  <a:lnTo>
                    <a:pt x="21696" y="59367"/>
                  </a:lnTo>
                  <a:lnTo>
                    <a:pt x="27216" y="57588"/>
                  </a:lnTo>
                  <a:lnTo>
                    <a:pt x="27971" y="54522"/>
                  </a:lnTo>
                  <a:lnTo>
                    <a:pt x="28456" y="48988"/>
                  </a:lnTo>
                  <a:lnTo>
                    <a:pt x="29554" y="48533"/>
                  </a:lnTo>
                  <a:lnTo>
                    <a:pt x="38090" y="47626"/>
                  </a:lnTo>
                  <a:lnTo>
                    <a:pt x="47232" y="56758"/>
                  </a:lnTo>
                  <a:lnTo>
                    <a:pt x="47591" y="70373"/>
                  </a:lnTo>
                  <a:lnTo>
                    <a:pt x="50432" y="76433"/>
                  </a:lnTo>
                  <a:lnTo>
                    <a:pt x="55823" y="83889"/>
                  </a:lnTo>
                  <a:lnTo>
                    <a:pt x="56888" y="92967"/>
                  </a:lnTo>
                  <a:lnTo>
                    <a:pt x="57148" y="136728"/>
                  </a:lnTo>
                  <a:lnTo>
                    <a:pt x="57150" y="182792"/>
                  </a:lnTo>
                  <a:lnTo>
                    <a:pt x="59972" y="189896"/>
                  </a:lnTo>
                  <a:lnTo>
                    <a:pt x="63696" y="196582"/>
                  </a:lnTo>
                  <a:lnTo>
                    <a:pt x="66087" y="209497"/>
                  </a:lnTo>
                  <a:lnTo>
                    <a:pt x="66668" y="254796"/>
                  </a:lnTo>
                  <a:lnTo>
                    <a:pt x="66675" y="298331"/>
                  </a:lnTo>
                  <a:lnTo>
                    <a:pt x="69497" y="304747"/>
                  </a:lnTo>
                  <a:lnTo>
                    <a:pt x="73221" y="311127"/>
                  </a:lnTo>
                  <a:lnTo>
                    <a:pt x="75612" y="323845"/>
                  </a:lnTo>
                  <a:lnTo>
                    <a:pt x="76084" y="336549"/>
                  </a:lnTo>
                  <a:lnTo>
                    <a:pt x="78970" y="342900"/>
                  </a:lnTo>
                  <a:lnTo>
                    <a:pt x="82723" y="349250"/>
                  </a:lnTo>
                  <a:lnTo>
                    <a:pt x="85132" y="361950"/>
                  </a:lnTo>
                  <a:lnTo>
                    <a:pt x="85330" y="365125"/>
                  </a:lnTo>
                  <a:lnTo>
                    <a:pt x="88371" y="371475"/>
                  </a:lnTo>
                  <a:lnTo>
                    <a:pt x="103332" y="389036"/>
                  </a:lnTo>
                  <a:lnTo>
                    <a:pt x="109404" y="390084"/>
                  </a:lnTo>
                  <a:lnTo>
                    <a:pt x="111036" y="391289"/>
                  </a:lnTo>
                  <a:lnTo>
                    <a:pt x="112849" y="395451"/>
                  </a:lnTo>
                  <a:lnTo>
                    <a:pt x="114391" y="396984"/>
                  </a:lnTo>
                  <a:lnTo>
                    <a:pt x="118927" y="398687"/>
                  </a:lnTo>
                  <a:lnTo>
                    <a:pt x="150946" y="400049"/>
                  </a:lnTo>
                  <a:lnTo>
                    <a:pt x="166551" y="385861"/>
                  </a:lnTo>
                  <a:lnTo>
                    <a:pt x="169273" y="380339"/>
                  </a:lnTo>
                  <a:lnTo>
                    <a:pt x="169999" y="377384"/>
                  </a:lnTo>
                  <a:lnTo>
                    <a:pt x="171541" y="375414"/>
                  </a:lnTo>
                  <a:lnTo>
                    <a:pt x="176076" y="373226"/>
                  </a:lnTo>
                  <a:lnTo>
                    <a:pt x="177709" y="371584"/>
                  </a:lnTo>
                  <a:lnTo>
                    <a:pt x="179524" y="366937"/>
                  </a:lnTo>
                  <a:lnTo>
                    <a:pt x="181747" y="355331"/>
                  </a:lnTo>
                  <a:lnTo>
                    <a:pt x="187436" y="345995"/>
                  </a:lnTo>
                  <a:lnTo>
                    <a:pt x="190651" y="336526"/>
                  </a:lnTo>
                  <a:lnTo>
                    <a:pt x="196777" y="327018"/>
                  </a:lnTo>
                  <a:lnTo>
                    <a:pt x="199063" y="317498"/>
                  </a:lnTo>
                  <a:lnTo>
                    <a:pt x="200999" y="291904"/>
                  </a:lnTo>
                  <a:lnTo>
                    <a:pt x="208215" y="273442"/>
                  </a:lnTo>
                  <a:lnTo>
                    <a:pt x="209545" y="228601"/>
                  </a:lnTo>
                  <a:lnTo>
                    <a:pt x="209547" y="225426"/>
                  </a:lnTo>
                  <a:lnTo>
                    <a:pt x="206726" y="219075"/>
                  </a:lnTo>
                  <a:lnTo>
                    <a:pt x="203003" y="212725"/>
                  </a:lnTo>
                  <a:lnTo>
                    <a:pt x="200613" y="200025"/>
                  </a:lnTo>
                  <a:lnTo>
                    <a:pt x="200417" y="196850"/>
                  </a:lnTo>
                  <a:lnTo>
                    <a:pt x="199228" y="194733"/>
                  </a:lnTo>
                  <a:lnTo>
                    <a:pt x="197377" y="193322"/>
                  </a:lnTo>
                  <a:lnTo>
                    <a:pt x="195085" y="192381"/>
                  </a:lnTo>
                  <a:lnTo>
                    <a:pt x="193556" y="190696"/>
                  </a:lnTo>
                  <a:lnTo>
                    <a:pt x="191858" y="186001"/>
                  </a:lnTo>
                  <a:lnTo>
                    <a:pt x="189710" y="174364"/>
                  </a:lnTo>
                  <a:lnTo>
                    <a:pt x="184034" y="165023"/>
                  </a:lnTo>
                  <a:lnTo>
                    <a:pt x="181579" y="152385"/>
                  </a:lnTo>
                  <a:lnTo>
                    <a:pt x="181378" y="149215"/>
                  </a:lnTo>
                  <a:lnTo>
                    <a:pt x="178332" y="142870"/>
                  </a:lnTo>
                  <a:lnTo>
                    <a:pt x="172809" y="135231"/>
                  </a:lnTo>
                  <a:lnTo>
                    <a:pt x="171853" y="128851"/>
                  </a:lnTo>
                  <a:lnTo>
                    <a:pt x="170660" y="127175"/>
                  </a:lnTo>
                  <a:lnTo>
                    <a:pt x="168807" y="126059"/>
                  </a:lnTo>
                  <a:lnTo>
                    <a:pt x="166513" y="125314"/>
                  </a:lnTo>
                  <a:lnTo>
                    <a:pt x="164984" y="123759"/>
                  </a:lnTo>
                  <a:lnTo>
                    <a:pt x="159707" y="113660"/>
                  </a:lnTo>
                  <a:lnTo>
                    <a:pt x="155648" y="107666"/>
                  </a:lnTo>
                  <a:lnTo>
                    <a:pt x="152828" y="97094"/>
                  </a:lnTo>
                  <a:lnTo>
                    <a:pt x="152527" y="90740"/>
                  </a:lnTo>
                  <a:lnTo>
                    <a:pt x="151426" y="89068"/>
                  </a:lnTo>
                  <a:lnTo>
                    <a:pt x="149634" y="87954"/>
                  </a:lnTo>
                  <a:lnTo>
                    <a:pt x="147381" y="87211"/>
                  </a:lnTo>
                  <a:lnTo>
                    <a:pt x="145879" y="85657"/>
                  </a:lnTo>
                  <a:lnTo>
                    <a:pt x="144210" y="81109"/>
                  </a:lnTo>
                  <a:lnTo>
                    <a:pt x="142992" y="68430"/>
                  </a:lnTo>
                  <a:lnTo>
                    <a:pt x="151086" y="58628"/>
                  </a:lnTo>
                  <a:lnTo>
                    <a:pt x="153199" y="49838"/>
                  </a:lnTo>
                  <a:lnTo>
                    <a:pt x="158869" y="40990"/>
                  </a:lnTo>
                  <a:lnTo>
                    <a:pt x="160567" y="34798"/>
                  </a:lnTo>
                  <a:lnTo>
                    <a:pt x="162078" y="32724"/>
                  </a:lnTo>
                  <a:lnTo>
                    <a:pt x="164144" y="31341"/>
                  </a:lnTo>
                  <a:lnTo>
                    <a:pt x="169261" y="28746"/>
                  </a:lnTo>
                  <a:lnTo>
                    <a:pt x="188233" y="12797"/>
                  </a:lnTo>
                  <a:lnTo>
                    <a:pt x="197119" y="9436"/>
                  </a:lnTo>
                  <a:lnTo>
                    <a:pt x="2095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78" name="SMARTInkShape-1634"/>
            <p:cNvSpPr/>
            <p:nvPr>
              <p:custDataLst>
                <p:tags r:id="rId169"/>
              </p:custDataLst>
            </p:nvPr>
          </p:nvSpPr>
          <p:spPr>
            <a:xfrm>
              <a:off x="485775" y="2410221"/>
              <a:ext cx="209551" cy="228194"/>
            </a:xfrm>
            <a:custGeom>
              <a:avLst/>
              <a:gdLst/>
              <a:ahLst/>
              <a:cxnLst/>
              <a:rect l="0" t="0" r="0" b="0"/>
              <a:pathLst>
                <a:path w="209551" h="228194">
                  <a:moveTo>
                    <a:pt x="0" y="28179"/>
                  </a:moveTo>
                  <a:lnTo>
                    <a:pt x="0" y="28179"/>
                  </a:lnTo>
                  <a:lnTo>
                    <a:pt x="9524" y="28179"/>
                  </a:lnTo>
                  <a:lnTo>
                    <a:pt x="9525" y="46834"/>
                  </a:lnTo>
                  <a:lnTo>
                    <a:pt x="1324" y="55395"/>
                  </a:lnTo>
                  <a:lnTo>
                    <a:pt x="116" y="64836"/>
                  </a:lnTo>
                  <a:lnTo>
                    <a:pt x="0" y="94461"/>
                  </a:lnTo>
                  <a:lnTo>
                    <a:pt x="0" y="62672"/>
                  </a:lnTo>
                  <a:lnTo>
                    <a:pt x="1058" y="60700"/>
                  </a:lnTo>
                  <a:lnTo>
                    <a:pt x="2822" y="59385"/>
                  </a:lnTo>
                  <a:lnTo>
                    <a:pt x="5056" y="58508"/>
                  </a:lnTo>
                  <a:lnTo>
                    <a:pt x="6546" y="56865"/>
                  </a:lnTo>
                  <a:lnTo>
                    <a:pt x="8201" y="52217"/>
                  </a:lnTo>
                  <a:lnTo>
                    <a:pt x="9491" y="30025"/>
                  </a:lnTo>
                  <a:lnTo>
                    <a:pt x="28148" y="9560"/>
                  </a:lnTo>
                  <a:lnTo>
                    <a:pt x="33505" y="9257"/>
                  </a:lnTo>
                  <a:lnTo>
                    <a:pt x="35037" y="8156"/>
                  </a:lnTo>
                  <a:lnTo>
                    <a:pt x="36058" y="6363"/>
                  </a:lnTo>
                  <a:lnTo>
                    <a:pt x="37980" y="0"/>
                  </a:lnTo>
                  <a:lnTo>
                    <a:pt x="38065" y="4778"/>
                  </a:lnTo>
                  <a:lnTo>
                    <a:pt x="39135" y="6228"/>
                  </a:lnTo>
                  <a:lnTo>
                    <a:pt x="46298" y="8747"/>
                  </a:lnTo>
                  <a:lnTo>
                    <a:pt x="47035" y="11782"/>
                  </a:lnTo>
                  <a:lnTo>
                    <a:pt x="47232" y="14072"/>
                  </a:lnTo>
                  <a:lnTo>
                    <a:pt x="48421" y="15599"/>
                  </a:lnTo>
                  <a:lnTo>
                    <a:pt x="52565" y="17297"/>
                  </a:lnTo>
                  <a:lnTo>
                    <a:pt x="54093" y="18807"/>
                  </a:lnTo>
                  <a:lnTo>
                    <a:pt x="55791" y="23309"/>
                  </a:lnTo>
                  <a:lnTo>
                    <a:pt x="58129" y="44141"/>
                  </a:lnTo>
                  <a:lnTo>
                    <a:pt x="64673" y="56771"/>
                  </a:lnTo>
                  <a:lnTo>
                    <a:pt x="66659" y="102393"/>
                  </a:lnTo>
                  <a:lnTo>
                    <a:pt x="66675" y="145286"/>
                  </a:lnTo>
                  <a:lnTo>
                    <a:pt x="66675" y="173836"/>
                  </a:lnTo>
                  <a:lnTo>
                    <a:pt x="63853" y="180404"/>
                  </a:lnTo>
                  <a:lnTo>
                    <a:pt x="60129" y="186851"/>
                  </a:lnTo>
                  <a:lnTo>
                    <a:pt x="56974" y="196431"/>
                  </a:lnTo>
                  <a:lnTo>
                    <a:pt x="49065" y="207270"/>
                  </a:lnTo>
                  <a:lnTo>
                    <a:pt x="48052" y="213652"/>
                  </a:lnTo>
                  <a:lnTo>
                    <a:pt x="46851" y="215328"/>
                  </a:lnTo>
                  <a:lnTo>
                    <a:pt x="44992" y="216445"/>
                  </a:lnTo>
                  <a:lnTo>
                    <a:pt x="42695" y="217190"/>
                  </a:lnTo>
                  <a:lnTo>
                    <a:pt x="41163" y="218744"/>
                  </a:lnTo>
                  <a:lnTo>
                    <a:pt x="39462" y="223294"/>
                  </a:lnTo>
                  <a:lnTo>
                    <a:pt x="37949" y="224931"/>
                  </a:lnTo>
                  <a:lnTo>
                    <a:pt x="29003" y="228076"/>
                  </a:lnTo>
                  <a:lnTo>
                    <a:pt x="20412" y="228193"/>
                  </a:lnTo>
                  <a:lnTo>
                    <a:pt x="1451" y="210594"/>
                  </a:lnTo>
                  <a:lnTo>
                    <a:pt x="38" y="200059"/>
                  </a:lnTo>
                  <a:lnTo>
                    <a:pt x="0" y="190139"/>
                  </a:lnTo>
                  <a:lnTo>
                    <a:pt x="5056" y="190115"/>
                  </a:lnTo>
                  <a:lnTo>
                    <a:pt x="6546" y="191169"/>
                  </a:lnTo>
                  <a:lnTo>
                    <a:pt x="7539" y="192931"/>
                  </a:lnTo>
                  <a:lnTo>
                    <a:pt x="8201" y="195164"/>
                  </a:lnTo>
                  <a:lnTo>
                    <a:pt x="9701" y="196652"/>
                  </a:lnTo>
                  <a:lnTo>
                    <a:pt x="14189" y="198306"/>
                  </a:lnTo>
                  <a:lnTo>
                    <a:pt x="35012" y="200610"/>
                  </a:lnTo>
                  <a:lnTo>
                    <a:pt x="47642" y="207153"/>
                  </a:lnTo>
                  <a:lnTo>
                    <a:pt x="50811" y="207820"/>
                  </a:lnTo>
                  <a:lnTo>
                    <a:pt x="88900" y="226754"/>
                  </a:lnTo>
                  <a:lnTo>
                    <a:pt x="135998" y="228187"/>
                  </a:lnTo>
                  <a:lnTo>
                    <a:pt x="146169" y="227138"/>
                  </a:lnTo>
                  <a:lnTo>
                    <a:pt x="164143" y="220663"/>
                  </a:lnTo>
                  <a:lnTo>
                    <a:pt x="186363" y="217882"/>
                  </a:lnTo>
                  <a:lnTo>
                    <a:pt x="199835" y="211192"/>
                  </a:lnTo>
                  <a:lnTo>
                    <a:pt x="209550" y="20915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285" name="SMARTInkShape-Group381"/>
          <p:cNvGrpSpPr/>
          <p:nvPr/>
        </p:nvGrpSpPr>
        <p:grpSpPr>
          <a:xfrm>
            <a:off x="801424" y="1343028"/>
            <a:ext cx="732102" cy="409573"/>
            <a:chOff x="801424" y="1343028"/>
            <a:chExt cx="732102" cy="409573"/>
          </a:xfrm>
        </p:grpSpPr>
        <p:sp>
          <p:nvSpPr>
            <p:cNvPr id="26280" name="SMARTInkShape-1635"/>
            <p:cNvSpPr/>
            <p:nvPr>
              <p:custDataLst>
                <p:tags r:id="rId163"/>
              </p:custDataLst>
            </p:nvPr>
          </p:nvSpPr>
          <p:spPr>
            <a:xfrm>
              <a:off x="904875" y="1343028"/>
              <a:ext cx="95250" cy="352423"/>
            </a:xfrm>
            <a:custGeom>
              <a:avLst/>
              <a:gdLst/>
              <a:ahLst/>
              <a:cxnLst/>
              <a:rect l="0" t="0" r="0" b="0"/>
              <a:pathLst>
                <a:path w="95250" h="352423">
                  <a:moveTo>
                    <a:pt x="0" y="219072"/>
                  </a:moveTo>
                  <a:lnTo>
                    <a:pt x="0" y="219072"/>
                  </a:lnTo>
                  <a:lnTo>
                    <a:pt x="0" y="214016"/>
                  </a:lnTo>
                  <a:lnTo>
                    <a:pt x="1058" y="212526"/>
                  </a:lnTo>
                  <a:lnTo>
                    <a:pt x="2822" y="211533"/>
                  </a:lnTo>
                  <a:lnTo>
                    <a:pt x="5057" y="210871"/>
                  </a:lnTo>
                  <a:lnTo>
                    <a:pt x="6546" y="209371"/>
                  </a:lnTo>
                  <a:lnTo>
                    <a:pt x="8201" y="204883"/>
                  </a:lnTo>
                  <a:lnTo>
                    <a:pt x="9701" y="203262"/>
                  </a:lnTo>
                  <a:lnTo>
                    <a:pt x="14189" y="201462"/>
                  </a:lnTo>
                  <a:lnTo>
                    <a:pt x="15809" y="199924"/>
                  </a:lnTo>
                  <a:lnTo>
                    <a:pt x="27125" y="182726"/>
                  </a:lnTo>
                  <a:lnTo>
                    <a:pt x="34835" y="173714"/>
                  </a:lnTo>
                  <a:lnTo>
                    <a:pt x="38191" y="164828"/>
                  </a:lnTo>
                  <a:lnTo>
                    <a:pt x="44360" y="155492"/>
                  </a:lnTo>
                  <a:lnTo>
                    <a:pt x="47716" y="146023"/>
                  </a:lnTo>
                  <a:lnTo>
                    <a:pt x="53885" y="136515"/>
                  </a:lnTo>
                  <a:lnTo>
                    <a:pt x="57241" y="126995"/>
                  </a:lnTo>
                  <a:lnTo>
                    <a:pt x="63410" y="117471"/>
                  </a:lnTo>
                  <a:lnTo>
                    <a:pt x="65708" y="106888"/>
                  </a:lnTo>
                  <a:lnTo>
                    <a:pt x="67447" y="91876"/>
                  </a:lnTo>
                  <a:lnTo>
                    <a:pt x="74838" y="73414"/>
                  </a:lnTo>
                  <a:lnTo>
                    <a:pt x="76989" y="60400"/>
                  </a:lnTo>
                  <a:lnTo>
                    <a:pt x="83686" y="47637"/>
                  </a:lnTo>
                  <a:lnTo>
                    <a:pt x="85690" y="20929"/>
                  </a:lnTo>
                  <a:lnTo>
                    <a:pt x="93923" y="11011"/>
                  </a:lnTo>
                  <a:lnTo>
                    <a:pt x="95249" y="14"/>
                  </a:lnTo>
                  <a:lnTo>
                    <a:pt x="95249" y="8"/>
                  </a:lnTo>
                  <a:lnTo>
                    <a:pt x="90193" y="0"/>
                  </a:lnTo>
                  <a:lnTo>
                    <a:pt x="88704" y="1057"/>
                  </a:lnTo>
                  <a:lnTo>
                    <a:pt x="87711" y="2821"/>
                  </a:lnTo>
                  <a:lnTo>
                    <a:pt x="85841" y="9130"/>
                  </a:lnTo>
                  <a:lnTo>
                    <a:pt x="85726" y="41318"/>
                  </a:lnTo>
                  <a:lnTo>
                    <a:pt x="82903" y="47642"/>
                  </a:lnTo>
                  <a:lnTo>
                    <a:pt x="79179" y="53981"/>
                  </a:lnTo>
                  <a:lnTo>
                    <a:pt x="76789" y="66674"/>
                  </a:lnTo>
                  <a:lnTo>
                    <a:pt x="76202" y="112180"/>
                  </a:lnTo>
                  <a:lnTo>
                    <a:pt x="76200" y="155045"/>
                  </a:lnTo>
                  <a:lnTo>
                    <a:pt x="75142" y="165216"/>
                  </a:lnTo>
                  <a:lnTo>
                    <a:pt x="67999" y="183745"/>
                  </a:lnTo>
                  <a:lnTo>
                    <a:pt x="65694" y="214991"/>
                  </a:lnTo>
                  <a:lnTo>
                    <a:pt x="60152" y="226212"/>
                  </a:lnTo>
                  <a:lnTo>
                    <a:pt x="56355" y="253091"/>
                  </a:lnTo>
                  <a:lnTo>
                    <a:pt x="49663" y="266518"/>
                  </a:lnTo>
                  <a:lnTo>
                    <a:pt x="46646" y="292090"/>
                  </a:lnTo>
                  <a:lnTo>
                    <a:pt x="40102" y="304796"/>
                  </a:lnTo>
                  <a:lnTo>
                    <a:pt x="38217" y="321965"/>
                  </a:lnTo>
                  <a:lnTo>
                    <a:pt x="31577" y="331080"/>
                  </a:lnTo>
                  <a:lnTo>
                    <a:pt x="28692" y="342374"/>
                  </a:lnTo>
                  <a:lnTo>
                    <a:pt x="19050" y="3524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81" name="SMARTInkShape-1636"/>
            <p:cNvSpPr/>
            <p:nvPr>
              <p:custDataLst>
                <p:tags r:id="rId164"/>
              </p:custDataLst>
            </p:nvPr>
          </p:nvSpPr>
          <p:spPr>
            <a:xfrm>
              <a:off x="801424" y="1724025"/>
              <a:ext cx="208227" cy="28576"/>
            </a:xfrm>
            <a:custGeom>
              <a:avLst/>
              <a:gdLst/>
              <a:ahLst/>
              <a:cxnLst/>
              <a:rect l="0" t="0" r="0" b="0"/>
              <a:pathLst>
                <a:path w="208227" h="28576">
                  <a:moveTo>
                    <a:pt x="8201" y="28575"/>
                  </a:moveTo>
                  <a:lnTo>
                    <a:pt x="8201" y="28575"/>
                  </a:lnTo>
                  <a:lnTo>
                    <a:pt x="3144" y="28575"/>
                  </a:lnTo>
                  <a:lnTo>
                    <a:pt x="1655" y="27517"/>
                  </a:lnTo>
                  <a:lnTo>
                    <a:pt x="662" y="25753"/>
                  </a:lnTo>
                  <a:lnTo>
                    <a:pt x="0" y="23519"/>
                  </a:lnTo>
                  <a:lnTo>
                    <a:pt x="617" y="22029"/>
                  </a:lnTo>
                  <a:lnTo>
                    <a:pt x="2087" y="21036"/>
                  </a:lnTo>
                  <a:lnTo>
                    <a:pt x="9212" y="19639"/>
                  </a:lnTo>
                  <a:lnTo>
                    <a:pt x="39969" y="19060"/>
                  </a:lnTo>
                  <a:lnTo>
                    <a:pt x="42079" y="17999"/>
                  </a:lnTo>
                  <a:lnTo>
                    <a:pt x="43487" y="16232"/>
                  </a:lnTo>
                  <a:lnTo>
                    <a:pt x="44425" y="13997"/>
                  </a:lnTo>
                  <a:lnTo>
                    <a:pt x="46109" y="12506"/>
                  </a:lnTo>
                  <a:lnTo>
                    <a:pt x="50801" y="10850"/>
                  </a:lnTo>
                  <a:lnTo>
                    <a:pt x="97104" y="9528"/>
                  </a:lnTo>
                  <a:lnTo>
                    <a:pt x="144726" y="9525"/>
                  </a:lnTo>
                  <a:lnTo>
                    <a:pt x="173417" y="9525"/>
                  </a:lnTo>
                  <a:lnTo>
                    <a:pt x="179703" y="6703"/>
                  </a:lnTo>
                  <a:lnTo>
                    <a:pt x="186024" y="2979"/>
                  </a:lnTo>
                  <a:lnTo>
                    <a:pt x="198706" y="589"/>
                  </a:lnTo>
                  <a:lnTo>
                    <a:pt x="208226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82" name="SMARTInkShape-1637"/>
            <p:cNvSpPr/>
            <p:nvPr>
              <p:custDataLst>
                <p:tags r:id="rId165"/>
              </p:custDataLst>
            </p:nvPr>
          </p:nvSpPr>
          <p:spPr>
            <a:xfrm>
              <a:off x="1114425" y="1400176"/>
              <a:ext cx="190501" cy="141540"/>
            </a:xfrm>
            <a:custGeom>
              <a:avLst/>
              <a:gdLst/>
              <a:ahLst/>
              <a:cxnLst/>
              <a:rect l="0" t="0" r="0" b="0"/>
              <a:pathLst>
                <a:path w="190501" h="141540">
                  <a:moveTo>
                    <a:pt x="0" y="104774"/>
                  </a:moveTo>
                  <a:lnTo>
                    <a:pt x="0" y="104774"/>
                  </a:lnTo>
                  <a:lnTo>
                    <a:pt x="0" y="66794"/>
                  </a:lnTo>
                  <a:lnTo>
                    <a:pt x="0" y="74885"/>
                  </a:lnTo>
                  <a:lnTo>
                    <a:pt x="8201" y="84285"/>
                  </a:lnTo>
                  <a:lnTo>
                    <a:pt x="9132" y="90354"/>
                  </a:lnTo>
                  <a:lnTo>
                    <a:pt x="9524" y="118917"/>
                  </a:lnTo>
                  <a:lnTo>
                    <a:pt x="10583" y="120553"/>
                  </a:lnTo>
                  <a:lnTo>
                    <a:pt x="12347" y="121643"/>
                  </a:lnTo>
                  <a:lnTo>
                    <a:pt x="14581" y="122370"/>
                  </a:lnTo>
                  <a:lnTo>
                    <a:pt x="16071" y="123913"/>
                  </a:lnTo>
                  <a:lnTo>
                    <a:pt x="18657" y="131897"/>
                  </a:lnTo>
                  <a:lnTo>
                    <a:pt x="21698" y="132704"/>
                  </a:lnTo>
                  <a:lnTo>
                    <a:pt x="27217" y="133221"/>
                  </a:lnTo>
                  <a:lnTo>
                    <a:pt x="27971" y="136114"/>
                  </a:lnTo>
                  <a:lnTo>
                    <a:pt x="28456" y="141539"/>
                  </a:lnTo>
                  <a:lnTo>
                    <a:pt x="31344" y="139458"/>
                  </a:lnTo>
                  <a:lnTo>
                    <a:pt x="36766" y="134556"/>
                  </a:lnTo>
                  <a:lnTo>
                    <a:pt x="46184" y="133455"/>
                  </a:lnTo>
                  <a:lnTo>
                    <a:pt x="55699" y="125157"/>
                  </a:lnTo>
                  <a:lnTo>
                    <a:pt x="57922" y="116483"/>
                  </a:lnTo>
                  <a:lnTo>
                    <a:pt x="62079" y="110683"/>
                  </a:lnTo>
                  <a:lnTo>
                    <a:pt x="67455" y="107401"/>
                  </a:lnTo>
                  <a:lnTo>
                    <a:pt x="70370" y="106525"/>
                  </a:lnTo>
                  <a:lnTo>
                    <a:pt x="72313" y="104883"/>
                  </a:lnTo>
                  <a:lnTo>
                    <a:pt x="74472" y="100237"/>
                  </a:lnTo>
                  <a:lnTo>
                    <a:pt x="76917" y="88630"/>
                  </a:lnTo>
                  <a:lnTo>
                    <a:pt x="82645" y="79294"/>
                  </a:lnTo>
                  <a:lnTo>
                    <a:pt x="85117" y="66658"/>
                  </a:lnTo>
                  <a:lnTo>
                    <a:pt x="85319" y="63488"/>
                  </a:lnTo>
                  <a:lnTo>
                    <a:pt x="88367" y="57144"/>
                  </a:lnTo>
                  <a:lnTo>
                    <a:pt x="93890" y="49505"/>
                  </a:lnTo>
                  <a:lnTo>
                    <a:pt x="94981" y="40391"/>
                  </a:lnTo>
                  <a:lnTo>
                    <a:pt x="95250" y="19061"/>
                  </a:lnTo>
                  <a:lnTo>
                    <a:pt x="95250" y="60728"/>
                  </a:lnTo>
                  <a:lnTo>
                    <a:pt x="98072" y="66853"/>
                  </a:lnTo>
                  <a:lnTo>
                    <a:pt x="103451" y="74353"/>
                  </a:lnTo>
                  <a:lnTo>
                    <a:pt x="104740" y="85284"/>
                  </a:lnTo>
                  <a:lnTo>
                    <a:pt x="104765" y="90650"/>
                  </a:lnTo>
                  <a:lnTo>
                    <a:pt x="105826" y="92183"/>
                  </a:lnTo>
                  <a:lnTo>
                    <a:pt x="107593" y="93205"/>
                  </a:lnTo>
                  <a:lnTo>
                    <a:pt x="112975" y="94845"/>
                  </a:lnTo>
                  <a:lnTo>
                    <a:pt x="113417" y="93921"/>
                  </a:lnTo>
                  <a:lnTo>
                    <a:pt x="113907" y="90073"/>
                  </a:lnTo>
                  <a:lnTo>
                    <a:pt x="115096" y="88623"/>
                  </a:lnTo>
                  <a:lnTo>
                    <a:pt x="122467" y="86106"/>
                  </a:lnTo>
                  <a:lnTo>
                    <a:pt x="123221" y="83071"/>
                  </a:lnTo>
                  <a:lnTo>
                    <a:pt x="123422" y="80781"/>
                  </a:lnTo>
                  <a:lnTo>
                    <a:pt x="124615" y="79253"/>
                  </a:lnTo>
                  <a:lnTo>
                    <a:pt x="128762" y="77557"/>
                  </a:lnTo>
                  <a:lnTo>
                    <a:pt x="130292" y="76046"/>
                  </a:lnTo>
                  <a:lnTo>
                    <a:pt x="131991" y="71545"/>
                  </a:lnTo>
                  <a:lnTo>
                    <a:pt x="133502" y="69921"/>
                  </a:lnTo>
                  <a:lnTo>
                    <a:pt x="138003" y="68117"/>
                  </a:lnTo>
                  <a:lnTo>
                    <a:pt x="139628" y="66578"/>
                  </a:lnTo>
                  <a:lnTo>
                    <a:pt x="147504" y="53543"/>
                  </a:lnTo>
                  <a:lnTo>
                    <a:pt x="157979" y="41189"/>
                  </a:lnTo>
                  <a:lnTo>
                    <a:pt x="160171" y="34886"/>
                  </a:lnTo>
                  <a:lnTo>
                    <a:pt x="161814" y="32782"/>
                  </a:lnTo>
                  <a:lnTo>
                    <a:pt x="168124" y="28762"/>
                  </a:lnTo>
                  <a:lnTo>
                    <a:pt x="169972" y="24072"/>
                  </a:lnTo>
                  <a:lnTo>
                    <a:pt x="171012" y="15481"/>
                  </a:lnTo>
                  <a:lnTo>
                    <a:pt x="172217" y="13495"/>
                  </a:lnTo>
                  <a:lnTo>
                    <a:pt x="174077" y="12171"/>
                  </a:lnTo>
                  <a:lnTo>
                    <a:pt x="176377" y="11289"/>
                  </a:lnTo>
                  <a:lnTo>
                    <a:pt x="177909" y="9642"/>
                  </a:lnTo>
                  <a:lnTo>
                    <a:pt x="180855" y="437"/>
                  </a:lnTo>
                  <a:lnTo>
                    <a:pt x="190465" y="0"/>
                  </a:lnTo>
                  <a:lnTo>
                    <a:pt x="190500" y="31880"/>
                  </a:lnTo>
                  <a:lnTo>
                    <a:pt x="187678" y="38157"/>
                  </a:lnTo>
                  <a:lnTo>
                    <a:pt x="183954" y="44475"/>
                  </a:lnTo>
                  <a:lnTo>
                    <a:pt x="181564" y="57154"/>
                  </a:lnTo>
                  <a:lnTo>
                    <a:pt x="181092" y="69850"/>
                  </a:lnTo>
                  <a:lnTo>
                    <a:pt x="178205" y="76199"/>
                  </a:lnTo>
                  <a:lnTo>
                    <a:pt x="174452" y="82549"/>
                  </a:lnTo>
                  <a:lnTo>
                    <a:pt x="172043" y="95249"/>
                  </a:lnTo>
                  <a:lnTo>
                    <a:pt x="171460" y="121943"/>
                  </a:lnTo>
                  <a:lnTo>
                    <a:pt x="161925" y="13334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83" name="SMARTInkShape-1638"/>
            <p:cNvSpPr/>
            <p:nvPr>
              <p:custDataLst>
                <p:tags r:id="rId166"/>
              </p:custDataLst>
            </p:nvPr>
          </p:nvSpPr>
          <p:spPr>
            <a:xfrm>
              <a:off x="1285875" y="1362075"/>
              <a:ext cx="114301" cy="304801"/>
            </a:xfrm>
            <a:custGeom>
              <a:avLst/>
              <a:gdLst/>
              <a:ahLst/>
              <a:cxnLst/>
              <a:rect l="0" t="0" r="0" b="0"/>
              <a:pathLst>
                <a:path w="114301" h="304801">
                  <a:moveTo>
                    <a:pt x="95250" y="0"/>
                  </a:moveTo>
                  <a:lnTo>
                    <a:pt x="95250" y="0"/>
                  </a:lnTo>
                  <a:lnTo>
                    <a:pt x="112966" y="0"/>
                  </a:lnTo>
                  <a:lnTo>
                    <a:pt x="113411" y="1058"/>
                  </a:lnTo>
                  <a:lnTo>
                    <a:pt x="114300" y="45589"/>
                  </a:lnTo>
                  <a:lnTo>
                    <a:pt x="114300" y="78986"/>
                  </a:lnTo>
                  <a:lnTo>
                    <a:pt x="111478" y="85552"/>
                  </a:lnTo>
                  <a:lnTo>
                    <a:pt x="109243" y="88785"/>
                  </a:lnTo>
                  <a:lnTo>
                    <a:pt x="102541" y="112299"/>
                  </a:lnTo>
                  <a:lnTo>
                    <a:pt x="100111" y="116141"/>
                  </a:lnTo>
                  <a:lnTo>
                    <a:pt x="96690" y="131661"/>
                  </a:lnTo>
                  <a:lnTo>
                    <a:pt x="94476" y="148264"/>
                  </a:lnTo>
                  <a:lnTo>
                    <a:pt x="84945" y="161735"/>
                  </a:lnTo>
                  <a:lnTo>
                    <a:pt x="72871" y="179644"/>
                  </a:lnTo>
                  <a:lnTo>
                    <a:pt x="62162" y="202804"/>
                  </a:lnTo>
                  <a:lnTo>
                    <a:pt x="51594" y="215822"/>
                  </a:lnTo>
                  <a:lnTo>
                    <a:pt x="45587" y="228584"/>
                  </a:lnTo>
                  <a:lnTo>
                    <a:pt x="32540" y="244473"/>
                  </a:lnTo>
                  <a:lnTo>
                    <a:pt x="26536" y="257175"/>
                  </a:lnTo>
                  <a:lnTo>
                    <a:pt x="22377" y="263525"/>
                  </a:lnTo>
                  <a:lnTo>
                    <a:pt x="18977" y="273050"/>
                  </a:lnTo>
                  <a:lnTo>
                    <a:pt x="12796" y="282575"/>
                  </a:lnTo>
                  <a:lnTo>
                    <a:pt x="10979" y="288925"/>
                  </a:lnTo>
                  <a:lnTo>
                    <a:pt x="9436" y="291042"/>
                  </a:lnTo>
                  <a:lnTo>
                    <a:pt x="7349" y="292453"/>
                  </a:lnTo>
                  <a:lnTo>
                    <a:pt x="4899" y="293394"/>
                  </a:lnTo>
                  <a:lnTo>
                    <a:pt x="3266" y="295079"/>
                  </a:lnTo>
                  <a:lnTo>
                    <a:pt x="0" y="3048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84" name="SMARTInkShape-1639"/>
            <p:cNvSpPr/>
            <p:nvPr>
              <p:custDataLst>
                <p:tags r:id="rId167"/>
              </p:custDataLst>
            </p:nvPr>
          </p:nvSpPr>
          <p:spPr>
            <a:xfrm>
              <a:off x="1362078" y="1609725"/>
              <a:ext cx="171448" cy="142865"/>
            </a:xfrm>
            <a:custGeom>
              <a:avLst/>
              <a:gdLst/>
              <a:ahLst/>
              <a:cxnLst/>
              <a:rect l="0" t="0" r="0" b="0"/>
              <a:pathLst>
                <a:path w="171448" h="142865">
                  <a:moveTo>
                    <a:pt x="95247" y="0"/>
                  </a:moveTo>
                  <a:lnTo>
                    <a:pt x="95247" y="0"/>
                  </a:lnTo>
                  <a:lnTo>
                    <a:pt x="112857" y="0"/>
                  </a:lnTo>
                  <a:lnTo>
                    <a:pt x="113337" y="1058"/>
                  </a:lnTo>
                  <a:lnTo>
                    <a:pt x="114286" y="9409"/>
                  </a:lnTo>
                  <a:lnTo>
                    <a:pt x="114296" y="1314"/>
                  </a:lnTo>
                  <a:lnTo>
                    <a:pt x="113238" y="876"/>
                  </a:lnTo>
                  <a:lnTo>
                    <a:pt x="72616" y="0"/>
                  </a:lnTo>
                  <a:lnTo>
                    <a:pt x="70635" y="1058"/>
                  </a:lnTo>
                  <a:lnTo>
                    <a:pt x="69314" y="2822"/>
                  </a:lnTo>
                  <a:lnTo>
                    <a:pt x="68433" y="5056"/>
                  </a:lnTo>
                  <a:lnTo>
                    <a:pt x="66788" y="6546"/>
                  </a:lnTo>
                  <a:lnTo>
                    <a:pt x="56543" y="11759"/>
                  </a:lnTo>
                  <a:lnTo>
                    <a:pt x="41192" y="24636"/>
                  </a:lnTo>
                  <a:lnTo>
                    <a:pt x="28557" y="30619"/>
                  </a:lnTo>
                  <a:lnTo>
                    <a:pt x="25387" y="33113"/>
                  </a:lnTo>
                  <a:lnTo>
                    <a:pt x="21865" y="38706"/>
                  </a:lnTo>
                  <a:lnTo>
                    <a:pt x="18360" y="54055"/>
                  </a:lnTo>
                  <a:lnTo>
                    <a:pt x="12611" y="63524"/>
                  </a:lnTo>
                  <a:lnTo>
                    <a:pt x="9379" y="73032"/>
                  </a:lnTo>
                  <a:lnTo>
                    <a:pt x="3247" y="82552"/>
                  </a:lnTo>
                  <a:lnTo>
                    <a:pt x="960" y="92076"/>
                  </a:lnTo>
                  <a:lnTo>
                    <a:pt x="0" y="128324"/>
                  </a:lnTo>
                  <a:lnTo>
                    <a:pt x="1058" y="129999"/>
                  </a:lnTo>
                  <a:lnTo>
                    <a:pt x="2821" y="131116"/>
                  </a:lnTo>
                  <a:lnTo>
                    <a:pt x="5055" y="131861"/>
                  </a:lnTo>
                  <a:lnTo>
                    <a:pt x="17331" y="141420"/>
                  </a:lnTo>
                  <a:lnTo>
                    <a:pt x="23595" y="142444"/>
                  </a:lnTo>
                  <a:lnTo>
                    <a:pt x="50833" y="142864"/>
                  </a:lnTo>
                  <a:lnTo>
                    <a:pt x="57163" y="140048"/>
                  </a:lnTo>
                  <a:lnTo>
                    <a:pt x="63504" y="136327"/>
                  </a:lnTo>
                  <a:lnTo>
                    <a:pt x="73024" y="133173"/>
                  </a:lnTo>
                  <a:lnTo>
                    <a:pt x="83606" y="127065"/>
                  </a:lnTo>
                  <a:lnTo>
                    <a:pt x="98618" y="123727"/>
                  </a:lnTo>
                  <a:lnTo>
                    <a:pt x="111298" y="117564"/>
                  </a:lnTo>
                  <a:lnTo>
                    <a:pt x="126931" y="114209"/>
                  </a:lnTo>
                  <a:lnTo>
                    <a:pt x="139795" y="108040"/>
                  </a:lnTo>
                  <a:lnTo>
                    <a:pt x="155483" y="104684"/>
                  </a:lnTo>
                  <a:lnTo>
                    <a:pt x="171447" y="952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288" name="SMARTInkShape-Group382"/>
          <p:cNvGrpSpPr/>
          <p:nvPr/>
        </p:nvGrpSpPr>
        <p:grpSpPr>
          <a:xfrm>
            <a:off x="619125" y="1457325"/>
            <a:ext cx="142876" cy="142760"/>
            <a:chOff x="619125" y="1457325"/>
            <a:chExt cx="142876" cy="142760"/>
          </a:xfrm>
        </p:grpSpPr>
        <p:sp>
          <p:nvSpPr>
            <p:cNvPr id="26286" name="SMARTInkShape-1640"/>
            <p:cNvSpPr/>
            <p:nvPr>
              <p:custDataLst>
                <p:tags r:id="rId161"/>
              </p:custDataLst>
            </p:nvPr>
          </p:nvSpPr>
          <p:spPr>
            <a:xfrm>
              <a:off x="638175" y="1457325"/>
              <a:ext cx="123826" cy="19051"/>
            </a:xfrm>
            <a:custGeom>
              <a:avLst/>
              <a:gdLst/>
              <a:ahLst/>
              <a:cxnLst/>
              <a:rect l="0" t="0" r="0" b="0"/>
              <a:pathLst>
                <a:path w="123826" h="19051">
                  <a:moveTo>
                    <a:pt x="9525" y="9525"/>
                  </a:moveTo>
                  <a:lnTo>
                    <a:pt x="9525" y="9525"/>
                  </a:lnTo>
                  <a:lnTo>
                    <a:pt x="9525" y="18934"/>
                  </a:lnTo>
                  <a:lnTo>
                    <a:pt x="0" y="19050"/>
                  </a:lnTo>
                  <a:lnTo>
                    <a:pt x="0" y="9918"/>
                  </a:lnTo>
                  <a:lnTo>
                    <a:pt x="9515" y="9525"/>
                  </a:lnTo>
                  <a:lnTo>
                    <a:pt x="17725" y="1324"/>
                  </a:lnTo>
                  <a:lnTo>
                    <a:pt x="27135" y="116"/>
                  </a:lnTo>
                  <a:lnTo>
                    <a:pt x="74722" y="0"/>
                  </a:lnTo>
                  <a:lnTo>
                    <a:pt x="84362" y="0"/>
                  </a:lnTo>
                  <a:lnTo>
                    <a:pt x="84817" y="1058"/>
                  </a:lnTo>
                  <a:lnTo>
                    <a:pt x="85321" y="5056"/>
                  </a:lnTo>
                  <a:lnTo>
                    <a:pt x="86514" y="6546"/>
                  </a:lnTo>
                  <a:lnTo>
                    <a:pt x="93891" y="9132"/>
                  </a:lnTo>
                  <a:lnTo>
                    <a:pt x="109404" y="9515"/>
                  </a:lnTo>
                  <a:lnTo>
                    <a:pt x="111036" y="10576"/>
                  </a:lnTo>
                  <a:lnTo>
                    <a:pt x="112124" y="12343"/>
                  </a:lnTo>
                  <a:lnTo>
                    <a:pt x="112849" y="14578"/>
                  </a:lnTo>
                  <a:lnTo>
                    <a:pt x="114391" y="16069"/>
                  </a:lnTo>
                  <a:lnTo>
                    <a:pt x="123825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87" name="SMARTInkShape-1641"/>
            <p:cNvSpPr/>
            <p:nvPr>
              <p:custDataLst>
                <p:tags r:id="rId162"/>
              </p:custDataLst>
            </p:nvPr>
          </p:nvSpPr>
          <p:spPr>
            <a:xfrm>
              <a:off x="619125" y="1581150"/>
              <a:ext cx="114301" cy="18935"/>
            </a:xfrm>
            <a:custGeom>
              <a:avLst/>
              <a:gdLst/>
              <a:ahLst/>
              <a:cxnLst/>
              <a:rect l="0" t="0" r="0" b="0"/>
              <a:pathLst>
                <a:path w="114301" h="18935">
                  <a:moveTo>
                    <a:pt x="0" y="9525"/>
                  </a:moveTo>
                  <a:lnTo>
                    <a:pt x="0" y="9525"/>
                  </a:lnTo>
                  <a:lnTo>
                    <a:pt x="0" y="18934"/>
                  </a:lnTo>
                  <a:lnTo>
                    <a:pt x="0" y="10839"/>
                  </a:lnTo>
                  <a:lnTo>
                    <a:pt x="1058" y="10401"/>
                  </a:lnTo>
                  <a:lnTo>
                    <a:pt x="9133" y="9559"/>
                  </a:lnTo>
                  <a:lnTo>
                    <a:pt x="9409" y="4479"/>
                  </a:lnTo>
                  <a:lnTo>
                    <a:pt x="10506" y="2986"/>
                  </a:lnTo>
                  <a:lnTo>
                    <a:pt x="18655" y="116"/>
                  </a:lnTo>
                  <a:lnTo>
                    <a:pt x="64485" y="0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291" name="SMARTInkShape-Group383"/>
          <p:cNvGrpSpPr/>
          <p:nvPr/>
        </p:nvGrpSpPr>
        <p:grpSpPr>
          <a:xfrm>
            <a:off x="190500" y="1190625"/>
            <a:ext cx="285751" cy="647701"/>
            <a:chOff x="190500" y="1190625"/>
            <a:chExt cx="285751" cy="647701"/>
          </a:xfrm>
        </p:grpSpPr>
        <p:sp>
          <p:nvSpPr>
            <p:cNvPr id="26289" name="SMARTInkShape-1642"/>
            <p:cNvSpPr/>
            <p:nvPr>
              <p:custDataLst>
                <p:tags r:id="rId159"/>
              </p:custDataLst>
            </p:nvPr>
          </p:nvSpPr>
          <p:spPr>
            <a:xfrm>
              <a:off x="190500" y="1190625"/>
              <a:ext cx="152401" cy="533400"/>
            </a:xfrm>
            <a:custGeom>
              <a:avLst/>
              <a:gdLst/>
              <a:ahLst/>
              <a:cxnLst/>
              <a:rect l="0" t="0" r="0" b="0"/>
              <a:pathLst>
                <a:path w="152401" h="533400">
                  <a:moveTo>
                    <a:pt x="19050" y="171450"/>
                  </a:moveTo>
                  <a:lnTo>
                    <a:pt x="19050" y="171450"/>
                  </a:lnTo>
                  <a:lnTo>
                    <a:pt x="0" y="171450"/>
                  </a:lnTo>
                  <a:lnTo>
                    <a:pt x="0" y="133360"/>
                  </a:lnTo>
                  <a:lnTo>
                    <a:pt x="17725" y="133350"/>
                  </a:lnTo>
                  <a:lnTo>
                    <a:pt x="18167" y="134408"/>
                  </a:lnTo>
                  <a:lnTo>
                    <a:pt x="18934" y="141551"/>
                  </a:lnTo>
                  <a:lnTo>
                    <a:pt x="21820" y="142287"/>
                  </a:lnTo>
                  <a:lnTo>
                    <a:pt x="24072" y="142483"/>
                  </a:lnTo>
                  <a:lnTo>
                    <a:pt x="25573" y="143672"/>
                  </a:lnTo>
                  <a:lnTo>
                    <a:pt x="28180" y="151042"/>
                  </a:lnTo>
                  <a:lnTo>
                    <a:pt x="28458" y="157054"/>
                  </a:lnTo>
                  <a:lnTo>
                    <a:pt x="29555" y="158678"/>
                  </a:lnTo>
                  <a:lnTo>
                    <a:pt x="31345" y="159760"/>
                  </a:lnTo>
                  <a:lnTo>
                    <a:pt x="33597" y="160482"/>
                  </a:lnTo>
                  <a:lnTo>
                    <a:pt x="35098" y="162021"/>
                  </a:lnTo>
                  <a:lnTo>
                    <a:pt x="37705" y="169999"/>
                  </a:lnTo>
                  <a:lnTo>
                    <a:pt x="38097" y="194105"/>
                  </a:lnTo>
                  <a:lnTo>
                    <a:pt x="39156" y="196078"/>
                  </a:lnTo>
                  <a:lnTo>
                    <a:pt x="40921" y="197394"/>
                  </a:lnTo>
                  <a:lnTo>
                    <a:pt x="43156" y="198271"/>
                  </a:lnTo>
                  <a:lnTo>
                    <a:pt x="44645" y="199914"/>
                  </a:lnTo>
                  <a:lnTo>
                    <a:pt x="46301" y="204562"/>
                  </a:lnTo>
                  <a:lnTo>
                    <a:pt x="47591" y="231810"/>
                  </a:lnTo>
                  <a:lnTo>
                    <a:pt x="44787" y="238141"/>
                  </a:lnTo>
                  <a:lnTo>
                    <a:pt x="41072" y="244482"/>
                  </a:lnTo>
                  <a:lnTo>
                    <a:pt x="38981" y="255060"/>
                  </a:lnTo>
                  <a:lnTo>
                    <a:pt x="38115" y="297923"/>
                  </a:lnTo>
                  <a:lnTo>
                    <a:pt x="37049" y="308094"/>
                  </a:lnTo>
                  <a:lnTo>
                    <a:pt x="29900" y="326623"/>
                  </a:lnTo>
                  <a:lnTo>
                    <a:pt x="28590" y="370882"/>
                  </a:lnTo>
                  <a:lnTo>
                    <a:pt x="28585" y="374254"/>
                  </a:lnTo>
                  <a:lnTo>
                    <a:pt x="25757" y="380824"/>
                  </a:lnTo>
                  <a:lnTo>
                    <a:pt x="22031" y="387272"/>
                  </a:lnTo>
                  <a:lnTo>
                    <a:pt x="19639" y="400034"/>
                  </a:lnTo>
                  <a:lnTo>
                    <a:pt x="19055" y="447086"/>
                  </a:lnTo>
                  <a:lnTo>
                    <a:pt x="19053" y="450458"/>
                  </a:lnTo>
                  <a:lnTo>
                    <a:pt x="21874" y="457026"/>
                  </a:lnTo>
                  <a:lnTo>
                    <a:pt x="25597" y="463472"/>
                  </a:lnTo>
                  <a:lnTo>
                    <a:pt x="27987" y="476235"/>
                  </a:lnTo>
                  <a:lnTo>
                    <a:pt x="28459" y="488947"/>
                  </a:lnTo>
                  <a:lnTo>
                    <a:pt x="29556" y="491065"/>
                  </a:lnTo>
                  <a:lnTo>
                    <a:pt x="31346" y="492476"/>
                  </a:lnTo>
                  <a:lnTo>
                    <a:pt x="33597" y="493418"/>
                  </a:lnTo>
                  <a:lnTo>
                    <a:pt x="35098" y="495103"/>
                  </a:lnTo>
                  <a:lnTo>
                    <a:pt x="36766" y="499799"/>
                  </a:lnTo>
                  <a:lnTo>
                    <a:pt x="37705" y="508392"/>
                  </a:lnTo>
                  <a:lnTo>
                    <a:pt x="38895" y="510378"/>
                  </a:lnTo>
                  <a:lnTo>
                    <a:pt x="40747" y="511702"/>
                  </a:lnTo>
                  <a:lnTo>
                    <a:pt x="43039" y="512585"/>
                  </a:lnTo>
                  <a:lnTo>
                    <a:pt x="44568" y="514232"/>
                  </a:lnTo>
                  <a:lnTo>
                    <a:pt x="48415" y="523947"/>
                  </a:lnTo>
                  <a:lnTo>
                    <a:pt x="55791" y="531946"/>
                  </a:lnTo>
                  <a:lnTo>
                    <a:pt x="65231" y="533272"/>
                  </a:lnTo>
                  <a:lnTo>
                    <a:pt x="89330" y="533399"/>
                  </a:lnTo>
                  <a:lnTo>
                    <a:pt x="91303" y="532341"/>
                  </a:lnTo>
                  <a:lnTo>
                    <a:pt x="92619" y="530577"/>
                  </a:lnTo>
                  <a:lnTo>
                    <a:pt x="93496" y="528343"/>
                  </a:lnTo>
                  <a:lnTo>
                    <a:pt x="95139" y="526854"/>
                  </a:lnTo>
                  <a:lnTo>
                    <a:pt x="99787" y="525199"/>
                  </a:lnTo>
                  <a:lnTo>
                    <a:pt x="101450" y="523699"/>
                  </a:lnTo>
                  <a:lnTo>
                    <a:pt x="112119" y="504629"/>
                  </a:lnTo>
                  <a:lnTo>
                    <a:pt x="112846" y="501519"/>
                  </a:lnTo>
                  <a:lnTo>
                    <a:pt x="121648" y="485758"/>
                  </a:lnTo>
                  <a:lnTo>
                    <a:pt x="122373" y="482589"/>
                  </a:lnTo>
                  <a:lnTo>
                    <a:pt x="140244" y="449661"/>
                  </a:lnTo>
                  <a:lnTo>
                    <a:pt x="145629" y="411613"/>
                  </a:lnTo>
                  <a:lnTo>
                    <a:pt x="149391" y="404131"/>
                  </a:lnTo>
                  <a:lnTo>
                    <a:pt x="151806" y="387881"/>
                  </a:lnTo>
                  <a:lnTo>
                    <a:pt x="152390" y="344313"/>
                  </a:lnTo>
                  <a:lnTo>
                    <a:pt x="152400" y="297314"/>
                  </a:lnTo>
                  <a:lnTo>
                    <a:pt x="152400" y="293459"/>
                  </a:lnTo>
                  <a:lnTo>
                    <a:pt x="149578" y="286354"/>
                  </a:lnTo>
                  <a:lnTo>
                    <a:pt x="145854" y="279669"/>
                  </a:lnTo>
                  <a:lnTo>
                    <a:pt x="143463" y="266753"/>
                  </a:lnTo>
                  <a:lnTo>
                    <a:pt x="142991" y="254010"/>
                  </a:lnTo>
                  <a:lnTo>
                    <a:pt x="140105" y="247655"/>
                  </a:lnTo>
                  <a:lnTo>
                    <a:pt x="136352" y="241302"/>
                  </a:lnTo>
                  <a:lnTo>
                    <a:pt x="133181" y="231776"/>
                  </a:lnTo>
                  <a:lnTo>
                    <a:pt x="127068" y="222250"/>
                  </a:lnTo>
                  <a:lnTo>
                    <a:pt x="124786" y="212725"/>
                  </a:lnTo>
                  <a:lnTo>
                    <a:pt x="124252" y="206375"/>
                  </a:lnTo>
                  <a:lnTo>
                    <a:pt x="121193" y="200025"/>
                  </a:lnTo>
                  <a:lnTo>
                    <a:pt x="117363" y="193675"/>
                  </a:lnTo>
                  <a:lnTo>
                    <a:pt x="114149" y="184150"/>
                  </a:lnTo>
                  <a:lnTo>
                    <a:pt x="108023" y="174625"/>
                  </a:lnTo>
                  <a:lnTo>
                    <a:pt x="105737" y="165100"/>
                  </a:lnTo>
                  <a:lnTo>
                    <a:pt x="105203" y="158750"/>
                  </a:lnTo>
                  <a:lnTo>
                    <a:pt x="102143" y="152400"/>
                  </a:lnTo>
                  <a:lnTo>
                    <a:pt x="98314" y="146050"/>
                  </a:lnTo>
                  <a:lnTo>
                    <a:pt x="95855" y="133350"/>
                  </a:lnTo>
                  <a:lnTo>
                    <a:pt x="95251" y="85725"/>
                  </a:lnTo>
                  <a:lnTo>
                    <a:pt x="95251" y="82550"/>
                  </a:lnTo>
                  <a:lnTo>
                    <a:pt x="98073" y="76200"/>
                  </a:lnTo>
                  <a:lnTo>
                    <a:pt x="100307" y="73025"/>
                  </a:lnTo>
                  <a:lnTo>
                    <a:pt x="103451" y="58443"/>
                  </a:lnTo>
                  <a:lnTo>
                    <a:pt x="105572" y="42158"/>
                  </a:lnTo>
                  <a:lnTo>
                    <a:pt x="115085" y="28749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90" name="SMARTInkShape-1643"/>
            <p:cNvSpPr/>
            <p:nvPr>
              <p:custDataLst>
                <p:tags r:id="rId160"/>
              </p:custDataLst>
            </p:nvPr>
          </p:nvSpPr>
          <p:spPr>
            <a:xfrm>
              <a:off x="466725" y="1628775"/>
              <a:ext cx="9526" cy="209551"/>
            </a:xfrm>
            <a:custGeom>
              <a:avLst/>
              <a:gdLst/>
              <a:ahLst/>
              <a:cxnLst/>
              <a:rect l="0" t="0" r="0" b="0"/>
              <a:pathLst>
                <a:path w="9526" h="209551">
                  <a:moveTo>
                    <a:pt x="9525" y="9525"/>
                  </a:moveTo>
                  <a:lnTo>
                    <a:pt x="9525" y="9525"/>
                  </a:lnTo>
                  <a:lnTo>
                    <a:pt x="9525" y="0"/>
                  </a:lnTo>
                  <a:lnTo>
                    <a:pt x="9525" y="44719"/>
                  </a:lnTo>
                  <a:lnTo>
                    <a:pt x="8467" y="92253"/>
                  </a:lnTo>
                  <a:lnTo>
                    <a:pt x="1324" y="116035"/>
                  </a:lnTo>
                  <a:lnTo>
                    <a:pt x="52" y="162117"/>
                  </a:lnTo>
                  <a:lnTo>
                    <a:pt x="0" y="2095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298" name="SMARTInkShape-Group384"/>
          <p:cNvGrpSpPr/>
          <p:nvPr/>
        </p:nvGrpSpPr>
        <p:grpSpPr>
          <a:xfrm>
            <a:off x="3562350" y="1028700"/>
            <a:ext cx="638173" cy="400051"/>
            <a:chOff x="3562350" y="1028700"/>
            <a:chExt cx="638173" cy="400051"/>
          </a:xfrm>
        </p:grpSpPr>
        <p:sp>
          <p:nvSpPr>
            <p:cNvPr id="26292" name="SMARTInkShape-1644"/>
            <p:cNvSpPr/>
            <p:nvPr>
              <p:custDataLst>
                <p:tags r:id="rId153"/>
              </p:custDataLst>
            </p:nvPr>
          </p:nvSpPr>
          <p:spPr>
            <a:xfrm>
              <a:off x="3943350" y="1028700"/>
              <a:ext cx="95251" cy="152401"/>
            </a:xfrm>
            <a:custGeom>
              <a:avLst/>
              <a:gdLst/>
              <a:ahLst/>
              <a:cxnLst/>
              <a:rect l="0" t="0" r="0" b="0"/>
              <a:pathLst>
                <a:path w="95251" h="152401">
                  <a:moveTo>
                    <a:pt x="0" y="0"/>
                  </a:moveTo>
                  <a:lnTo>
                    <a:pt x="0" y="0"/>
                  </a:lnTo>
                  <a:lnTo>
                    <a:pt x="8201" y="0"/>
                  </a:lnTo>
                  <a:lnTo>
                    <a:pt x="8642" y="1058"/>
                  </a:lnTo>
                  <a:lnTo>
                    <a:pt x="9515" y="9409"/>
                  </a:lnTo>
                  <a:lnTo>
                    <a:pt x="33505" y="9525"/>
                  </a:lnTo>
                  <a:lnTo>
                    <a:pt x="35037" y="10583"/>
                  </a:lnTo>
                  <a:lnTo>
                    <a:pt x="36058" y="12347"/>
                  </a:lnTo>
                  <a:lnTo>
                    <a:pt x="37980" y="18658"/>
                  </a:lnTo>
                  <a:lnTo>
                    <a:pt x="47230" y="19040"/>
                  </a:lnTo>
                  <a:lnTo>
                    <a:pt x="56747" y="28182"/>
                  </a:lnTo>
                  <a:lnTo>
                    <a:pt x="71612" y="28572"/>
                  </a:lnTo>
                  <a:lnTo>
                    <a:pt x="73142" y="29631"/>
                  </a:lnTo>
                  <a:lnTo>
                    <a:pt x="74161" y="31396"/>
                  </a:lnTo>
                  <a:lnTo>
                    <a:pt x="75797" y="36776"/>
                  </a:lnTo>
                  <a:lnTo>
                    <a:pt x="78844" y="37511"/>
                  </a:lnTo>
                  <a:lnTo>
                    <a:pt x="85322" y="38066"/>
                  </a:lnTo>
                  <a:lnTo>
                    <a:pt x="85606" y="43146"/>
                  </a:lnTo>
                  <a:lnTo>
                    <a:pt x="86704" y="44639"/>
                  </a:lnTo>
                  <a:lnTo>
                    <a:pt x="93916" y="47232"/>
                  </a:lnTo>
                  <a:lnTo>
                    <a:pt x="94657" y="50272"/>
                  </a:lnTo>
                  <a:lnTo>
                    <a:pt x="95250" y="74866"/>
                  </a:lnTo>
                  <a:lnTo>
                    <a:pt x="87049" y="84284"/>
                  </a:lnTo>
                  <a:lnTo>
                    <a:pt x="84929" y="93045"/>
                  </a:lnTo>
                  <a:lnTo>
                    <a:pt x="68840" y="114905"/>
                  </a:lnTo>
                  <a:lnTo>
                    <a:pt x="68119" y="117878"/>
                  </a:lnTo>
                  <a:lnTo>
                    <a:pt x="59326" y="133403"/>
                  </a:lnTo>
                  <a:lnTo>
                    <a:pt x="57150" y="1524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93" name="SMARTInkShape-1645"/>
            <p:cNvSpPr/>
            <p:nvPr>
              <p:custDataLst>
                <p:tags r:id="rId154"/>
              </p:custDataLst>
            </p:nvPr>
          </p:nvSpPr>
          <p:spPr>
            <a:xfrm>
              <a:off x="3771910" y="1066800"/>
              <a:ext cx="209541" cy="38101"/>
            </a:xfrm>
            <a:custGeom>
              <a:avLst/>
              <a:gdLst/>
              <a:ahLst/>
              <a:cxnLst/>
              <a:rect l="0" t="0" r="0" b="0"/>
              <a:pathLst>
                <a:path w="209541" h="38101">
                  <a:moveTo>
                    <a:pt x="9515" y="9525"/>
                  </a:moveTo>
                  <a:lnTo>
                    <a:pt x="9515" y="9525"/>
                  </a:lnTo>
                  <a:lnTo>
                    <a:pt x="1314" y="9525"/>
                  </a:lnTo>
                  <a:lnTo>
                    <a:pt x="873" y="8467"/>
                  </a:lnTo>
                  <a:lnTo>
                    <a:pt x="0" y="116"/>
                  </a:lnTo>
                  <a:lnTo>
                    <a:pt x="33193" y="0"/>
                  </a:lnTo>
                  <a:lnTo>
                    <a:pt x="34825" y="1058"/>
                  </a:lnTo>
                  <a:lnTo>
                    <a:pt x="35914" y="2822"/>
                  </a:lnTo>
                  <a:lnTo>
                    <a:pt x="36639" y="5057"/>
                  </a:lnTo>
                  <a:lnTo>
                    <a:pt x="38181" y="6546"/>
                  </a:lnTo>
                  <a:lnTo>
                    <a:pt x="42716" y="8201"/>
                  </a:lnTo>
                  <a:lnTo>
                    <a:pt x="89283" y="9524"/>
                  </a:lnTo>
                  <a:lnTo>
                    <a:pt x="135326" y="9525"/>
                  </a:lnTo>
                  <a:lnTo>
                    <a:pt x="155682" y="9525"/>
                  </a:lnTo>
                  <a:lnTo>
                    <a:pt x="161967" y="12347"/>
                  </a:lnTo>
                  <a:lnTo>
                    <a:pt x="169568" y="17726"/>
                  </a:lnTo>
                  <a:lnTo>
                    <a:pt x="179477" y="18934"/>
                  </a:lnTo>
                  <a:lnTo>
                    <a:pt x="185581" y="19016"/>
                  </a:lnTo>
                  <a:lnTo>
                    <a:pt x="187217" y="20085"/>
                  </a:lnTo>
                  <a:lnTo>
                    <a:pt x="188308" y="21857"/>
                  </a:lnTo>
                  <a:lnTo>
                    <a:pt x="189035" y="24096"/>
                  </a:lnTo>
                  <a:lnTo>
                    <a:pt x="190578" y="25589"/>
                  </a:lnTo>
                  <a:lnTo>
                    <a:pt x="199585" y="28459"/>
                  </a:lnTo>
                  <a:lnTo>
                    <a:pt x="199977" y="36766"/>
                  </a:lnTo>
                  <a:lnTo>
                    <a:pt x="201049" y="37210"/>
                  </a:lnTo>
                  <a:lnTo>
                    <a:pt x="209540" y="381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94" name="SMARTInkShape-1646"/>
            <p:cNvSpPr/>
            <p:nvPr>
              <p:custDataLst>
                <p:tags r:id="rId155"/>
              </p:custDataLst>
            </p:nvPr>
          </p:nvSpPr>
          <p:spPr>
            <a:xfrm>
              <a:off x="4067175" y="1257300"/>
              <a:ext cx="133348" cy="171451"/>
            </a:xfrm>
            <a:custGeom>
              <a:avLst/>
              <a:gdLst/>
              <a:ahLst/>
              <a:cxnLst/>
              <a:rect l="0" t="0" r="0" b="0"/>
              <a:pathLst>
                <a:path w="133348" h="171451">
                  <a:moveTo>
                    <a:pt x="9525" y="9525"/>
                  </a:moveTo>
                  <a:lnTo>
                    <a:pt x="9525" y="9525"/>
                  </a:lnTo>
                  <a:lnTo>
                    <a:pt x="9525" y="1324"/>
                  </a:lnTo>
                  <a:lnTo>
                    <a:pt x="8467" y="883"/>
                  </a:lnTo>
                  <a:lnTo>
                    <a:pt x="0" y="0"/>
                  </a:lnTo>
                  <a:lnTo>
                    <a:pt x="8201" y="0"/>
                  </a:lnTo>
                  <a:lnTo>
                    <a:pt x="8642" y="1058"/>
                  </a:lnTo>
                  <a:lnTo>
                    <a:pt x="9132" y="5057"/>
                  </a:lnTo>
                  <a:lnTo>
                    <a:pt x="10321" y="6546"/>
                  </a:lnTo>
                  <a:lnTo>
                    <a:pt x="17692" y="9133"/>
                  </a:lnTo>
                  <a:lnTo>
                    <a:pt x="23704" y="9409"/>
                  </a:lnTo>
                  <a:lnTo>
                    <a:pt x="25328" y="10506"/>
                  </a:lnTo>
                  <a:lnTo>
                    <a:pt x="26410" y="12295"/>
                  </a:lnTo>
                  <a:lnTo>
                    <a:pt x="28147" y="17716"/>
                  </a:lnTo>
                  <a:lnTo>
                    <a:pt x="36739" y="27134"/>
                  </a:lnTo>
                  <a:lnTo>
                    <a:pt x="46181" y="28448"/>
                  </a:lnTo>
                  <a:lnTo>
                    <a:pt x="55699" y="36765"/>
                  </a:lnTo>
                  <a:lnTo>
                    <a:pt x="61776" y="37704"/>
                  </a:lnTo>
                  <a:lnTo>
                    <a:pt x="63409" y="38895"/>
                  </a:lnTo>
                  <a:lnTo>
                    <a:pt x="64498" y="40746"/>
                  </a:lnTo>
                  <a:lnTo>
                    <a:pt x="65224" y="43039"/>
                  </a:lnTo>
                  <a:lnTo>
                    <a:pt x="66766" y="44568"/>
                  </a:lnTo>
                  <a:lnTo>
                    <a:pt x="76291" y="48415"/>
                  </a:lnTo>
                  <a:lnTo>
                    <a:pt x="84274" y="55791"/>
                  </a:lnTo>
                  <a:lnTo>
                    <a:pt x="90351" y="56747"/>
                  </a:lnTo>
                  <a:lnTo>
                    <a:pt x="91984" y="57940"/>
                  </a:lnTo>
                  <a:lnTo>
                    <a:pt x="93073" y="59793"/>
                  </a:lnTo>
                  <a:lnTo>
                    <a:pt x="93799" y="62087"/>
                  </a:lnTo>
                  <a:lnTo>
                    <a:pt x="95341" y="63617"/>
                  </a:lnTo>
                  <a:lnTo>
                    <a:pt x="104866" y="67465"/>
                  </a:lnTo>
                  <a:lnTo>
                    <a:pt x="113870" y="75797"/>
                  </a:lnTo>
                  <a:lnTo>
                    <a:pt x="123422" y="76190"/>
                  </a:lnTo>
                  <a:lnTo>
                    <a:pt x="123825" y="85690"/>
                  </a:lnTo>
                  <a:lnTo>
                    <a:pt x="133316" y="85725"/>
                  </a:lnTo>
                  <a:lnTo>
                    <a:pt x="133347" y="93926"/>
                  </a:lnTo>
                  <a:lnTo>
                    <a:pt x="132290" y="94367"/>
                  </a:lnTo>
                  <a:lnTo>
                    <a:pt x="123941" y="95240"/>
                  </a:lnTo>
                  <a:lnTo>
                    <a:pt x="115634" y="103450"/>
                  </a:lnTo>
                  <a:lnTo>
                    <a:pt x="109639" y="104382"/>
                  </a:lnTo>
                  <a:lnTo>
                    <a:pt x="108017" y="105572"/>
                  </a:lnTo>
                  <a:lnTo>
                    <a:pt x="106216" y="109715"/>
                  </a:lnTo>
                  <a:lnTo>
                    <a:pt x="104677" y="111243"/>
                  </a:lnTo>
                  <a:lnTo>
                    <a:pt x="100145" y="112942"/>
                  </a:lnTo>
                  <a:lnTo>
                    <a:pt x="91644" y="113898"/>
                  </a:lnTo>
                  <a:lnTo>
                    <a:pt x="89671" y="115090"/>
                  </a:lnTo>
                  <a:lnTo>
                    <a:pt x="88355" y="116944"/>
                  </a:lnTo>
                  <a:lnTo>
                    <a:pt x="87478" y="119237"/>
                  </a:lnTo>
                  <a:lnTo>
                    <a:pt x="85835" y="120767"/>
                  </a:lnTo>
                  <a:lnTo>
                    <a:pt x="81188" y="122466"/>
                  </a:lnTo>
                  <a:lnTo>
                    <a:pt x="79525" y="123977"/>
                  </a:lnTo>
                  <a:lnTo>
                    <a:pt x="77678" y="128479"/>
                  </a:lnTo>
                  <a:lnTo>
                    <a:pt x="76127" y="130102"/>
                  </a:lnTo>
                  <a:lnTo>
                    <a:pt x="71581" y="131907"/>
                  </a:lnTo>
                  <a:lnTo>
                    <a:pt x="69946" y="133446"/>
                  </a:lnTo>
                  <a:lnTo>
                    <a:pt x="68128" y="137979"/>
                  </a:lnTo>
                  <a:lnTo>
                    <a:pt x="66586" y="139611"/>
                  </a:lnTo>
                  <a:lnTo>
                    <a:pt x="62049" y="141424"/>
                  </a:lnTo>
                  <a:lnTo>
                    <a:pt x="60416" y="142966"/>
                  </a:lnTo>
                  <a:lnTo>
                    <a:pt x="58601" y="147502"/>
                  </a:lnTo>
                  <a:lnTo>
                    <a:pt x="57059" y="149135"/>
                  </a:lnTo>
                  <a:lnTo>
                    <a:pt x="52524" y="150949"/>
                  </a:lnTo>
                  <a:lnTo>
                    <a:pt x="50891" y="152491"/>
                  </a:lnTo>
                  <a:lnTo>
                    <a:pt x="49076" y="157026"/>
                  </a:lnTo>
                  <a:lnTo>
                    <a:pt x="47534" y="158659"/>
                  </a:lnTo>
                  <a:lnTo>
                    <a:pt x="42999" y="160474"/>
                  </a:lnTo>
                  <a:lnTo>
                    <a:pt x="41366" y="162016"/>
                  </a:lnTo>
                  <a:lnTo>
                    <a:pt x="38100" y="1714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95" name="SMARTInkShape-1647"/>
            <p:cNvSpPr/>
            <p:nvPr>
              <p:custDataLst>
                <p:tags r:id="rId156"/>
              </p:custDataLst>
            </p:nvPr>
          </p:nvSpPr>
          <p:spPr>
            <a:xfrm>
              <a:off x="3629025" y="1285875"/>
              <a:ext cx="523876" cy="38101"/>
            </a:xfrm>
            <a:custGeom>
              <a:avLst/>
              <a:gdLst/>
              <a:ahLst/>
              <a:cxnLst/>
              <a:rect l="0" t="0" r="0" b="0"/>
              <a:pathLst>
                <a:path w="523876" h="38101">
                  <a:moveTo>
                    <a:pt x="0" y="9525"/>
                  </a:moveTo>
                  <a:lnTo>
                    <a:pt x="0" y="9525"/>
                  </a:lnTo>
                  <a:lnTo>
                    <a:pt x="0" y="4037"/>
                  </a:lnTo>
                  <a:lnTo>
                    <a:pt x="0" y="9249"/>
                  </a:lnTo>
                  <a:lnTo>
                    <a:pt x="0" y="0"/>
                  </a:lnTo>
                  <a:lnTo>
                    <a:pt x="14548" y="0"/>
                  </a:lnTo>
                  <a:lnTo>
                    <a:pt x="16048" y="1058"/>
                  </a:lnTo>
                  <a:lnTo>
                    <a:pt x="17048" y="2822"/>
                  </a:lnTo>
                  <a:lnTo>
                    <a:pt x="18655" y="8201"/>
                  </a:lnTo>
                  <a:lnTo>
                    <a:pt x="21696" y="8937"/>
                  </a:lnTo>
                  <a:lnTo>
                    <a:pt x="46264" y="9525"/>
                  </a:lnTo>
                  <a:lnTo>
                    <a:pt x="54960" y="16071"/>
                  </a:lnTo>
                  <a:lnTo>
                    <a:pt x="64924" y="18658"/>
                  </a:lnTo>
                  <a:lnTo>
                    <a:pt x="111132" y="19049"/>
                  </a:lnTo>
                  <a:lnTo>
                    <a:pt x="146442" y="19050"/>
                  </a:lnTo>
                  <a:lnTo>
                    <a:pt x="181582" y="28313"/>
                  </a:lnTo>
                  <a:lnTo>
                    <a:pt x="228562" y="28574"/>
                  </a:lnTo>
                  <a:lnTo>
                    <a:pt x="274239" y="28575"/>
                  </a:lnTo>
                  <a:lnTo>
                    <a:pt x="278076" y="28575"/>
                  </a:lnTo>
                  <a:lnTo>
                    <a:pt x="285162" y="31397"/>
                  </a:lnTo>
                  <a:lnTo>
                    <a:pt x="291838" y="35121"/>
                  </a:lnTo>
                  <a:lnTo>
                    <a:pt x="304748" y="37512"/>
                  </a:lnTo>
                  <a:lnTo>
                    <a:pt x="351836" y="38095"/>
                  </a:lnTo>
                  <a:lnTo>
                    <a:pt x="384165" y="38100"/>
                  </a:lnTo>
                  <a:lnTo>
                    <a:pt x="390520" y="35278"/>
                  </a:lnTo>
                  <a:lnTo>
                    <a:pt x="396873" y="31554"/>
                  </a:lnTo>
                  <a:lnTo>
                    <a:pt x="409575" y="29163"/>
                  </a:lnTo>
                  <a:lnTo>
                    <a:pt x="457200" y="28576"/>
                  </a:lnTo>
                  <a:lnTo>
                    <a:pt x="499918" y="28575"/>
                  </a:lnTo>
                  <a:lnTo>
                    <a:pt x="501554" y="27517"/>
                  </a:lnTo>
                  <a:lnTo>
                    <a:pt x="502645" y="25753"/>
                  </a:lnTo>
                  <a:lnTo>
                    <a:pt x="503372" y="23518"/>
                  </a:lnTo>
                  <a:lnTo>
                    <a:pt x="504914" y="22029"/>
                  </a:lnTo>
                  <a:lnTo>
                    <a:pt x="513920" y="19166"/>
                  </a:lnTo>
                  <a:lnTo>
                    <a:pt x="523875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96" name="SMARTInkShape-1648"/>
            <p:cNvSpPr/>
            <p:nvPr>
              <p:custDataLst>
                <p:tags r:id="rId157"/>
              </p:custDataLst>
            </p:nvPr>
          </p:nvSpPr>
          <p:spPr>
            <a:xfrm>
              <a:off x="3790953" y="1104900"/>
              <a:ext cx="247648" cy="142876"/>
            </a:xfrm>
            <a:custGeom>
              <a:avLst/>
              <a:gdLst/>
              <a:ahLst/>
              <a:cxnLst/>
              <a:rect l="0" t="0" r="0" b="0"/>
              <a:pathLst>
                <a:path w="247648" h="142876">
                  <a:moveTo>
                    <a:pt x="133347" y="0"/>
                  </a:moveTo>
                  <a:lnTo>
                    <a:pt x="133347" y="0"/>
                  </a:lnTo>
                  <a:lnTo>
                    <a:pt x="142756" y="0"/>
                  </a:lnTo>
                  <a:lnTo>
                    <a:pt x="142862" y="8201"/>
                  </a:lnTo>
                  <a:lnTo>
                    <a:pt x="141807" y="8642"/>
                  </a:lnTo>
                  <a:lnTo>
                    <a:pt x="134670" y="9409"/>
                  </a:lnTo>
                  <a:lnTo>
                    <a:pt x="133935" y="12295"/>
                  </a:lnTo>
                  <a:lnTo>
                    <a:pt x="133357" y="18933"/>
                  </a:lnTo>
                  <a:lnTo>
                    <a:pt x="114692" y="19050"/>
                  </a:lnTo>
                  <a:lnTo>
                    <a:pt x="105175" y="9917"/>
                  </a:lnTo>
                  <a:lnTo>
                    <a:pt x="90593" y="9535"/>
                  </a:lnTo>
                  <a:lnTo>
                    <a:pt x="85064" y="6707"/>
                  </a:lnTo>
                  <a:lnTo>
                    <a:pt x="77948" y="1325"/>
                  </a:lnTo>
                  <a:lnTo>
                    <a:pt x="76306" y="1942"/>
                  </a:lnTo>
                  <a:lnTo>
                    <a:pt x="68150" y="8317"/>
                  </a:lnTo>
                  <a:lnTo>
                    <a:pt x="58600" y="9419"/>
                  </a:lnTo>
                  <a:lnTo>
                    <a:pt x="49829" y="16050"/>
                  </a:lnTo>
                  <a:lnTo>
                    <a:pt x="44017" y="17717"/>
                  </a:lnTo>
                  <a:lnTo>
                    <a:pt x="42044" y="19219"/>
                  </a:lnTo>
                  <a:lnTo>
                    <a:pt x="33560" y="32191"/>
                  </a:lnTo>
                  <a:lnTo>
                    <a:pt x="27967" y="35474"/>
                  </a:lnTo>
                  <a:lnTo>
                    <a:pt x="24994" y="36349"/>
                  </a:lnTo>
                  <a:lnTo>
                    <a:pt x="23011" y="37991"/>
                  </a:lnTo>
                  <a:lnTo>
                    <a:pt x="20809" y="42638"/>
                  </a:lnTo>
                  <a:lnTo>
                    <a:pt x="18337" y="54244"/>
                  </a:lnTo>
                  <a:lnTo>
                    <a:pt x="12604" y="63580"/>
                  </a:lnTo>
                  <a:lnTo>
                    <a:pt x="10131" y="76216"/>
                  </a:lnTo>
                  <a:lnTo>
                    <a:pt x="9928" y="79385"/>
                  </a:lnTo>
                  <a:lnTo>
                    <a:pt x="6880" y="85730"/>
                  </a:lnTo>
                  <a:lnTo>
                    <a:pt x="3056" y="92077"/>
                  </a:lnTo>
                  <a:lnTo>
                    <a:pt x="602" y="104775"/>
                  </a:lnTo>
                  <a:lnTo>
                    <a:pt x="0" y="128440"/>
                  </a:lnTo>
                  <a:lnTo>
                    <a:pt x="1057" y="130077"/>
                  </a:lnTo>
                  <a:lnTo>
                    <a:pt x="2820" y="131168"/>
                  </a:lnTo>
                  <a:lnTo>
                    <a:pt x="5054" y="131895"/>
                  </a:lnTo>
                  <a:lnTo>
                    <a:pt x="6543" y="133438"/>
                  </a:lnTo>
                  <a:lnTo>
                    <a:pt x="9130" y="141423"/>
                  </a:lnTo>
                  <a:lnTo>
                    <a:pt x="12171" y="142230"/>
                  </a:lnTo>
                  <a:lnTo>
                    <a:pt x="27213" y="142872"/>
                  </a:lnTo>
                  <a:lnTo>
                    <a:pt x="45416" y="127065"/>
                  </a:lnTo>
                  <a:lnTo>
                    <a:pt x="51228" y="125265"/>
                  </a:lnTo>
                  <a:lnTo>
                    <a:pt x="53201" y="123727"/>
                  </a:lnTo>
                  <a:lnTo>
                    <a:pt x="64455" y="104583"/>
                  </a:lnTo>
                  <a:lnTo>
                    <a:pt x="67438" y="88875"/>
                  </a:lnTo>
                  <a:lnTo>
                    <a:pt x="76347" y="76394"/>
                  </a:lnTo>
                  <a:lnTo>
                    <a:pt x="82473" y="68967"/>
                  </a:lnTo>
                  <a:lnTo>
                    <a:pt x="84759" y="60063"/>
                  </a:lnTo>
                  <a:lnTo>
                    <a:pt x="85722" y="38231"/>
                  </a:lnTo>
                  <a:lnTo>
                    <a:pt x="95247" y="38100"/>
                  </a:lnTo>
                  <a:lnTo>
                    <a:pt x="95247" y="43156"/>
                  </a:lnTo>
                  <a:lnTo>
                    <a:pt x="96305" y="44646"/>
                  </a:lnTo>
                  <a:lnTo>
                    <a:pt x="98069" y="45639"/>
                  </a:lnTo>
                  <a:lnTo>
                    <a:pt x="103448" y="47233"/>
                  </a:lnTo>
                  <a:lnTo>
                    <a:pt x="104184" y="50273"/>
                  </a:lnTo>
                  <a:lnTo>
                    <a:pt x="104379" y="52565"/>
                  </a:lnTo>
                  <a:lnTo>
                    <a:pt x="105568" y="54094"/>
                  </a:lnTo>
                  <a:lnTo>
                    <a:pt x="109712" y="55792"/>
                  </a:lnTo>
                  <a:lnTo>
                    <a:pt x="111241" y="57303"/>
                  </a:lnTo>
                  <a:lnTo>
                    <a:pt x="113894" y="65232"/>
                  </a:lnTo>
                  <a:lnTo>
                    <a:pt x="114178" y="71304"/>
                  </a:lnTo>
                  <a:lnTo>
                    <a:pt x="117067" y="76846"/>
                  </a:lnTo>
                  <a:lnTo>
                    <a:pt x="122488" y="83971"/>
                  </a:lnTo>
                  <a:lnTo>
                    <a:pt x="123427" y="90262"/>
                  </a:lnTo>
                  <a:lnTo>
                    <a:pt x="124617" y="91925"/>
                  </a:lnTo>
                  <a:lnTo>
                    <a:pt x="126468" y="93033"/>
                  </a:lnTo>
                  <a:lnTo>
                    <a:pt x="128761" y="93772"/>
                  </a:lnTo>
                  <a:lnTo>
                    <a:pt x="130289" y="95323"/>
                  </a:lnTo>
                  <a:lnTo>
                    <a:pt x="131989" y="99869"/>
                  </a:lnTo>
                  <a:lnTo>
                    <a:pt x="132944" y="108378"/>
                  </a:lnTo>
                  <a:lnTo>
                    <a:pt x="134137" y="110352"/>
                  </a:lnTo>
                  <a:lnTo>
                    <a:pt x="135991" y="111668"/>
                  </a:lnTo>
                  <a:lnTo>
                    <a:pt x="138284" y="112545"/>
                  </a:lnTo>
                  <a:lnTo>
                    <a:pt x="139814" y="114188"/>
                  </a:lnTo>
                  <a:lnTo>
                    <a:pt x="141513" y="118837"/>
                  </a:lnTo>
                  <a:lnTo>
                    <a:pt x="143024" y="120499"/>
                  </a:lnTo>
                  <a:lnTo>
                    <a:pt x="147526" y="122347"/>
                  </a:lnTo>
                  <a:lnTo>
                    <a:pt x="149150" y="123898"/>
                  </a:lnTo>
                  <a:lnTo>
                    <a:pt x="150953" y="128444"/>
                  </a:lnTo>
                  <a:lnTo>
                    <a:pt x="152493" y="130079"/>
                  </a:lnTo>
                  <a:lnTo>
                    <a:pt x="162013" y="134121"/>
                  </a:lnTo>
                  <a:lnTo>
                    <a:pt x="169996" y="141513"/>
                  </a:lnTo>
                  <a:lnTo>
                    <a:pt x="176073" y="142472"/>
                  </a:lnTo>
                  <a:lnTo>
                    <a:pt x="214082" y="142875"/>
                  </a:lnTo>
                  <a:lnTo>
                    <a:pt x="215745" y="141817"/>
                  </a:lnTo>
                  <a:lnTo>
                    <a:pt x="216854" y="140052"/>
                  </a:lnTo>
                  <a:lnTo>
                    <a:pt x="217593" y="137818"/>
                  </a:lnTo>
                  <a:lnTo>
                    <a:pt x="219144" y="136329"/>
                  </a:lnTo>
                  <a:lnTo>
                    <a:pt x="228686" y="132553"/>
                  </a:lnTo>
                  <a:lnTo>
                    <a:pt x="247647" y="1143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97" name="SMARTInkShape-1649"/>
            <p:cNvSpPr/>
            <p:nvPr>
              <p:custDataLst>
                <p:tags r:id="rId158"/>
              </p:custDataLst>
            </p:nvPr>
          </p:nvSpPr>
          <p:spPr>
            <a:xfrm>
              <a:off x="3562350" y="1257300"/>
              <a:ext cx="9526" cy="152401"/>
            </a:xfrm>
            <a:custGeom>
              <a:avLst/>
              <a:gdLst/>
              <a:ahLst/>
              <a:cxnLst/>
              <a:rect l="0" t="0" r="0" b="0"/>
              <a:pathLst>
                <a:path w="9526" h="152401">
                  <a:moveTo>
                    <a:pt x="9525" y="9525"/>
                  </a:moveTo>
                  <a:lnTo>
                    <a:pt x="9525" y="9525"/>
                  </a:lnTo>
                  <a:lnTo>
                    <a:pt x="9525" y="1324"/>
                  </a:lnTo>
                  <a:lnTo>
                    <a:pt x="8467" y="883"/>
                  </a:lnTo>
                  <a:lnTo>
                    <a:pt x="0" y="0"/>
                  </a:lnTo>
                  <a:lnTo>
                    <a:pt x="0" y="5057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5056" y="8201"/>
                  </a:lnTo>
                  <a:lnTo>
                    <a:pt x="6546" y="9701"/>
                  </a:lnTo>
                  <a:lnTo>
                    <a:pt x="9132" y="17610"/>
                  </a:lnTo>
                  <a:lnTo>
                    <a:pt x="9525" y="63507"/>
                  </a:lnTo>
                  <a:lnTo>
                    <a:pt x="9525" y="111125"/>
                  </a:lnTo>
                  <a:lnTo>
                    <a:pt x="9525" y="1524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319" name="SMARTInkShape-Group385"/>
          <p:cNvGrpSpPr/>
          <p:nvPr/>
        </p:nvGrpSpPr>
        <p:grpSpPr>
          <a:xfrm>
            <a:off x="6848486" y="1990725"/>
            <a:ext cx="1914515" cy="1028701"/>
            <a:chOff x="6848486" y="1990725"/>
            <a:chExt cx="1914515" cy="1028701"/>
          </a:xfrm>
        </p:grpSpPr>
        <p:sp>
          <p:nvSpPr>
            <p:cNvPr id="26299" name="SMARTInkShape-1650"/>
            <p:cNvSpPr/>
            <p:nvPr>
              <p:custDataLst>
                <p:tags r:id="rId133"/>
              </p:custDataLst>
            </p:nvPr>
          </p:nvSpPr>
          <p:spPr>
            <a:xfrm>
              <a:off x="8677275" y="2400300"/>
              <a:ext cx="76201" cy="85726"/>
            </a:xfrm>
            <a:custGeom>
              <a:avLst/>
              <a:gdLst/>
              <a:ahLst/>
              <a:cxnLst/>
              <a:rect l="0" t="0" r="0" b="0"/>
              <a:pathLst>
                <a:path w="76201" h="85726">
                  <a:moveTo>
                    <a:pt x="0" y="0"/>
                  </a:moveTo>
                  <a:lnTo>
                    <a:pt x="0" y="0"/>
                  </a:lnTo>
                  <a:lnTo>
                    <a:pt x="9134" y="9133"/>
                  </a:lnTo>
                  <a:lnTo>
                    <a:pt x="9490" y="17692"/>
                  </a:lnTo>
                  <a:lnTo>
                    <a:pt x="10560" y="18144"/>
                  </a:lnTo>
                  <a:lnTo>
                    <a:pt x="14570" y="18648"/>
                  </a:lnTo>
                  <a:lnTo>
                    <a:pt x="16064" y="19840"/>
                  </a:lnTo>
                  <a:lnTo>
                    <a:pt x="19846" y="28727"/>
                  </a:lnTo>
                  <a:lnTo>
                    <a:pt x="34853" y="45420"/>
                  </a:lnTo>
                  <a:lnTo>
                    <a:pt x="37672" y="55396"/>
                  </a:lnTo>
                  <a:lnTo>
                    <a:pt x="66640" y="85690"/>
                  </a:lnTo>
                  <a:lnTo>
                    <a:pt x="76200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00" name="SMARTInkShape-1651"/>
            <p:cNvSpPr/>
            <p:nvPr>
              <p:custDataLst>
                <p:tags r:id="rId134"/>
              </p:custDataLst>
            </p:nvPr>
          </p:nvSpPr>
          <p:spPr>
            <a:xfrm>
              <a:off x="8505825" y="2362204"/>
              <a:ext cx="95250" cy="142836"/>
            </a:xfrm>
            <a:custGeom>
              <a:avLst/>
              <a:gdLst/>
              <a:ahLst/>
              <a:cxnLst/>
              <a:rect l="0" t="0" r="0" b="0"/>
              <a:pathLst>
                <a:path w="95250" h="142836">
                  <a:moveTo>
                    <a:pt x="38100" y="57146"/>
                  </a:moveTo>
                  <a:lnTo>
                    <a:pt x="38100" y="57146"/>
                  </a:lnTo>
                  <a:lnTo>
                    <a:pt x="38100" y="66555"/>
                  </a:lnTo>
                  <a:lnTo>
                    <a:pt x="33044" y="66637"/>
                  </a:lnTo>
                  <a:lnTo>
                    <a:pt x="31554" y="67706"/>
                  </a:lnTo>
                  <a:lnTo>
                    <a:pt x="28966" y="74869"/>
                  </a:lnTo>
                  <a:lnTo>
                    <a:pt x="28575" y="121552"/>
                  </a:lnTo>
                  <a:lnTo>
                    <a:pt x="28575" y="131584"/>
                  </a:lnTo>
                  <a:lnTo>
                    <a:pt x="29633" y="132171"/>
                  </a:lnTo>
                  <a:lnTo>
                    <a:pt x="33631" y="132824"/>
                  </a:lnTo>
                  <a:lnTo>
                    <a:pt x="35121" y="134056"/>
                  </a:lnTo>
                  <a:lnTo>
                    <a:pt x="37984" y="142465"/>
                  </a:lnTo>
                  <a:lnTo>
                    <a:pt x="51346" y="142835"/>
                  </a:lnTo>
                  <a:lnTo>
                    <a:pt x="53281" y="141789"/>
                  </a:lnTo>
                  <a:lnTo>
                    <a:pt x="54571" y="140033"/>
                  </a:lnTo>
                  <a:lnTo>
                    <a:pt x="55430" y="137804"/>
                  </a:lnTo>
                  <a:lnTo>
                    <a:pt x="57062" y="136318"/>
                  </a:lnTo>
                  <a:lnTo>
                    <a:pt x="61698" y="134667"/>
                  </a:lnTo>
                  <a:lnTo>
                    <a:pt x="63357" y="133168"/>
                  </a:lnTo>
                  <a:lnTo>
                    <a:pt x="65201" y="128681"/>
                  </a:lnTo>
                  <a:lnTo>
                    <a:pt x="66750" y="127061"/>
                  </a:lnTo>
                  <a:lnTo>
                    <a:pt x="71294" y="125261"/>
                  </a:lnTo>
                  <a:lnTo>
                    <a:pt x="72930" y="123723"/>
                  </a:lnTo>
                  <a:lnTo>
                    <a:pt x="83548" y="104579"/>
                  </a:lnTo>
                  <a:lnTo>
                    <a:pt x="84273" y="101468"/>
                  </a:lnTo>
                  <a:lnTo>
                    <a:pt x="93073" y="85704"/>
                  </a:lnTo>
                  <a:lnTo>
                    <a:pt x="95243" y="39174"/>
                  </a:lnTo>
                  <a:lnTo>
                    <a:pt x="95249" y="25120"/>
                  </a:lnTo>
                  <a:lnTo>
                    <a:pt x="92427" y="18923"/>
                  </a:lnTo>
                  <a:lnTo>
                    <a:pt x="90194" y="15789"/>
                  </a:lnTo>
                  <a:lnTo>
                    <a:pt x="84889" y="12307"/>
                  </a:lnTo>
                  <a:lnTo>
                    <a:pt x="81993" y="11378"/>
                  </a:lnTo>
                  <a:lnTo>
                    <a:pt x="80063" y="9701"/>
                  </a:lnTo>
                  <a:lnTo>
                    <a:pt x="77916" y="5015"/>
                  </a:lnTo>
                  <a:lnTo>
                    <a:pt x="76286" y="3342"/>
                  </a:lnTo>
                  <a:lnTo>
                    <a:pt x="71652" y="1483"/>
                  </a:lnTo>
                  <a:lnTo>
                    <a:pt x="33598" y="0"/>
                  </a:lnTo>
                  <a:lnTo>
                    <a:pt x="27984" y="2820"/>
                  </a:lnTo>
                  <a:lnTo>
                    <a:pt x="15758" y="13254"/>
                  </a:lnTo>
                  <a:lnTo>
                    <a:pt x="12296" y="19294"/>
                  </a:lnTo>
                  <a:lnTo>
                    <a:pt x="11372" y="22386"/>
                  </a:lnTo>
                  <a:lnTo>
                    <a:pt x="9698" y="24448"/>
                  </a:lnTo>
                  <a:lnTo>
                    <a:pt x="0" y="2857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01" name="SMARTInkShape-1652"/>
            <p:cNvSpPr/>
            <p:nvPr>
              <p:custDataLst>
                <p:tags r:id="rId135"/>
              </p:custDataLst>
            </p:nvPr>
          </p:nvSpPr>
          <p:spPr>
            <a:xfrm>
              <a:off x="8267700" y="2085975"/>
              <a:ext cx="167387" cy="386401"/>
            </a:xfrm>
            <a:custGeom>
              <a:avLst/>
              <a:gdLst/>
              <a:ahLst/>
              <a:cxnLst/>
              <a:rect l="0" t="0" r="0" b="0"/>
              <a:pathLst>
                <a:path w="167387" h="386401">
                  <a:moveTo>
                    <a:pt x="0" y="171450"/>
                  </a:moveTo>
                  <a:lnTo>
                    <a:pt x="0" y="171450"/>
                  </a:lnTo>
                  <a:lnTo>
                    <a:pt x="9134" y="180583"/>
                  </a:lnTo>
                  <a:lnTo>
                    <a:pt x="9521" y="203638"/>
                  </a:lnTo>
                  <a:lnTo>
                    <a:pt x="12346" y="209745"/>
                  </a:lnTo>
                  <a:lnTo>
                    <a:pt x="16070" y="215987"/>
                  </a:lnTo>
                  <a:lnTo>
                    <a:pt x="18167" y="226509"/>
                  </a:lnTo>
                  <a:lnTo>
                    <a:pt x="19035" y="269348"/>
                  </a:lnTo>
                  <a:lnTo>
                    <a:pt x="19049" y="298048"/>
                  </a:lnTo>
                  <a:lnTo>
                    <a:pt x="29373" y="339457"/>
                  </a:lnTo>
                  <a:lnTo>
                    <a:pt x="36062" y="352372"/>
                  </a:lnTo>
                  <a:lnTo>
                    <a:pt x="37698" y="365115"/>
                  </a:lnTo>
                  <a:lnTo>
                    <a:pt x="38891" y="367235"/>
                  </a:lnTo>
                  <a:lnTo>
                    <a:pt x="40744" y="368648"/>
                  </a:lnTo>
                  <a:lnTo>
                    <a:pt x="43038" y="369591"/>
                  </a:lnTo>
                  <a:lnTo>
                    <a:pt x="44567" y="371277"/>
                  </a:lnTo>
                  <a:lnTo>
                    <a:pt x="46266" y="375973"/>
                  </a:lnTo>
                  <a:lnTo>
                    <a:pt x="47778" y="377649"/>
                  </a:lnTo>
                  <a:lnTo>
                    <a:pt x="52278" y="379511"/>
                  </a:lnTo>
                  <a:lnTo>
                    <a:pt x="60764" y="380559"/>
                  </a:lnTo>
                  <a:lnTo>
                    <a:pt x="62733" y="381764"/>
                  </a:lnTo>
                  <a:lnTo>
                    <a:pt x="64047" y="383626"/>
                  </a:lnTo>
                  <a:lnTo>
                    <a:pt x="64924" y="385926"/>
                  </a:lnTo>
                  <a:lnTo>
                    <a:pt x="66566" y="386400"/>
                  </a:lnTo>
                  <a:lnTo>
                    <a:pt x="68718" y="385659"/>
                  </a:lnTo>
                  <a:lnTo>
                    <a:pt x="74722" y="381920"/>
                  </a:lnTo>
                  <a:lnTo>
                    <a:pt x="83512" y="380124"/>
                  </a:lnTo>
                  <a:lnTo>
                    <a:pt x="92359" y="374508"/>
                  </a:lnTo>
                  <a:lnTo>
                    <a:pt x="101684" y="371315"/>
                  </a:lnTo>
                  <a:lnTo>
                    <a:pt x="107988" y="366818"/>
                  </a:lnTo>
                  <a:lnTo>
                    <a:pt x="111496" y="361291"/>
                  </a:lnTo>
                  <a:lnTo>
                    <a:pt x="114112" y="355308"/>
                  </a:lnTo>
                  <a:lnTo>
                    <a:pt x="148190" y="310952"/>
                  </a:lnTo>
                  <a:lnTo>
                    <a:pt x="160934" y="270835"/>
                  </a:lnTo>
                  <a:lnTo>
                    <a:pt x="162896" y="244363"/>
                  </a:lnTo>
                  <a:lnTo>
                    <a:pt x="166943" y="236311"/>
                  </a:lnTo>
                  <a:lnTo>
                    <a:pt x="167386" y="231624"/>
                  </a:lnTo>
                  <a:lnTo>
                    <a:pt x="162109" y="187414"/>
                  </a:lnTo>
                  <a:lnTo>
                    <a:pt x="162008" y="179250"/>
                  </a:lnTo>
                  <a:lnTo>
                    <a:pt x="159139" y="172095"/>
                  </a:lnTo>
                  <a:lnTo>
                    <a:pt x="145452" y="152457"/>
                  </a:lnTo>
                  <a:lnTo>
                    <a:pt x="144593" y="149263"/>
                  </a:lnTo>
                  <a:lnTo>
                    <a:pt x="137995" y="142892"/>
                  </a:lnTo>
                  <a:lnTo>
                    <a:pt x="121569" y="130178"/>
                  </a:lnTo>
                  <a:lnTo>
                    <a:pt x="117530" y="123827"/>
                  </a:lnTo>
                  <a:lnTo>
                    <a:pt x="114677" y="117476"/>
                  </a:lnTo>
                  <a:lnTo>
                    <a:pt x="109882" y="111125"/>
                  </a:lnTo>
                  <a:lnTo>
                    <a:pt x="96176" y="101600"/>
                  </a:lnTo>
                  <a:lnTo>
                    <a:pt x="81244" y="95446"/>
                  </a:lnTo>
                  <a:lnTo>
                    <a:pt x="79563" y="93264"/>
                  </a:lnTo>
                  <a:lnTo>
                    <a:pt x="76636" y="88017"/>
                  </a:lnTo>
                  <a:lnTo>
                    <a:pt x="58608" y="68154"/>
                  </a:lnTo>
                  <a:lnTo>
                    <a:pt x="57583" y="62057"/>
                  </a:lnTo>
                  <a:lnTo>
                    <a:pt x="57154" y="33590"/>
                  </a:lnTo>
                  <a:lnTo>
                    <a:pt x="58210" y="31918"/>
                  </a:lnTo>
                  <a:lnTo>
                    <a:pt x="59973" y="30804"/>
                  </a:lnTo>
                  <a:lnTo>
                    <a:pt x="62208" y="30061"/>
                  </a:lnTo>
                  <a:lnTo>
                    <a:pt x="63696" y="28507"/>
                  </a:lnTo>
                  <a:lnTo>
                    <a:pt x="68910" y="18409"/>
                  </a:lnTo>
                  <a:lnTo>
                    <a:pt x="71340" y="15448"/>
                  </a:lnTo>
                  <a:lnTo>
                    <a:pt x="76863" y="12157"/>
                  </a:lnTo>
                  <a:lnTo>
                    <a:pt x="117095" y="438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02" name="SMARTInkShape-1653"/>
            <p:cNvSpPr/>
            <p:nvPr>
              <p:custDataLst>
                <p:tags r:id="rId136"/>
              </p:custDataLst>
            </p:nvPr>
          </p:nvSpPr>
          <p:spPr>
            <a:xfrm>
              <a:off x="8067675" y="2409825"/>
              <a:ext cx="95251" cy="19051"/>
            </a:xfrm>
            <a:custGeom>
              <a:avLst/>
              <a:gdLst/>
              <a:ahLst/>
              <a:cxnLst/>
              <a:rect l="0" t="0" r="0" b="0"/>
              <a:pathLst>
                <a:path w="95251" h="19051">
                  <a:moveTo>
                    <a:pt x="0" y="0"/>
                  </a:moveTo>
                  <a:lnTo>
                    <a:pt x="0" y="0"/>
                  </a:lnTo>
                  <a:lnTo>
                    <a:pt x="0" y="14189"/>
                  </a:lnTo>
                  <a:lnTo>
                    <a:pt x="1058" y="15809"/>
                  </a:lnTo>
                  <a:lnTo>
                    <a:pt x="2822" y="16890"/>
                  </a:lnTo>
                  <a:lnTo>
                    <a:pt x="9701" y="18766"/>
                  </a:lnTo>
                  <a:lnTo>
                    <a:pt x="50928" y="19050"/>
                  </a:lnTo>
                  <a:lnTo>
                    <a:pt x="57207" y="16228"/>
                  </a:lnTo>
                  <a:lnTo>
                    <a:pt x="64805" y="10849"/>
                  </a:lnTo>
                  <a:lnTo>
                    <a:pt x="74712" y="9641"/>
                  </a:lnTo>
                  <a:lnTo>
                    <a:pt x="80816" y="9559"/>
                  </a:lnTo>
                  <a:lnTo>
                    <a:pt x="86366" y="6718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03" name="SMARTInkShape-1654"/>
            <p:cNvSpPr/>
            <p:nvPr>
              <p:custDataLst>
                <p:tags r:id="rId137"/>
              </p:custDataLst>
            </p:nvPr>
          </p:nvSpPr>
          <p:spPr>
            <a:xfrm>
              <a:off x="7877175" y="2076450"/>
              <a:ext cx="142876" cy="133351"/>
            </a:xfrm>
            <a:custGeom>
              <a:avLst/>
              <a:gdLst/>
              <a:ahLst/>
              <a:cxnLst/>
              <a:rect l="0" t="0" r="0" b="0"/>
              <a:pathLst>
                <a:path w="142876" h="133351">
                  <a:moveTo>
                    <a:pt x="9525" y="9525"/>
                  </a:moveTo>
                  <a:lnTo>
                    <a:pt x="9525" y="9525"/>
                  </a:lnTo>
                  <a:lnTo>
                    <a:pt x="4" y="19047"/>
                  </a:lnTo>
                  <a:lnTo>
                    <a:pt x="0" y="19050"/>
                  </a:lnTo>
                  <a:lnTo>
                    <a:pt x="9134" y="19050"/>
                  </a:lnTo>
                  <a:lnTo>
                    <a:pt x="17691" y="10849"/>
                  </a:lnTo>
                  <a:lnTo>
                    <a:pt x="28147" y="9559"/>
                  </a:lnTo>
                  <a:lnTo>
                    <a:pt x="36095" y="2986"/>
                  </a:lnTo>
                  <a:lnTo>
                    <a:pt x="45898" y="393"/>
                  </a:lnTo>
                  <a:lnTo>
                    <a:pt x="66272" y="0"/>
                  </a:lnTo>
                  <a:lnTo>
                    <a:pt x="66556" y="5057"/>
                  </a:lnTo>
                  <a:lnTo>
                    <a:pt x="67655" y="6546"/>
                  </a:lnTo>
                  <a:lnTo>
                    <a:pt x="71697" y="8201"/>
                  </a:lnTo>
                  <a:lnTo>
                    <a:pt x="73198" y="9701"/>
                  </a:lnTo>
                  <a:lnTo>
                    <a:pt x="76083" y="18623"/>
                  </a:lnTo>
                  <a:lnTo>
                    <a:pt x="76199" y="42645"/>
                  </a:lnTo>
                  <a:lnTo>
                    <a:pt x="75142" y="44305"/>
                  </a:lnTo>
                  <a:lnTo>
                    <a:pt x="73378" y="45412"/>
                  </a:lnTo>
                  <a:lnTo>
                    <a:pt x="71144" y="46150"/>
                  </a:lnTo>
                  <a:lnTo>
                    <a:pt x="69653" y="47700"/>
                  </a:lnTo>
                  <a:lnTo>
                    <a:pt x="64440" y="57792"/>
                  </a:lnTo>
                  <a:lnTo>
                    <a:pt x="60391" y="63785"/>
                  </a:lnTo>
                  <a:lnTo>
                    <a:pt x="57577" y="74356"/>
                  </a:lnTo>
                  <a:lnTo>
                    <a:pt x="50688" y="83440"/>
                  </a:lnTo>
                  <a:lnTo>
                    <a:pt x="48028" y="93486"/>
                  </a:lnTo>
                  <a:lnTo>
                    <a:pt x="47744" y="99784"/>
                  </a:lnTo>
                  <a:lnTo>
                    <a:pt x="46645" y="101447"/>
                  </a:lnTo>
                  <a:lnTo>
                    <a:pt x="44855" y="102557"/>
                  </a:lnTo>
                  <a:lnTo>
                    <a:pt x="42603" y="103296"/>
                  </a:lnTo>
                  <a:lnTo>
                    <a:pt x="41102" y="104848"/>
                  </a:lnTo>
                  <a:lnTo>
                    <a:pt x="38217" y="113869"/>
                  </a:lnTo>
                  <a:lnTo>
                    <a:pt x="38134" y="119229"/>
                  </a:lnTo>
                  <a:lnTo>
                    <a:pt x="39181" y="120761"/>
                  </a:lnTo>
                  <a:lnTo>
                    <a:pt x="40937" y="121782"/>
                  </a:lnTo>
                  <a:lnTo>
                    <a:pt x="47510" y="123790"/>
                  </a:lnTo>
                  <a:lnTo>
                    <a:pt x="55815" y="132023"/>
                  </a:lnTo>
                  <a:lnTo>
                    <a:pt x="61811" y="132957"/>
                  </a:lnTo>
                  <a:lnTo>
                    <a:pt x="84247" y="133347"/>
                  </a:lnTo>
                  <a:lnTo>
                    <a:pt x="103981" y="124707"/>
                  </a:lnTo>
                  <a:lnTo>
                    <a:pt x="109008" y="124217"/>
                  </a:lnTo>
                  <a:lnTo>
                    <a:pt x="114771" y="126822"/>
                  </a:lnTo>
                  <a:lnTo>
                    <a:pt x="120859" y="130448"/>
                  </a:lnTo>
                  <a:lnTo>
                    <a:pt x="133391" y="132777"/>
                  </a:lnTo>
                  <a:lnTo>
                    <a:pt x="142875" y="1333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04" name="SMARTInkShape-1655"/>
            <p:cNvSpPr/>
            <p:nvPr>
              <p:custDataLst>
                <p:tags r:id="rId138"/>
              </p:custDataLst>
            </p:nvPr>
          </p:nvSpPr>
          <p:spPr>
            <a:xfrm>
              <a:off x="7877175" y="2428875"/>
              <a:ext cx="85726" cy="123826"/>
            </a:xfrm>
            <a:custGeom>
              <a:avLst/>
              <a:gdLst/>
              <a:ahLst/>
              <a:cxnLst/>
              <a:rect l="0" t="0" r="0" b="0"/>
              <a:pathLst>
                <a:path w="85726" h="123826">
                  <a:moveTo>
                    <a:pt x="85725" y="0"/>
                  </a:moveTo>
                  <a:lnTo>
                    <a:pt x="85725" y="0"/>
                  </a:lnTo>
                  <a:lnTo>
                    <a:pt x="85725" y="9409"/>
                  </a:lnTo>
                  <a:lnTo>
                    <a:pt x="80669" y="9491"/>
                  </a:lnTo>
                  <a:lnTo>
                    <a:pt x="79178" y="10560"/>
                  </a:lnTo>
                  <a:lnTo>
                    <a:pt x="76591" y="17723"/>
                  </a:lnTo>
                  <a:lnTo>
                    <a:pt x="76234" y="32191"/>
                  </a:lnTo>
                  <a:lnTo>
                    <a:pt x="75164" y="34161"/>
                  </a:lnTo>
                  <a:lnTo>
                    <a:pt x="73393" y="35474"/>
                  </a:lnTo>
                  <a:lnTo>
                    <a:pt x="71154" y="36349"/>
                  </a:lnTo>
                  <a:lnTo>
                    <a:pt x="69661" y="37991"/>
                  </a:lnTo>
                  <a:lnTo>
                    <a:pt x="64443" y="48231"/>
                  </a:lnTo>
                  <a:lnTo>
                    <a:pt x="60391" y="54244"/>
                  </a:lnTo>
                  <a:lnTo>
                    <a:pt x="58591" y="60445"/>
                  </a:lnTo>
                  <a:lnTo>
                    <a:pt x="57052" y="62522"/>
                  </a:lnTo>
                  <a:lnTo>
                    <a:pt x="54968" y="63906"/>
                  </a:lnTo>
                  <a:lnTo>
                    <a:pt x="52521" y="64829"/>
                  </a:lnTo>
                  <a:lnTo>
                    <a:pt x="50888" y="66503"/>
                  </a:lnTo>
                  <a:lnTo>
                    <a:pt x="45448" y="76793"/>
                  </a:lnTo>
                  <a:lnTo>
                    <a:pt x="22375" y="102489"/>
                  </a:lnTo>
                  <a:lnTo>
                    <a:pt x="20528" y="108345"/>
                  </a:lnTo>
                  <a:lnTo>
                    <a:pt x="18976" y="110330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05" name="SMARTInkShape-1656"/>
            <p:cNvSpPr/>
            <p:nvPr>
              <p:custDataLst>
                <p:tags r:id="rId139"/>
              </p:custDataLst>
            </p:nvPr>
          </p:nvSpPr>
          <p:spPr>
            <a:xfrm>
              <a:off x="7896225" y="2419350"/>
              <a:ext cx="66676" cy="85725"/>
            </a:xfrm>
            <a:custGeom>
              <a:avLst/>
              <a:gdLst/>
              <a:ahLst/>
              <a:cxnLst/>
              <a:rect l="0" t="0" r="0" b="0"/>
              <a:pathLst>
                <a:path w="66676" h="85725">
                  <a:moveTo>
                    <a:pt x="0" y="0"/>
                  </a:moveTo>
                  <a:lnTo>
                    <a:pt x="0" y="0"/>
                  </a:lnTo>
                  <a:lnTo>
                    <a:pt x="8201" y="0"/>
                  </a:lnTo>
                  <a:lnTo>
                    <a:pt x="9515" y="23874"/>
                  </a:lnTo>
                  <a:lnTo>
                    <a:pt x="10576" y="25441"/>
                  </a:lnTo>
                  <a:lnTo>
                    <a:pt x="12343" y="26486"/>
                  </a:lnTo>
                  <a:lnTo>
                    <a:pt x="14578" y="27182"/>
                  </a:lnTo>
                  <a:lnTo>
                    <a:pt x="16069" y="28705"/>
                  </a:lnTo>
                  <a:lnTo>
                    <a:pt x="17725" y="33219"/>
                  </a:lnTo>
                  <a:lnTo>
                    <a:pt x="19224" y="34846"/>
                  </a:lnTo>
                  <a:lnTo>
                    <a:pt x="23714" y="36654"/>
                  </a:lnTo>
                  <a:lnTo>
                    <a:pt x="25334" y="38194"/>
                  </a:lnTo>
                  <a:lnTo>
                    <a:pt x="29349" y="47716"/>
                  </a:lnTo>
                  <a:lnTo>
                    <a:pt x="35037" y="54943"/>
                  </a:lnTo>
                  <a:lnTo>
                    <a:pt x="37697" y="64921"/>
                  </a:lnTo>
                  <a:lnTo>
                    <a:pt x="57145" y="85720"/>
                  </a:lnTo>
                  <a:lnTo>
                    <a:pt x="57146" y="85722"/>
                  </a:lnTo>
                  <a:lnTo>
                    <a:pt x="62206" y="85724"/>
                  </a:lnTo>
                  <a:lnTo>
                    <a:pt x="63695" y="84666"/>
                  </a:lnTo>
                  <a:lnTo>
                    <a:pt x="64688" y="82902"/>
                  </a:lnTo>
                  <a:lnTo>
                    <a:pt x="66675" y="762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06" name="SMARTInkShape-1657"/>
            <p:cNvSpPr/>
            <p:nvPr>
              <p:custDataLst>
                <p:tags r:id="rId140"/>
              </p:custDataLst>
            </p:nvPr>
          </p:nvSpPr>
          <p:spPr>
            <a:xfrm>
              <a:off x="7658100" y="2219325"/>
              <a:ext cx="161922" cy="276222"/>
            </a:xfrm>
            <a:custGeom>
              <a:avLst/>
              <a:gdLst/>
              <a:ahLst/>
              <a:cxnLst/>
              <a:rect l="0" t="0" r="0" b="0"/>
              <a:pathLst>
                <a:path w="161922" h="276222">
                  <a:moveTo>
                    <a:pt x="9525" y="57150"/>
                  </a:moveTo>
                  <a:lnTo>
                    <a:pt x="9525" y="57150"/>
                  </a:lnTo>
                  <a:lnTo>
                    <a:pt x="9525" y="79816"/>
                  </a:lnTo>
                  <a:lnTo>
                    <a:pt x="8467" y="81786"/>
                  </a:lnTo>
                  <a:lnTo>
                    <a:pt x="6703" y="83099"/>
                  </a:lnTo>
                  <a:lnTo>
                    <a:pt x="4469" y="83974"/>
                  </a:lnTo>
                  <a:lnTo>
                    <a:pt x="2978" y="85616"/>
                  </a:lnTo>
                  <a:lnTo>
                    <a:pt x="391" y="93772"/>
                  </a:lnTo>
                  <a:lnTo>
                    <a:pt x="0" y="114299"/>
                  </a:lnTo>
                  <a:lnTo>
                    <a:pt x="0" y="72621"/>
                  </a:lnTo>
                  <a:lnTo>
                    <a:pt x="1058" y="70639"/>
                  </a:lnTo>
                  <a:lnTo>
                    <a:pt x="2822" y="69318"/>
                  </a:lnTo>
                  <a:lnTo>
                    <a:pt x="5056" y="68437"/>
                  </a:lnTo>
                  <a:lnTo>
                    <a:pt x="6547" y="66791"/>
                  </a:lnTo>
                  <a:lnTo>
                    <a:pt x="9134" y="58629"/>
                  </a:lnTo>
                  <a:lnTo>
                    <a:pt x="9410" y="52532"/>
                  </a:lnTo>
                  <a:lnTo>
                    <a:pt x="10506" y="50896"/>
                  </a:lnTo>
                  <a:lnTo>
                    <a:pt x="12296" y="49806"/>
                  </a:lnTo>
                  <a:lnTo>
                    <a:pt x="18933" y="47663"/>
                  </a:lnTo>
                  <a:lnTo>
                    <a:pt x="27240" y="47628"/>
                  </a:lnTo>
                  <a:lnTo>
                    <a:pt x="27686" y="48686"/>
                  </a:lnTo>
                  <a:lnTo>
                    <a:pt x="29611" y="64493"/>
                  </a:lnTo>
                  <a:lnTo>
                    <a:pt x="35114" y="73319"/>
                  </a:lnTo>
                  <a:lnTo>
                    <a:pt x="37510" y="85783"/>
                  </a:lnTo>
                  <a:lnTo>
                    <a:pt x="38095" y="133176"/>
                  </a:lnTo>
                  <a:lnTo>
                    <a:pt x="38096" y="136409"/>
                  </a:lnTo>
                  <a:lnTo>
                    <a:pt x="50273" y="183621"/>
                  </a:lnTo>
                  <a:lnTo>
                    <a:pt x="55791" y="201841"/>
                  </a:lnTo>
                  <a:lnTo>
                    <a:pt x="57940" y="215632"/>
                  </a:lnTo>
                  <a:lnTo>
                    <a:pt x="64636" y="228547"/>
                  </a:lnTo>
                  <a:lnTo>
                    <a:pt x="65316" y="231740"/>
                  </a:lnTo>
                  <a:lnTo>
                    <a:pt x="80828" y="260349"/>
                  </a:lnTo>
                  <a:lnTo>
                    <a:pt x="86371" y="263877"/>
                  </a:lnTo>
                  <a:lnTo>
                    <a:pt x="89330" y="264819"/>
                  </a:lnTo>
                  <a:lnTo>
                    <a:pt x="91303" y="266504"/>
                  </a:lnTo>
                  <a:lnTo>
                    <a:pt x="93496" y="271199"/>
                  </a:lnTo>
                  <a:lnTo>
                    <a:pt x="95139" y="272874"/>
                  </a:lnTo>
                  <a:lnTo>
                    <a:pt x="103297" y="275784"/>
                  </a:lnTo>
                  <a:lnTo>
                    <a:pt x="128361" y="276221"/>
                  </a:lnTo>
                  <a:lnTo>
                    <a:pt x="130025" y="275164"/>
                  </a:lnTo>
                  <a:lnTo>
                    <a:pt x="131133" y="273401"/>
                  </a:lnTo>
                  <a:lnTo>
                    <a:pt x="131872" y="271167"/>
                  </a:lnTo>
                  <a:lnTo>
                    <a:pt x="137968" y="262967"/>
                  </a:lnTo>
                  <a:lnTo>
                    <a:pt x="143517" y="259749"/>
                  </a:lnTo>
                  <a:lnTo>
                    <a:pt x="146478" y="258891"/>
                  </a:lnTo>
                  <a:lnTo>
                    <a:pt x="148451" y="257261"/>
                  </a:lnTo>
                  <a:lnTo>
                    <a:pt x="150645" y="252627"/>
                  </a:lnTo>
                  <a:lnTo>
                    <a:pt x="153111" y="241029"/>
                  </a:lnTo>
                  <a:lnTo>
                    <a:pt x="158844" y="231695"/>
                  </a:lnTo>
                  <a:lnTo>
                    <a:pt x="161317" y="219059"/>
                  </a:lnTo>
                  <a:lnTo>
                    <a:pt x="161921" y="177800"/>
                  </a:lnTo>
                  <a:lnTo>
                    <a:pt x="151602" y="136786"/>
                  </a:lnTo>
                  <a:lnTo>
                    <a:pt x="135076" y="116192"/>
                  </a:lnTo>
                  <a:lnTo>
                    <a:pt x="127145" y="107069"/>
                  </a:lnTo>
                  <a:lnTo>
                    <a:pt x="123751" y="98164"/>
                  </a:lnTo>
                  <a:lnTo>
                    <a:pt x="107407" y="76185"/>
                  </a:lnTo>
                  <a:lnTo>
                    <a:pt x="106530" y="73015"/>
                  </a:lnTo>
                  <a:lnTo>
                    <a:pt x="104887" y="70902"/>
                  </a:lnTo>
                  <a:lnTo>
                    <a:pt x="98575" y="66869"/>
                  </a:lnTo>
                  <a:lnTo>
                    <a:pt x="87179" y="49390"/>
                  </a:lnTo>
                  <a:lnTo>
                    <a:pt x="77652" y="39579"/>
                  </a:lnTo>
                  <a:lnTo>
                    <a:pt x="76327" y="30029"/>
                  </a:lnTo>
                  <a:lnTo>
                    <a:pt x="76204" y="14424"/>
                  </a:lnTo>
                  <a:lnTo>
                    <a:pt x="77260" y="12791"/>
                  </a:lnTo>
                  <a:lnTo>
                    <a:pt x="79024" y="11702"/>
                  </a:lnTo>
                  <a:lnTo>
                    <a:pt x="81257" y="10977"/>
                  </a:lnTo>
                  <a:lnTo>
                    <a:pt x="82747" y="9435"/>
                  </a:lnTo>
                  <a:lnTo>
                    <a:pt x="85610" y="430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07" name="SMARTInkShape-1658"/>
            <p:cNvSpPr/>
            <p:nvPr>
              <p:custDataLst>
                <p:tags r:id="rId141"/>
              </p:custDataLst>
            </p:nvPr>
          </p:nvSpPr>
          <p:spPr>
            <a:xfrm>
              <a:off x="7677150" y="2533650"/>
              <a:ext cx="981038" cy="95251"/>
            </a:xfrm>
            <a:custGeom>
              <a:avLst/>
              <a:gdLst/>
              <a:ahLst/>
              <a:cxnLst/>
              <a:rect l="0" t="0" r="0" b="0"/>
              <a:pathLst>
                <a:path w="981038" h="95251">
                  <a:moveTo>
                    <a:pt x="19050" y="95250"/>
                  </a:moveTo>
                  <a:lnTo>
                    <a:pt x="19050" y="95250"/>
                  </a:lnTo>
                  <a:lnTo>
                    <a:pt x="0" y="95250"/>
                  </a:lnTo>
                  <a:lnTo>
                    <a:pt x="0" y="90194"/>
                  </a:lnTo>
                  <a:lnTo>
                    <a:pt x="1058" y="88704"/>
                  </a:lnTo>
                  <a:lnTo>
                    <a:pt x="2822" y="87711"/>
                  </a:lnTo>
                  <a:lnTo>
                    <a:pt x="9134" y="85841"/>
                  </a:lnTo>
                  <a:lnTo>
                    <a:pt x="14465" y="85760"/>
                  </a:lnTo>
                  <a:lnTo>
                    <a:pt x="15994" y="84690"/>
                  </a:lnTo>
                  <a:lnTo>
                    <a:pt x="17012" y="82918"/>
                  </a:lnTo>
                  <a:lnTo>
                    <a:pt x="17691" y="80679"/>
                  </a:lnTo>
                  <a:lnTo>
                    <a:pt x="19203" y="79186"/>
                  </a:lnTo>
                  <a:lnTo>
                    <a:pt x="23704" y="77527"/>
                  </a:lnTo>
                  <a:lnTo>
                    <a:pt x="63579" y="75144"/>
                  </a:lnTo>
                  <a:lnTo>
                    <a:pt x="76216" y="68661"/>
                  </a:lnTo>
                  <a:lnTo>
                    <a:pt x="123825" y="66680"/>
                  </a:lnTo>
                  <a:lnTo>
                    <a:pt x="163777" y="66675"/>
                  </a:lnTo>
                  <a:lnTo>
                    <a:pt x="170862" y="63853"/>
                  </a:lnTo>
                  <a:lnTo>
                    <a:pt x="174233" y="61619"/>
                  </a:lnTo>
                  <a:lnTo>
                    <a:pt x="189090" y="58474"/>
                  </a:lnTo>
                  <a:lnTo>
                    <a:pt x="235045" y="57173"/>
                  </a:lnTo>
                  <a:lnTo>
                    <a:pt x="278857" y="57150"/>
                  </a:lnTo>
                  <a:lnTo>
                    <a:pt x="325905" y="57150"/>
                  </a:lnTo>
                  <a:lnTo>
                    <a:pt x="372117" y="57150"/>
                  </a:lnTo>
                  <a:lnTo>
                    <a:pt x="415754" y="57150"/>
                  </a:lnTo>
                  <a:lnTo>
                    <a:pt x="457376" y="57150"/>
                  </a:lnTo>
                  <a:lnTo>
                    <a:pt x="469978" y="56092"/>
                  </a:lnTo>
                  <a:lnTo>
                    <a:pt x="511532" y="48214"/>
                  </a:lnTo>
                  <a:lnTo>
                    <a:pt x="555887" y="47648"/>
                  </a:lnTo>
                  <a:lnTo>
                    <a:pt x="600090" y="47626"/>
                  </a:lnTo>
                  <a:lnTo>
                    <a:pt x="631827" y="46567"/>
                  </a:lnTo>
                  <a:lnTo>
                    <a:pt x="676471" y="38983"/>
                  </a:lnTo>
                  <a:lnTo>
                    <a:pt x="723727" y="38152"/>
                  </a:lnTo>
                  <a:lnTo>
                    <a:pt x="755628" y="37049"/>
                  </a:lnTo>
                  <a:lnTo>
                    <a:pt x="793748" y="29458"/>
                  </a:lnTo>
                  <a:lnTo>
                    <a:pt x="838200" y="28627"/>
                  </a:lnTo>
                  <a:lnTo>
                    <a:pt x="849841" y="27540"/>
                  </a:lnTo>
                  <a:lnTo>
                    <a:pt x="868761" y="21041"/>
                  </a:lnTo>
                  <a:lnTo>
                    <a:pt x="911106" y="19128"/>
                  </a:lnTo>
                  <a:lnTo>
                    <a:pt x="956029" y="19050"/>
                  </a:lnTo>
                  <a:lnTo>
                    <a:pt x="962182" y="16228"/>
                  </a:lnTo>
                  <a:lnTo>
                    <a:pt x="969699" y="10849"/>
                  </a:lnTo>
                  <a:lnTo>
                    <a:pt x="981037" y="9528"/>
                  </a:lnTo>
                  <a:lnTo>
                    <a:pt x="9715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08" name="SMARTInkShape-1659"/>
            <p:cNvSpPr/>
            <p:nvPr>
              <p:custDataLst>
                <p:tags r:id="rId142"/>
              </p:custDataLst>
            </p:nvPr>
          </p:nvSpPr>
          <p:spPr>
            <a:xfrm>
              <a:off x="7448550" y="2676525"/>
              <a:ext cx="114301" cy="38066"/>
            </a:xfrm>
            <a:custGeom>
              <a:avLst/>
              <a:gdLst/>
              <a:ahLst/>
              <a:cxnLst/>
              <a:rect l="0" t="0" r="0" b="0"/>
              <a:pathLst>
                <a:path w="114301" h="38066">
                  <a:moveTo>
                    <a:pt x="0" y="28575"/>
                  </a:moveTo>
                  <a:lnTo>
                    <a:pt x="0" y="28575"/>
                  </a:lnTo>
                  <a:lnTo>
                    <a:pt x="0" y="38065"/>
                  </a:lnTo>
                  <a:lnTo>
                    <a:pt x="5056" y="33033"/>
                  </a:lnTo>
                  <a:lnTo>
                    <a:pt x="10361" y="30556"/>
                  </a:lnTo>
                  <a:lnTo>
                    <a:pt x="26315" y="27594"/>
                  </a:lnTo>
                  <a:lnTo>
                    <a:pt x="35196" y="22052"/>
                  </a:lnTo>
                  <a:lnTo>
                    <a:pt x="47678" y="19643"/>
                  </a:lnTo>
                  <a:lnTo>
                    <a:pt x="50836" y="19445"/>
                  </a:lnTo>
                  <a:lnTo>
                    <a:pt x="57166" y="16404"/>
                  </a:lnTo>
                  <a:lnTo>
                    <a:pt x="63507" y="12582"/>
                  </a:lnTo>
                  <a:lnTo>
                    <a:pt x="76201" y="10129"/>
                  </a:lnTo>
                  <a:lnTo>
                    <a:pt x="79376" y="9927"/>
                  </a:lnTo>
                  <a:lnTo>
                    <a:pt x="85725" y="6882"/>
                  </a:lnTo>
                  <a:lnTo>
                    <a:pt x="92075" y="3058"/>
                  </a:lnTo>
                  <a:lnTo>
                    <a:pt x="104775" y="604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09" name="SMARTInkShape-1660"/>
            <p:cNvSpPr/>
            <p:nvPr>
              <p:custDataLst>
                <p:tags r:id="rId143"/>
              </p:custDataLst>
            </p:nvPr>
          </p:nvSpPr>
          <p:spPr>
            <a:xfrm>
              <a:off x="7419975" y="2585314"/>
              <a:ext cx="104776" cy="24534"/>
            </a:xfrm>
            <a:custGeom>
              <a:avLst/>
              <a:gdLst/>
              <a:ahLst/>
              <a:cxnLst/>
              <a:rect l="0" t="0" r="0" b="0"/>
              <a:pathLst>
                <a:path w="104776" h="24534">
                  <a:moveTo>
                    <a:pt x="0" y="15011"/>
                  </a:moveTo>
                  <a:lnTo>
                    <a:pt x="0" y="15011"/>
                  </a:lnTo>
                  <a:lnTo>
                    <a:pt x="9410" y="24420"/>
                  </a:lnTo>
                  <a:lnTo>
                    <a:pt x="14989" y="24513"/>
                  </a:lnTo>
                  <a:lnTo>
                    <a:pt x="10454" y="24533"/>
                  </a:lnTo>
                  <a:lnTo>
                    <a:pt x="14856" y="19479"/>
                  </a:lnTo>
                  <a:lnTo>
                    <a:pt x="20008" y="16997"/>
                  </a:lnTo>
                  <a:lnTo>
                    <a:pt x="47440" y="15034"/>
                  </a:lnTo>
                  <a:lnTo>
                    <a:pt x="52129" y="15021"/>
                  </a:lnTo>
                  <a:lnTo>
                    <a:pt x="57740" y="12193"/>
                  </a:lnTo>
                  <a:lnTo>
                    <a:pt x="63763" y="8467"/>
                  </a:lnTo>
                  <a:lnTo>
                    <a:pt x="74353" y="5879"/>
                  </a:lnTo>
                  <a:lnTo>
                    <a:pt x="93486" y="5496"/>
                  </a:lnTo>
                  <a:lnTo>
                    <a:pt x="99784" y="433"/>
                  </a:lnTo>
                  <a:lnTo>
                    <a:pt x="101447" y="0"/>
                  </a:lnTo>
                  <a:lnTo>
                    <a:pt x="102557" y="771"/>
                  </a:lnTo>
                  <a:lnTo>
                    <a:pt x="104775" y="548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10" name="SMARTInkShape-1661"/>
            <p:cNvSpPr/>
            <p:nvPr>
              <p:custDataLst>
                <p:tags r:id="rId144"/>
              </p:custDataLst>
            </p:nvPr>
          </p:nvSpPr>
          <p:spPr>
            <a:xfrm>
              <a:off x="7239000" y="2743200"/>
              <a:ext cx="123826" cy="152401"/>
            </a:xfrm>
            <a:custGeom>
              <a:avLst/>
              <a:gdLst/>
              <a:ahLst/>
              <a:cxnLst/>
              <a:rect l="0" t="0" r="0" b="0"/>
              <a:pathLst>
                <a:path w="123826" h="152401">
                  <a:moveTo>
                    <a:pt x="123825" y="0"/>
                  </a:moveTo>
                  <a:lnTo>
                    <a:pt x="123825" y="0"/>
                  </a:lnTo>
                  <a:lnTo>
                    <a:pt x="109635" y="0"/>
                  </a:lnTo>
                  <a:lnTo>
                    <a:pt x="108016" y="1058"/>
                  </a:lnTo>
                  <a:lnTo>
                    <a:pt x="106935" y="2822"/>
                  </a:lnTo>
                  <a:lnTo>
                    <a:pt x="106215" y="5056"/>
                  </a:lnTo>
                  <a:lnTo>
                    <a:pt x="104677" y="6546"/>
                  </a:lnTo>
                  <a:lnTo>
                    <a:pt x="100146" y="8201"/>
                  </a:lnTo>
                  <a:lnTo>
                    <a:pt x="98513" y="9701"/>
                  </a:lnTo>
                  <a:lnTo>
                    <a:pt x="87176" y="26824"/>
                  </a:lnTo>
                  <a:lnTo>
                    <a:pt x="79465" y="35833"/>
                  </a:lnTo>
                  <a:lnTo>
                    <a:pt x="76109" y="44719"/>
                  </a:lnTo>
                  <a:lnTo>
                    <a:pt x="59782" y="66691"/>
                  </a:lnTo>
                  <a:lnTo>
                    <a:pt x="58904" y="69861"/>
                  </a:lnTo>
                  <a:lnTo>
                    <a:pt x="57261" y="71974"/>
                  </a:lnTo>
                  <a:lnTo>
                    <a:pt x="50950" y="76006"/>
                  </a:lnTo>
                  <a:lnTo>
                    <a:pt x="43007" y="89292"/>
                  </a:lnTo>
                  <a:lnTo>
                    <a:pt x="32524" y="101678"/>
                  </a:lnTo>
                  <a:lnTo>
                    <a:pt x="26532" y="114315"/>
                  </a:lnTo>
                  <a:lnTo>
                    <a:pt x="12795" y="131058"/>
                  </a:lnTo>
                  <a:lnTo>
                    <a:pt x="10979" y="136917"/>
                  </a:lnTo>
                  <a:lnTo>
                    <a:pt x="9436" y="138903"/>
                  </a:lnTo>
                  <a:lnTo>
                    <a:pt x="1452" y="142352"/>
                  </a:lnTo>
                  <a:lnTo>
                    <a:pt x="646" y="145465"/>
                  </a:lnTo>
                  <a:lnTo>
                    <a:pt x="0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11" name="SMARTInkShape-1662"/>
            <p:cNvSpPr/>
            <p:nvPr>
              <p:custDataLst>
                <p:tags r:id="rId145"/>
              </p:custDataLst>
            </p:nvPr>
          </p:nvSpPr>
          <p:spPr>
            <a:xfrm>
              <a:off x="7248525" y="2743200"/>
              <a:ext cx="66676" cy="114301"/>
            </a:xfrm>
            <a:custGeom>
              <a:avLst/>
              <a:gdLst/>
              <a:ahLst/>
              <a:cxnLst/>
              <a:rect l="0" t="0" r="0" b="0"/>
              <a:pathLst>
                <a:path w="66676" h="114301">
                  <a:moveTo>
                    <a:pt x="0" y="0"/>
                  </a:moveTo>
                  <a:lnTo>
                    <a:pt x="0" y="0"/>
                  </a:lnTo>
                  <a:lnTo>
                    <a:pt x="0" y="5056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5056" y="8201"/>
                  </a:lnTo>
                  <a:lnTo>
                    <a:pt x="6547" y="9701"/>
                  </a:lnTo>
                  <a:lnTo>
                    <a:pt x="9134" y="17610"/>
                  </a:lnTo>
                  <a:lnTo>
                    <a:pt x="9410" y="23680"/>
                  </a:lnTo>
                  <a:lnTo>
                    <a:pt x="12296" y="29222"/>
                  </a:lnTo>
                  <a:lnTo>
                    <a:pt x="25333" y="45358"/>
                  </a:lnTo>
                  <a:lnTo>
                    <a:pt x="28673" y="54244"/>
                  </a:lnTo>
                  <a:lnTo>
                    <a:pt x="36650" y="64829"/>
                  </a:lnTo>
                  <a:lnTo>
                    <a:pt x="38871" y="73915"/>
                  </a:lnTo>
                  <a:lnTo>
                    <a:pt x="46263" y="83961"/>
                  </a:lnTo>
                  <a:lnTo>
                    <a:pt x="47222" y="90259"/>
                  </a:lnTo>
                  <a:lnTo>
                    <a:pt x="48415" y="91922"/>
                  </a:lnTo>
                  <a:lnTo>
                    <a:pt x="50269" y="93032"/>
                  </a:lnTo>
                  <a:lnTo>
                    <a:pt x="52563" y="93771"/>
                  </a:lnTo>
                  <a:lnTo>
                    <a:pt x="54091" y="95323"/>
                  </a:lnTo>
                  <a:lnTo>
                    <a:pt x="57031" y="104344"/>
                  </a:lnTo>
                  <a:lnTo>
                    <a:pt x="65340" y="104737"/>
                  </a:lnTo>
                  <a:lnTo>
                    <a:pt x="65786" y="105808"/>
                  </a:lnTo>
                  <a:lnTo>
                    <a:pt x="66675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12" name="SMARTInkShape-1663"/>
            <p:cNvSpPr/>
            <p:nvPr>
              <p:custDataLst>
                <p:tags r:id="rId146"/>
              </p:custDataLst>
            </p:nvPr>
          </p:nvSpPr>
          <p:spPr>
            <a:xfrm>
              <a:off x="8477250" y="2886075"/>
              <a:ext cx="85726" cy="66676"/>
            </a:xfrm>
            <a:custGeom>
              <a:avLst/>
              <a:gdLst/>
              <a:ahLst/>
              <a:cxnLst/>
              <a:rect l="0" t="0" r="0" b="0"/>
              <a:pathLst>
                <a:path w="85726" h="66676">
                  <a:moveTo>
                    <a:pt x="0" y="0"/>
                  </a:moveTo>
                  <a:lnTo>
                    <a:pt x="0" y="0"/>
                  </a:lnTo>
                  <a:lnTo>
                    <a:pt x="0" y="9133"/>
                  </a:lnTo>
                  <a:lnTo>
                    <a:pt x="9409" y="18931"/>
                  </a:lnTo>
                  <a:lnTo>
                    <a:pt x="9490" y="24071"/>
                  </a:lnTo>
                  <a:lnTo>
                    <a:pt x="10560" y="25573"/>
                  </a:lnTo>
                  <a:lnTo>
                    <a:pt x="12332" y="26574"/>
                  </a:lnTo>
                  <a:lnTo>
                    <a:pt x="17724" y="28179"/>
                  </a:lnTo>
                  <a:lnTo>
                    <a:pt x="36650" y="46181"/>
                  </a:lnTo>
                  <a:lnTo>
                    <a:pt x="42727" y="47197"/>
                  </a:lnTo>
                  <a:lnTo>
                    <a:pt x="44360" y="48398"/>
                  </a:lnTo>
                  <a:lnTo>
                    <a:pt x="46658" y="54087"/>
                  </a:lnTo>
                  <a:lnTo>
                    <a:pt x="47195" y="55788"/>
                  </a:lnTo>
                  <a:lnTo>
                    <a:pt x="50257" y="56545"/>
                  </a:lnTo>
                  <a:lnTo>
                    <a:pt x="55788" y="57030"/>
                  </a:lnTo>
                  <a:lnTo>
                    <a:pt x="66549" y="66558"/>
                  </a:lnTo>
                  <a:lnTo>
                    <a:pt x="85725" y="666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13" name="SMARTInkShape-1664"/>
            <p:cNvSpPr/>
            <p:nvPr>
              <p:custDataLst>
                <p:tags r:id="rId147"/>
              </p:custDataLst>
            </p:nvPr>
          </p:nvSpPr>
          <p:spPr>
            <a:xfrm>
              <a:off x="8277225" y="2790825"/>
              <a:ext cx="104776" cy="104773"/>
            </a:xfrm>
            <a:custGeom>
              <a:avLst/>
              <a:gdLst/>
              <a:ahLst/>
              <a:cxnLst/>
              <a:rect l="0" t="0" r="0" b="0"/>
              <a:pathLst>
                <a:path w="104776" h="104773">
                  <a:moveTo>
                    <a:pt x="0" y="0"/>
                  </a:moveTo>
                  <a:lnTo>
                    <a:pt x="0" y="0"/>
                  </a:lnTo>
                  <a:lnTo>
                    <a:pt x="9134" y="9133"/>
                  </a:lnTo>
                  <a:lnTo>
                    <a:pt x="9521" y="32188"/>
                  </a:lnTo>
                  <a:lnTo>
                    <a:pt x="12346" y="38295"/>
                  </a:lnTo>
                  <a:lnTo>
                    <a:pt x="17725" y="45782"/>
                  </a:lnTo>
                  <a:lnTo>
                    <a:pt x="18790" y="54865"/>
                  </a:lnTo>
                  <a:lnTo>
                    <a:pt x="18934" y="60721"/>
                  </a:lnTo>
                  <a:lnTo>
                    <a:pt x="20031" y="62705"/>
                  </a:lnTo>
                  <a:lnTo>
                    <a:pt x="21821" y="64029"/>
                  </a:lnTo>
                  <a:lnTo>
                    <a:pt x="24072" y="64911"/>
                  </a:lnTo>
                  <a:lnTo>
                    <a:pt x="25573" y="66557"/>
                  </a:lnTo>
                  <a:lnTo>
                    <a:pt x="27240" y="71209"/>
                  </a:lnTo>
                  <a:lnTo>
                    <a:pt x="28180" y="79777"/>
                  </a:lnTo>
                  <a:lnTo>
                    <a:pt x="29370" y="81760"/>
                  </a:lnTo>
                  <a:lnTo>
                    <a:pt x="31221" y="83082"/>
                  </a:lnTo>
                  <a:lnTo>
                    <a:pt x="33514" y="83963"/>
                  </a:lnTo>
                  <a:lnTo>
                    <a:pt x="35042" y="85609"/>
                  </a:lnTo>
                  <a:lnTo>
                    <a:pt x="37698" y="93771"/>
                  </a:lnTo>
                  <a:lnTo>
                    <a:pt x="40744" y="94593"/>
                  </a:lnTo>
                  <a:lnTo>
                    <a:pt x="46266" y="95120"/>
                  </a:lnTo>
                  <a:lnTo>
                    <a:pt x="47021" y="98015"/>
                  </a:lnTo>
                  <a:lnTo>
                    <a:pt x="47223" y="100268"/>
                  </a:lnTo>
                  <a:lnTo>
                    <a:pt x="48416" y="101771"/>
                  </a:lnTo>
                  <a:lnTo>
                    <a:pt x="57030" y="104740"/>
                  </a:lnTo>
                  <a:lnTo>
                    <a:pt x="65340" y="104772"/>
                  </a:lnTo>
                  <a:lnTo>
                    <a:pt x="74015" y="98228"/>
                  </a:lnTo>
                  <a:lnTo>
                    <a:pt x="83974" y="95642"/>
                  </a:lnTo>
                  <a:lnTo>
                    <a:pt x="92984" y="88781"/>
                  </a:lnTo>
                  <a:lnTo>
                    <a:pt x="104775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14" name="SMARTInkShape-1665"/>
            <p:cNvSpPr/>
            <p:nvPr>
              <p:custDataLst>
                <p:tags r:id="rId148"/>
              </p:custDataLst>
            </p:nvPr>
          </p:nvSpPr>
          <p:spPr>
            <a:xfrm>
              <a:off x="6848486" y="2429003"/>
              <a:ext cx="295264" cy="399912"/>
            </a:xfrm>
            <a:custGeom>
              <a:avLst/>
              <a:gdLst/>
              <a:ahLst/>
              <a:cxnLst/>
              <a:rect l="0" t="0" r="0" b="0"/>
              <a:pathLst>
                <a:path w="295264" h="399912">
                  <a:moveTo>
                    <a:pt x="114289" y="47497"/>
                  </a:moveTo>
                  <a:lnTo>
                    <a:pt x="114289" y="47497"/>
                  </a:lnTo>
                  <a:lnTo>
                    <a:pt x="104764" y="47497"/>
                  </a:lnTo>
                  <a:lnTo>
                    <a:pt x="114173" y="56906"/>
                  </a:lnTo>
                  <a:lnTo>
                    <a:pt x="114255" y="62044"/>
                  </a:lnTo>
                  <a:lnTo>
                    <a:pt x="115325" y="63545"/>
                  </a:lnTo>
                  <a:lnTo>
                    <a:pt x="117096" y="64546"/>
                  </a:lnTo>
                  <a:lnTo>
                    <a:pt x="123988" y="66283"/>
                  </a:lnTo>
                  <a:lnTo>
                    <a:pt x="150945" y="66547"/>
                  </a:lnTo>
                  <a:lnTo>
                    <a:pt x="151426" y="65489"/>
                  </a:lnTo>
                  <a:lnTo>
                    <a:pt x="152263" y="58346"/>
                  </a:lnTo>
                  <a:lnTo>
                    <a:pt x="160578" y="48937"/>
                  </a:lnTo>
                  <a:lnTo>
                    <a:pt x="161797" y="39422"/>
                  </a:lnTo>
                  <a:lnTo>
                    <a:pt x="161904" y="24842"/>
                  </a:lnTo>
                  <a:lnTo>
                    <a:pt x="160848" y="22868"/>
                  </a:lnTo>
                  <a:lnTo>
                    <a:pt x="159087" y="21553"/>
                  </a:lnTo>
                  <a:lnTo>
                    <a:pt x="156854" y="20676"/>
                  </a:lnTo>
                  <a:lnTo>
                    <a:pt x="155366" y="19033"/>
                  </a:lnTo>
                  <a:lnTo>
                    <a:pt x="151591" y="9324"/>
                  </a:lnTo>
                  <a:lnTo>
                    <a:pt x="147449" y="4778"/>
                  </a:lnTo>
                  <a:lnTo>
                    <a:pt x="142080" y="2053"/>
                  </a:lnTo>
                  <a:lnTo>
                    <a:pt x="123745" y="63"/>
                  </a:lnTo>
                  <a:lnTo>
                    <a:pt x="120593" y="0"/>
                  </a:lnTo>
                  <a:lnTo>
                    <a:pt x="114269" y="2751"/>
                  </a:lnTo>
                  <a:lnTo>
                    <a:pt x="107930" y="6443"/>
                  </a:lnTo>
                  <a:lnTo>
                    <a:pt x="95237" y="8814"/>
                  </a:lnTo>
                  <a:lnTo>
                    <a:pt x="92062" y="9008"/>
                  </a:lnTo>
                  <a:lnTo>
                    <a:pt x="85713" y="12046"/>
                  </a:lnTo>
                  <a:lnTo>
                    <a:pt x="38089" y="57028"/>
                  </a:lnTo>
                  <a:lnTo>
                    <a:pt x="13747" y="82422"/>
                  </a:lnTo>
                  <a:lnTo>
                    <a:pt x="11395" y="88772"/>
                  </a:lnTo>
                  <a:lnTo>
                    <a:pt x="9710" y="90889"/>
                  </a:lnTo>
                  <a:lnTo>
                    <a:pt x="3339" y="94926"/>
                  </a:lnTo>
                  <a:lnTo>
                    <a:pt x="1478" y="99621"/>
                  </a:lnTo>
                  <a:lnTo>
                    <a:pt x="0" y="122218"/>
                  </a:lnTo>
                  <a:lnTo>
                    <a:pt x="1055" y="122711"/>
                  </a:lnTo>
                  <a:lnTo>
                    <a:pt x="8191" y="123567"/>
                  </a:lnTo>
                  <a:lnTo>
                    <a:pt x="16857" y="130218"/>
                  </a:lnTo>
                  <a:lnTo>
                    <a:pt x="25683" y="132332"/>
                  </a:lnTo>
                  <a:lnTo>
                    <a:pt x="73014" y="133220"/>
                  </a:lnTo>
                  <a:lnTo>
                    <a:pt x="107939" y="133222"/>
                  </a:lnTo>
                  <a:lnTo>
                    <a:pt x="148952" y="143544"/>
                  </a:lnTo>
                  <a:lnTo>
                    <a:pt x="159720" y="149216"/>
                  </a:lnTo>
                  <a:lnTo>
                    <a:pt x="174787" y="152425"/>
                  </a:lnTo>
                  <a:lnTo>
                    <a:pt x="186425" y="159608"/>
                  </a:lnTo>
                  <a:lnTo>
                    <a:pt x="208128" y="174627"/>
                  </a:lnTo>
                  <a:lnTo>
                    <a:pt x="231362" y="185357"/>
                  </a:lnTo>
                  <a:lnTo>
                    <a:pt x="244385" y="198044"/>
                  </a:lnTo>
                  <a:lnTo>
                    <a:pt x="282564" y="244272"/>
                  </a:lnTo>
                  <a:lnTo>
                    <a:pt x="291031" y="253850"/>
                  </a:lnTo>
                  <a:lnTo>
                    <a:pt x="294010" y="263391"/>
                  </a:lnTo>
                  <a:lnTo>
                    <a:pt x="295254" y="310760"/>
                  </a:lnTo>
                  <a:lnTo>
                    <a:pt x="295263" y="326862"/>
                  </a:lnTo>
                  <a:lnTo>
                    <a:pt x="292441" y="333232"/>
                  </a:lnTo>
                  <a:lnTo>
                    <a:pt x="288717" y="339590"/>
                  </a:lnTo>
                  <a:lnTo>
                    <a:pt x="285563" y="349120"/>
                  </a:lnTo>
                  <a:lnTo>
                    <a:pt x="272598" y="364997"/>
                  </a:lnTo>
                  <a:lnTo>
                    <a:pt x="266493" y="368525"/>
                  </a:lnTo>
                  <a:lnTo>
                    <a:pt x="260251" y="371151"/>
                  </a:lnTo>
                  <a:lnTo>
                    <a:pt x="253950" y="375846"/>
                  </a:lnTo>
                  <a:lnTo>
                    <a:pt x="250444" y="381461"/>
                  </a:lnTo>
                  <a:lnTo>
                    <a:pt x="249509" y="384439"/>
                  </a:lnTo>
                  <a:lnTo>
                    <a:pt x="246769" y="386425"/>
                  </a:lnTo>
                  <a:lnTo>
                    <a:pt x="229985" y="392435"/>
                  </a:lnTo>
                  <a:lnTo>
                    <a:pt x="222860" y="396594"/>
                  </a:lnTo>
                  <a:lnTo>
                    <a:pt x="209661" y="399265"/>
                  </a:lnTo>
                  <a:lnTo>
                    <a:pt x="169590" y="399911"/>
                  </a:lnTo>
                  <a:lnTo>
                    <a:pt x="162503" y="397095"/>
                  </a:lnTo>
                  <a:lnTo>
                    <a:pt x="155826" y="393374"/>
                  </a:lnTo>
                  <a:lnTo>
                    <a:pt x="142916" y="390985"/>
                  </a:lnTo>
                  <a:lnTo>
                    <a:pt x="139724" y="390789"/>
                  </a:lnTo>
                  <a:lnTo>
                    <a:pt x="133355" y="387749"/>
                  </a:lnTo>
                  <a:lnTo>
                    <a:pt x="126996" y="383928"/>
                  </a:lnTo>
                  <a:lnTo>
                    <a:pt x="117466" y="380719"/>
                  </a:lnTo>
                  <a:lnTo>
                    <a:pt x="106645" y="372790"/>
                  </a:lnTo>
                  <a:lnTo>
                    <a:pt x="96728" y="371474"/>
                  </a:lnTo>
                  <a:lnTo>
                    <a:pt x="96231" y="370373"/>
                  </a:lnTo>
                  <a:lnTo>
                    <a:pt x="95239" y="3618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15" name="SMARTInkShape-1666"/>
            <p:cNvSpPr/>
            <p:nvPr>
              <p:custDataLst>
                <p:tags r:id="rId149"/>
              </p:custDataLst>
            </p:nvPr>
          </p:nvSpPr>
          <p:spPr>
            <a:xfrm>
              <a:off x="8500769" y="1990725"/>
              <a:ext cx="186032" cy="133316"/>
            </a:xfrm>
            <a:custGeom>
              <a:avLst/>
              <a:gdLst/>
              <a:ahLst/>
              <a:cxnLst/>
              <a:rect l="0" t="0" r="0" b="0"/>
              <a:pathLst>
                <a:path w="186032" h="133316">
                  <a:moveTo>
                    <a:pt x="5056" y="19050"/>
                  </a:moveTo>
                  <a:lnTo>
                    <a:pt x="5056" y="19050"/>
                  </a:lnTo>
                  <a:lnTo>
                    <a:pt x="0" y="19050"/>
                  </a:lnTo>
                  <a:lnTo>
                    <a:pt x="12325" y="19050"/>
                  </a:lnTo>
                  <a:lnTo>
                    <a:pt x="13078" y="17992"/>
                  </a:lnTo>
                  <a:lnTo>
                    <a:pt x="14383" y="10849"/>
                  </a:lnTo>
                  <a:lnTo>
                    <a:pt x="17315" y="10114"/>
                  </a:lnTo>
                  <a:lnTo>
                    <a:pt x="29045" y="9535"/>
                  </a:lnTo>
                  <a:lnTo>
                    <a:pt x="30573" y="8474"/>
                  </a:lnTo>
                  <a:lnTo>
                    <a:pt x="31593" y="6707"/>
                  </a:lnTo>
                  <a:lnTo>
                    <a:pt x="32272" y="4472"/>
                  </a:lnTo>
                  <a:lnTo>
                    <a:pt x="33784" y="2981"/>
                  </a:lnTo>
                  <a:lnTo>
                    <a:pt x="38284" y="1325"/>
                  </a:lnTo>
                  <a:lnTo>
                    <a:pt x="85907" y="0"/>
                  </a:lnTo>
                  <a:lnTo>
                    <a:pt x="89337" y="0"/>
                  </a:lnTo>
                  <a:lnTo>
                    <a:pt x="89818" y="1058"/>
                  </a:lnTo>
                  <a:lnTo>
                    <a:pt x="90655" y="8201"/>
                  </a:lnTo>
                  <a:lnTo>
                    <a:pt x="98971" y="17610"/>
                  </a:lnTo>
                  <a:lnTo>
                    <a:pt x="99911" y="23680"/>
                  </a:lnTo>
                  <a:lnTo>
                    <a:pt x="98984" y="25311"/>
                  </a:lnTo>
                  <a:lnTo>
                    <a:pt x="97307" y="26399"/>
                  </a:lnTo>
                  <a:lnTo>
                    <a:pt x="95132" y="27125"/>
                  </a:lnTo>
                  <a:lnTo>
                    <a:pt x="93682" y="28666"/>
                  </a:lnTo>
                  <a:lnTo>
                    <a:pt x="92070" y="33202"/>
                  </a:lnTo>
                  <a:lnTo>
                    <a:pt x="89799" y="54060"/>
                  </a:lnTo>
                  <a:lnTo>
                    <a:pt x="83257" y="66692"/>
                  </a:lnTo>
                  <a:lnTo>
                    <a:pt x="82590" y="69861"/>
                  </a:lnTo>
                  <a:lnTo>
                    <a:pt x="81088" y="71974"/>
                  </a:lnTo>
                  <a:lnTo>
                    <a:pt x="79027" y="73383"/>
                  </a:lnTo>
                  <a:lnTo>
                    <a:pt x="76595" y="74322"/>
                  </a:lnTo>
                  <a:lnTo>
                    <a:pt x="74973" y="76006"/>
                  </a:lnTo>
                  <a:lnTo>
                    <a:pt x="73173" y="80700"/>
                  </a:lnTo>
                  <a:lnTo>
                    <a:pt x="70958" y="92337"/>
                  </a:lnTo>
                  <a:lnTo>
                    <a:pt x="63568" y="102928"/>
                  </a:lnTo>
                  <a:lnTo>
                    <a:pt x="62610" y="109284"/>
                  </a:lnTo>
                  <a:lnTo>
                    <a:pt x="61415" y="110956"/>
                  </a:lnTo>
                  <a:lnTo>
                    <a:pt x="59562" y="112071"/>
                  </a:lnTo>
                  <a:lnTo>
                    <a:pt x="57268" y="112814"/>
                  </a:lnTo>
                  <a:lnTo>
                    <a:pt x="55739" y="114368"/>
                  </a:lnTo>
                  <a:lnTo>
                    <a:pt x="52801" y="123394"/>
                  </a:lnTo>
                  <a:lnTo>
                    <a:pt x="60894" y="131988"/>
                  </a:lnTo>
                  <a:lnTo>
                    <a:pt x="70292" y="133230"/>
                  </a:lnTo>
                  <a:lnTo>
                    <a:pt x="76361" y="133315"/>
                  </a:lnTo>
                  <a:lnTo>
                    <a:pt x="81902" y="130512"/>
                  </a:lnTo>
                  <a:lnTo>
                    <a:pt x="84863" y="128283"/>
                  </a:lnTo>
                  <a:lnTo>
                    <a:pt x="93795" y="125806"/>
                  </a:lnTo>
                  <a:lnTo>
                    <a:pt x="137001" y="123859"/>
                  </a:lnTo>
                  <a:lnTo>
                    <a:pt x="186031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16" name="SMARTInkShape-1667"/>
            <p:cNvSpPr/>
            <p:nvPr>
              <p:custDataLst>
                <p:tags r:id="rId150"/>
              </p:custDataLst>
            </p:nvPr>
          </p:nvSpPr>
          <p:spPr>
            <a:xfrm>
              <a:off x="8639175" y="2390775"/>
              <a:ext cx="123826" cy="152401"/>
            </a:xfrm>
            <a:custGeom>
              <a:avLst/>
              <a:gdLst/>
              <a:ahLst/>
              <a:cxnLst/>
              <a:rect l="0" t="0" r="0" b="0"/>
              <a:pathLst>
                <a:path w="123826" h="152401">
                  <a:moveTo>
                    <a:pt x="123825" y="0"/>
                  </a:moveTo>
                  <a:lnTo>
                    <a:pt x="123825" y="0"/>
                  </a:lnTo>
                  <a:lnTo>
                    <a:pt x="118768" y="0"/>
                  </a:lnTo>
                  <a:lnTo>
                    <a:pt x="117279" y="1058"/>
                  </a:lnTo>
                  <a:lnTo>
                    <a:pt x="116287" y="2822"/>
                  </a:lnTo>
                  <a:lnTo>
                    <a:pt x="115623" y="5056"/>
                  </a:lnTo>
                  <a:lnTo>
                    <a:pt x="114123" y="6546"/>
                  </a:lnTo>
                  <a:lnTo>
                    <a:pt x="106216" y="9133"/>
                  </a:lnTo>
                  <a:lnTo>
                    <a:pt x="100145" y="9409"/>
                  </a:lnTo>
                  <a:lnTo>
                    <a:pt x="98514" y="10506"/>
                  </a:lnTo>
                  <a:lnTo>
                    <a:pt x="97426" y="12296"/>
                  </a:lnTo>
                  <a:lnTo>
                    <a:pt x="96700" y="14547"/>
                  </a:lnTo>
                  <a:lnTo>
                    <a:pt x="95158" y="16048"/>
                  </a:lnTo>
                  <a:lnTo>
                    <a:pt x="90624" y="17716"/>
                  </a:lnTo>
                  <a:lnTo>
                    <a:pt x="88990" y="19219"/>
                  </a:lnTo>
                  <a:lnTo>
                    <a:pt x="78377" y="38296"/>
                  </a:lnTo>
                  <a:lnTo>
                    <a:pt x="77651" y="41405"/>
                  </a:lnTo>
                  <a:lnTo>
                    <a:pt x="71574" y="50839"/>
                  </a:lnTo>
                  <a:lnTo>
                    <a:pt x="63069" y="60336"/>
                  </a:lnTo>
                  <a:lnTo>
                    <a:pt x="59782" y="69502"/>
                  </a:lnTo>
                  <a:lnTo>
                    <a:pt x="57262" y="79573"/>
                  </a:lnTo>
                  <a:lnTo>
                    <a:pt x="47020" y="94662"/>
                  </a:lnTo>
                  <a:lnTo>
                    <a:pt x="32730" y="111047"/>
                  </a:lnTo>
                  <a:lnTo>
                    <a:pt x="26573" y="123810"/>
                  </a:lnTo>
                  <a:lnTo>
                    <a:pt x="22394" y="130168"/>
                  </a:lnTo>
                  <a:lnTo>
                    <a:pt x="20536" y="136522"/>
                  </a:lnTo>
                  <a:lnTo>
                    <a:pt x="18983" y="138640"/>
                  </a:lnTo>
                  <a:lnTo>
                    <a:pt x="16887" y="140051"/>
                  </a:lnTo>
                  <a:lnTo>
                    <a:pt x="11739" y="142679"/>
                  </a:lnTo>
                  <a:lnTo>
                    <a:pt x="0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17" name="SMARTInkShape-1668"/>
            <p:cNvSpPr/>
            <p:nvPr>
              <p:custDataLst>
                <p:tags r:id="rId151"/>
              </p:custDataLst>
            </p:nvPr>
          </p:nvSpPr>
          <p:spPr>
            <a:xfrm>
              <a:off x="8458200" y="2857500"/>
              <a:ext cx="114301" cy="161926"/>
            </a:xfrm>
            <a:custGeom>
              <a:avLst/>
              <a:gdLst/>
              <a:ahLst/>
              <a:cxnLst/>
              <a:rect l="0" t="0" r="0" b="0"/>
              <a:pathLst>
                <a:path w="114301" h="161926">
                  <a:moveTo>
                    <a:pt x="114300" y="0"/>
                  </a:moveTo>
                  <a:lnTo>
                    <a:pt x="114300" y="0"/>
                  </a:lnTo>
                  <a:lnTo>
                    <a:pt x="114300" y="5056"/>
                  </a:lnTo>
                  <a:lnTo>
                    <a:pt x="113242" y="6546"/>
                  </a:lnTo>
                  <a:lnTo>
                    <a:pt x="111477" y="7539"/>
                  </a:lnTo>
                  <a:lnTo>
                    <a:pt x="109244" y="8201"/>
                  </a:lnTo>
                  <a:lnTo>
                    <a:pt x="95004" y="19711"/>
                  </a:lnTo>
                  <a:lnTo>
                    <a:pt x="73010" y="41314"/>
                  </a:lnTo>
                  <a:lnTo>
                    <a:pt x="69491" y="50464"/>
                  </a:lnTo>
                  <a:lnTo>
                    <a:pt x="66868" y="60529"/>
                  </a:lnTo>
                  <a:lnTo>
                    <a:pt x="58382" y="73203"/>
                  </a:lnTo>
                  <a:lnTo>
                    <a:pt x="45051" y="89894"/>
                  </a:lnTo>
                  <a:lnTo>
                    <a:pt x="38043" y="107186"/>
                  </a:lnTo>
                  <a:lnTo>
                    <a:pt x="25618" y="120541"/>
                  </a:lnTo>
                  <a:lnTo>
                    <a:pt x="14702" y="143481"/>
                  </a:lnTo>
                  <a:lnTo>
                    <a:pt x="0" y="1619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18" name="SMARTInkShape-1669"/>
            <p:cNvSpPr/>
            <p:nvPr>
              <p:custDataLst>
                <p:tags r:id="rId152"/>
              </p:custDataLst>
            </p:nvPr>
          </p:nvSpPr>
          <p:spPr>
            <a:xfrm>
              <a:off x="7953411" y="2657603"/>
              <a:ext cx="361787" cy="303297"/>
            </a:xfrm>
            <a:custGeom>
              <a:avLst/>
              <a:gdLst/>
              <a:ahLst/>
              <a:cxnLst/>
              <a:rect l="0" t="0" r="0" b="0"/>
              <a:pathLst>
                <a:path w="361787" h="303297">
                  <a:moveTo>
                    <a:pt x="95214" y="47497"/>
                  </a:moveTo>
                  <a:lnTo>
                    <a:pt x="95214" y="47497"/>
                  </a:lnTo>
                  <a:lnTo>
                    <a:pt x="95214" y="39296"/>
                  </a:lnTo>
                  <a:lnTo>
                    <a:pt x="96272" y="38855"/>
                  </a:lnTo>
                  <a:lnTo>
                    <a:pt x="104729" y="37973"/>
                  </a:lnTo>
                  <a:lnTo>
                    <a:pt x="104739" y="79367"/>
                  </a:lnTo>
                  <a:lnTo>
                    <a:pt x="103681" y="81444"/>
                  </a:lnTo>
                  <a:lnTo>
                    <a:pt x="101917" y="82829"/>
                  </a:lnTo>
                  <a:lnTo>
                    <a:pt x="99683" y="83751"/>
                  </a:lnTo>
                  <a:lnTo>
                    <a:pt x="98192" y="85425"/>
                  </a:lnTo>
                  <a:lnTo>
                    <a:pt x="95605" y="93636"/>
                  </a:lnTo>
                  <a:lnTo>
                    <a:pt x="95329" y="99738"/>
                  </a:lnTo>
                  <a:lnTo>
                    <a:pt x="94233" y="101375"/>
                  </a:lnTo>
                  <a:lnTo>
                    <a:pt x="92443" y="102466"/>
                  </a:lnTo>
                  <a:lnTo>
                    <a:pt x="86084" y="104519"/>
                  </a:lnTo>
                  <a:lnTo>
                    <a:pt x="80749" y="104609"/>
                  </a:lnTo>
                  <a:lnTo>
                    <a:pt x="79221" y="103563"/>
                  </a:lnTo>
                  <a:lnTo>
                    <a:pt x="78202" y="101808"/>
                  </a:lnTo>
                  <a:lnTo>
                    <a:pt x="76566" y="96443"/>
                  </a:lnTo>
                  <a:lnTo>
                    <a:pt x="67998" y="87037"/>
                  </a:lnTo>
                  <a:lnTo>
                    <a:pt x="67041" y="80967"/>
                  </a:lnTo>
                  <a:lnTo>
                    <a:pt x="66643" y="44311"/>
                  </a:lnTo>
                  <a:lnTo>
                    <a:pt x="69463" y="37967"/>
                  </a:lnTo>
                  <a:lnTo>
                    <a:pt x="73186" y="31620"/>
                  </a:lnTo>
                  <a:lnTo>
                    <a:pt x="74840" y="25271"/>
                  </a:lnTo>
                  <a:lnTo>
                    <a:pt x="76340" y="23154"/>
                  </a:lnTo>
                  <a:lnTo>
                    <a:pt x="78399" y="21744"/>
                  </a:lnTo>
                  <a:lnTo>
                    <a:pt x="80829" y="20803"/>
                  </a:lnTo>
                  <a:lnTo>
                    <a:pt x="82448" y="19118"/>
                  </a:lnTo>
                  <a:lnTo>
                    <a:pt x="84249" y="14423"/>
                  </a:lnTo>
                  <a:lnTo>
                    <a:pt x="85787" y="12747"/>
                  </a:lnTo>
                  <a:lnTo>
                    <a:pt x="90318" y="10886"/>
                  </a:lnTo>
                  <a:lnTo>
                    <a:pt x="91951" y="9331"/>
                  </a:lnTo>
                  <a:lnTo>
                    <a:pt x="94785" y="1327"/>
                  </a:lnTo>
                  <a:lnTo>
                    <a:pt x="97846" y="519"/>
                  </a:lnTo>
                  <a:lnTo>
                    <a:pt x="103377" y="0"/>
                  </a:lnTo>
                  <a:lnTo>
                    <a:pt x="112821" y="8084"/>
                  </a:lnTo>
                  <a:lnTo>
                    <a:pt x="115038" y="16742"/>
                  </a:lnTo>
                  <a:lnTo>
                    <a:pt x="120726" y="25567"/>
                  </a:lnTo>
                  <a:lnTo>
                    <a:pt x="122881" y="34884"/>
                  </a:lnTo>
                  <a:lnTo>
                    <a:pt x="123773" y="78307"/>
                  </a:lnTo>
                  <a:lnTo>
                    <a:pt x="120965" y="117190"/>
                  </a:lnTo>
                  <a:lnTo>
                    <a:pt x="112029" y="161226"/>
                  </a:lnTo>
                  <a:lnTo>
                    <a:pt x="96965" y="206213"/>
                  </a:lnTo>
                  <a:lnTo>
                    <a:pt x="93170" y="216110"/>
                  </a:lnTo>
                  <a:lnTo>
                    <a:pt x="66586" y="259207"/>
                  </a:lnTo>
                  <a:lnTo>
                    <a:pt x="50757" y="281477"/>
                  </a:lnTo>
                  <a:lnTo>
                    <a:pt x="41237" y="290626"/>
                  </a:lnTo>
                  <a:lnTo>
                    <a:pt x="28735" y="295808"/>
                  </a:lnTo>
                  <a:lnTo>
                    <a:pt x="21307" y="301575"/>
                  </a:lnTo>
                  <a:lnTo>
                    <a:pt x="15447" y="303296"/>
                  </a:lnTo>
                  <a:lnTo>
                    <a:pt x="13462" y="302696"/>
                  </a:lnTo>
                  <a:lnTo>
                    <a:pt x="12137" y="301239"/>
                  </a:lnTo>
                  <a:lnTo>
                    <a:pt x="10012" y="296350"/>
                  </a:lnTo>
                  <a:lnTo>
                    <a:pt x="3047" y="287781"/>
                  </a:lnTo>
                  <a:lnTo>
                    <a:pt x="877" y="278971"/>
                  </a:lnTo>
                  <a:lnTo>
                    <a:pt x="0" y="253860"/>
                  </a:lnTo>
                  <a:lnTo>
                    <a:pt x="2802" y="247517"/>
                  </a:lnTo>
                  <a:lnTo>
                    <a:pt x="6517" y="241170"/>
                  </a:lnTo>
                  <a:lnTo>
                    <a:pt x="9098" y="230353"/>
                  </a:lnTo>
                  <a:lnTo>
                    <a:pt x="17655" y="220436"/>
                  </a:lnTo>
                  <a:lnTo>
                    <a:pt x="21232" y="219608"/>
                  </a:lnTo>
                  <a:lnTo>
                    <a:pt x="52100" y="218950"/>
                  </a:lnTo>
                  <a:lnTo>
                    <a:pt x="57707" y="221771"/>
                  </a:lnTo>
                  <a:lnTo>
                    <a:pt x="63728" y="225494"/>
                  </a:lnTo>
                  <a:lnTo>
                    <a:pt x="76216" y="227884"/>
                  </a:lnTo>
                  <a:lnTo>
                    <a:pt x="79374" y="228080"/>
                  </a:lnTo>
                  <a:lnTo>
                    <a:pt x="85705" y="231120"/>
                  </a:lnTo>
                  <a:lnTo>
                    <a:pt x="114438" y="254419"/>
                  </a:lnTo>
                  <a:lnTo>
                    <a:pt x="120691" y="256938"/>
                  </a:lnTo>
                  <a:lnTo>
                    <a:pt x="130161" y="263247"/>
                  </a:lnTo>
                  <a:lnTo>
                    <a:pt x="140961" y="266135"/>
                  </a:lnTo>
                  <a:lnTo>
                    <a:pt x="150073" y="273031"/>
                  </a:lnTo>
                  <a:lnTo>
                    <a:pt x="158976" y="275189"/>
                  </a:lnTo>
                  <a:lnTo>
                    <a:pt x="165181" y="275693"/>
                  </a:lnTo>
                  <a:lnTo>
                    <a:pt x="171466" y="273095"/>
                  </a:lnTo>
                  <a:lnTo>
                    <a:pt x="179068" y="267860"/>
                  </a:lnTo>
                  <a:lnTo>
                    <a:pt x="188173" y="265768"/>
                  </a:lnTo>
                  <a:lnTo>
                    <a:pt x="194032" y="261629"/>
                  </a:lnTo>
                  <a:lnTo>
                    <a:pt x="197342" y="256261"/>
                  </a:lnTo>
                  <a:lnTo>
                    <a:pt x="199872" y="250348"/>
                  </a:lnTo>
                  <a:lnTo>
                    <a:pt x="204523" y="244192"/>
                  </a:lnTo>
                  <a:lnTo>
                    <a:pt x="210118" y="240750"/>
                  </a:lnTo>
                  <a:lnTo>
                    <a:pt x="216132" y="238162"/>
                  </a:lnTo>
                  <a:lnTo>
                    <a:pt x="222333" y="233485"/>
                  </a:lnTo>
                  <a:lnTo>
                    <a:pt x="225794" y="227878"/>
                  </a:lnTo>
                  <a:lnTo>
                    <a:pt x="228391" y="221858"/>
                  </a:lnTo>
                  <a:lnTo>
                    <a:pt x="234745" y="212519"/>
                  </a:lnTo>
                  <a:lnTo>
                    <a:pt x="237098" y="203049"/>
                  </a:lnTo>
                  <a:lnTo>
                    <a:pt x="237958" y="192250"/>
                  </a:lnTo>
                  <a:lnTo>
                    <a:pt x="247604" y="180858"/>
                  </a:lnTo>
                  <a:lnTo>
                    <a:pt x="247614" y="225323"/>
                  </a:lnTo>
                  <a:lnTo>
                    <a:pt x="247614" y="231658"/>
                  </a:lnTo>
                  <a:lnTo>
                    <a:pt x="250436" y="238002"/>
                  </a:lnTo>
                  <a:lnTo>
                    <a:pt x="271293" y="261662"/>
                  </a:lnTo>
                  <a:lnTo>
                    <a:pt x="276835" y="264390"/>
                  </a:lnTo>
                  <a:lnTo>
                    <a:pt x="285194" y="266444"/>
                  </a:lnTo>
                  <a:lnTo>
                    <a:pt x="293216" y="260001"/>
                  </a:lnTo>
                  <a:lnTo>
                    <a:pt x="303035" y="257436"/>
                  </a:lnTo>
                  <a:lnTo>
                    <a:pt x="327109" y="234667"/>
                  </a:lnTo>
                  <a:lnTo>
                    <a:pt x="330571" y="228403"/>
                  </a:lnTo>
                  <a:lnTo>
                    <a:pt x="333166" y="222091"/>
                  </a:lnTo>
                  <a:lnTo>
                    <a:pt x="337850" y="215759"/>
                  </a:lnTo>
                  <a:lnTo>
                    <a:pt x="340635" y="206594"/>
                  </a:lnTo>
                  <a:lnTo>
                    <a:pt x="342931" y="196523"/>
                  </a:lnTo>
                  <a:lnTo>
                    <a:pt x="349117" y="183846"/>
                  </a:lnTo>
                  <a:lnTo>
                    <a:pt x="352477" y="168212"/>
                  </a:lnTo>
                  <a:lnTo>
                    <a:pt x="358647" y="155349"/>
                  </a:lnTo>
                  <a:lnTo>
                    <a:pt x="361786" y="120952"/>
                  </a:lnTo>
                  <a:lnTo>
                    <a:pt x="359035" y="114363"/>
                  </a:lnTo>
                  <a:lnTo>
                    <a:pt x="355343" y="107907"/>
                  </a:lnTo>
                  <a:lnTo>
                    <a:pt x="352207" y="98322"/>
                  </a:lnTo>
                  <a:lnTo>
                    <a:pt x="338234" y="81099"/>
                  </a:lnTo>
                  <a:lnTo>
                    <a:pt x="332693" y="78306"/>
                  </a:lnTo>
                  <a:lnTo>
                    <a:pt x="329732" y="77561"/>
                  </a:lnTo>
                  <a:lnTo>
                    <a:pt x="326701" y="78123"/>
                  </a:lnTo>
                  <a:lnTo>
                    <a:pt x="314232" y="83807"/>
                  </a:lnTo>
                  <a:lnTo>
                    <a:pt x="298406" y="86420"/>
                  </a:lnTo>
                  <a:lnTo>
                    <a:pt x="282538" y="98824"/>
                  </a:lnTo>
                  <a:lnTo>
                    <a:pt x="270897" y="111101"/>
                  </a:lnTo>
                  <a:lnTo>
                    <a:pt x="264679" y="123717"/>
                  </a:lnTo>
                  <a:lnTo>
                    <a:pt x="251587" y="139575"/>
                  </a:lnTo>
                  <a:lnTo>
                    <a:pt x="247614" y="1522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320" name="SMARTInkShape-1670"/>
          <p:cNvSpPr/>
          <p:nvPr>
            <p:custDataLst>
              <p:tags r:id="rId4"/>
            </p:custDataLst>
          </p:nvPr>
        </p:nvSpPr>
        <p:spPr>
          <a:xfrm>
            <a:off x="3381375" y="2962275"/>
            <a:ext cx="514351" cy="142505"/>
          </a:xfrm>
          <a:custGeom>
            <a:avLst/>
            <a:gdLst/>
            <a:ahLst/>
            <a:cxnLst/>
            <a:rect l="0" t="0" r="0" b="0"/>
            <a:pathLst>
              <a:path w="514351" h="142505">
                <a:moveTo>
                  <a:pt x="0" y="9525"/>
                </a:moveTo>
                <a:lnTo>
                  <a:pt x="0" y="9525"/>
                </a:lnTo>
                <a:lnTo>
                  <a:pt x="8201" y="9525"/>
                </a:lnTo>
                <a:lnTo>
                  <a:pt x="8642" y="8467"/>
                </a:lnTo>
                <a:lnTo>
                  <a:pt x="9409" y="1324"/>
                </a:lnTo>
                <a:lnTo>
                  <a:pt x="12295" y="589"/>
                </a:lnTo>
                <a:lnTo>
                  <a:pt x="41797" y="0"/>
                </a:lnTo>
                <a:lnTo>
                  <a:pt x="43740" y="1058"/>
                </a:lnTo>
                <a:lnTo>
                  <a:pt x="45035" y="2822"/>
                </a:lnTo>
                <a:lnTo>
                  <a:pt x="47113" y="8201"/>
                </a:lnTo>
                <a:lnTo>
                  <a:pt x="50220" y="8936"/>
                </a:lnTo>
                <a:lnTo>
                  <a:pt x="52530" y="9133"/>
                </a:lnTo>
                <a:lnTo>
                  <a:pt x="57919" y="12172"/>
                </a:lnTo>
                <a:lnTo>
                  <a:pt x="63842" y="15994"/>
                </a:lnTo>
                <a:lnTo>
                  <a:pt x="70002" y="17692"/>
                </a:lnTo>
                <a:lnTo>
                  <a:pt x="72068" y="19203"/>
                </a:lnTo>
                <a:lnTo>
                  <a:pt x="73445" y="21268"/>
                </a:lnTo>
                <a:lnTo>
                  <a:pt x="76034" y="26386"/>
                </a:lnTo>
                <a:lnTo>
                  <a:pt x="80712" y="32188"/>
                </a:lnTo>
                <a:lnTo>
                  <a:pt x="86319" y="35472"/>
                </a:lnTo>
                <a:lnTo>
                  <a:pt x="92339" y="37991"/>
                </a:lnTo>
                <a:lnTo>
                  <a:pt x="98542" y="42638"/>
                </a:lnTo>
                <a:lnTo>
                  <a:pt x="102005" y="48231"/>
                </a:lnTo>
                <a:lnTo>
                  <a:pt x="104603" y="54244"/>
                </a:lnTo>
                <a:lnTo>
                  <a:pt x="109284" y="60445"/>
                </a:lnTo>
                <a:lnTo>
                  <a:pt x="155063" y="95252"/>
                </a:lnTo>
                <a:lnTo>
                  <a:pt x="200683" y="123825"/>
                </a:lnTo>
                <a:lnTo>
                  <a:pt x="231861" y="138642"/>
                </a:lnTo>
                <a:lnTo>
                  <a:pt x="276429" y="142504"/>
                </a:lnTo>
                <a:lnTo>
                  <a:pt x="323785" y="141784"/>
                </a:lnTo>
                <a:lnTo>
                  <a:pt x="363405" y="129613"/>
                </a:lnTo>
                <a:lnTo>
                  <a:pt x="406883" y="117364"/>
                </a:lnTo>
                <a:lnTo>
                  <a:pt x="447143" y="104753"/>
                </a:lnTo>
                <a:lnTo>
                  <a:pt x="490726" y="92071"/>
                </a:lnTo>
                <a:lnTo>
                  <a:pt x="514350" y="85725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321" name="SMARTInkShape-1671"/>
          <p:cNvSpPr/>
          <p:nvPr>
            <p:custDataLst>
              <p:tags r:id="rId5"/>
            </p:custDataLst>
          </p:nvPr>
        </p:nvSpPr>
        <p:spPr>
          <a:xfrm>
            <a:off x="5286375" y="2847975"/>
            <a:ext cx="619126" cy="170974"/>
          </a:xfrm>
          <a:custGeom>
            <a:avLst/>
            <a:gdLst/>
            <a:ahLst/>
            <a:cxnLst/>
            <a:rect l="0" t="0" r="0" b="0"/>
            <a:pathLst>
              <a:path w="619126" h="170974">
                <a:moveTo>
                  <a:pt x="0" y="0"/>
                </a:moveTo>
                <a:lnTo>
                  <a:pt x="0" y="0"/>
                </a:lnTo>
                <a:lnTo>
                  <a:pt x="5056" y="0"/>
                </a:lnTo>
                <a:lnTo>
                  <a:pt x="6545" y="1058"/>
                </a:lnTo>
                <a:lnTo>
                  <a:pt x="7539" y="2822"/>
                </a:lnTo>
                <a:lnTo>
                  <a:pt x="8201" y="5056"/>
                </a:lnTo>
                <a:lnTo>
                  <a:pt x="9701" y="6546"/>
                </a:lnTo>
                <a:lnTo>
                  <a:pt x="19712" y="11758"/>
                </a:lnTo>
                <a:lnTo>
                  <a:pt x="60528" y="52080"/>
                </a:lnTo>
                <a:lnTo>
                  <a:pt x="73203" y="69171"/>
                </a:lnTo>
                <a:lnTo>
                  <a:pt x="120781" y="111532"/>
                </a:lnTo>
                <a:lnTo>
                  <a:pt x="165107" y="140411"/>
                </a:lnTo>
                <a:lnTo>
                  <a:pt x="185209" y="154609"/>
                </a:lnTo>
                <a:lnTo>
                  <a:pt x="231951" y="167829"/>
                </a:lnTo>
                <a:lnTo>
                  <a:pt x="276666" y="170973"/>
                </a:lnTo>
                <a:lnTo>
                  <a:pt x="315471" y="164810"/>
                </a:lnTo>
                <a:lnTo>
                  <a:pt x="362804" y="156850"/>
                </a:lnTo>
                <a:lnTo>
                  <a:pt x="407862" y="140579"/>
                </a:lnTo>
                <a:lnTo>
                  <a:pt x="454941" y="120628"/>
                </a:lnTo>
                <a:lnTo>
                  <a:pt x="492397" y="107826"/>
                </a:lnTo>
                <a:lnTo>
                  <a:pt x="530306" y="91098"/>
                </a:lnTo>
                <a:lnTo>
                  <a:pt x="568349" y="71677"/>
                </a:lnTo>
                <a:lnTo>
                  <a:pt x="619125" y="3810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327" name="SMARTInkShape-Group388"/>
          <p:cNvGrpSpPr/>
          <p:nvPr/>
        </p:nvGrpSpPr>
        <p:grpSpPr>
          <a:xfrm>
            <a:off x="2362200" y="3524253"/>
            <a:ext cx="714376" cy="666748"/>
            <a:chOff x="2362200" y="3524253"/>
            <a:chExt cx="714376" cy="666748"/>
          </a:xfrm>
        </p:grpSpPr>
        <p:sp>
          <p:nvSpPr>
            <p:cNvPr id="26322" name="SMARTInkShape-1672"/>
            <p:cNvSpPr/>
            <p:nvPr>
              <p:custDataLst>
                <p:tags r:id="rId128"/>
              </p:custDataLst>
            </p:nvPr>
          </p:nvSpPr>
          <p:spPr>
            <a:xfrm>
              <a:off x="3000378" y="3924300"/>
              <a:ext cx="66673" cy="9526"/>
            </a:xfrm>
            <a:custGeom>
              <a:avLst/>
              <a:gdLst/>
              <a:ahLst/>
              <a:cxnLst/>
              <a:rect l="0" t="0" r="0" b="0"/>
              <a:pathLst>
                <a:path w="66673" h="9526">
                  <a:moveTo>
                    <a:pt x="9522" y="0"/>
                  </a:moveTo>
                  <a:lnTo>
                    <a:pt x="9522" y="0"/>
                  </a:lnTo>
                  <a:lnTo>
                    <a:pt x="9522" y="8201"/>
                  </a:lnTo>
                  <a:lnTo>
                    <a:pt x="8464" y="8642"/>
                  </a:lnTo>
                  <a:lnTo>
                    <a:pt x="0" y="9525"/>
                  </a:lnTo>
                  <a:lnTo>
                    <a:pt x="46171" y="9525"/>
                  </a:lnTo>
                  <a:lnTo>
                    <a:pt x="66672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23" name="SMARTInkShape-1673"/>
            <p:cNvSpPr/>
            <p:nvPr>
              <p:custDataLst>
                <p:tags r:id="rId129"/>
              </p:custDataLst>
            </p:nvPr>
          </p:nvSpPr>
          <p:spPr>
            <a:xfrm>
              <a:off x="2962285" y="3857625"/>
              <a:ext cx="114291" cy="9526"/>
            </a:xfrm>
            <a:custGeom>
              <a:avLst/>
              <a:gdLst/>
              <a:ahLst/>
              <a:cxnLst/>
              <a:rect l="0" t="0" r="0" b="0"/>
              <a:pathLst>
                <a:path w="114291" h="9526">
                  <a:moveTo>
                    <a:pt x="19040" y="9525"/>
                  </a:moveTo>
                  <a:lnTo>
                    <a:pt x="19040" y="9525"/>
                  </a:lnTo>
                  <a:lnTo>
                    <a:pt x="0" y="9525"/>
                  </a:lnTo>
                  <a:lnTo>
                    <a:pt x="45592" y="9525"/>
                  </a:lnTo>
                  <a:lnTo>
                    <a:pt x="79793" y="9525"/>
                  </a:lnTo>
                  <a:lnTo>
                    <a:pt x="81767" y="8467"/>
                  </a:lnTo>
                  <a:lnTo>
                    <a:pt x="83083" y="6703"/>
                  </a:lnTo>
                  <a:lnTo>
                    <a:pt x="85195" y="1324"/>
                  </a:lnTo>
                  <a:lnTo>
                    <a:pt x="88307" y="589"/>
                  </a:lnTo>
                  <a:lnTo>
                    <a:pt x="11429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24" name="SMARTInkShape-1674"/>
            <p:cNvSpPr/>
            <p:nvPr>
              <p:custDataLst>
                <p:tags r:id="rId130"/>
              </p:custDataLst>
            </p:nvPr>
          </p:nvSpPr>
          <p:spPr>
            <a:xfrm>
              <a:off x="2466975" y="3952875"/>
              <a:ext cx="152401" cy="238126"/>
            </a:xfrm>
            <a:custGeom>
              <a:avLst/>
              <a:gdLst/>
              <a:ahLst/>
              <a:cxnLst/>
              <a:rect l="0" t="0" r="0" b="0"/>
              <a:pathLst>
                <a:path w="152401" h="238126">
                  <a:moveTo>
                    <a:pt x="28575" y="38100"/>
                  </a:moveTo>
                  <a:lnTo>
                    <a:pt x="28575" y="38100"/>
                  </a:lnTo>
                  <a:lnTo>
                    <a:pt x="28575" y="46301"/>
                  </a:lnTo>
                  <a:lnTo>
                    <a:pt x="27517" y="46742"/>
                  </a:lnTo>
                  <a:lnTo>
                    <a:pt x="19166" y="47615"/>
                  </a:lnTo>
                  <a:lnTo>
                    <a:pt x="19050" y="9928"/>
                  </a:lnTo>
                  <a:lnTo>
                    <a:pt x="28183" y="403"/>
                  </a:lnTo>
                  <a:lnTo>
                    <a:pt x="70370" y="0"/>
                  </a:lnTo>
                  <a:lnTo>
                    <a:pt x="72314" y="1058"/>
                  </a:lnTo>
                  <a:lnTo>
                    <a:pt x="73609" y="2822"/>
                  </a:lnTo>
                  <a:lnTo>
                    <a:pt x="74472" y="5057"/>
                  </a:lnTo>
                  <a:lnTo>
                    <a:pt x="76107" y="6546"/>
                  </a:lnTo>
                  <a:lnTo>
                    <a:pt x="85799" y="10321"/>
                  </a:lnTo>
                  <a:lnTo>
                    <a:pt x="93796" y="17692"/>
                  </a:lnTo>
                  <a:lnTo>
                    <a:pt x="99875" y="18648"/>
                  </a:lnTo>
                  <a:lnTo>
                    <a:pt x="101509" y="19840"/>
                  </a:lnTo>
                  <a:lnTo>
                    <a:pt x="102598" y="21694"/>
                  </a:lnTo>
                  <a:lnTo>
                    <a:pt x="104345" y="27215"/>
                  </a:lnTo>
                  <a:lnTo>
                    <a:pt x="112938" y="36656"/>
                  </a:lnTo>
                  <a:lnTo>
                    <a:pt x="118953" y="37672"/>
                  </a:lnTo>
                  <a:lnTo>
                    <a:pt x="120577" y="38873"/>
                  </a:lnTo>
                  <a:lnTo>
                    <a:pt x="126457" y="49842"/>
                  </a:lnTo>
                  <a:lnTo>
                    <a:pt x="132946" y="56722"/>
                  </a:lnTo>
                  <a:lnTo>
                    <a:pt x="133350" y="81130"/>
                  </a:lnTo>
                  <a:lnTo>
                    <a:pt x="132292" y="82662"/>
                  </a:lnTo>
                  <a:lnTo>
                    <a:pt x="130528" y="83683"/>
                  </a:lnTo>
                  <a:lnTo>
                    <a:pt x="128294" y="84363"/>
                  </a:lnTo>
                  <a:lnTo>
                    <a:pt x="126804" y="85876"/>
                  </a:lnTo>
                  <a:lnTo>
                    <a:pt x="124217" y="93806"/>
                  </a:lnTo>
                  <a:lnTo>
                    <a:pt x="121178" y="94609"/>
                  </a:lnTo>
                  <a:lnTo>
                    <a:pt x="115658" y="95123"/>
                  </a:lnTo>
                  <a:lnTo>
                    <a:pt x="105203" y="104379"/>
                  </a:lnTo>
                  <a:lnTo>
                    <a:pt x="99845" y="104658"/>
                  </a:lnTo>
                  <a:lnTo>
                    <a:pt x="98313" y="105755"/>
                  </a:lnTo>
                  <a:lnTo>
                    <a:pt x="97292" y="107545"/>
                  </a:lnTo>
                  <a:lnTo>
                    <a:pt x="96612" y="109796"/>
                  </a:lnTo>
                  <a:lnTo>
                    <a:pt x="95099" y="111298"/>
                  </a:lnTo>
                  <a:lnTo>
                    <a:pt x="85629" y="115095"/>
                  </a:lnTo>
                  <a:lnTo>
                    <a:pt x="77651" y="122467"/>
                  </a:lnTo>
                  <a:lnTo>
                    <a:pt x="71573" y="123423"/>
                  </a:lnTo>
                  <a:lnTo>
                    <a:pt x="69940" y="124615"/>
                  </a:lnTo>
                  <a:lnTo>
                    <a:pt x="68852" y="126469"/>
                  </a:lnTo>
                  <a:lnTo>
                    <a:pt x="68126" y="128762"/>
                  </a:lnTo>
                  <a:lnTo>
                    <a:pt x="66584" y="130292"/>
                  </a:lnTo>
                  <a:lnTo>
                    <a:pt x="58601" y="132947"/>
                  </a:lnTo>
                  <a:lnTo>
                    <a:pt x="57795" y="135994"/>
                  </a:lnTo>
                  <a:lnTo>
                    <a:pt x="57580" y="138287"/>
                  </a:lnTo>
                  <a:lnTo>
                    <a:pt x="56378" y="139817"/>
                  </a:lnTo>
                  <a:lnTo>
                    <a:pt x="52221" y="141515"/>
                  </a:lnTo>
                  <a:lnTo>
                    <a:pt x="50689" y="143027"/>
                  </a:lnTo>
                  <a:lnTo>
                    <a:pt x="46836" y="152496"/>
                  </a:lnTo>
                  <a:lnTo>
                    <a:pt x="31822" y="169243"/>
                  </a:lnTo>
                  <a:lnTo>
                    <a:pt x="29003" y="179221"/>
                  </a:lnTo>
                  <a:lnTo>
                    <a:pt x="20412" y="189022"/>
                  </a:lnTo>
                  <a:lnTo>
                    <a:pt x="19454" y="195119"/>
                  </a:lnTo>
                  <a:lnTo>
                    <a:pt x="18261" y="196754"/>
                  </a:lnTo>
                  <a:lnTo>
                    <a:pt x="16407" y="197844"/>
                  </a:lnTo>
                  <a:lnTo>
                    <a:pt x="14113" y="198571"/>
                  </a:lnTo>
                  <a:lnTo>
                    <a:pt x="12584" y="200114"/>
                  </a:lnTo>
                  <a:lnTo>
                    <a:pt x="9927" y="208099"/>
                  </a:lnTo>
                  <a:lnTo>
                    <a:pt x="9560" y="217624"/>
                  </a:lnTo>
                  <a:lnTo>
                    <a:pt x="8490" y="218107"/>
                  </a:lnTo>
                  <a:lnTo>
                    <a:pt x="4479" y="218645"/>
                  </a:lnTo>
                  <a:lnTo>
                    <a:pt x="2986" y="219847"/>
                  </a:lnTo>
                  <a:lnTo>
                    <a:pt x="35" y="228480"/>
                  </a:lnTo>
                  <a:lnTo>
                    <a:pt x="0" y="238125"/>
                  </a:lnTo>
                  <a:lnTo>
                    <a:pt x="23711" y="238125"/>
                  </a:lnTo>
                  <a:lnTo>
                    <a:pt x="29235" y="235303"/>
                  </a:lnTo>
                  <a:lnTo>
                    <a:pt x="36349" y="229924"/>
                  </a:lnTo>
                  <a:lnTo>
                    <a:pt x="46148" y="228717"/>
                  </a:lnTo>
                  <a:lnTo>
                    <a:pt x="64920" y="228603"/>
                  </a:lnTo>
                  <a:lnTo>
                    <a:pt x="73933" y="222054"/>
                  </a:lnTo>
                  <a:lnTo>
                    <a:pt x="83963" y="219468"/>
                  </a:lnTo>
                  <a:lnTo>
                    <a:pt x="131136" y="219075"/>
                  </a:lnTo>
                  <a:lnTo>
                    <a:pt x="152400" y="2190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25" name="SMARTInkShape-1675"/>
            <p:cNvSpPr/>
            <p:nvPr>
              <p:custDataLst>
                <p:tags r:id="rId131"/>
              </p:custDataLst>
            </p:nvPr>
          </p:nvSpPr>
          <p:spPr>
            <a:xfrm>
              <a:off x="2362200" y="3867150"/>
              <a:ext cx="390526" cy="9526"/>
            </a:xfrm>
            <a:custGeom>
              <a:avLst/>
              <a:gdLst/>
              <a:ahLst/>
              <a:cxnLst/>
              <a:rect l="0" t="0" r="0" b="0"/>
              <a:pathLst>
                <a:path w="390526" h="95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  <a:lnTo>
                    <a:pt x="36659" y="0"/>
                  </a:lnTo>
                  <a:lnTo>
                    <a:pt x="45420" y="6546"/>
                  </a:lnTo>
                  <a:lnTo>
                    <a:pt x="55396" y="9132"/>
                  </a:lnTo>
                  <a:lnTo>
                    <a:pt x="101608" y="9525"/>
                  </a:lnTo>
                  <a:lnTo>
                    <a:pt x="149225" y="9525"/>
                  </a:lnTo>
                  <a:lnTo>
                    <a:pt x="196588" y="9525"/>
                  </a:lnTo>
                  <a:lnTo>
                    <a:pt x="243590" y="9525"/>
                  </a:lnTo>
                  <a:lnTo>
                    <a:pt x="288523" y="9525"/>
                  </a:lnTo>
                  <a:lnTo>
                    <a:pt x="335223" y="9525"/>
                  </a:lnTo>
                  <a:lnTo>
                    <a:pt x="381072" y="9525"/>
                  </a:lnTo>
                  <a:lnTo>
                    <a:pt x="39052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26" name="SMARTInkShape-1676"/>
            <p:cNvSpPr/>
            <p:nvPr>
              <p:custDataLst>
                <p:tags r:id="rId132"/>
              </p:custDataLst>
            </p:nvPr>
          </p:nvSpPr>
          <p:spPr>
            <a:xfrm>
              <a:off x="2428875" y="3524253"/>
              <a:ext cx="199991" cy="295273"/>
            </a:xfrm>
            <a:custGeom>
              <a:avLst/>
              <a:gdLst/>
              <a:ahLst/>
              <a:cxnLst/>
              <a:rect l="0" t="0" r="0" b="0"/>
              <a:pathLst>
                <a:path w="199991" h="295273">
                  <a:moveTo>
                    <a:pt x="95250" y="9522"/>
                  </a:moveTo>
                  <a:lnTo>
                    <a:pt x="95250" y="9522"/>
                  </a:lnTo>
                  <a:lnTo>
                    <a:pt x="95250" y="47502"/>
                  </a:lnTo>
                  <a:lnTo>
                    <a:pt x="104659" y="57030"/>
                  </a:lnTo>
                  <a:lnTo>
                    <a:pt x="114183" y="57147"/>
                  </a:lnTo>
                  <a:lnTo>
                    <a:pt x="114300" y="33443"/>
                  </a:lnTo>
                  <a:lnTo>
                    <a:pt x="113242" y="31819"/>
                  </a:lnTo>
                  <a:lnTo>
                    <a:pt x="111478" y="30737"/>
                  </a:lnTo>
                  <a:lnTo>
                    <a:pt x="109244" y="30016"/>
                  </a:lnTo>
                  <a:lnTo>
                    <a:pt x="107754" y="28476"/>
                  </a:lnTo>
                  <a:lnTo>
                    <a:pt x="103979" y="18956"/>
                  </a:lnTo>
                  <a:lnTo>
                    <a:pt x="96608" y="10973"/>
                  </a:lnTo>
                  <a:lnTo>
                    <a:pt x="95652" y="4895"/>
                  </a:lnTo>
                  <a:lnTo>
                    <a:pt x="94460" y="3262"/>
                  </a:lnTo>
                  <a:lnTo>
                    <a:pt x="92607" y="2174"/>
                  </a:lnTo>
                  <a:lnTo>
                    <a:pt x="85573" y="283"/>
                  </a:lnTo>
                  <a:lnTo>
                    <a:pt x="63070" y="0"/>
                  </a:lnTo>
                  <a:lnTo>
                    <a:pt x="61096" y="1058"/>
                  </a:lnTo>
                  <a:lnTo>
                    <a:pt x="59781" y="2821"/>
                  </a:lnTo>
                  <a:lnTo>
                    <a:pt x="58904" y="5054"/>
                  </a:lnTo>
                  <a:lnTo>
                    <a:pt x="57261" y="6543"/>
                  </a:lnTo>
                  <a:lnTo>
                    <a:pt x="47020" y="11756"/>
                  </a:lnTo>
                  <a:lnTo>
                    <a:pt x="30844" y="25309"/>
                  </a:lnTo>
                  <a:lnTo>
                    <a:pt x="24998" y="27121"/>
                  </a:lnTo>
                  <a:lnTo>
                    <a:pt x="23015" y="28663"/>
                  </a:lnTo>
                  <a:lnTo>
                    <a:pt x="2181" y="57752"/>
                  </a:lnTo>
                  <a:lnTo>
                    <a:pt x="85" y="76025"/>
                  </a:lnTo>
                  <a:lnTo>
                    <a:pt x="0" y="112843"/>
                  </a:lnTo>
                  <a:lnTo>
                    <a:pt x="8201" y="122371"/>
                  </a:lnTo>
                  <a:lnTo>
                    <a:pt x="14189" y="123392"/>
                  </a:lnTo>
                  <a:lnTo>
                    <a:pt x="15809" y="124594"/>
                  </a:lnTo>
                  <a:lnTo>
                    <a:pt x="17610" y="128752"/>
                  </a:lnTo>
                  <a:lnTo>
                    <a:pt x="19148" y="130283"/>
                  </a:lnTo>
                  <a:lnTo>
                    <a:pt x="23680" y="131985"/>
                  </a:lnTo>
                  <a:lnTo>
                    <a:pt x="36346" y="133227"/>
                  </a:lnTo>
                  <a:lnTo>
                    <a:pt x="45358" y="139869"/>
                  </a:lnTo>
                  <a:lnTo>
                    <a:pt x="55388" y="142476"/>
                  </a:lnTo>
                  <a:lnTo>
                    <a:pt x="64406" y="149340"/>
                  </a:lnTo>
                  <a:lnTo>
                    <a:pt x="73293" y="151491"/>
                  </a:lnTo>
                  <a:lnTo>
                    <a:pt x="88935" y="152278"/>
                  </a:lnTo>
                  <a:lnTo>
                    <a:pt x="91040" y="153376"/>
                  </a:lnTo>
                  <a:lnTo>
                    <a:pt x="92443" y="155166"/>
                  </a:lnTo>
                  <a:lnTo>
                    <a:pt x="93379" y="157418"/>
                  </a:lnTo>
                  <a:lnTo>
                    <a:pt x="95061" y="158919"/>
                  </a:lnTo>
                  <a:lnTo>
                    <a:pt x="99752" y="160588"/>
                  </a:lnTo>
                  <a:lnTo>
                    <a:pt x="111388" y="162717"/>
                  </a:lnTo>
                  <a:lnTo>
                    <a:pt x="120728" y="168390"/>
                  </a:lnTo>
                  <a:lnTo>
                    <a:pt x="130198" y="171600"/>
                  </a:lnTo>
                  <a:lnTo>
                    <a:pt x="152989" y="188321"/>
                  </a:lnTo>
                  <a:lnTo>
                    <a:pt x="160160" y="190067"/>
                  </a:lnTo>
                  <a:lnTo>
                    <a:pt x="169181" y="196958"/>
                  </a:lnTo>
                  <a:lnTo>
                    <a:pt x="175027" y="198660"/>
                  </a:lnTo>
                  <a:lnTo>
                    <a:pt x="177010" y="200173"/>
                  </a:lnTo>
                  <a:lnTo>
                    <a:pt x="180859" y="206299"/>
                  </a:lnTo>
                  <a:lnTo>
                    <a:pt x="185509" y="208103"/>
                  </a:lnTo>
                  <a:lnTo>
                    <a:pt x="187173" y="209643"/>
                  </a:lnTo>
                  <a:lnTo>
                    <a:pt x="190062" y="217621"/>
                  </a:lnTo>
                  <a:lnTo>
                    <a:pt x="190461" y="227146"/>
                  </a:lnTo>
                  <a:lnTo>
                    <a:pt x="191532" y="227630"/>
                  </a:lnTo>
                  <a:lnTo>
                    <a:pt x="195545" y="228167"/>
                  </a:lnTo>
                  <a:lnTo>
                    <a:pt x="197038" y="229369"/>
                  </a:lnTo>
                  <a:lnTo>
                    <a:pt x="199632" y="236760"/>
                  </a:lnTo>
                  <a:lnTo>
                    <a:pt x="199990" y="246203"/>
                  </a:lnTo>
                  <a:lnTo>
                    <a:pt x="198944" y="246685"/>
                  </a:lnTo>
                  <a:lnTo>
                    <a:pt x="191821" y="247520"/>
                  </a:lnTo>
                  <a:lnTo>
                    <a:pt x="191087" y="250413"/>
                  </a:lnTo>
                  <a:lnTo>
                    <a:pt x="190535" y="256776"/>
                  </a:lnTo>
                  <a:lnTo>
                    <a:pt x="176035" y="271634"/>
                  </a:lnTo>
                  <a:lnTo>
                    <a:pt x="170666" y="274183"/>
                  </a:lnTo>
                  <a:lnTo>
                    <a:pt x="154662" y="277201"/>
                  </a:lnTo>
                  <a:lnTo>
                    <a:pt x="144636" y="284413"/>
                  </a:lnTo>
                  <a:lnTo>
                    <a:pt x="135619" y="285483"/>
                  </a:lnTo>
                  <a:lnTo>
                    <a:pt x="100241" y="285747"/>
                  </a:lnTo>
                  <a:lnTo>
                    <a:pt x="98577" y="286805"/>
                  </a:lnTo>
                  <a:lnTo>
                    <a:pt x="97468" y="288569"/>
                  </a:lnTo>
                  <a:lnTo>
                    <a:pt x="96729" y="290804"/>
                  </a:lnTo>
                  <a:lnTo>
                    <a:pt x="95177" y="292293"/>
                  </a:lnTo>
                  <a:lnTo>
                    <a:pt x="90631" y="293948"/>
                  </a:lnTo>
                  <a:lnTo>
                    <a:pt x="47625" y="2952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331" name="SMARTInkShape-Group389"/>
          <p:cNvGrpSpPr/>
          <p:nvPr/>
        </p:nvGrpSpPr>
        <p:grpSpPr>
          <a:xfrm>
            <a:off x="3228975" y="3352800"/>
            <a:ext cx="1304926" cy="542926"/>
            <a:chOff x="3228975" y="3352800"/>
            <a:chExt cx="1304926" cy="542926"/>
          </a:xfrm>
        </p:grpSpPr>
        <p:sp>
          <p:nvSpPr>
            <p:cNvPr id="26328" name="SMARTInkShape-1677"/>
            <p:cNvSpPr/>
            <p:nvPr>
              <p:custDataLst>
                <p:tags r:id="rId125"/>
              </p:custDataLst>
            </p:nvPr>
          </p:nvSpPr>
          <p:spPr>
            <a:xfrm>
              <a:off x="3486150" y="3352800"/>
              <a:ext cx="133351" cy="142876"/>
            </a:xfrm>
            <a:custGeom>
              <a:avLst/>
              <a:gdLst/>
              <a:ahLst/>
              <a:cxnLst/>
              <a:rect l="0" t="0" r="0" b="0"/>
              <a:pathLst>
                <a:path w="133351" h="142876">
                  <a:moveTo>
                    <a:pt x="28575" y="19050"/>
                  </a:moveTo>
                  <a:lnTo>
                    <a:pt x="28575" y="19050"/>
                  </a:lnTo>
                  <a:lnTo>
                    <a:pt x="393" y="19050"/>
                  </a:lnTo>
                  <a:lnTo>
                    <a:pt x="0" y="9525"/>
                  </a:lnTo>
                  <a:lnTo>
                    <a:pt x="5056" y="9525"/>
                  </a:lnTo>
                  <a:lnTo>
                    <a:pt x="6546" y="8467"/>
                  </a:lnTo>
                  <a:lnTo>
                    <a:pt x="7539" y="6703"/>
                  </a:lnTo>
                  <a:lnTo>
                    <a:pt x="9132" y="1324"/>
                  </a:lnTo>
                  <a:lnTo>
                    <a:pt x="12173" y="589"/>
                  </a:lnTo>
                  <a:lnTo>
                    <a:pt x="36649" y="0"/>
                  </a:lnTo>
                  <a:lnTo>
                    <a:pt x="37133" y="1058"/>
                  </a:lnTo>
                  <a:lnTo>
                    <a:pt x="37670" y="5057"/>
                  </a:lnTo>
                  <a:lnTo>
                    <a:pt x="38872" y="6546"/>
                  </a:lnTo>
                  <a:lnTo>
                    <a:pt x="47776" y="10322"/>
                  </a:lnTo>
                  <a:lnTo>
                    <a:pt x="56723" y="18648"/>
                  </a:lnTo>
                  <a:lnTo>
                    <a:pt x="57024" y="23987"/>
                  </a:lnTo>
                  <a:lnTo>
                    <a:pt x="58124" y="25517"/>
                  </a:lnTo>
                  <a:lnTo>
                    <a:pt x="59915" y="26536"/>
                  </a:lnTo>
                  <a:lnTo>
                    <a:pt x="62169" y="27215"/>
                  </a:lnTo>
                  <a:lnTo>
                    <a:pt x="63671" y="28727"/>
                  </a:lnTo>
                  <a:lnTo>
                    <a:pt x="65340" y="33229"/>
                  </a:lnTo>
                  <a:lnTo>
                    <a:pt x="66665" y="55673"/>
                  </a:lnTo>
                  <a:lnTo>
                    <a:pt x="60127" y="64463"/>
                  </a:lnTo>
                  <a:lnTo>
                    <a:pt x="57542" y="74445"/>
                  </a:lnTo>
                  <a:lnTo>
                    <a:pt x="48983" y="84247"/>
                  </a:lnTo>
                  <a:lnTo>
                    <a:pt x="48028" y="90344"/>
                  </a:lnTo>
                  <a:lnTo>
                    <a:pt x="47744" y="98853"/>
                  </a:lnTo>
                  <a:lnTo>
                    <a:pt x="46646" y="100827"/>
                  </a:lnTo>
                  <a:lnTo>
                    <a:pt x="44855" y="102143"/>
                  </a:lnTo>
                  <a:lnTo>
                    <a:pt x="42604" y="103020"/>
                  </a:lnTo>
                  <a:lnTo>
                    <a:pt x="41102" y="104663"/>
                  </a:lnTo>
                  <a:lnTo>
                    <a:pt x="38495" y="112822"/>
                  </a:lnTo>
                  <a:lnTo>
                    <a:pt x="38217" y="118919"/>
                  </a:lnTo>
                  <a:lnTo>
                    <a:pt x="37120" y="120554"/>
                  </a:lnTo>
                  <a:lnTo>
                    <a:pt x="35330" y="121644"/>
                  </a:lnTo>
                  <a:lnTo>
                    <a:pt x="33078" y="122371"/>
                  </a:lnTo>
                  <a:lnTo>
                    <a:pt x="31577" y="123914"/>
                  </a:lnTo>
                  <a:lnTo>
                    <a:pt x="28610" y="133222"/>
                  </a:lnTo>
                  <a:lnTo>
                    <a:pt x="28575" y="142865"/>
                  </a:lnTo>
                  <a:lnTo>
                    <a:pt x="73312" y="142875"/>
                  </a:lnTo>
                  <a:lnTo>
                    <a:pt x="120650" y="142875"/>
                  </a:lnTo>
                  <a:lnTo>
                    <a:pt x="133350" y="1428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29" name="SMARTInkShape-1678"/>
            <p:cNvSpPr/>
            <p:nvPr>
              <p:custDataLst>
                <p:tags r:id="rId126"/>
              </p:custDataLst>
            </p:nvPr>
          </p:nvSpPr>
          <p:spPr>
            <a:xfrm>
              <a:off x="3268399" y="3514726"/>
              <a:ext cx="198667" cy="304799"/>
            </a:xfrm>
            <a:custGeom>
              <a:avLst/>
              <a:gdLst/>
              <a:ahLst/>
              <a:cxnLst/>
              <a:rect l="0" t="0" r="0" b="0"/>
              <a:pathLst>
                <a:path w="198667" h="304799">
                  <a:moveTo>
                    <a:pt x="8201" y="104774"/>
                  </a:moveTo>
                  <a:lnTo>
                    <a:pt x="8201" y="104774"/>
                  </a:lnTo>
                  <a:lnTo>
                    <a:pt x="0" y="104774"/>
                  </a:lnTo>
                  <a:lnTo>
                    <a:pt x="4125" y="104774"/>
                  </a:lnTo>
                  <a:lnTo>
                    <a:pt x="5483" y="103716"/>
                  </a:lnTo>
                  <a:lnTo>
                    <a:pt x="7843" y="96573"/>
                  </a:lnTo>
                  <a:lnTo>
                    <a:pt x="8201" y="52639"/>
                  </a:lnTo>
                  <a:lnTo>
                    <a:pt x="9259" y="50967"/>
                  </a:lnTo>
                  <a:lnTo>
                    <a:pt x="11023" y="49853"/>
                  </a:lnTo>
                  <a:lnTo>
                    <a:pt x="13257" y="49110"/>
                  </a:lnTo>
                  <a:lnTo>
                    <a:pt x="14747" y="47556"/>
                  </a:lnTo>
                  <a:lnTo>
                    <a:pt x="16402" y="43008"/>
                  </a:lnTo>
                  <a:lnTo>
                    <a:pt x="18761" y="21316"/>
                  </a:lnTo>
                  <a:lnTo>
                    <a:pt x="25924" y="11286"/>
                  </a:lnTo>
                  <a:lnTo>
                    <a:pt x="29483" y="10307"/>
                  </a:lnTo>
                  <a:lnTo>
                    <a:pt x="31914" y="10046"/>
                  </a:lnTo>
                  <a:lnTo>
                    <a:pt x="33535" y="8814"/>
                  </a:lnTo>
                  <a:lnTo>
                    <a:pt x="35336" y="4622"/>
                  </a:lnTo>
                  <a:lnTo>
                    <a:pt x="36874" y="3081"/>
                  </a:lnTo>
                  <a:lnTo>
                    <a:pt x="45871" y="120"/>
                  </a:lnTo>
                  <a:lnTo>
                    <a:pt x="63907" y="0"/>
                  </a:lnTo>
                  <a:lnTo>
                    <a:pt x="64389" y="1058"/>
                  </a:lnTo>
                  <a:lnTo>
                    <a:pt x="65225" y="8200"/>
                  </a:lnTo>
                  <a:lnTo>
                    <a:pt x="73541" y="17609"/>
                  </a:lnTo>
                  <a:lnTo>
                    <a:pt x="74480" y="23679"/>
                  </a:lnTo>
                  <a:lnTo>
                    <a:pt x="74866" y="45780"/>
                  </a:lnTo>
                  <a:lnTo>
                    <a:pt x="81420" y="55923"/>
                  </a:lnTo>
                  <a:lnTo>
                    <a:pt x="84378" y="101528"/>
                  </a:lnTo>
                  <a:lnTo>
                    <a:pt x="84401" y="145696"/>
                  </a:lnTo>
                  <a:lnTo>
                    <a:pt x="84401" y="184032"/>
                  </a:lnTo>
                  <a:lnTo>
                    <a:pt x="87223" y="190447"/>
                  </a:lnTo>
                  <a:lnTo>
                    <a:pt x="90947" y="196826"/>
                  </a:lnTo>
                  <a:lnTo>
                    <a:pt x="93338" y="209544"/>
                  </a:lnTo>
                  <a:lnTo>
                    <a:pt x="93892" y="231774"/>
                  </a:lnTo>
                  <a:lnTo>
                    <a:pt x="96733" y="238124"/>
                  </a:lnTo>
                  <a:lnTo>
                    <a:pt x="100465" y="244474"/>
                  </a:lnTo>
                  <a:lnTo>
                    <a:pt x="103058" y="255292"/>
                  </a:lnTo>
                  <a:lnTo>
                    <a:pt x="103335" y="261673"/>
                  </a:lnTo>
                  <a:lnTo>
                    <a:pt x="106221" y="267288"/>
                  </a:lnTo>
                  <a:lnTo>
                    <a:pt x="109974" y="273311"/>
                  </a:lnTo>
                  <a:lnTo>
                    <a:pt x="112581" y="283902"/>
                  </a:lnTo>
                  <a:lnTo>
                    <a:pt x="112859" y="290258"/>
                  </a:lnTo>
                  <a:lnTo>
                    <a:pt x="113956" y="291930"/>
                  </a:lnTo>
                  <a:lnTo>
                    <a:pt x="115746" y="293045"/>
                  </a:lnTo>
                  <a:lnTo>
                    <a:pt x="117998" y="293788"/>
                  </a:lnTo>
                  <a:lnTo>
                    <a:pt x="119499" y="295341"/>
                  </a:lnTo>
                  <a:lnTo>
                    <a:pt x="121167" y="299890"/>
                  </a:lnTo>
                  <a:lnTo>
                    <a:pt x="122670" y="301527"/>
                  </a:lnTo>
                  <a:lnTo>
                    <a:pt x="130585" y="304368"/>
                  </a:lnTo>
                  <a:lnTo>
                    <a:pt x="158847" y="304798"/>
                  </a:lnTo>
                  <a:lnTo>
                    <a:pt x="159431" y="303740"/>
                  </a:lnTo>
                  <a:lnTo>
                    <a:pt x="160081" y="299742"/>
                  </a:lnTo>
                  <a:lnTo>
                    <a:pt x="161313" y="298253"/>
                  </a:lnTo>
                  <a:lnTo>
                    <a:pt x="165503" y="296598"/>
                  </a:lnTo>
                  <a:lnTo>
                    <a:pt x="167045" y="295098"/>
                  </a:lnTo>
                  <a:lnTo>
                    <a:pt x="168756" y="290610"/>
                  </a:lnTo>
                  <a:lnTo>
                    <a:pt x="170271" y="288990"/>
                  </a:lnTo>
                  <a:lnTo>
                    <a:pt x="183263" y="281119"/>
                  </a:lnTo>
                  <a:lnTo>
                    <a:pt x="186548" y="275577"/>
                  </a:lnTo>
                  <a:lnTo>
                    <a:pt x="188657" y="268453"/>
                  </a:lnTo>
                  <a:lnTo>
                    <a:pt x="195620" y="259441"/>
                  </a:lnTo>
                  <a:lnTo>
                    <a:pt x="197787" y="250555"/>
                  </a:lnTo>
                  <a:lnTo>
                    <a:pt x="198666" y="233615"/>
                  </a:lnTo>
                  <a:lnTo>
                    <a:pt x="195863" y="228006"/>
                  </a:lnTo>
                  <a:lnTo>
                    <a:pt x="192148" y="221985"/>
                  </a:lnTo>
                  <a:lnTo>
                    <a:pt x="189567" y="211396"/>
                  </a:lnTo>
                  <a:lnTo>
                    <a:pt x="181009" y="201510"/>
                  </a:lnTo>
                  <a:lnTo>
                    <a:pt x="177433" y="200684"/>
                  </a:lnTo>
                  <a:lnTo>
                    <a:pt x="174997" y="200464"/>
                  </a:lnTo>
                  <a:lnTo>
                    <a:pt x="169468" y="197397"/>
                  </a:lnTo>
                  <a:lnTo>
                    <a:pt x="162352" y="191862"/>
                  </a:lnTo>
                  <a:lnTo>
                    <a:pt x="161380" y="188282"/>
                  </a:lnTo>
                  <a:lnTo>
                    <a:pt x="161120" y="185846"/>
                  </a:lnTo>
                  <a:lnTo>
                    <a:pt x="159889" y="184222"/>
                  </a:lnTo>
                  <a:lnTo>
                    <a:pt x="143281" y="172900"/>
                  </a:lnTo>
                  <a:lnTo>
                    <a:pt x="137007" y="171879"/>
                  </a:lnTo>
                  <a:lnTo>
                    <a:pt x="135347" y="170677"/>
                  </a:lnTo>
                  <a:lnTo>
                    <a:pt x="134240" y="168818"/>
                  </a:lnTo>
                  <a:lnTo>
                    <a:pt x="133502" y="166519"/>
                  </a:lnTo>
                  <a:lnTo>
                    <a:pt x="131952" y="164988"/>
                  </a:lnTo>
                  <a:lnTo>
                    <a:pt x="127407" y="163286"/>
                  </a:lnTo>
                  <a:lnTo>
                    <a:pt x="125772" y="161773"/>
                  </a:lnTo>
                  <a:lnTo>
                    <a:pt x="121729" y="152303"/>
                  </a:lnTo>
                  <a:lnTo>
                    <a:pt x="114338" y="144325"/>
                  </a:lnTo>
                  <a:lnTo>
                    <a:pt x="113096" y="134800"/>
                  </a:lnTo>
                  <a:lnTo>
                    <a:pt x="112979" y="119197"/>
                  </a:lnTo>
                  <a:lnTo>
                    <a:pt x="115799" y="113654"/>
                  </a:lnTo>
                  <a:lnTo>
                    <a:pt x="121177" y="106528"/>
                  </a:lnTo>
                  <a:lnTo>
                    <a:pt x="123298" y="97516"/>
                  </a:lnTo>
                  <a:lnTo>
                    <a:pt x="159150" y="58600"/>
                  </a:lnTo>
                  <a:lnTo>
                    <a:pt x="165227" y="57579"/>
                  </a:lnTo>
                  <a:lnTo>
                    <a:pt x="166860" y="56377"/>
                  </a:lnTo>
                  <a:lnTo>
                    <a:pt x="169481" y="49667"/>
                  </a:lnTo>
                  <a:lnTo>
                    <a:pt x="170126" y="4762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30" name="SMARTInkShape-1679"/>
            <p:cNvSpPr/>
            <p:nvPr>
              <p:custDataLst>
                <p:tags r:id="rId127"/>
              </p:custDataLst>
            </p:nvPr>
          </p:nvSpPr>
          <p:spPr>
            <a:xfrm>
              <a:off x="3228975" y="3790950"/>
              <a:ext cx="1304926" cy="104776"/>
            </a:xfrm>
            <a:custGeom>
              <a:avLst/>
              <a:gdLst/>
              <a:ahLst/>
              <a:cxnLst/>
              <a:rect l="0" t="0" r="0" b="0"/>
              <a:pathLst>
                <a:path w="1304926" h="104776">
                  <a:moveTo>
                    <a:pt x="0" y="104775"/>
                  </a:moveTo>
                  <a:lnTo>
                    <a:pt x="0" y="104775"/>
                  </a:lnTo>
                  <a:lnTo>
                    <a:pt x="9409" y="104775"/>
                  </a:lnTo>
                  <a:lnTo>
                    <a:pt x="9515" y="96574"/>
                  </a:lnTo>
                  <a:lnTo>
                    <a:pt x="10576" y="96133"/>
                  </a:lnTo>
                  <a:lnTo>
                    <a:pt x="57241" y="95250"/>
                  </a:lnTo>
                  <a:lnTo>
                    <a:pt x="104828" y="95250"/>
                  </a:lnTo>
                  <a:lnTo>
                    <a:pt x="151812" y="95250"/>
                  </a:lnTo>
                  <a:lnTo>
                    <a:pt x="175802" y="94192"/>
                  </a:lnTo>
                  <a:lnTo>
                    <a:pt x="206282" y="86608"/>
                  </a:lnTo>
                  <a:lnTo>
                    <a:pt x="247830" y="85777"/>
                  </a:lnTo>
                  <a:lnTo>
                    <a:pt x="291910" y="84668"/>
                  </a:lnTo>
                  <a:lnTo>
                    <a:pt x="317737" y="78186"/>
                  </a:lnTo>
                  <a:lnTo>
                    <a:pt x="364798" y="76317"/>
                  </a:lnTo>
                  <a:lnTo>
                    <a:pt x="406093" y="76210"/>
                  </a:lnTo>
                  <a:lnTo>
                    <a:pt x="449530" y="68000"/>
                  </a:lnTo>
                  <a:lnTo>
                    <a:pt x="496787" y="66792"/>
                  </a:lnTo>
                  <a:lnTo>
                    <a:pt x="544380" y="66685"/>
                  </a:lnTo>
                  <a:lnTo>
                    <a:pt x="592002" y="58475"/>
                  </a:lnTo>
                  <a:lnTo>
                    <a:pt x="635544" y="57325"/>
                  </a:lnTo>
                  <a:lnTo>
                    <a:pt x="677182" y="56115"/>
                  </a:lnTo>
                  <a:lnTo>
                    <a:pt x="718963" y="48952"/>
                  </a:lnTo>
                  <a:lnTo>
                    <a:pt x="762605" y="47800"/>
                  </a:lnTo>
                  <a:lnTo>
                    <a:pt x="790754" y="44855"/>
                  </a:lnTo>
                  <a:lnTo>
                    <a:pt x="831677" y="38989"/>
                  </a:lnTo>
                  <a:lnTo>
                    <a:pt x="876695" y="38217"/>
                  </a:lnTo>
                  <a:lnTo>
                    <a:pt x="923977" y="30576"/>
                  </a:lnTo>
                  <a:lnTo>
                    <a:pt x="965011" y="27780"/>
                  </a:lnTo>
                  <a:lnTo>
                    <a:pt x="1010043" y="20408"/>
                  </a:lnTo>
                  <a:lnTo>
                    <a:pt x="1054504" y="19229"/>
                  </a:lnTo>
                  <a:lnTo>
                    <a:pt x="1078327" y="16281"/>
                  </a:lnTo>
                  <a:lnTo>
                    <a:pt x="1117667" y="10414"/>
                  </a:lnTo>
                  <a:lnTo>
                    <a:pt x="1164255" y="8545"/>
                  </a:lnTo>
                  <a:lnTo>
                    <a:pt x="1209618" y="593"/>
                  </a:lnTo>
                  <a:lnTo>
                    <a:pt x="1254122" y="34"/>
                  </a:lnTo>
                  <a:lnTo>
                    <a:pt x="1300319" y="0"/>
                  </a:lnTo>
                  <a:lnTo>
                    <a:pt x="13049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332" name="SMARTInkShape-1680"/>
          <p:cNvSpPr/>
          <p:nvPr>
            <p:custDataLst>
              <p:tags r:id="rId6"/>
            </p:custDataLst>
          </p:nvPr>
        </p:nvSpPr>
        <p:spPr>
          <a:xfrm>
            <a:off x="3667125" y="3657600"/>
            <a:ext cx="209551" cy="38101"/>
          </a:xfrm>
          <a:custGeom>
            <a:avLst/>
            <a:gdLst/>
            <a:ahLst/>
            <a:cxnLst/>
            <a:rect l="0" t="0" r="0" b="0"/>
            <a:pathLst>
              <a:path w="209551" h="38101">
                <a:moveTo>
                  <a:pt x="0" y="0"/>
                </a:moveTo>
                <a:lnTo>
                  <a:pt x="0" y="0"/>
                </a:lnTo>
                <a:lnTo>
                  <a:pt x="0" y="17716"/>
                </a:lnTo>
                <a:lnTo>
                  <a:pt x="1058" y="18161"/>
                </a:lnTo>
                <a:lnTo>
                  <a:pt x="14189" y="19016"/>
                </a:lnTo>
                <a:lnTo>
                  <a:pt x="15810" y="20085"/>
                </a:lnTo>
                <a:lnTo>
                  <a:pt x="16890" y="21857"/>
                </a:lnTo>
                <a:lnTo>
                  <a:pt x="17609" y="24097"/>
                </a:lnTo>
                <a:lnTo>
                  <a:pt x="19148" y="25589"/>
                </a:lnTo>
                <a:lnTo>
                  <a:pt x="23680" y="27248"/>
                </a:lnTo>
                <a:lnTo>
                  <a:pt x="63764" y="29631"/>
                </a:lnTo>
                <a:lnTo>
                  <a:pt x="76252" y="36114"/>
                </a:lnTo>
                <a:lnTo>
                  <a:pt x="123877" y="38099"/>
                </a:lnTo>
                <a:lnTo>
                  <a:pt x="169158" y="38100"/>
                </a:lnTo>
                <a:lnTo>
                  <a:pt x="209550" y="3810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338" name="SMARTInkShape-Group391"/>
          <p:cNvGrpSpPr/>
          <p:nvPr/>
        </p:nvGrpSpPr>
        <p:grpSpPr>
          <a:xfrm>
            <a:off x="3514725" y="3248141"/>
            <a:ext cx="1009651" cy="980958"/>
            <a:chOff x="3514725" y="3248141"/>
            <a:chExt cx="1009651" cy="980958"/>
          </a:xfrm>
        </p:grpSpPr>
        <p:sp>
          <p:nvSpPr>
            <p:cNvPr id="26333" name="SMARTInkShape-1681"/>
            <p:cNvSpPr/>
            <p:nvPr>
              <p:custDataLst>
                <p:tags r:id="rId120"/>
              </p:custDataLst>
            </p:nvPr>
          </p:nvSpPr>
          <p:spPr>
            <a:xfrm>
              <a:off x="3762375" y="4095750"/>
              <a:ext cx="295276" cy="114173"/>
            </a:xfrm>
            <a:custGeom>
              <a:avLst/>
              <a:gdLst/>
              <a:ahLst/>
              <a:cxnLst/>
              <a:rect l="0" t="0" r="0" b="0"/>
              <a:pathLst>
                <a:path w="295276" h="114173">
                  <a:moveTo>
                    <a:pt x="0" y="0"/>
                  </a:moveTo>
                  <a:lnTo>
                    <a:pt x="0" y="0"/>
                  </a:lnTo>
                  <a:lnTo>
                    <a:pt x="22666" y="0"/>
                  </a:lnTo>
                  <a:lnTo>
                    <a:pt x="24636" y="1058"/>
                  </a:lnTo>
                  <a:lnTo>
                    <a:pt x="25949" y="2822"/>
                  </a:lnTo>
                  <a:lnTo>
                    <a:pt x="26824" y="5057"/>
                  </a:lnTo>
                  <a:lnTo>
                    <a:pt x="28466" y="6546"/>
                  </a:lnTo>
                  <a:lnTo>
                    <a:pt x="33113" y="8201"/>
                  </a:lnTo>
                  <a:lnTo>
                    <a:pt x="34775" y="9701"/>
                  </a:lnTo>
                  <a:lnTo>
                    <a:pt x="36622" y="14189"/>
                  </a:lnTo>
                  <a:lnTo>
                    <a:pt x="38173" y="15809"/>
                  </a:lnTo>
                  <a:lnTo>
                    <a:pt x="42719" y="17610"/>
                  </a:lnTo>
                  <a:lnTo>
                    <a:pt x="44354" y="19148"/>
                  </a:lnTo>
                  <a:lnTo>
                    <a:pt x="46172" y="23680"/>
                  </a:lnTo>
                  <a:lnTo>
                    <a:pt x="47714" y="25312"/>
                  </a:lnTo>
                  <a:lnTo>
                    <a:pt x="52251" y="27124"/>
                  </a:lnTo>
                  <a:lnTo>
                    <a:pt x="53884" y="28666"/>
                  </a:lnTo>
                  <a:lnTo>
                    <a:pt x="61776" y="41705"/>
                  </a:lnTo>
                  <a:lnTo>
                    <a:pt x="67320" y="44994"/>
                  </a:lnTo>
                  <a:lnTo>
                    <a:pt x="70280" y="45871"/>
                  </a:lnTo>
                  <a:lnTo>
                    <a:pt x="72253" y="47514"/>
                  </a:lnTo>
                  <a:lnTo>
                    <a:pt x="93488" y="74354"/>
                  </a:lnTo>
                  <a:lnTo>
                    <a:pt x="99785" y="80709"/>
                  </a:lnTo>
                  <a:lnTo>
                    <a:pt x="102557" y="86318"/>
                  </a:lnTo>
                  <a:lnTo>
                    <a:pt x="103296" y="89295"/>
                  </a:lnTo>
                  <a:lnTo>
                    <a:pt x="104847" y="91280"/>
                  </a:lnTo>
                  <a:lnTo>
                    <a:pt x="124015" y="102557"/>
                  </a:lnTo>
                  <a:lnTo>
                    <a:pt x="127127" y="103296"/>
                  </a:lnTo>
                  <a:lnTo>
                    <a:pt x="142687" y="113331"/>
                  </a:lnTo>
                  <a:lnTo>
                    <a:pt x="155968" y="114172"/>
                  </a:lnTo>
                  <a:lnTo>
                    <a:pt x="162099" y="111421"/>
                  </a:lnTo>
                  <a:lnTo>
                    <a:pt x="165217" y="109206"/>
                  </a:lnTo>
                  <a:lnTo>
                    <a:pt x="179716" y="106088"/>
                  </a:lnTo>
                  <a:lnTo>
                    <a:pt x="195974" y="103975"/>
                  </a:lnTo>
                  <a:lnTo>
                    <a:pt x="240343" y="76131"/>
                  </a:lnTo>
                  <a:lnTo>
                    <a:pt x="250752" y="68761"/>
                  </a:lnTo>
                  <a:lnTo>
                    <a:pt x="268880" y="49605"/>
                  </a:lnTo>
                  <a:lnTo>
                    <a:pt x="279311" y="41097"/>
                  </a:lnTo>
                  <a:lnTo>
                    <a:pt x="295275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34" name="SMARTInkShape-1682"/>
            <p:cNvSpPr/>
            <p:nvPr>
              <p:custDataLst>
                <p:tags r:id="rId121"/>
              </p:custDataLst>
            </p:nvPr>
          </p:nvSpPr>
          <p:spPr>
            <a:xfrm>
              <a:off x="3514725" y="4010025"/>
              <a:ext cx="352416" cy="219074"/>
            </a:xfrm>
            <a:custGeom>
              <a:avLst/>
              <a:gdLst/>
              <a:ahLst/>
              <a:cxnLst/>
              <a:rect l="0" t="0" r="0" b="0"/>
              <a:pathLst>
                <a:path w="352416" h="219074">
                  <a:moveTo>
                    <a:pt x="104775" y="0"/>
                  </a:moveTo>
                  <a:lnTo>
                    <a:pt x="104775" y="0"/>
                  </a:lnTo>
                  <a:lnTo>
                    <a:pt x="104775" y="8201"/>
                  </a:lnTo>
                  <a:lnTo>
                    <a:pt x="103717" y="8642"/>
                  </a:lnTo>
                  <a:lnTo>
                    <a:pt x="96574" y="9408"/>
                  </a:lnTo>
                  <a:lnTo>
                    <a:pt x="95838" y="12295"/>
                  </a:lnTo>
                  <a:lnTo>
                    <a:pt x="95643" y="14547"/>
                  </a:lnTo>
                  <a:lnTo>
                    <a:pt x="94454" y="16048"/>
                  </a:lnTo>
                  <a:lnTo>
                    <a:pt x="90310" y="17716"/>
                  </a:lnTo>
                  <a:lnTo>
                    <a:pt x="88781" y="19219"/>
                  </a:lnTo>
                  <a:lnTo>
                    <a:pt x="87083" y="23711"/>
                  </a:lnTo>
                  <a:lnTo>
                    <a:pt x="85573" y="25333"/>
                  </a:lnTo>
                  <a:lnTo>
                    <a:pt x="81071" y="27134"/>
                  </a:lnTo>
                  <a:lnTo>
                    <a:pt x="79447" y="28672"/>
                  </a:lnTo>
                  <a:lnTo>
                    <a:pt x="76627" y="36649"/>
                  </a:lnTo>
                  <a:lnTo>
                    <a:pt x="73568" y="37455"/>
                  </a:lnTo>
                  <a:lnTo>
                    <a:pt x="71270" y="37670"/>
                  </a:lnTo>
                  <a:lnTo>
                    <a:pt x="69738" y="38872"/>
                  </a:lnTo>
                  <a:lnTo>
                    <a:pt x="67078" y="46263"/>
                  </a:lnTo>
                  <a:lnTo>
                    <a:pt x="64032" y="47020"/>
                  </a:lnTo>
                  <a:lnTo>
                    <a:pt x="57160" y="47624"/>
                  </a:lnTo>
                  <a:lnTo>
                    <a:pt x="48950" y="39424"/>
                  </a:lnTo>
                  <a:lnTo>
                    <a:pt x="48018" y="33436"/>
                  </a:lnTo>
                  <a:lnTo>
                    <a:pt x="48945" y="31816"/>
                  </a:lnTo>
                  <a:lnTo>
                    <a:pt x="50622" y="30735"/>
                  </a:lnTo>
                  <a:lnTo>
                    <a:pt x="52798" y="30015"/>
                  </a:lnTo>
                  <a:lnTo>
                    <a:pt x="54249" y="28477"/>
                  </a:lnTo>
                  <a:lnTo>
                    <a:pt x="56768" y="20501"/>
                  </a:lnTo>
                  <a:lnTo>
                    <a:pt x="57117" y="10976"/>
                  </a:lnTo>
                  <a:lnTo>
                    <a:pt x="58187" y="10492"/>
                  </a:lnTo>
                  <a:lnTo>
                    <a:pt x="62197" y="9955"/>
                  </a:lnTo>
                  <a:lnTo>
                    <a:pt x="63689" y="8753"/>
                  </a:lnTo>
                  <a:lnTo>
                    <a:pt x="66282" y="1362"/>
                  </a:lnTo>
                  <a:lnTo>
                    <a:pt x="69323" y="605"/>
                  </a:lnTo>
                  <a:lnTo>
                    <a:pt x="99787" y="1"/>
                  </a:lnTo>
                  <a:lnTo>
                    <a:pt x="101450" y="1059"/>
                  </a:lnTo>
                  <a:lnTo>
                    <a:pt x="102559" y="2823"/>
                  </a:lnTo>
                  <a:lnTo>
                    <a:pt x="104337" y="8201"/>
                  </a:lnTo>
                  <a:lnTo>
                    <a:pt x="111235" y="16868"/>
                  </a:lnTo>
                  <a:lnTo>
                    <a:pt x="113391" y="25694"/>
                  </a:lnTo>
                  <a:lnTo>
                    <a:pt x="113896" y="31881"/>
                  </a:lnTo>
                  <a:lnTo>
                    <a:pt x="116943" y="38158"/>
                  </a:lnTo>
                  <a:lnTo>
                    <a:pt x="120767" y="44476"/>
                  </a:lnTo>
                  <a:lnTo>
                    <a:pt x="123220" y="57155"/>
                  </a:lnTo>
                  <a:lnTo>
                    <a:pt x="123815" y="98033"/>
                  </a:lnTo>
                  <a:lnTo>
                    <a:pt x="111651" y="145519"/>
                  </a:lnTo>
                  <a:lnTo>
                    <a:pt x="103991" y="159886"/>
                  </a:lnTo>
                  <a:lnTo>
                    <a:pt x="99135" y="167369"/>
                  </a:lnTo>
                  <a:lnTo>
                    <a:pt x="95343" y="177531"/>
                  </a:lnTo>
                  <a:lnTo>
                    <a:pt x="90706" y="184031"/>
                  </a:lnTo>
                  <a:lnTo>
                    <a:pt x="85116" y="187625"/>
                  </a:lnTo>
                  <a:lnTo>
                    <a:pt x="79104" y="190281"/>
                  </a:lnTo>
                  <a:lnTo>
                    <a:pt x="69770" y="196667"/>
                  </a:lnTo>
                  <a:lnTo>
                    <a:pt x="63465" y="198532"/>
                  </a:lnTo>
                  <a:lnTo>
                    <a:pt x="61359" y="200088"/>
                  </a:lnTo>
                  <a:lnTo>
                    <a:pt x="59957" y="202184"/>
                  </a:lnTo>
                  <a:lnTo>
                    <a:pt x="59021" y="204639"/>
                  </a:lnTo>
                  <a:lnTo>
                    <a:pt x="57340" y="206276"/>
                  </a:lnTo>
                  <a:lnTo>
                    <a:pt x="52648" y="208095"/>
                  </a:lnTo>
                  <a:lnTo>
                    <a:pt x="44057" y="209119"/>
                  </a:lnTo>
                  <a:lnTo>
                    <a:pt x="37926" y="206536"/>
                  </a:lnTo>
                  <a:lnTo>
                    <a:pt x="30422" y="201311"/>
                  </a:lnTo>
                  <a:lnTo>
                    <a:pt x="21336" y="199221"/>
                  </a:lnTo>
                  <a:lnTo>
                    <a:pt x="15480" y="195082"/>
                  </a:lnTo>
                  <a:lnTo>
                    <a:pt x="12171" y="189714"/>
                  </a:lnTo>
                  <a:lnTo>
                    <a:pt x="10048" y="177645"/>
                  </a:lnTo>
                  <a:lnTo>
                    <a:pt x="8815" y="175580"/>
                  </a:lnTo>
                  <a:lnTo>
                    <a:pt x="6935" y="174203"/>
                  </a:lnTo>
                  <a:lnTo>
                    <a:pt x="4623" y="173286"/>
                  </a:lnTo>
                  <a:lnTo>
                    <a:pt x="3082" y="171615"/>
                  </a:lnTo>
                  <a:lnTo>
                    <a:pt x="1370" y="166937"/>
                  </a:lnTo>
                  <a:lnTo>
                    <a:pt x="0" y="134712"/>
                  </a:lnTo>
                  <a:lnTo>
                    <a:pt x="9132" y="142518"/>
                  </a:lnTo>
                  <a:lnTo>
                    <a:pt x="9409" y="147825"/>
                  </a:lnTo>
                  <a:lnTo>
                    <a:pt x="12295" y="153189"/>
                  </a:lnTo>
                  <a:lnTo>
                    <a:pt x="25333" y="169189"/>
                  </a:lnTo>
                  <a:lnTo>
                    <a:pt x="27134" y="175031"/>
                  </a:lnTo>
                  <a:lnTo>
                    <a:pt x="28673" y="177012"/>
                  </a:lnTo>
                  <a:lnTo>
                    <a:pt x="33205" y="179214"/>
                  </a:lnTo>
                  <a:lnTo>
                    <a:pt x="34836" y="180859"/>
                  </a:lnTo>
                  <a:lnTo>
                    <a:pt x="42727" y="194078"/>
                  </a:lnTo>
                  <a:lnTo>
                    <a:pt x="48270" y="197381"/>
                  </a:lnTo>
                  <a:lnTo>
                    <a:pt x="51230" y="198263"/>
                  </a:lnTo>
                  <a:lnTo>
                    <a:pt x="53203" y="199908"/>
                  </a:lnTo>
                  <a:lnTo>
                    <a:pt x="65197" y="217313"/>
                  </a:lnTo>
                  <a:lnTo>
                    <a:pt x="68840" y="218292"/>
                  </a:lnTo>
                  <a:lnTo>
                    <a:pt x="103013" y="219073"/>
                  </a:lnTo>
                  <a:lnTo>
                    <a:pt x="146169" y="177679"/>
                  </a:lnTo>
                  <a:lnTo>
                    <a:pt x="149630" y="171397"/>
                  </a:lnTo>
                  <a:lnTo>
                    <a:pt x="152228" y="165076"/>
                  </a:lnTo>
                  <a:lnTo>
                    <a:pt x="158581" y="155568"/>
                  </a:lnTo>
                  <a:lnTo>
                    <a:pt x="160439" y="149222"/>
                  </a:lnTo>
                  <a:lnTo>
                    <a:pt x="161992" y="147106"/>
                  </a:lnTo>
                  <a:lnTo>
                    <a:pt x="164087" y="145696"/>
                  </a:lnTo>
                  <a:lnTo>
                    <a:pt x="169236" y="143070"/>
                  </a:lnTo>
                  <a:lnTo>
                    <a:pt x="179220" y="134839"/>
                  </a:lnTo>
                  <a:lnTo>
                    <a:pt x="180195" y="131190"/>
                  </a:lnTo>
                  <a:lnTo>
                    <a:pt x="180454" y="128735"/>
                  </a:lnTo>
                  <a:lnTo>
                    <a:pt x="181687" y="127098"/>
                  </a:lnTo>
                  <a:lnTo>
                    <a:pt x="189130" y="124256"/>
                  </a:lnTo>
                  <a:lnTo>
                    <a:pt x="198581" y="123863"/>
                  </a:lnTo>
                  <a:lnTo>
                    <a:pt x="199062" y="124909"/>
                  </a:lnTo>
                  <a:lnTo>
                    <a:pt x="199899" y="132029"/>
                  </a:lnTo>
                  <a:lnTo>
                    <a:pt x="215832" y="150195"/>
                  </a:lnTo>
                  <a:lnTo>
                    <a:pt x="219173" y="159038"/>
                  </a:lnTo>
                  <a:lnTo>
                    <a:pt x="233227" y="175960"/>
                  </a:lnTo>
                  <a:lnTo>
                    <a:pt x="238770" y="178746"/>
                  </a:lnTo>
                  <a:lnTo>
                    <a:pt x="241730" y="179489"/>
                  </a:lnTo>
                  <a:lnTo>
                    <a:pt x="243703" y="181043"/>
                  </a:lnTo>
                  <a:lnTo>
                    <a:pt x="247130" y="189045"/>
                  </a:lnTo>
                  <a:lnTo>
                    <a:pt x="250242" y="189854"/>
                  </a:lnTo>
                  <a:lnTo>
                    <a:pt x="252552" y="190069"/>
                  </a:lnTo>
                  <a:lnTo>
                    <a:pt x="257943" y="193130"/>
                  </a:lnTo>
                  <a:lnTo>
                    <a:pt x="264970" y="198663"/>
                  </a:lnTo>
                  <a:lnTo>
                    <a:pt x="274750" y="199905"/>
                  </a:lnTo>
                  <a:lnTo>
                    <a:pt x="284297" y="191813"/>
                  </a:lnTo>
                  <a:lnTo>
                    <a:pt x="293824" y="190615"/>
                  </a:lnTo>
                  <a:lnTo>
                    <a:pt x="314516" y="174029"/>
                  </a:lnTo>
                  <a:lnTo>
                    <a:pt x="317628" y="173169"/>
                  </a:lnTo>
                  <a:lnTo>
                    <a:pt x="319701" y="171538"/>
                  </a:lnTo>
                  <a:lnTo>
                    <a:pt x="340254" y="142822"/>
                  </a:lnTo>
                  <a:lnTo>
                    <a:pt x="342377" y="130165"/>
                  </a:lnTo>
                  <a:lnTo>
                    <a:pt x="343855" y="110927"/>
                  </a:lnTo>
                  <a:lnTo>
                    <a:pt x="351087" y="92467"/>
                  </a:lnTo>
                  <a:lnTo>
                    <a:pt x="352409" y="47804"/>
                  </a:lnTo>
                  <a:lnTo>
                    <a:pt x="352415" y="44569"/>
                  </a:lnTo>
                  <a:lnTo>
                    <a:pt x="349598" y="38153"/>
                  </a:lnTo>
                  <a:lnTo>
                    <a:pt x="345877" y="31773"/>
                  </a:lnTo>
                  <a:lnTo>
                    <a:pt x="343292" y="20934"/>
                  </a:lnTo>
                  <a:lnTo>
                    <a:pt x="337960" y="14552"/>
                  </a:lnTo>
                  <a:lnTo>
                    <a:pt x="332591" y="11759"/>
                  </a:lnTo>
                  <a:lnTo>
                    <a:pt x="329677" y="11015"/>
                  </a:lnTo>
                  <a:lnTo>
                    <a:pt x="327735" y="9460"/>
                  </a:lnTo>
                  <a:lnTo>
                    <a:pt x="325576" y="4910"/>
                  </a:lnTo>
                  <a:lnTo>
                    <a:pt x="323943" y="3273"/>
                  </a:lnTo>
                  <a:lnTo>
                    <a:pt x="319306" y="1455"/>
                  </a:lnTo>
                  <a:lnTo>
                    <a:pt x="310744" y="431"/>
                  </a:lnTo>
                  <a:lnTo>
                    <a:pt x="304621" y="3014"/>
                  </a:lnTo>
                  <a:lnTo>
                    <a:pt x="298370" y="6631"/>
                  </a:lnTo>
                  <a:lnTo>
                    <a:pt x="285734" y="8953"/>
                  </a:lnTo>
                  <a:lnTo>
                    <a:pt x="282564" y="9144"/>
                  </a:lnTo>
                  <a:lnTo>
                    <a:pt x="276220" y="12178"/>
                  </a:lnTo>
                  <a:lnTo>
                    <a:pt x="247650" y="35347"/>
                  </a:lnTo>
                  <a:lnTo>
                    <a:pt x="241300" y="37935"/>
                  </a:lnTo>
                  <a:lnTo>
                    <a:pt x="234950" y="42613"/>
                  </a:lnTo>
                  <a:lnTo>
                    <a:pt x="231422" y="48219"/>
                  </a:lnTo>
                  <a:lnTo>
                    <a:pt x="228796" y="54239"/>
                  </a:lnTo>
                  <a:lnTo>
                    <a:pt x="222426" y="63578"/>
                  </a:lnTo>
                  <a:lnTo>
                    <a:pt x="219075" y="762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35" name="SMARTInkShape-1683"/>
            <p:cNvSpPr/>
            <p:nvPr>
              <p:custDataLst>
                <p:tags r:id="rId122"/>
              </p:custDataLst>
            </p:nvPr>
          </p:nvSpPr>
          <p:spPr>
            <a:xfrm>
              <a:off x="4363777" y="3248141"/>
              <a:ext cx="160599" cy="180860"/>
            </a:xfrm>
            <a:custGeom>
              <a:avLst/>
              <a:gdLst/>
              <a:ahLst/>
              <a:cxnLst/>
              <a:rect l="0" t="0" r="0" b="0"/>
              <a:pathLst>
                <a:path w="160599" h="180860">
                  <a:moveTo>
                    <a:pt x="17723" y="18934"/>
                  </a:moveTo>
                  <a:lnTo>
                    <a:pt x="17723" y="18934"/>
                  </a:lnTo>
                  <a:lnTo>
                    <a:pt x="17723" y="28342"/>
                  </a:lnTo>
                  <a:lnTo>
                    <a:pt x="8201" y="28459"/>
                  </a:lnTo>
                  <a:lnTo>
                    <a:pt x="8198" y="9419"/>
                  </a:lnTo>
                  <a:lnTo>
                    <a:pt x="17607" y="0"/>
                  </a:lnTo>
                  <a:lnTo>
                    <a:pt x="22746" y="4975"/>
                  </a:lnTo>
                  <a:lnTo>
                    <a:pt x="28068" y="7438"/>
                  </a:lnTo>
                  <a:lnTo>
                    <a:pt x="41679" y="9375"/>
                  </a:lnTo>
                  <a:lnTo>
                    <a:pt x="43219" y="10444"/>
                  </a:lnTo>
                  <a:lnTo>
                    <a:pt x="44244" y="12216"/>
                  </a:lnTo>
                  <a:lnTo>
                    <a:pt x="45893" y="17607"/>
                  </a:lnTo>
                  <a:lnTo>
                    <a:pt x="54463" y="27018"/>
                  </a:lnTo>
                  <a:lnTo>
                    <a:pt x="55704" y="36533"/>
                  </a:lnTo>
                  <a:lnTo>
                    <a:pt x="55788" y="42611"/>
                  </a:lnTo>
                  <a:lnTo>
                    <a:pt x="56857" y="44244"/>
                  </a:lnTo>
                  <a:lnTo>
                    <a:pt x="58630" y="45332"/>
                  </a:lnTo>
                  <a:lnTo>
                    <a:pt x="60869" y="46058"/>
                  </a:lnTo>
                  <a:lnTo>
                    <a:pt x="62362" y="47600"/>
                  </a:lnTo>
                  <a:lnTo>
                    <a:pt x="64021" y="52136"/>
                  </a:lnTo>
                  <a:lnTo>
                    <a:pt x="63405" y="53769"/>
                  </a:lnTo>
                  <a:lnTo>
                    <a:pt x="61936" y="54857"/>
                  </a:lnTo>
                  <a:lnTo>
                    <a:pt x="59898" y="55583"/>
                  </a:lnTo>
                  <a:lnTo>
                    <a:pt x="58540" y="57125"/>
                  </a:lnTo>
                  <a:lnTo>
                    <a:pt x="56181" y="65108"/>
                  </a:lnTo>
                  <a:lnTo>
                    <a:pt x="49348" y="73877"/>
                  </a:lnTo>
                  <a:lnTo>
                    <a:pt x="46700" y="83855"/>
                  </a:lnTo>
                  <a:lnTo>
                    <a:pt x="19174" y="112733"/>
                  </a:lnTo>
                  <a:lnTo>
                    <a:pt x="18153" y="118810"/>
                  </a:lnTo>
                  <a:lnTo>
                    <a:pt x="16951" y="120443"/>
                  </a:lnTo>
                  <a:lnTo>
                    <a:pt x="9560" y="123279"/>
                  </a:lnTo>
                  <a:lnTo>
                    <a:pt x="8803" y="126340"/>
                  </a:lnTo>
                  <a:lnTo>
                    <a:pt x="8234" y="132831"/>
                  </a:lnTo>
                  <a:lnTo>
                    <a:pt x="0" y="133199"/>
                  </a:lnTo>
                  <a:lnTo>
                    <a:pt x="8091" y="142642"/>
                  </a:lnTo>
                  <a:lnTo>
                    <a:pt x="16389" y="150950"/>
                  </a:lnTo>
                  <a:lnTo>
                    <a:pt x="25807" y="152167"/>
                  </a:lnTo>
                  <a:lnTo>
                    <a:pt x="71705" y="152284"/>
                  </a:lnTo>
                  <a:lnTo>
                    <a:pt x="78051" y="152284"/>
                  </a:lnTo>
                  <a:lnTo>
                    <a:pt x="84399" y="155106"/>
                  </a:lnTo>
                  <a:lnTo>
                    <a:pt x="90748" y="158830"/>
                  </a:lnTo>
                  <a:lnTo>
                    <a:pt x="103448" y="161220"/>
                  </a:lnTo>
                  <a:lnTo>
                    <a:pt x="135198" y="161799"/>
                  </a:lnTo>
                  <a:lnTo>
                    <a:pt x="141548" y="164627"/>
                  </a:lnTo>
                  <a:lnTo>
                    <a:pt x="147898" y="168353"/>
                  </a:lnTo>
                  <a:lnTo>
                    <a:pt x="154248" y="170009"/>
                  </a:lnTo>
                  <a:lnTo>
                    <a:pt x="156365" y="171509"/>
                  </a:lnTo>
                  <a:lnTo>
                    <a:pt x="157776" y="173568"/>
                  </a:lnTo>
                  <a:lnTo>
                    <a:pt x="160598" y="18085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36" name="SMARTInkShape-1684"/>
            <p:cNvSpPr/>
            <p:nvPr>
              <p:custDataLst>
                <p:tags r:id="rId123"/>
              </p:custDataLst>
            </p:nvPr>
          </p:nvSpPr>
          <p:spPr>
            <a:xfrm>
              <a:off x="4276725" y="3648085"/>
              <a:ext cx="19051" cy="180966"/>
            </a:xfrm>
            <a:custGeom>
              <a:avLst/>
              <a:gdLst/>
              <a:ahLst/>
              <a:cxnLst/>
              <a:rect l="0" t="0" r="0" b="0"/>
              <a:pathLst>
                <a:path w="19051" h="180966">
                  <a:moveTo>
                    <a:pt x="9525" y="28565"/>
                  </a:moveTo>
                  <a:lnTo>
                    <a:pt x="9525" y="28565"/>
                  </a:lnTo>
                  <a:lnTo>
                    <a:pt x="9525" y="23508"/>
                  </a:lnTo>
                  <a:lnTo>
                    <a:pt x="8467" y="22019"/>
                  </a:lnTo>
                  <a:lnTo>
                    <a:pt x="6703" y="21026"/>
                  </a:lnTo>
                  <a:lnTo>
                    <a:pt x="4469" y="20364"/>
                  </a:lnTo>
                  <a:lnTo>
                    <a:pt x="2979" y="18864"/>
                  </a:lnTo>
                  <a:lnTo>
                    <a:pt x="3" y="9526"/>
                  </a:lnTo>
                  <a:lnTo>
                    <a:pt x="0" y="0"/>
                  </a:lnTo>
                  <a:lnTo>
                    <a:pt x="0" y="31871"/>
                  </a:lnTo>
                  <a:lnTo>
                    <a:pt x="2822" y="38148"/>
                  </a:lnTo>
                  <a:lnTo>
                    <a:pt x="5056" y="41303"/>
                  </a:lnTo>
                  <a:lnTo>
                    <a:pt x="8201" y="55858"/>
                  </a:lnTo>
                  <a:lnTo>
                    <a:pt x="9447" y="98526"/>
                  </a:lnTo>
                  <a:lnTo>
                    <a:pt x="10560" y="117498"/>
                  </a:lnTo>
                  <a:lnTo>
                    <a:pt x="18165" y="155568"/>
                  </a:lnTo>
                  <a:lnTo>
                    <a:pt x="19050" y="18096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37" name="SMARTInkShape-1685"/>
            <p:cNvSpPr/>
            <p:nvPr>
              <p:custDataLst>
                <p:tags r:id="rId124"/>
              </p:custDataLst>
            </p:nvPr>
          </p:nvSpPr>
          <p:spPr>
            <a:xfrm>
              <a:off x="3990975" y="3286125"/>
              <a:ext cx="247651" cy="419090"/>
            </a:xfrm>
            <a:custGeom>
              <a:avLst/>
              <a:gdLst/>
              <a:ahLst/>
              <a:cxnLst/>
              <a:rect l="0" t="0" r="0" b="0"/>
              <a:pathLst>
                <a:path w="247651" h="419090">
                  <a:moveTo>
                    <a:pt x="9525" y="295275"/>
                  </a:moveTo>
                  <a:lnTo>
                    <a:pt x="9525" y="295275"/>
                  </a:lnTo>
                  <a:lnTo>
                    <a:pt x="9525" y="313899"/>
                  </a:lnTo>
                  <a:lnTo>
                    <a:pt x="0" y="314325"/>
                  </a:lnTo>
                  <a:lnTo>
                    <a:pt x="0" y="306124"/>
                  </a:lnTo>
                  <a:lnTo>
                    <a:pt x="6546" y="297457"/>
                  </a:lnTo>
                  <a:lnTo>
                    <a:pt x="8642" y="288631"/>
                  </a:lnTo>
                  <a:lnTo>
                    <a:pt x="9525" y="241277"/>
                  </a:lnTo>
                  <a:lnTo>
                    <a:pt x="9525" y="230479"/>
                  </a:lnTo>
                  <a:lnTo>
                    <a:pt x="16071" y="221367"/>
                  </a:lnTo>
                  <a:lnTo>
                    <a:pt x="18657" y="211315"/>
                  </a:lnTo>
                  <a:lnTo>
                    <a:pt x="19047" y="191954"/>
                  </a:lnTo>
                  <a:lnTo>
                    <a:pt x="20106" y="191469"/>
                  </a:lnTo>
                  <a:lnTo>
                    <a:pt x="28459" y="190511"/>
                  </a:lnTo>
                  <a:lnTo>
                    <a:pt x="28575" y="231903"/>
                  </a:lnTo>
                  <a:lnTo>
                    <a:pt x="31397" y="238182"/>
                  </a:lnTo>
                  <a:lnTo>
                    <a:pt x="35121" y="244500"/>
                  </a:lnTo>
                  <a:lnTo>
                    <a:pt x="37512" y="257180"/>
                  </a:lnTo>
                  <a:lnTo>
                    <a:pt x="39135" y="283633"/>
                  </a:lnTo>
                  <a:lnTo>
                    <a:pt x="46740" y="310267"/>
                  </a:lnTo>
                  <a:lnTo>
                    <a:pt x="47232" y="317108"/>
                  </a:lnTo>
                  <a:lnTo>
                    <a:pt x="50273" y="323675"/>
                  </a:lnTo>
                  <a:lnTo>
                    <a:pt x="54094" y="330122"/>
                  </a:lnTo>
                  <a:lnTo>
                    <a:pt x="56244" y="340760"/>
                  </a:lnTo>
                  <a:lnTo>
                    <a:pt x="57940" y="355790"/>
                  </a:lnTo>
                  <a:lnTo>
                    <a:pt x="66827" y="376505"/>
                  </a:lnTo>
                  <a:lnTo>
                    <a:pt x="68893" y="378003"/>
                  </a:lnTo>
                  <a:lnTo>
                    <a:pt x="71329" y="379002"/>
                  </a:lnTo>
                  <a:lnTo>
                    <a:pt x="72953" y="380726"/>
                  </a:lnTo>
                  <a:lnTo>
                    <a:pt x="78380" y="391098"/>
                  </a:lnTo>
                  <a:lnTo>
                    <a:pt x="90351" y="404582"/>
                  </a:lnTo>
                  <a:lnTo>
                    <a:pt x="95895" y="407356"/>
                  </a:lnTo>
                  <a:lnTo>
                    <a:pt x="98855" y="408096"/>
                  </a:lnTo>
                  <a:lnTo>
                    <a:pt x="100828" y="409647"/>
                  </a:lnTo>
                  <a:lnTo>
                    <a:pt x="103021" y="414193"/>
                  </a:lnTo>
                  <a:lnTo>
                    <a:pt x="104664" y="415828"/>
                  </a:lnTo>
                  <a:lnTo>
                    <a:pt x="112822" y="418669"/>
                  </a:lnTo>
                  <a:lnTo>
                    <a:pt x="131595" y="419089"/>
                  </a:lnTo>
                  <a:lnTo>
                    <a:pt x="147494" y="404911"/>
                  </a:lnTo>
                  <a:lnTo>
                    <a:pt x="150220" y="399388"/>
                  </a:lnTo>
                  <a:lnTo>
                    <a:pt x="151969" y="392276"/>
                  </a:lnTo>
                  <a:lnTo>
                    <a:pt x="158861" y="383267"/>
                  </a:lnTo>
                  <a:lnTo>
                    <a:pt x="161018" y="374381"/>
                  </a:lnTo>
                  <a:lnTo>
                    <a:pt x="161805" y="358739"/>
                  </a:lnTo>
                  <a:lnTo>
                    <a:pt x="164694" y="352409"/>
                  </a:lnTo>
                  <a:lnTo>
                    <a:pt x="168447" y="346068"/>
                  </a:lnTo>
                  <a:lnTo>
                    <a:pt x="170857" y="333373"/>
                  </a:lnTo>
                  <a:lnTo>
                    <a:pt x="171055" y="330199"/>
                  </a:lnTo>
                  <a:lnTo>
                    <a:pt x="162038" y="282692"/>
                  </a:lnTo>
                  <a:lnTo>
                    <a:pt x="159153" y="276277"/>
                  </a:lnTo>
                  <a:lnTo>
                    <a:pt x="155402" y="269898"/>
                  </a:lnTo>
                  <a:lnTo>
                    <a:pt x="152993" y="257180"/>
                  </a:lnTo>
                  <a:lnTo>
                    <a:pt x="152517" y="244476"/>
                  </a:lnTo>
                  <a:lnTo>
                    <a:pt x="149630" y="238125"/>
                  </a:lnTo>
                  <a:lnTo>
                    <a:pt x="145877" y="231775"/>
                  </a:lnTo>
                  <a:lnTo>
                    <a:pt x="142706" y="222250"/>
                  </a:lnTo>
                  <a:lnTo>
                    <a:pt x="126000" y="199436"/>
                  </a:lnTo>
                  <a:lnTo>
                    <a:pt x="125276" y="196457"/>
                  </a:lnTo>
                  <a:lnTo>
                    <a:pt x="116477" y="180923"/>
                  </a:lnTo>
                  <a:lnTo>
                    <a:pt x="115751" y="177766"/>
                  </a:lnTo>
                  <a:lnTo>
                    <a:pt x="105742" y="162119"/>
                  </a:lnTo>
                  <a:lnTo>
                    <a:pt x="105205" y="157425"/>
                  </a:lnTo>
                  <a:lnTo>
                    <a:pt x="102144" y="151811"/>
                  </a:lnTo>
                  <a:lnTo>
                    <a:pt x="96612" y="144640"/>
                  </a:lnTo>
                  <a:lnTo>
                    <a:pt x="94461" y="135619"/>
                  </a:lnTo>
                  <a:lnTo>
                    <a:pt x="86128" y="124347"/>
                  </a:lnTo>
                  <a:lnTo>
                    <a:pt x="85760" y="115670"/>
                  </a:lnTo>
                  <a:lnTo>
                    <a:pt x="77527" y="106219"/>
                  </a:lnTo>
                  <a:lnTo>
                    <a:pt x="76593" y="100146"/>
                  </a:lnTo>
                  <a:lnTo>
                    <a:pt x="77520" y="98514"/>
                  </a:lnTo>
                  <a:lnTo>
                    <a:pt x="79197" y="97426"/>
                  </a:lnTo>
                  <a:lnTo>
                    <a:pt x="84436" y="95680"/>
                  </a:lnTo>
                  <a:lnTo>
                    <a:pt x="85152" y="92619"/>
                  </a:lnTo>
                  <a:lnTo>
                    <a:pt x="85343" y="90320"/>
                  </a:lnTo>
                  <a:lnTo>
                    <a:pt x="86529" y="88789"/>
                  </a:lnTo>
                  <a:lnTo>
                    <a:pt x="90668" y="87087"/>
                  </a:lnTo>
                  <a:lnTo>
                    <a:pt x="92196" y="85574"/>
                  </a:lnTo>
                  <a:lnTo>
                    <a:pt x="97469" y="75543"/>
                  </a:lnTo>
                  <a:lnTo>
                    <a:pt x="99904" y="72587"/>
                  </a:lnTo>
                  <a:lnTo>
                    <a:pt x="105433" y="69302"/>
                  </a:lnTo>
                  <a:lnTo>
                    <a:pt x="111417" y="66784"/>
                  </a:lnTo>
                  <a:lnTo>
                    <a:pt x="120736" y="60475"/>
                  </a:lnTo>
                  <a:lnTo>
                    <a:pt x="130201" y="57077"/>
                  </a:lnTo>
                  <a:lnTo>
                    <a:pt x="152401" y="40732"/>
                  </a:lnTo>
                  <a:lnTo>
                    <a:pt x="158750" y="38212"/>
                  </a:lnTo>
                  <a:lnTo>
                    <a:pt x="168275" y="31901"/>
                  </a:lnTo>
                  <a:lnTo>
                    <a:pt x="177800" y="29561"/>
                  </a:lnTo>
                  <a:lnTo>
                    <a:pt x="184150" y="29013"/>
                  </a:lnTo>
                  <a:lnTo>
                    <a:pt x="190500" y="25948"/>
                  </a:lnTo>
                  <a:lnTo>
                    <a:pt x="196850" y="22116"/>
                  </a:lnTo>
                  <a:lnTo>
                    <a:pt x="206375" y="18900"/>
                  </a:lnTo>
                  <a:lnTo>
                    <a:pt x="215900" y="12773"/>
                  </a:lnTo>
                  <a:lnTo>
                    <a:pt x="225425" y="10487"/>
                  </a:lnTo>
                  <a:lnTo>
                    <a:pt x="231775" y="9953"/>
                  </a:lnTo>
                  <a:lnTo>
                    <a:pt x="233892" y="8752"/>
                  </a:lnTo>
                  <a:lnTo>
                    <a:pt x="235303" y="6893"/>
                  </a:lnTo>
                  <a:lnTo>
                    <a:pt x="236244" y="4595"/>
                  </a:lnTo>
                  <a:lnTo>
                    <a:pt x="237929" y="3063"/>
                  </a:lnTo>
                  <a:lnTo>
                    <a:pt x="2476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342" name="SMARTInkShape-Group392"/>
          <p:cNvGrpSpPr/>
          <p:nvPr/>
        </p:nvGrpSpPr>
        <p:grpSpPr>
          <a:xfrm>
            <a:off x="2267066" y="4572000"/>
            <a:ext cx="514235" cy="695316"/>
            <a:chOff x="2267066" y="4572000"/>
            <a:chExt cx="514235" cy="695316"/>
          </a:xfrm>
        </p:grpSpPr>
        <p:sp>
          <p:nvSpPr>
            <p:cNvPr id="26339" name="SMARTInkShape-1686"/>
            <p:cNvSpPr/>
            <p:nvPr>
              <p:custDataLst>
                <p:tags r:id="rId117"/>
              </p:custDataLst>
            </p:nvPr>
          </p:nvSpPr>
          <p:spPr>
            <a:xfrm>
              <a:off x="2429268" y="5038735"/>
              <a:ext cx="237733" cy="228581"/>
            </a:xfrm>
            <a:custGeom>
              <a:avLst/>
              <a:gdLst/>
              <a:ahLst/>
              <a:cxnLst/>
              <a:rect l="0" t="0" r="0" b="0"/>
              <a:pathLst>
                <a:path w="237733" h="228581">
                  <a:moveTo>
                    <a:pt x="18657" y="57140"/>
                  </a:moveTo>
                  <a:lnTo>
                    <a:pt x="18657" y="57140"/>
                  </a:lnTo>
                  <a:lnTo>
                    <a:pt x="0" y="57140"/>
                  </a:lnTo>
                  <a:lnTo>
                    <a:pt x="4780" y="57140"/>
                  </a:lnTo>
                  <a:lnTo>
                    <a:pt x="6231" y="56082"/>
                  </a:lnTo>
                  <a:lnTo>
                    <a:pt x="8750" y="48939"/>
                  </a:lnTo>
                  <a:lnTo>
                    <a:pt x="9099" y="39531"/>
                  </a:lnTo>
                  <a:lnTo>
                    <a:pt x="17330" y="30016"/>
                  </a:lnTo>
                  <a:lnTo>
                    <a:pt x="18264" y="23938"/>
                  </a:lnTo>
                  <a:lnTo>
                    <a:pt x="19453" y="22305"/>
                  </a:lnTo>
                  <a:lnTo>
                    <a:pt x="21304" y="21217"/>
                  </a:lnTo>
                  <a:lnTo>
                    <a:pt x="23597" y="20491"/>
                  </a:lnTo>
                  <a:lnTo>
                    <a:pt x="25126" y="18949"/>
                  </a:lnTo>
                  <a:lnTo>
                    <a:pt x="26824" y="14414"/>
                  </a:lnTo>
                  <a:lnTo>
                    <a:pt x="28335" y="12781"/>
                  </a:lnTo>
                  <a:lnTo>
                    <a:pt x="37803" y="8743"/>
                  </a:lnTo>
                  <a:lnTo>
                    <a:pt x="45781" y="1352"/>
                  </a:lnTo>
                  <a:lnTo>
                    <a:pt x="51859" y="393"/>
                  </a:lnTo>
                  <a:lnTo>
                    <a:pt x="70819" y="0"/>
                  </a:lnTo>
                  <a:lnTo>
                    <a:pt x="76412" y="2817"/>
                  </a:lnTo>
                  <a:lnTo>
                    <a:pt x="121678" y="45861"/>
                  </a:lnTo>
                  <a:lnTo>
                    <a:pt x="122652" y="49658"/>
                  </a:lnTo>
                  <a:lnTo>
                    <a:pt x="122913" y="52152"/>
                  </a:lnTo>
                  <a:lnTo>
                    <a:pt x="126023" y="57745"/>
                  </a:lnTo>
                  <a:lnTo>
                    <a:pt x="129875" y="63759"/>
                  </a:lnTo>
                  <a:lnTo>
                    <a:pt x="132551" y="74344"/>
                  </a:lnTo>
                  <a:lnTo>
                    <a:pt x="132837" y="80700"/>
                  </a:lnTo>
                  <a:lnTo>
                    <a:pt x="130082" y="86308"/>
                  </a:lnTo>
                  <a:lnTo>
                    <a:pt x="126387" y="92329"/>
                  </a:lnTo>
                  <a:lnTo>
                    <a:pt x="124016" y="104817"/>
                  </a:lnTo>
                  <a:lnTo>
                    <a:pt x="123821" y="107974"/>
                  </a:lnTo>
                  <a:lnTo>
                    <a:pt x="120783" y="114307"/>
                  </a:lnTo>
                  <a:lnTo>
                    <a:pt x="97485" y="143040"/>
                  </a:lnTo>
                  <a:lnTo>
                    <a:pt x="94966" y="149293"/>
                  </a:lnTo>
                  <a:lnTo>
                    <a:pt x="71273" y="175940"/>
                  </a:lnTo>
                  <a:lnTo>
                    <a:pt x="65678" y="178732"/>
                  </a:lnTo>
                  <a:lnTo>
                    <a:pt x="62705" y="179476"/>
                  </a:lnTo>
                  <a:lnTo>
                    <a:pt x="60722" y="181031"/>
                  </a:lnTo>
                  <a:lnTo>
                    <a:pt x="58519" y="185580"/>
                  </a:lnTo>
                  <a:lnTo>
                    <a:pt x="56873" y="187217"/>
                  </a:lnTo>
                  <a:lnTo>
                    <a:pt x="52223" y="189035"/>
                  </a:lnTo>
                  <a:lnTo>
                    <a:pt x="50559" y="190578"/>
                  </a:lnTo>
                  <a:lnTo>
                    <a:pt x="47271" y="199888"/>
                  </a:lnTo>
                  <a:lnTo>
                    <a:pt x="37823" y="209423"/>
                  </a:lnTo>
                  <a:lnTo>
                    <a:pt x="46843" y="209537"/>
                  </a:lnTo>
                  <a:lnTo>
                    <a:pt x="55399" y="217741"/>
                  </a:lnTo>
                  <a:lnTo>
                    <a:pt x="61412" y="218673"/>
                  </a:lnTo>
                  <a:lnTo>
                    <a:pt x="98043" y="219062"/>
                  </a:lnTo>
                  <a:lnTo>
                    <a:pt x="104387" y="221885"/>
                  </a:lnTo>
                  <a:lnTo>
                    <a:pt x="110734" y="225610"/>
                  </a:lnTo>
                  <a:lnTo>
                    <a:pt x="123433" y="228002"/>
                  </a:lnTo>
                  <a:lnTo>
                    <a:pt x="163383" y="228580"/>
                  </a:lnTo>
                  <a:lnTo>
                    <a:pt x="206756" y="219327"/>
                  </a:lnTo>
                  <a:lnTo>
                    <a:pt x="237732" y="21906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40" name="SMARTInkShape-1687"/>
            <p:cNvSpPr/>
            <p:nvPr>
              <p:custDataLst>
                <p:tags r:id="rId118"/>
              </p:custDataLst>
            </p:nvPr>
          </p:nvSpPr>
          <p:spPr>
            <a:xfrm>
              <a:off x="2267066" y="4914900"/>
              <a:ext cx="514235" cy="19051"/>
            </a:xfrm>
            <a:custGeom>
              <a:avLst/>
              <a:gdLst/>
              <a:ahLst/>
              <a:cxnLst/>
              <a:rect l="0" t="0" r="0" b="0"/>
              <a:pathLst>
                <a:path w="514235" h="19051">
                  <a:moveTo>
                    <a:pt x="9409" y="9525"/>
                  </a:moveTo>
                  <a:lnTo>
                    <a:pt x="9409" y="9525"/>
                  </a:lnTo>
                  <a:lnTo>
                    <a:pt x="1208" y="9525"/>
                  </a:lnTo>
                  <a:lnTo>
                    <a:pt x="767" y="10583"/>
                  </a:lnTo>
                  <a:lnTo>
                    <a:pt x="0" y="17726"/>
                  </a:lnTo>
                  <a:lnTo>
                    <a:pt x="9374" y="9556"/>
                  </a:lnTo>
                  <a:lnTo>
                    <a:pt x="53944" y="9525"/>
                  </a:lnTo>
                  <a:lnTo>
                    <a:pt x="97957" y="9525"/>
                  </a:lnTo>
                  <a:lnTo>
                    <a:pt x="144494" y="9525"/>
                  </a:lnTo>
                  <a:lnTo>
                    <a:pt x="190576" y="9525"/>
                  </a:lnTo>
                  <a:lnTo>
                    <a:pt x="234845" y="9525"/>
                  </a:lnTo>
                  <a:lnTo>
                    <a:pt x="279285" y="9525"/>
                  </a:lnTo>
                  <a:lnTo>
                    <a:pt x="298334" y="8467"/>
                  </a:lnTo>
                  <a:lnTo>
                    <a:pt x="336434" y="883"/>
                  </a:lnTo>
                  <a:lnTo>
                    <a:pt x="380884" y="52"/>
                  </a:lnTo>
                  <a:lnTo>
                    <a:pt x="423042" y="2"/>
                  </a:lnTo>
                  <a:lnTo>
                    <a:pt x="469629" y="0"/>
                  </a:lnTo>
                  <a:lnTo>
                    <a:pt x="479263" y="0"/>
                  </a:lnTo>
                  <a:lnTo>
                    <a:pt x="485639" y="2822"/>
                  </a:lnTo>
                  <a:lnTo>
                    <a:pt x="492000" y="6545"/>
                  </a:lnTo>
                  <a:lnTo>
                    <a:pt x="504707" y="8937"/>
                  </a:lnTo>
                  <a:lnTo>
                    <a:pt x="512353" y="9409"/>
                  </a:lnTo>
                  <a:lnTo>
                    <a:pt x="512979" y="10506"/>
                  </a:lnTo>
                  <a:lnTo>
                    <a:pt x="514234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41" name="SMARTInkShape-1688"/>
            <p:cNvSpPr/>
            <p:nvPr>
              <p:custDataLst>
                <p:tags r:id="rId119"/>
              </p:custDataLst>
            </p:nvPr>
          </p:nvSpPr>
          <p:spPr>
            <a:xfrm>
              <a:off x="2457450" y="4572000"/>
              <a:ext cx="247247" cy="256784"/>
            </a:xfrm>
            <a:custGeom>
              <a:avLst/>
              <a:gdLst/>
              <a:ahLst/>
              <a:cxnLst/>
              <a:rect l="0" t="0" r="0" b="0"/>
              <a:pathLst>
                <a:path w="247247" h="256784">
                  <a:moveTo>
                    <a:pt x="95250" y="38100"/>
                  </a:moveTo>
                  <a:lnTo>
                    <a:pt x="95250" y="38100"/>
                  </a:lnTo>
                  <a:lnTo>
                    <a:pt x="95250" y="57139"/>
                  </a:lnTo>
                  <a:lnTo>
                    <a:pt x="104659" y="66558"/>
                  </a:lnTo>
                  <a:lnTo>
                    <a:pt x="104765" y="58463"/>
                  </a:lnTo>
                  <a:lnTo>
                    <a:pt x="105826" y="58026"/>
                  </a:lnTo>
                  <a:lnTo>
                    <a:pt x="112975" y="57265"/>
                  </a:lnTo>
                  <a:lnTo>
                    <a:pt x="113711" y="54379"/>
                  </a:lnTo>
                  <a:lnTo>
                    <a:pt x="114297" y="38527"/>
                  </a:lnTo>
                  <a:lnTo>
                    <a:pt x="106098" y="29937"/>
                  </a:lnTo>
                  <a:lnTo>
                    <a:pt x="104891" y="20493"/>
                  </a:lnTo>
                  <a:lnTo>
                    <a:pt x="87166" y="1451"/>
                  </a:lnTo>
                  <a:lnTo>
                    <a:pt x="81095" y="430"/>
                  </a:lnTo>
                  <a:lnTo>
                    <a:pt x="33563" y="0"/>
                  </a:lnTo>
                  <a:lnTo>
                    <a:pt x="27970" y="2822"/>
                  </a:lnTo>
                  <a:lnTo>
                    <a:pt x="20812" y="8201"/>
                  </a:lnTo>
                  <a:lnTo>
                    <a:pt x="19833" y="11759"/>
                  </a:lnTo>
                  <a:lnTo>
                    <a:pt x="19572" y="14189"/>
                  </a:lnTo>
                  <a:lnTo>
                    <a:pt x="18340" y="15810"/>
                  </a:lnTo>
                  <a:lnTo>
                    <a:pt x="14148" y="17610"/>
                  </a:lnTo>
                  <a:lnTo>
                    <a:pt x="12607" y="19148"/>
                  </a:lnTo>
                  <a:lnTo>
                    <a:pt x="10895" y="23680"/>
                  </a:lnTo>
                  <a:lnTo>
                    <a:pt x="9380" y="25312"/>
                  </a:lnTo>
                  <a:lnTo>
                    <a:pt x="4874" y="27124"/>
                  </a:lnTo>
                  <a:lnTo>
                    <a:pt x="3249" y="28666"/>
                  </a:lnTo>
                  <a:lnTo>
                    <a:pt x="1444" y="33201"/>
                  </a:lnTo>
                  <a:lnTo>
                    <a:pt x="0" y="71301"/>
                  </a:lnTo>
                  <a:lnTo>
                    <a:pt x="2822" y="76845"/>
                  </a:lnTo>
                  <a:lnTo>
                    <a:pt x="8201" y="83970"/>
                  </a:lnTo>
                  <a:lnTo>
                    <a:pt x="11758" y="84945"/>
                  </a:lnTo>
                  <a:lnTo>
                    <a:pt x="14189" y="85205"/>
                  </a:lnTo>
                  <a:lnTo>
                    <a:pt x="15809" y="86437"/>
                  </a:lnTo>
                  <a:lnTo>
                    <a:pt x="18624" y="93881"/>
                  </a:lnTo>
                  <a:lnTo>
                    <a:pt x="21683" y="94641"/>
                  </a:lnTo>
                  <a:lnTo>
                    <a:pt x="41429" y="95214"/>
                  </a:lnTo>
                  <a:lnTo>
                    <a:pt x="43494" y="96284"/>
                  </a:lnTo>
                  <a:lnTo>
                    <a:pt x="44871" y="98056"/>
                  </a:lnTo>
                  <a:lnTo>
                    <a:pt x="45789" y="100296"/>
                  </a:lnTo>
                  <a:lnTo>
                    <a:pt x="47460" y="101789"/>
                  </a:lnTo>
                  <a:lnTo>
                    <a:pt x="52137" y="103448"/>
                  </a:lnTo>
                  <a:lnTo>
                    <a:pt x="98428" y="104772"/>
                  </a:lnTo>
                  <a:lnTo>
                    <a:pt x="107951" y="104775"/>
                  </a:lnTo>
                  <a:lnTo>
                    <a:pt x="114300" y="107597"/>
                  </a:lnTo>
                  <a:lnTo>
                    <a:pt x="120650" y="111321"/>
                  </a:lnTo>
                  <a:lnTo>
                    <a:pt x="133350" y="113711"/>
                  </a:lnTo>
                  <a:lnTo>
                    <a:pt x="146050" y="114183"/>
                  </a:lnTo>
                  <a:lnTo>
                    <a:pt x="152400" y="117070"/>
                  </a:lnTo>
                  <a:lnTo>
                    <a:pt x="158750" y="120822"/>
                  </a:lnTo>
                  <a:lnTo>
                    <a:pt x="168275" y="123994"/>
                  </a:lnTo>
                  <a:lnTo>
                    <a:pt x="177800" y="130107"/>
                  </a:lnTo>
                  <a:lnTo>
                    <a:pt x="187325" y="133447"/>
                  </a:lnTo>
                  <a:lnTo>
                    <a:pt x="219664" y="159708"/>
                  </a:lnTo>
                  <a:lnTo>
                    <a:pt x="226835" y="161487"/>
                  </a:lnTo>
                  <a:lnTo>
                    <a:pt x="233134" y="166851"/>
                  </a:lnTo>
                  <a:lnTo>
                    <a:pt x="235907" y="172228"/>
                  </a:lnTo>
                  <a:lnTo>
                    <a:pt x="237687" y="179247"/>
                  </a:lnTo>
                  <a:lnTo>
                    <a:pt x="238891" y="179823"/>
                  </a:lnTo>
                  <a:lnTo>
                    <a:pt x="243051" y="180463"/>
                  </a:lnTo>
                  <a:lnTo>
                    <a:pt x="244584" y="181692"/>
                  </a:lnTo>
                  <a:lnTo>
                    <a:pt x="247246" y="189131"/>
                  </a:lnTo>
                  <a:lnTo>
                    <a:pt x="240058" y="200681"/>
                  </a:lnTo>
                  <a:lnTo>
                    <a:pt x="238507" y="207798"/>
                  </a:lnTo>
                  <a:lnTo>
                    <a:pt x="233182" y="214087"/>
                  </a:lnTo>
                  <a:lnTo>
                    <a:pt x="227814" y="216858"/>
                  </a:lnTo>
                  <a:lnTo>
                    <a:pt x="224902" y="217597"/>
                  </a:lnTo>
                  <a:lnTo>
                    <a:pt x="222959" y="219148"/>
                  </a:lnTo>
                  <a:lnTo>
                    <a:pt x="220801" y="223694"/>
                  </a:lnTo>
                  <a:lnTo>
                    <a:pt x="219168" y="225329"/>
                  </a:lnTo>
                  <a:lnTo>
                    <a:pt x="199845" y="235948"/>
                  </a:lnTo>
                  <a:lnTo>
                    <a:pt x="184126" y="238897"/>
                  </a:lnTo>
                  <a:lnTo>
                    <a:pt x="171445" y="245607"/>
                  </a:lnTo>
                  <a:lnTo>
                    <a:pt x="125706" y="247647"/>
                  </a:lnTo>
                  <a:lnTo>
                    <a:pt x="116592" y="254196"/>
                  </a:lnTo>
                  <a:lnTo>
                    <a:pt x="106540" y="256783"/>
                  </a:lnTo>
                  <a:lnTo>
                    <a:pt x="94646" y="249584"/>
                  </a:lnTo>
                  <a:lnTo>
                    <a:pt x="85725" y="2476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345" name="SMARTInkShape-Group393"/>
          <p:cNvGrpSpPr/>
          <p:nvPr/>
        </p:nvGrpSpPr>
        <p:grpSpPr>
          <a:xfrm>
            <a:off x="3028950" y="4886325"/>
            <a:ext cx="152401" cy="85726"/>
            <a:chOff x="3028950" y="4886325"/>
            <a:chExt cx="152401" cy="85726"/>
          </a:xfrm>
        </p:grpSpPr>
        <p:sp>
          <p:nvSpPr>
            <p:cNvPr id="26343" name="SMARTInkShape-1689"/>
            <p:cNvSpPr/>
            <p:nvPr>
              <p:custDataLst>
                <p:tags r:id="rId115"/>
              </p:custDataLst>
            </p:nvPr>
          </p:nvSpPr>
          <p:spPr>
            <a:xfrm>
              <a:off x="3076575" y="4953000"/>
              <a:ext cx="104776" cy="19051"/>
            </a:xfrm>
            <a:custGeom>
              <a:avLst/>
              <a:gdLst/>
              <a:ahLst/>
              <a:cxnLst/>
              <a:rect l="0" t="0" r="0" b="0"/>
              <a:pathLst>
                <a:path w="104776" h="19051">
                  <a:moveTo>
                    <a:pt x="0" y="9525"/>
                  </a:moveTo>
                  <a:lnTo>
                    <a:pt x="0" y="9525"/>
                  </a:lnTo>
                  <a:lnTo>
                    <a:pt x="9409" y="18934"/>
                  </a:lnTo>
                  <a:lnTo>
                    <a:pt x="41430" y="19050"/>
                  </a:lnTo>
                  <a:lnTo>
                    <a:pt x="47694" y="16228"/>
                  </a:lnTo>
                  <a:lnTo>
                    <a:pt x="54005" y="12505"/>
                  </a:lnTo>
                  <a:lnTo>
                    <a:pt x="66681" y="10113"/>
                  </a:lnTo>
                  <a:lnTo>
                    <a:pt x="79376" y="9641"/>
                  </a:lnTo>
                  <a:lnTo>
                    <a:pt x="85726" y="6755"/>
                  </a:lnTo>
                  <a:lnTo>
                    <a:pt x="92075" y="3003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44" name="SMARTInkShape-1690"/>
            <p:cNvSpPr/>
            <p:nvPr>
              <p:custDataLst>
                <p:tags r:id="rId116"/>
              </p:custDataLst>
            </p:nvPr>
          </p:nvSpPr>
          <p:spPr>
            <a:xfrm>
              <a:off x="3028950" y="4886325"/>
              <a:ext cx="104776" cy="28576"/>
            </a:xfrm>
            <a:custGeom>
              <a:avLst/>
              <a:gdLst/>
              <a:ahLst/>
              <a:cxnLst/>
              <a:rect l="0" t="0" r="0" b="0"/>
              <a:pathLst>
                <a:path w="104776" h="28576">
                  <a:moveTo>
                    <a:pt x="0" y="0"/>
                  </a:moveTo>
                  <a:lnTo>
                    <a:pt x="0" y="0"/>
                  </a:lnTo>
                  <a:lnTo>
                    <a:pt x="14547" y="0"/>
                  </a:lnTo>
                  <a:lnTo>
                    <a:pt x="16048" y="1058"/>
                  </a:lnTo>
                  <a:lnTo>
                    <a:pt x="17049" y="2822"/>
                  </a:lnTo>
                  <a:lnTo>
                    <a:pt x="18655" y="8201"/>
                  </a:lnTo>
                  <a:lnTo>
                    <a:pt x="21696" y="8937"/>
                  </a:lnTo>
                  <a:lnTo>
                    <a:pt x="45874" y="9522"/>
                  </a:lnTo>
                  <a:lnTo>
                    <a:pt x="55673" y="17726"/>
                  </a:lnTo>
                  <a:lnTo>
                    <a:pt x="65222" y="18934"/>
                  </a:lnTo>
                  <a:lnTo>
                    <a:pt x="84274" y="19050"/>
                  </a:lnTo>
                  <a:lnTo>
                    <a:pt x="93799" y="27251"/>
                  </a:lnTo>
                  <a:lnTo>
                    <a:pt x="104775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346" name="SMARTInkShape-1691"/>
          <p:cNvSpPr/>
          <p:nvPr>
            <p:custDataLst>
              <p:tags r:id="rId7"/>
            </p:custDataLst>
          </p:nvPr>
        </p:nvSpPr>
        <p:spPr>
          <a:xfrm>
            <a:off x="7553325" y="847728"/>
            <a:ext cx="85726" cy="400036"/>
          </a:xfrm>
          <a:custGeom>
            <a:avLst/>
            <a:gdLst/>
            <a:ahLst/>
            <a:cxnLst/>
            <a:rect l="0" t="0" r="0" b="0"/>
            <a:pathLst>
              <a:path w="85726" h="400036">
                <a:moveTo>
                  <a:pt x="47625" y="76197"/>
                </a:moveTo>
                <a:lnTo>
                  <a:pt x="47625" y="76197"/>
                </a:lnTo>
                <a:lnTo>
                  <a:pt x="47625" y="28690"/>
                </a:lnTo>
                <a:lnTo>
                  <a:pt x="47625" y="24038"/>
                </a:lnTo>
                <a:lnTo>
                  <a:pt x="48683" y="22374"/>
                </a:lnTo>
                <a:lnTo>
                  <a:pt x="50447" y="21265"/>
                </a:lnTo>
                <a:lnTo>
                  <a:pt x="55826" y="19485"/>
                </a:lnTo>
                <a:lnTo>
                  <a:pt x="56562" y="16420"/>
                </a:lnTo>
                <a:lnTo>
                  <a:pt x="57150" y="0"/>
                </a:lnTo>
                <a:lnTo>
                  <a:pt x="57150" y="46374"/>
                </a:lnTo>
                <a:lnTo>
                  <a:pt x="57150" y="90606"/>
                </a:lnTo>
                <a:lnTo>
                  <a:pt x="56092" y="126386"/>
                </a:lnTo>
                <a:lnTo>
                  <a:pt x="48016" y="172717"/>
                </a:lnTo>
                <a:lnTo>
                  <a:pt x="46644" y="194550"/>
                </a:lnTo>
                <a:lnTo>
                  <a:pt x="38693" y="227812"/>
                </a:lnTo>
                <a:lnTo>
                  <a:pt x="38134" y="250776"/>
                </a:lnTo>
                <a:lnTo>
                  <a:pt x="35293" y="257152"/>
                </a:lnTo>
                <a:lnTo>
                  <a:pt x="31561" y="263513"/>
                </a:lnTo>
                <a:lnTo>
                  <a:pt x="28969" y="274339"/>
                </a:lnTo>
                <a:lnTo>
                  <a:pt x="20409" y="284258"/>
                </a:lnTo>
                <a:lnTo>
                  <a:pt x="19050" y="295265"/>
                </a:lnTo>
                <a:lnTo>
                  <a:pt x="19050" y="295272"/>
                </a:lnTo>
                <a:lnTo>
                  <a:pt x="19050" y="250796"/>
                </a:lnTo>
                <a:lnTo>
                  <a:pt x="19050" y="217220"/>
                </a:lnTo>
                <a:lnTo>
                  <a:pt x="21872" y="210135"/>
                </a:lnTo>
                <a:lnTo>
                  <a:pt x="24106" y="206764"/>
                </a:lnTo>
                <a:lnTo>
                  <a:pt x="27251" y="191907"/>
                </a:lnTo>
                <a:lnTo>
                  <a:pt x="29556" y="156723"/>
                </a:lnTo>
                <a:lnTo>
                  <a:pt x="35098" y="145330"/>
                </a:lnTo>
                <a:lnTo>
                  <a:pt x="40870" y="102130"/>
                </a:lnTo>
                <a:lnTo>
                  <a:pt x="46736" y="86824"/>
                </a:lnTo>
                <a:lnTo>
                  <a:pt x="47625" y="47625"/>
                </a:lnTo>
                <a:lnTo>
                  <a:pt x="47625" y="94717"/>
                </a:lnTo>
                <a:lnTo>
                  <a:pt x="47625" y="140284"/>
                </a:lnTo>
                <a:lnTo>
                  <a:pt x="46567" y="166011"/>
                </a:lnTo>
                <a:lnTo>
                  <a:pt x="38982" y="196731"/>
                </a:lnTo>
                <a:lnTo>
                  <a:pt x="38152" y="238301"/>
                </a:lnTo>
                <a:lnTo>
                  <a:pt x="37049" y="268837"/>
                </a:lnTo>
                <a:lnTo>
                  <a:pt x="30562" y="287738"/>
                </a:lnTo>
                <a:lnTo>
                  <a:pt x="27594" y="330079"/>
                </a:lnTo>
                <a:lnTo>
                  <a:pt x="19939" y="357786"/>
                </a:lnTo>
                <a:lnTo>
                  <a:pt x="19167" y="374517"/>
                </a:lnTo>
                <a:lnTo>
                  <a:pt x="16280" y="380939"/>
                </a:lnTo>
                <a:lnTo>
                  <a:pt x="10860" y="388629"/>
                </a:lnTo>
                <a:lnTo>
                  <a:pt x="9526" y="400035"/>
                </a:lnTo>
                <a:lnTo>
                  <a:pt x="9525" y="394987"/>
                </a:lnTo>
                <a:lnTo>
                  <a:pt x="12347" y="389684"/>
                </a:lnTo>
                <a:lnTo>
                  <a:pt x="16072" y="383800"/>
                </a:lnTo>
                <a:lnTo>
                  <a:pt x="18462" y="371398"/>
                </a:lnTo>
                <a:lnTo>
                  <a:pt x="20031" y="354529"/>
                </a:lnTo>
                <a:lnTo>
                  <a:pt x="26573" y="332534"/>
                </a:lnTo>
                <a:lnTo>
                  <a:pt x="29370" y="302570"/>
                </a:lnTo>
                <a:lnTo>
                  <a:pt x="36062" y="283739"/>
                </a:lnTo>
                <a:lnTo>
                  <a:pt x="37981" y="241180"/>
                </a:lnTo>
                <a:lnTo>
                  <a:pt x="38095" y="198031"/>
                </a:lnTo>
                <a:lnTo>
                  <a:pt x="38100" y="150677"/>
                </a:lnTo>
                <a:lnTo>
                  <a:pt x="38100" y="104970"/>
                </a:lnTo>
                <a:lnTo>
                  <a:pt x="38100" y="85733"/>
                </a:lnTo>
                <a:lnTo>
                  <a:pt x="38100" y="90782"/>
                </a:lnTo>
                <a:lnTo>
                  <a:pt x="35278" y="96085"/>
                </a:lnTo>
                <a:lnTo>
                  <a:pt x="31553" y="101969"/>
                </a:lnTo>
                <a:lnTo>
                  <a:pt x="29163" y="114371"/>
                </a:lnTo>
                <a:lnTo>
                  <a:pt x="27594" y="136728"/>
                </a:lnTo>
                <a:lnTo>
                  <a:pt x="22052" y="150459"/>
                </a:lnTo>
                <a:lnTo>
                  <a:pt x="19314" y="193084"/>
                </a:lnTo>
                <a:lnTo>
                  <a:pt x="18069" y="212548"/>
                </a:lnTo>
                <a:lnTo>
                  <a:pt x="10414" y="257353"/>
                </a:lnTo>
                <a:lnTo>
                  <a:pt x="9577" y="301800"/>
                </a:lnTo>
                <a:lnTo>
                  <a:pt x="8489" y="310873"/>
                </a:lnTo>
                <a:lnTo>
                  <a:pt x="884" y="338722"/>
                </a:lnTo>
                <a:lnTo>
                  <a:pt x="0" y="361932"/>
                </a:lnTo>
                <a:lnTo>
                  <a:pt x="5056" y="361943"/>
                </a:lnTo>
                <a:lnTo>
                  <a:pt x="6547" y="360886"/>
                </a:lnTo>
                <a:lnTo>
                  <a:pt x="7540" y="359123"/>
                </a:lnTo>
                <a:lnTo>
                  <a:pt x="9134" y="348689"/>
                </a:lnTo>
                <a:lnTo>
                  <a:pt x="9410" y="339557"/>
                </a:lnTo>
                <a:lnTo>
                  <a:pt x="12296" y="333298"/>
                </a:lnTo>
                <a:lnTo>
                  <a:pt x="14547" y="330148"/>
                </a:lnTo>
                <a:lnTo>
                  <a:pt x="17715" y="315601"/>
                </a:lnTo>
                <a:lnTo>
                  <a:pt x="21820" y="275560"/>
                </a:lnTo>
                <a:lnTo>
                  <a:pt x="26573" y="256976"/>
                </a:lnTo>
                <a:lnTo>
                  <a:pt x="28523" y="211776"/>
                </a:lnTo>
                <a:lnTo>
                  <a:pt x="29611" y="203129"/>
                </a:lnTo>
                <a:lnTo>
                  <a:pt x="37216" y="175592"/>
                </a:lnTo>
                <a:lnTo>
                  <a:pt x="38099" y="128849"/>
                </a:lnTo>
                <a:lnTo>
                  <a:pt x="38100" y="123861"/>
                </a:lnTo>
                <a:lnTo>
                  <a:pt x="43156" y="128890"/>
                </a:lnTo>
                <a:lnTo>
                  <a:pt x="45640" y="134188"/>
                </a:lnTo>
                <a:lnTo>
                  <a:pt x="46301" y="137083"/>
                </a:lnTo>
                <a:lnTo>
                  <a:pt x="45685" y="139013"/>
                </a:lnTo>
                <a:lnTo>
                  <a:pt x="44214" y="140299"/>
                </a:lnTo>
                <a:lnTo>
                  <a:pt x="42176" y="141157"/>
                </a:lnTo>
                <a:lnTo>
                  <a:pt x="40817" y="142787"/>
                </a:lnTo>
                <a:lnTo>
                  <a:pt x="39308" y="147420"/>
                </a:lnTo>
                <a:lnTo>
                  <a:pt x="38132" y="191991"/>
                </a:lnTo>
                <a:lnTo>
                  <a:pt x="38101" y="238304"/>
                </a:lnTo>
                <a:lnTo>
                  <a:pt x="38100" y="280287"/>
                </a:lnTo>
                <a:lnTo>
                  <a:pt x="38100" y="326870"/>
                </a:lnTo>
                <a:lnTo>
                  <a:pt x="38100" y="373453"/>
                </a:lnTo>
                <a:lnTo>
                  <a:pt x="38100" y="380996"/>
                </a:lnTo>
                <a:lnTo>
                  <a:pt x="38100" y="375940"/>
                </a:lnTo>
                <a:lnTo>
                  <a:pt x="40922" y="370636"/>
                </a:lnTo>
                <a:lnTo>
                  <a:pt x="44647" y="364750"/>
                </a:lnTo>
                <a:lnTo>
                  <a:pt x="47037" y="352349"/>
                </a:lnTo>
                <a:lnTo>
                  <a:pt x="48606" y="329991"/>
                </a:lnTo>
                <a:lnTo>
                  <a:pt x="55815" y="311538"/>
                </a:lnTo>
                <a:lnTo>
                  <a:pt x="57945" y="291978"/>
                </a:lnTo>
                <a:lnTo>
                  <a:pt x="64637" y="274004"/>
                </a:lnTo>
                <a:lnTo>
                  <a:pt x="66640" y="226873"/>
                </a:lnTo>
                <a:lnTo>
                  <a:pt x="76026" y="181163"/>
                </a:lnTo>
                <a:lnTo>
                  <a:pt x="76190" y="158758"/>
                </a:lnTo>
                <a:lnTo>
                  <a:pt x="79018" y="152402"/>
                </a:lnTo>
                <a:lnTo>
                  <a:pt x="85721" y="142876"/>
                </a:lnTo>
                <a:lnTo>
                  <a:pt x="85724" y="142873"/>
                </a:lnTo>
                <a:lnTo>
                  <a:pt x="85725" y="188206"/>
                </a:lnTo>
                <a:lnTo>
                  <a:pt x="85725" y="234857"/>
                </a:lnTo>
                <a:lnTo>
                  <a:pt x="85725" y="279267"/>
                </a:lnTo>
                <a:lnTo>
                  <a:pt x="85725" y="309295"/>
                </a:lnTo>
                <a:lnTo>
                  <a:pt x="84667" y="310971"/>
                </a:lnTo>
                <a:lnTo>
                  <a:pt x="82903" y="312088"/>
                </a:lnTo>
                <a:lnTo>
                  <a:pt x="80669" y="312832"/>
                </a:lnTo>
                <a:lnTo>
                  <a:pt x="79178" y="314387"/>
                </a:lnTo>
                <a:lnTo>
                  <a:pt x="76591" y="322392"/>
                </a:lnTo>
                <a:lnTo>
                  <a:pt x="76315" y="328472"/>
                </a:lnTo>
                <a:lnTo>
                  <a:pt x="75219" y="330106"/>
                </a:lnTo>
                <a:lnTo>
                  <a:pt x="73429" y="331194"/>
                </a:lnTo>
                <a:lnTo>
                  <a:pt x="66675" y="333372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352" name="SMARTInkShape-Group395"/>
          <p:cNvGrpSpPr/>
          <p:nvPr/>
        </p:nvGrpSpPr>
        <p:grpSpPr>
          <a:xfrm>
            <a:off x="3423512" y="4363784"/>
            <a:ext cx="1053202" cy="436817"/>
            <a:chOff x="3423512" y="4363784"/>
            <a:chExt cx="1053202" cy="436817"/>
          </a:xfrm>
        </p:grpSpPr>
        <p:sp>
          <p:nvSpPr>
            <p:cNvPr id="26347" name="SMARTInkShape-1692"/>
            <p:cNvSpPr/>
            <p:nvPr>
              <p:custDataLst>
                <p:tags r:id="rId110"/>
              </p:custDataLst>
            </p:nvPr>
          </p:nvSpPr>
          <p:spPr>
            <a:xfrm>
              <a:off x="4276725" y="4363784"/>
              <a:ext cx="199989" cy="341567"/>
            </a:xfrm>
            <a:custGeom>
              <a:avLst/>
              <a:gdLst/>
              <a:ahLst/>
              <a:cxnLst/>
              <a:rect l="0" t="0" r="0" b="0"/>
              <a:pathLst>
                <a:path w="199989" h="341567">
                  <a:moveTo>
                    <a:pt x="9525" y="132016"/>
                  </a:moveTo>
                  <a:lnTo>
                    <a:pt x="9525" y="132016"/>
                  </a:lnTo>
                  <a:lnTo>
                    <a:pt x="9525" y="123815"/>
                  </a:lnTo>
                  <a:lnTo>
                    <a:pt x="8467" y="123374"/>
                  </a:lnTo>
                  <a:lnTo>
                    <a:pt x="1324" y="122608"/>
                  </a:lnTo>
                  <a:lnTo>
                    <a:pt x="588" y="119721"/>
                  </a:lnTo>
                  <a:lnTo>
                    <a:pt x="0" y="112966"/>
                  </a:lnTo>
                  <a:lnTo>
                    <a:pt x="0" y="157442"/>
                  </a:lnTo>
                  <a:lnTo>
                    <a:pt x="0" y="163777"/>
                  </a:lnTo>
                  <a:lnTo>
                    <a:pt x="2822" y="170121"/>
                  </a:lnTo>
                  <a:lnTo>
                    <a:pt x="5056" y="173294"/>
                  </a:lnTo>
                  <a:lnTo>
                    <a:pt x="8201" y="187873"/>
                  </a:lnTo>
                  <a:lnTo>
                    <a:pt x="9509" y="234754"/>
                  </a:lnTo>
                  <a:lnTo>
                    <a:pt x="10581" y="258944"/>
                  </a:lnTo>
                  <a:lnTo>
                    <a:pt x="17726" y="277639"/>
                  </a:lnTo>
                  <a:lnTo>
                    <a:pt x="18934" y="297078"/>
                  </a:lnTo>
                  <a:lnTo>
                    <a:pt x="20031" y="299208"/>
                  </a:lnTo>
                  <a:lnTo>
                    <a:pt x="21821" y="300627"/>
                  </a:lnTo>
                  <a:lnTo>
                    <a:pt x="24073" y="301573"/>
                  </a:lnTo>
                  <a:lnTo>
                    <a:pt x="25573" y="303263"/>
                  </a:lnTo>
                  <a:lnTo>
                    <a:pt x="27241" y="307962"/>
                  </a:lnTo>
                  <a:lnTo>
                    <a:pt x="29370" y="319602"/>
                  </a:lnTo>
                  <a:lnTo>
                    <a:pt x="36742" y="330193"/>
                  </a:lnTo>
                  <a:lnTo>
                    <a:pt x="37698" y="336550"/>
                  </a:lnTo>
                  <a:lnTo>
                    <a:pt x="38890" y="338222"/>
                  </a:lnTo>
                  <a:lnTo>
                    <a:pt x="40744" y="339337"/>
                  </a:lnTo>
                  <a:lnTo>
                    <a:pt x="47777" y="341273"/>
                  </a:lnTo>
                  <a:lnTo>
                    <a:pt x="74473" y="341566"/>
                  </a:lnTo>
                  <a:lnTo>
                    <a:pt x="83463" y="335020"/>
                  </a:lnTo>
                  <a:lnTo>
                    <a:pt x="89306" y="333365"/>
                  </a:lnTo>
                  <a:lnTo>
                    <a:pt x="91287" y="331865"/>
                  </a:lnTo>
                  <a:lnTo>
                    <a:pt x="95134" y="325756"/>
                  </a:lnTo>
                  <a:lnTo>
                    <a:pt x="99785" y="323956"/>
                  </a:lnTo>
                  <a:lnTo>
                    <a:pt x="101448" y="322418"/>
                  </a:lnTo>
                  <a:lnTo>
                    <a:pt x="112846" y="305220"/>
                  </a:lnTo>
                  <a:lnTo>
                    <a:pt x="120559" y="296209"/>
                  </a:lnTo>
                  <a:lnTo>
                    <a:pt x="123916" y="287322"/>
                  </a:lnTo>
                  <a:lnTo>
                    <a:pt x="130084" y="277987"/>
                  </a:lnTo>
                  <a:lnTo>
                    <a:pt x="131899" y="271680"/>
                  </a:lnTo>
                  <a:lnTo>
                    <a:pt x="133441" y="269575"/>
                  </a:lnTo>
                  <a:lnTo>
                    <a:pt x="135527" y="268172"/>
                  </a:lnTo>
                  <a:lnTo>
                    <a:pt x="137976" y="267237"/>
                  </a:lnTo>
                  <a:lnTo>
                    <a:pt x="139609" y="265555"/>
                  </a:lnTo>
                  <a:lnTo>
                    <a:pt x="141424" y="260864"/>
                  </a:lnTo>
                  <a:lnTo>
                    <a:pt x="142864" y="224081"/>
                  </a:lnTo>
                  <a:lnTo>
                    <a:pt x="143926" y="221967"/>
                  </a:lnTo>
                  <a:lnTo>
                    <a:pt x="145692" y="220558"/>
                  </a:lnTo>
                  <a:lnTo>
                    <a:pt x="147928" y="219620"/>
                  </a:lnTo>
                  <a:lnTo>
                    <a:pt x="149419" y="217935"/>
                  </a:lnTo>
                  <a:lnTo>
                    <a:pt x="151075" y="213241"/>
                  </a:lnTo>
                  <a:lnTo>
                    <a:pt x="150458" y="210508"/>
                  </a:lnTo>
                  <a:lnTo>
                    <a:pt x="144687" y="198516"/>
                  </a:lnTo>
                  <a:lnTo>
                    <a:pt x="141887" y="181927"/>
                  </a:lnTo>
                  <a:lnTo>
                    <a:pt x="137850" y="176071"/>
                  </a:lnTo>
                  <a:lnTo>
                    <a:pt x="132528" y="172762"/>
                  </a:lnTo>
                  <a:lnTo>
                    <a:pt x="125544" y="170638"/>
                  </a:lnTo>
                  <a:lnTo>
                    <a:pt x="106229" y="152510"/>
                  </a:lnTo>
                  <a:lnTo>
                    <a:pt x="105206" y="146437"/>
                  </a:lnTo>
                  <a:lnTo>
                    <a:pt x="104003" y="144805"/>
                  </a:lnTo>
                  <a:lnTo>
                    <a:pt x="96612" y="141971"/>
                  </a:lnTo>
                  <a:lnTo>
                    <a:pt x="95855" y="138910"/>
                  </a:lnTo>
                  <a:lnTo>
                    <a:pt x="95654" y="136611"/>
                  </a:lnTo>
                  <a:lnTo>
                    <a:pt x="94461" y="135081"/>
                  </a:lnTo>
                  <a:lnTo>
                    <a:pt x="90313" y="133378"/>
                  </a:lnTo>
                  <a:lnTo>
                    <a:pt x="88784" y="131866"/>
                  </a:lnTo>
                  <a:lnTo>
                    <a:pt x="85844" y="122918"/>
                  </a:lnTo>
                  <a:lnTo>
                    <a:pt x="76595" y="113369"/>
                  </a:lnTo>
                  <a:lnTo>
                    <a:pt x="76200" y="88986"/>
                  </a:lnTo>
                  <a:lnTo>
                    <a:pt x="77258" y="87454"/>
                  </a:lnTo>
                  <a:lnTo>
                    <a:pt x="79022" y="86433"/>
                  </a:lnTo>
                  <a:lnTo>
                    <a:pt x="81256" y="85753"/>
                  </a:lnTo>
                  <a:lnTo>
                    <a:pt x="82745" y="84241"/>
                  </a:lnTo>
                  <a:lnTo>
                    <a:pt x="84401" y="79738"/>
                  </a:lnTo>
                  <a:lnTo>
                    <a:pt x="85332" y="71253"/>
                  </a:lnTo>
                  <a:lnTo>
                    <a:pt x="86521" y="69282"/>
                  </a:lnTo>
                  <a:lnTo>
                    <a:pt x="88373" y="67968"/>
                  </a:lnTo>
                  <a:lnTo>
                    <a:pt x="93252" y="66509"/>
                  </a:lnTo>
                  <a:lnTo>
                    <a:pt x="98948" y="65860"/>
                  </a:lnTo>
                  <a:lnTo>
                    <a:pt x="100890" y="64628"/>
                  </a:lnTo>
                  <a:lnTo>
                    <a:pt x="102186" y="62749"/>
                  </a:lnTo>
                  <a:lnTo>
                    <a:pt x="103048" y="60439"/>
                  </a:lnTo>
                  <a:lnTo>
                    <a:pt x="104682" y="58897"/>
                  </a:lnTo>
                  <a:lnTo>
                    <a:pt x="109319" y="57185"/>
                  </a:lnTo>
                  <a:lnTo>
                    <a:pt x="110980" y="55671"/>
                  </a:lnTo>
                  <a:lnTo>
                    <a:pt x="112824" y="51166"/>
                  </a:lnTo>
                  <a:lnTo>
                    <a:pt x="114374" y="49540"/>
                  </a:lnTo>
                  <a:lnTo>
                    <a:pt x="133540" y="38941"/>
                  </a:lnTo>
                  <a:lnTo>
                    <a:pt x="136652" y="38217"/>
                  </a:lnTo>
                  <a:lnTo>
                    <a:pt x="138726" y="36675"/>
                  </a:lnTo>
                  <a:lnTo>
                    <a:pt x="140109" y="34589"/>
                  </a:lnTo>
                  <a:lnTo>
                    <a:pt x="141031" y="32140"/>
                  </a:lnTo>
                  <a:lnTo>
                    <a:pt x="142704" y="30507"/>
                  </a:lnTo>
                  <a:lnTo>
                    <a:pt x="157955" y="20982"/>
                  </a:lnTo>
                  <a:lnTo>
                    <a:pt x="160161" y="19167"/>
                  </a:lnTo>
                  <a:lnTo>
                    <a:pt x="169182" y="16944"/>
                  </a:lnTo>
                  <a:lnTo>
                    <a:pt x="179212" y="9553"/>
                  </a:lnTo>
                  <a:lnTo>
                    <a:pt x="189021" y="8310"/>
                  </a:lnTo>
                  <a:lnTo>
                    <a:pt x="198571" y="0"/>
                  </a:lnTo>
                  <a:lnTo>
                    <a:pt x="199056" y="614"/>
                  </a:lnTo>
                  <a:lnTo>
                    <a:pt x="199988" y="7833"/>
                  </a:lnTo>
                  <a:lnTo>
                    <a:pt x="190500" y="1771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48" name="SMARTInkShape-1693"/>
            <p:cNvSpPr/>
            <p:nvPr>
              <p:custDataLst>
                <p:tags r:id="rId111"/>
              </p:custDataLst>
            </p:nvPr>
          </p:nvSpPr>
          <p:spPr>
            <a:xfrm>
              <a:off x="3914775" y="4667250"/>
              <a:ext cx="161926" cy="9526"/>
            </a:xfrm>
            <a:custGeom>
              <a:avLst/>
              <a:gdLst/>
              <a:ahLst/>
              <a:cxnLst/>
              <a:rect l="0" t="0" r="0" b="0"/>
              <a:pathLst>
                <a:path w="161926" h="9526">
                  <a:moveTo>
                    <a:pt x="0" y="9525"/>
                  </a:moveTo>
                  <a:lnTo>
                    <a:pt x="0" y="9525"/>
                  </a:lnTo>
                  <a:lnTo>
                    <a:pt x="45419" y="9525"/>
                  </a:lnTo>
                  <a:lnTo>
                    <a:pt x="51231" y="9525"/>
                  </a:lnTo>
                  <a:lnTo>
                    <a:pt x="57341" y="6703"/>
                  </a:lnTo>
                  <a:lnTo>
                    <a:pt x="60453" y="4468"/>
                  </a:lnTo>
                  <a:lnTo>
                    <a:pt x="82530" y="392"/>
                  </a:lnTo>
                  <a:lnTo>
                    <a:pt x="130151" y="0"/>
                  </a:lnTo>
                  <a:lnTo>
                    <a:pt x="134751" y="2823"/>
                  </a:lnTo>
                  <a:lnTo>
                    <a:pt x="140323" y="6546"/>
                  </a:lnTo>
                  <a:lnTo>
                    <a:pt x="146327" y="8201"/>
                  </a:lnTo>
                  <a:lnTo>
                    <a:pt x="149409" y="7584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49" name="SMARTInkShape-1694"/>
            <p:cNvSpPr/>
            <p:nvPr>
              <p:custDataLst>
                <p:tags r:id="rId112"/>
              </p:custDataLst>
            </p:nvPr>
          </p:nvSpPr>
          <p:spPr>
            <a:xfrm>
              <a:off x="3686175" y="4467225"/>
              <a:ext cx="142876" cy="95217"/>
            </a:xfrm>
            <a:custGeom>
              <a:avLst/>
              <a:gdLst/>
              <a:ahLst/>
              <a:cxnLst/>
              <a:rect l="0" t="0" r="0" b="0"/>
              <a:pathLst>
                <a:path w="142876" h="95217">
                  <a:moveTo>
                    <a:pt x="0" y="19050"/>
                  </a:moveTo>
                  <a:lnTo>
                    <a:pt x="0" y="19050"/>
                  </a:lnTo>
                  <a:lnTo>
                    <a:pt x="0" y="9642"/>
                  </a:lnTo>
                  <a:lnTo>
                    <a:pt x="8201" y="1334"/>
                  </a:lnTo>
                  <a:lnTo>
                    <a:pt x="17609" y="117"/>
                  </a:lnTo>
                  <a:lnTo>
                    <a:pt x="46181" y="0"/>
                  </a:lnTo>
                  <a:lnTo>
                    <a:pt x="66558" y="18933"/>
                  </a:lnTo>
                  <a:lnTo>
                    <a:pt x="66675" y="42730"/>
                  </a:lnTo>
                  <a:lnTo>
                    <a:pt x="65617" y="44361"/>
                  </a:lnTo>
                  <a:lnTo>
                    <a:pt x="63853" y="45450"/>
                  </a:lnTo>
                  <a:lnTo>
                    <a:pt x="61619" y="46174"/>
                  </a:lnTo>
                  <a:lnTo>
                    <a:pt x="60129" y="47716"/>
                  </a:lnTo>
                  <a:lnTo>
                    <a:pt x="58474" y="52251"/>
                  </a:lnTo>
                  <a:lnTo>
                    <a:pt x="57543" y="60756"/>
                  </a:lnTo>
                  <a:lnTo>
                    <a:pt x="56354" y="62728"/>
                  </a:lnTo>
                  <a:lnTo>
                    <a:pt x="54502" y="64044"/>
                  </a:lnTo>
                  <a:lnTo>
                    <a:pt x="48983" y="66155"/>
                  </a:lnTo>
                  <a:lnTo>
                    <a:pt x="48229" y="69267"/>
                  </a:lnTo>
                  <a:lnTo>
                    <a:pt x="47744" y="74831"/>
                  </a:lnTo>
                  <a:lnTo>
                    <a:pt x="46646" y="75287"/>
                  </a:lnTo>
                  <a:lnTo>
                    <a:pt x="39434" y="76079"/>
                  </a:lnTo>
                  <a:lnTo>
                    <a:pt x="38693" y="78969"/>
                  </a:lnTo>
                  <a:lnTo>
                    <a:pt x="38110" y="85608"/>
                  </a:lnTo>
                  <a:lnTo>
                    <a:pt x="46302" y="85715"/>
                  </a:lnTo>
                  <a:lnTo>
                    <a:pt x="46743" y="86776"/>
                  </a:lnTo>
                  <a:lnTo>
                    <a:pt x="47509" y="93925"/>
                  </a:lnTo>
                  <a:lnTo>
                    <a:pt x="50396" y="94661"/>
                  </a:lnTo>
                  <a:lnTo>
                    <a:pt x="61811" y="95216"/>
                  </a:lnTo>
                  <a:lnTo>
                    <a:pt x="63433" y="94169"/>
                  </a:lnTo>
                  <a:lnTo>
                    <a:pt x="64513" y="92413"/>
                  </a:lnTo>
                  <a:lnTo>
                    <a:pt x="65234" y="90182"/>
                  </a:lnTo>
                  <a:lnTo>
                    <a:pt x="66773" y="88697"/>
                  </a:lnTo>
                  <a:lnTo>
                    <a:pt x="74749" y="86116"/>
                  </a:lnTo>
                  <a:lnTo>
                    <a:pt x="93496" y="85735"/>
                  </a:lnTo>
                  <a:lnTo>
                    <a:pt x="102508" y="79181"/>
                  </a:lnTo>
                  <a:lnTo>
                    <a:pt x="112538" y="76593"/>
                  </a:lnTo>
                  <a:lnTo>
                    <a:pt x="142875" y="762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50" name="SMARTInkShape-1695"/>
            <p:cNvSpPr/>
            <p:nvPr>
              <p:custDataLst>
                <p:tags r:id="rId113"/>
              </p:custDataLst>
            </p:nvPr>
          </p:nvSpPr>
          <p:spPr>
            <a:xfrm>
              <a:off x="3600453" y="4676775"/>
              <a:ext cx="104773" cy="123826"/>
            </a:xfrm>
            <a:custGeom>
              <a:avLst/>
              <a:gdLst/>
              <a:ahLst/>
              <a:cxnLst/>
              <a:rect l="0" t="0" r="0" b="0"/>
              <a:pathLst>
                <a:path w="104773" h="123826">
                  <a:moveTo>
                    <a:pt x="19047" y="19050"/>
                  </a:moveTo>
                  <a:lnTo>
                    <a:pt x="19047" y="19050"/>
                  </a:lnTo>
                  <a:lnTo>
                    <a:pt x="19047" y="9525"/>
                  </a:lnTo>
                  <a:lnTo>
                    <a:pt x="19047" y="17726"/>
                  </a:lnTo>
                  <a:lnTo>
                    <a:pt x="17989" y="18167"/>
                  </a:lnTo>
                  <a:lnTo>
                    <a:pt x="13991" y="18658"/>
                  </a:lnTo>
                  <a:lnTo>
                    <a:pt x="12501" y="19846"/>
                  </a:lnTo>
                  <a:lnTo>
                    <a:pt x="9915" y="27217"/>
                  </a:lnTo>
                  <a:lnTo>
                    <a:pt x="9556" y="36657"/>
                  </a:lnTo>
                  <a:lnTo>
                    <a:pt x="8487" y="37138"/>
                  </a:lnTo>
                  <a:lnTo>
                    <a:pt x="7" y="38100"/>
                  </a:lnTo>
                  <a:lnTo>
                    <a:pt x="0" y="33043"/>
                  </a:lnTo>
                  <a:lnTo>
                    <a:pt x="1057" y="31554"/>
                  </a:lnTo>
                  <a:lnTo>
                    <a:pt x="2820" y="30561"/>
                  </a:lnTo>
                  <a:lnTo>
                    <a:pt x="8198" y="28967"/>
                  </a:lnTo>
                  <a:lnTo>
                    <a:pt x="8934" y="25927"/>
                  </a:lnTo>
                  <a:lnTo>
                    <a:pt x="9406" y="20408"/>
                  </a:lnTo>
                  <a:lnTo>
                    <a:pt x="28169" y="403"/>
                  </a:lnTo>
                  <a:lnTo>
                    <a:pt x="46263" y="0"/>
                  </a:lnTo>
                  <a:lnTo>
                    <a:pt x="46716" y="1059"/>
                  </a:lnTo>
                  <a:lnTo>
                    <a:pt x="47219" y="5057"/>
                  </a:lnTo>
                  <a:lnTo>
                    <a:pt x="48412" y="6546"/>
                  </a:lnTo>
                  <a:lnTo>
                    <a:pt x="55788" y="9133"/>
                  </a:lnTo>
                  <a:lnTo>
                    <a:pt x="56543" y="12173"/>
                  </a:lnTo>
                  <a:lnTo>
                    <a:pt x="57137" y="32188"/>
                  </a:lnTo>
                  <a:lnTo>
                    <a:pt x="59964" y="38295"/>
                  </a:lnTo>
                  <a:lnTo>
                    <a:pt x="65347" y="45782"/>
                  </a:lnTo>
                  <a:lnTo>
                    <a:pt x="66410" y="54865"/>
                  </a:lnTo>
                  <a:lnTo>
                    <a:pt x="66556" y="60720"/>
                  </a:lnTo>
                  <a:lnTo>
                    <a:pt x="63798" y="66851"/>
                  </a:lnTo>
                  <a:lnTo>
                    <a:pt x="60103" y="73103"/>
                  </a:lnTo>
                  <a:lnTo>
                    <a:pt x="57537" y="83854"/>
                  </a:lnTo>
                  <a:lnTo>
                    <a:pt x="57181" y="98818"/>
                  </a:lnTo>
                  <a:lnTo>
                    <a:pt x="56112" y="100804"/>
                  </a:lnTo>
                  <a:lnTo>
                    <a:pt x="54340" y="102127"/>
                  </a:lnTo>
                  <a:lnTo>
                    <a:pt x="52101" y="103010"/>
                  </a:lnTo>
                  <a:lnTo>
                    <a:pt x="50608" y="104656"/>
                  </a:lnTo>
                  <a:lnTo>
                    <a:pt x="48949" y="109308"/>
                  </a:lnTo>
                  <a:lnTo>
                    <a:pt x="47448" y="110973"/>
                  </a:lnTo>
                  <a:lnTo>
                    <a:pt x="37999" y="115066"/>
                  </a:lnTo>
                  <a:lnTo>
                    <a:pt x="30023" y="122463"/>
                  </a:lnTo>
                  <a:lnTo>
                    <a:pt x="19477" y="123789"/>
                  </a:lnTo>
                  <a:lnTo>
                    <a:pt x="9642" y="123825"/>
                  </a:lnTo>
                  <a:lnTo>
                    <a:pt x="114" y="114417"/>
                  </a:lnTo>
                  <a:lnTo>
                    <a:pt x="45356" y="114300"/>
                  </a:lnTo>
                  <a:lnTo>
                    <a:pt x="89014" y="114300"/>
                  </a:lnTo>
                  <a:lnTo>
                    <a:pt x="91092" y="113242"/>
                  </a:lnTo>
                  <a:lnTo>
                    <a:pt x="92477" y="111478"/>
                  </a:lnTo>
                  <a:lnTo>
                    <a:pt x="93400" y="109243"/>
                  </a:lnTo>
                  <a:lnTo>
                    <a:pt x="95075" y="107754"/>
                  </a:lnTo>
                  <a:lnTo>
                    <a:pt x="104772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51" name="SMARTInkShape-1696"/>
            <p:cNvSpPr/>
            <p:nvPr>
              <p:custDataLst>
                <p:tags r:id="rId114"/>
              </p:custDataLst>
            </p:nvPr>
          </p:nvSpPr>
          <p:spPr>
            <a:xfrm>
              <a:off x="3423512" y="4448175"/>
              <a:ext cx="148364" cy="314326"/>
            </a:xfrm>
            <a:custGeom>
              <a:avLst/>
              <a:gdLst/>
              <a:ahLst/>
              <a:cxnLst/>
              <a:rect l="0" t="0" r="0" b="0"/>
              <a:pathLst>
                <a:path w="148364" h="314326">
                  <a:moveTo>
                    <a:pt x="5488" y="190500"/>
                  </a:moveTo>
                  <a:lnTo>
                    <a:pt x="5488" y="190500"/>
                  </a:lnTo>
                  <a:lnTo>
                    <a:pt x="5488" y="204689"/>
                  </a:lnTo>
                  <a:lnTo>
                    <a:pt x="4430" y="206310"/>
                  </a:lnTo>
                  <a:lnTo>
                    <a:pt x="2666" y="207389"/>
                  </a:lnTo>
                  <a:lnTo>
                    <a:pt x="432" y="208110"/>
                  </a:lnTo>
                  <a:lnTo>
                    <a:pt x="0" y="208590"/>
                  </a:lnTo>
                  <a:lnTo>
                    <a:pt x="772" y="208910"/>
                  </a:lnTo>
                  <a:lnTo>
                    <a:pt x="4556" y="209423"/>
                  </a:lnTo>
                  <a:lnTo>
                    <a:pt x="5485" y="219023"/>
                  </a:lnTo>
                  <a:lnTo>
                    <a:pt x="5488" y="219072"/>
                  </a:lnTo>
                  <a:lnTo>
                    <a:pt x="5488" y="219075"/>
                  </a:lnTo>
                  <a:lnTo>
                    <a:pt x="5488" y="210874"/>
                  </a:lnTo>
                  <a:lnTo>
                    <a:pt x="13689" y="201465"/>
                  </a:lnTo>
                  <a:lnTo>
                    <a:pt x="14897" y="191951"/>
                  </a:lnTo>
                  <a:lnTo>
                    <a:pt x="14979" y="185874"/>
                  </a:lnTo>
                  <a:lnTo>
                    <a:pt x="16048" y="184240"/>
                  </a:lnTo>
                  <a:lnTo>
                    <a:pt x="17820" y="183152"/>
                  </a:lnTo>
                  <a:lnTo>
                    <a:pt x="23211" y="181405"/>
                  </a:lnTo>
                  <a:lnTo>
                    <a:pt x="23949" y="178344"/>
                  </a:lnTo>
                  <a:lnTo>
                    <a:pt x="24538" y="171453"/>
                  </a:lnTo>
                  <a:lnTo>
                    <a:pt x="24538" y="171450"/>
                  </a:lnTo>
                  <a:lnTo>
                    <a:pt x="24538" y="189060"/>
                  </a:lnTo>
                  <a:lnTo>
                    <a:pt x="31084" y="197820"/>
                  </a:lnTo>
                  <a:lnTo>
                    <a:pt x="33180" y="206663"/>
                  </a:lnTo>
                  <a:lnTo>
                    <a:pt x="34061" y="254000"/>
                  </a:lnTo>
                  <a:lnTo>
                    <a:pt x="34063" y="269875"/>
                  </a:lnTo>
                  <a:lnTo>
                    <a:pt x="36885" y="276225"/>
                  </a:lnTo>
                  <a:lnTo>
                    <a:pt x="40609" y="282575"/>
                  </a:lnTo>
                  <a:lnTo>
                    <a:pt x="43000" y="295275"/>
                  </a:lnTo>
                  <a:lnTo>
                    <a:pt x="43195" y="298450"/>
                  </a:lnTo>
                  <a:lnTo>
                    <a:pt x="44384" y="300567"/>
                  </a:lnTo>
                  <a:lnTo>
                    <a:pt x="46236" y="301978"/>
                  </a:lnTo>
                  <a:lnTo>
                    <a:pt x="48528" y="302919"/>
                  </a:lnTo>
                  <a:lnTo>
                    <a:pt x="50057" y="304604"/>
                  </a:lnTo>
                  <a:lnTo>
                    <a:pt x="52994" y="313884"/>
                  </a:lnTo>
                  <a:lnTo>
                    <a:pt x="76793" y="314325"/>
                  </a:lnTo>
                  <a:lnTo>
                    <a:pt x="78424" y="313266"/>
                  </a:lnTo>
                  <a:lnTo>
                    <a:pt x="79513" y="311502"/>
                  </a:lnTo>
                  <a:lnTo>
                    <a:pt x="80237" y="309268"/>
                  </a:lnTo>
                  <a:lnTo>
                    <a:pt x="89036" y="295027"/>
                  </a:lnTo>
                  <a:lnTo>
                    <a:pt x="89762" y="291935"/>
                  </a:lnTo>
                  <a:lnTo>
                    <a:pt x="98561" y="276203"/>
                  </a:lnTo>
                  <a:lnTo>
                    <a:pt x="101510" y="260347"/>
                  </a:lnTo>
                  <a:lnTo>
                    <a:pt x="108220" y="247650"/>
                  </a:lnTo>
                  <a:lnTo>
                    <a:pt x="119598" y="200200"/>
                  </a:lnTo>
                  <a:lnTo>
                    <a:pt x="119777" y="172754"/>
                  </a:lnTo>
                  <a:lnTo>
                    <a:pt x="116961" y="163916"/>
                  </a:lnTo>
                  <a:lnTo>
                    <a:pt x="111586" y="154675"/>
                  </a:lnTo>
                  <a:lnTo>
                    <a:pt x="109466" y="145245"/>
                  </a:lnTo>
                  <a:lnTo>
                    <a:pt x="103794" y="136287"/>
                  </a:lnTo>
                  <a:lnTo>
                    <a:pt x="101342" y="123778"/>
                  </a:lnTo>
                  <a:lnTo>
                    <a:pt x="100857" y="116172"/>
                  </a:lnTo>
                  <a:lnTo>
                    <a:pt x="94215" y="107065"/>
                  </a:lnTo>
                  <a:lnTo>
                    <a:pt x="91608" y="97015"/>
                  </a:lnTo>
                  <a:lnTo>
                    <a:pt x="91330" y="90717"/>
                  </a:lnTo>
                  <a:lnTo>
                    <a:pt x="88443" y="85122"/>
                  </a:lnTo>
                  <a:lnTo>
                    <a:pt x="83022" y="77962"/>
                  </a:lnTo>
                  <a:lnTo>
                    <a:pt x="82083" y="71666"/>
                  </a:lnTo>
                  <a:lnTo>
                    <a:pt x="84685" y="66072"/>
                  </a:lnTo>
                  <a:lnTo>
                    <a:pt x="89924" y="58912"/>
                  </a:lnTo>
                  <a:lnTo>
                    <a:pt x="90958" y="49893"/>
                  </a:lnTo>
                  <a:lnTo>
                    <a:pt x="91100" y="44047"/>
                  </a:lnTo>
                  <a:lnTo>
                    <a:pt x="93985" y="37921"/>
                  </a:lnTo>
                  <a:lnTo>
                    <a:pt x="118037" y="11289"/>
                  </a:lnTo>
                  <a:lnTo>
                    <a:pt x="121832" y="10309"/>
                  </a:lnTo>
                  <a:lnTo>
                    <a:pt x="124325" y="10047"/>
                  </a:lnTo>
                  <a:lnTo>
                    <a:pt x="129919" y="6935"/>
                  </a:lnTo>
                  <a:lnTo>
                    <a:pt x="135932" y="3082"/>
                  </a:lnTo>
                  <a:lnTo>
                    <a:pt x="148363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353" name="SMARTInkShape-1697"/>
          <p:cNvSpPr/>
          <p:nvPr>
            <p:custDataLst>
              <p:tags r:id="rId8"/>
            </p:custDataLst>
          </p:nvPr>
        </p:nvSpPr>
        <p:spPr>
          <a:xfrm>
            <a:off x="4562475" y="4276725"/>
            <a:ext cx="161926" cy="190501"/>
          </a:xfrm>
          <a:custGeom>
            <a:avLst/>
            <a:gdLst/>
            <a:ahLst/>
            <a:cxnLst/>
            <a:rect l="0" t="0" r="0" b="0"/>
            <a:pathLst>
              <a:path w="161926" h="190501">
                <a:moveTo>
                  <a:pt x="9525" y="38100"/>
                </a:moveTo>
                <a:lnTo>
                  <a:pt x="9525" y="38100"/>
                </a:lnTo>
                <a:lnTo>
                  <a:pt x="0" y="28575"/>
                </a:lnTo>
                <a:lnTo>
                  <a:pt x="0" y="14028"/>
                </a:lnTo>
                <a:lnTo>
                  <a:pt x="1058" y="12527"/>
                </a:lnTo>
                <a:lnTo>
                  <a:pt x="2822" y="11526"/>
                </a:lnTo>
                <a:lnTo>
                  <a:pt x="9132" y="9642"/>
                </a:lnTo>
                <a:lnTo>
                  <a:pt x="9409" y="4504"/>
                </a:lnTo>
                <a:lnTo>
                  <a:pt x="10506" y="3002"/>
                </a:lnTo>
                <a:lnTo>
                  <a:pt x="17716" y="396"/>
                </a:lnTo>
                <a:lnTo>
                  <a:pt x="52162" y="0"/>
                </a:lnTo>
                <a:lnTo>
                  <a:pt x="53825" y="1058"/>
                </a:lnTo>
                <a:lnTo>
                  <a:pt x="54933" y="2822"/>
                </a:lnTo>
                <a:lnTo>
                  <a:pt x="55672" y="5057"/>
                </a:lnTo>
                <a:lnTo>
                  <a:pt x="57223" y="6546"/>
                </a:lnTo>
                <a:lnTo>
                  <a:pt x="66764" y="10321"/>
                </a:lnTo>
                <a:lnTo>
                  <a:pt x="73992" y="15994"/>
                </a:lnTo>
                <a:lnTo>
                  <a:pt x="83971" y="18648"/>
                </a:lnTo>
                <a:lnTo>
                  <a:pt x="84555" y="19840"/>
                </a:lnTo>
                <a:lnTo>
                  <a:pt x="85205" y="23987"/>
                </a:lnTo>
                <a:lnTo>
                  <a:pt x="86437" y="25517"/>
                </a:lnTo>
                <a:lnTo>
                  <a:pt x="90628" y="27215"/>
                </a:lnTo>
                <a:lnTo>
                  <a:pt x="92169" y="28727"/>
                </a:lnTo>
                <a:lnTo>
                  <a:pt x="93881" y="33229"/>
                </a:lnTo>
                <a:lnTo>
                  <a:pt x="95250" y="70278"/>
                </a:lnTo>
                <a:lnTo>
                  <a:pt x="92428" y="76390"/>
                </a:lnTo>
                <a:lnTo>
                  <a:pt x="79440" y="92965"/>
                </a:lnTo>
                <a:lnTo>
                  <a:pt x="76102" y="101864"/>
                </a:lnTo>
                <a:lnTo>
                  <a:pt x="71570" y="108067"/>
                </a:lnTo>
                <a:lnTo>
                  <a:pt x="66028" y="111530"/>
                </a:lnTo>
                <a:lnTo>
                  <a:pt x="63069" y="112453"/>
                </a:lnTo>
                <a:lnTo>
                  <a:pt x="61095" y="114128"/>
                </a:lnTo>
                <a:lnTo>
                  <a:pt x="52613" y="127395"/>
                </a:lnTo>
                <a:lnTo>
                  <a:pt x="47020" y="130704"/>
                </a:lnTo>
                <a:lnTo>
                  <a:pt x="44046" y="131586"/>
                </a:lnTo>
                <a:lnTo>
                  <a:pt x="42064" y="133232"/>
                </a:lnTo>
                <a:lnTo>
                  <a:pt x="39862" y="137883"/>
                </a:lnTo>
                <a:lnTo>
                  <a:pt x="38216" y="139548"/>
                </a:lnTo>
                <a:lnTo>
                  <a:pt x="33565" y="141396"/>
                </a:lnTo>
                <a:lnTo>
                  <a:pt x="31902" y="142948"/>
                </a:lnTo>
                <a:lnTo>
                  <a:pt x="30054" y="147494"/>
                </a:lnTo>
                <a:lnTo>
                  <a:pt x="28502" y="149129"/>
                </a:lnTo>
                <a:lnTo>
                  <a:pt x="19481" y="152272"/>
                </a:lnTo>
                <a:lnTo>
                  <a:pt x="19087" y="160590"/>
                </a:lnTo>
                <a:lnTo>
                  <a:pt x="18016" y="161035"/>
                </a:lnTo>
                <a:lnTo>
                  <a:pt x="14005" y="161529"/>
                </a:lnTo>
                <a:lnTo>
                  <a:pt x="13570" y="162720"/>
                </a:lnTo>
                <a:lnTo>
                  <a:pt x="18968" y="171331"/>
                </a:lnTo>
                <a:lnTo>
                  <a:pt x="24083" y="171414"/>
                </a:lnTo>
                <a:lnTo>
                  <a:pt x="29401" y="174256"/>
                </a:lnTo>
                <a:lnTo>
                  <a:pt x="36381" y="179648"/>
                </a:lnTo>
                <a:lnTo>
                  <a:pt x="45365" y="180713"/>
                </a:lnTo>
                <a:lnTo>
                  <a:pt x="91199" y="180973"/>
                </a:lnTo>
                <a:lnTo>
                  <a:pt x="136522" y="180975"/>
                </a:lnTo>
                <a:lnTo>
                  <a:pt x="142874" y="183797"/>
                </a:lnTo>
                <a:lnTo>
                  <a:pt x="149225" y="187521"/>
                </a:lnTo>
                <a:lnTo>
                  <a:pt x="161925" y="19050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358" name="SMARTInkShape-Group397"/>
          <p:cNvGrpSpPr/>
          <p:nvPr/>
        </p:nvGrpSpPr>
        <p:grpSpPr>
          <a:xfrm>
            <a:off x="3295650" y="4810125"/>
            <a:ext cx="1838326" cy="361951"/>
            <a:chOff x="3295650" y="4810125"/>
            <a:chExt cx="1838326" cy="361951"/>
          </a:xfrm>
        </p:grpSpPr>
        <p:sp>
          <p:nvSpPr>
            <p:cNvPr id="26354" name="SMARTInkShape-1698"/>
            <p:cNvSpPr/>
            <p:nvPr>
              <p:custDataLst>
                <p:tags r:id="rId106"/>
              </p:custDataLst>
            </p:nvPr>
          </p:nvSpPr>
          <p:spPr>
            <a:xfrm>
              <a:off x="4391025" y="5124450"/>
              <a:ext cx="19051" cy="28576"/>
            </a:xfrm>
            <a:custGeom>
              <a:avLst/>
              <a:gdLst/>
              <a:ahLst/>
              <a:cxnLst/>
              <a:rect l="0" t="0" r="0" b="0"/>
              <a:pathLst>
                <a:path w="19051" h="28576">
                  <a:moveTo>
                    <a:pt x="19050" y="0"/>
                  </a:moveTo>
                  <a:lnTo>
                    <a:pt x="19050" y="0"/>
                  </a:lnTo>
                  <a:lnTo>
                    <a:pt x="19050" y="23598"/>
                  </a:lnTo>
                  <a:lnTo>
                    <a:pt x="17992" y="25256"/>
                  </a:lnTo>
                  <a:lnTo>
                    <a:pt x="16228" y="26363"/>
                  </a:lnTo>
                  <a:lnTo>
                    <a:pt x="9349" y="28285"/>
                  </a:lnTo>
                  <a:lnTo>
                    <a:pt x="0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55" name="SMARTInkShape-1699"/>
            <p:cNvSpPr/>
            <p:nvPr>
              <p:custDataLst>
                <p:tags r:id="rId107"/>
              </p:custDataLst>
            </p:nvPr>
          </p:nvSpPr>
          <p:spPr>
            <a:xfrm>
              <a:off x="4162425" y="5086350"/>
              <a:ext cx="190501" cy="66676"/>
            </a:xfrm>
            <a:custGeom>
              <a:avLst/>
              <a:gdLst/>
              <a:ahLst/>
              <a:cxnLst/>
              <a:rect l="0" t="0" r="0" b="0"/>
              <a:pathLst>
                <a:path w="190501" h="66676">
                  <a:moveTo>
                    <a:pt x="0" y="0"/>
                  </a:moveTo>
                  <a:lnTo>
                    <a:pt x="0" y="0"/>
                  </a:lnTo>
                  <a:lnTo>
                    <a:pt x="0" y="5056"/>
                  </a:lnTo>
                  <a:lnTo>
                    <a:pt x="1058" y="6545"/>
                  </a:lnTo>
                  <a:lnTo>
                    <a:pt x="2822" y="7539"/>
                  </a:lnTo>
                  <a:lnTo>
                    <a:pt x="9701" y="9263"/>
                  </a:lnTo>
                  <a:lnTo>
                    <a:pt x="14189" y="9409"/>
                  </a:lnTo>
                  <a:lnTo>
                    <a:pt x="15810" y="10506"/>
                  </a:lnTo>
                  <a:lnTo>
                    <a:pt x="16890" y="12295"/>
                  </a:lnTo>
                  <a:lnTo>
                    <a:pt x="17609" y="14547"/>
                  </a:lnTo>
                  <a:lnTo>
                    <a:pt x="19148" y="16047"/>
                  </a:lnTo>
                  <a:lnTo>
                    <a:pt x="23680" y="17716"/>
                  </a:lnTo>
                  <a:lnTo>
                    <a:pt x="25312" y="19219"/>
                  </a:lnTo>
                  <a:lnTo>
                    <a:pt x="27124" y="23711"/>
                  </a:lnTo>
                  <a:lnTo>
                    <a:pt x="28666" y="25333"/>
                  </a:lnTo>
                  <a:lnTo>
                    <a:pt x="38191" y="29349"/>
                  </a:lnTo>
                  <a:lnTo>
                    <a:pt x="46174" y="36738"/>
                  </a:lnTo>
                  <a:lnTo>
                    <a:pt x="52251" y="37697"/>
                  </a:lnTo>
                  <a:lnTo>
                    <a:pt x="53884" y="38889"/>
                  </a:lnTo>
                  <a:lnTo>
                    <a:pt x="54973" y="40743"/>
                  </a:lnTo>
                  <a:lnTo>
                    <a:pt x="55699" y="43037"/>
                  </a:lnTo>
                  <a:lnTo>
                    <a:pt x="57241" y="44566"/>
                  </a:lnTo>
                  <a:lnTo>
                    <a:pt x="66766" y="48414"/>
                  </a:lnTo>
                  <a:lnTo>
                    <a:pt x="75770" y="56747"/>
                  </a:lnTo>
                  <a:lnTo>
                    <a:pt x="76072" y="62087"/>
                  </a:lnTo>
                  <a:lnTo>
                    <a:pt x="77173" y="63616"/>
                  </a:lnTo>
                  <a:lnTo>
                    <a:pt x="78965" y="64636"/>
                  </a:lnTo>
                  <a:lnTo>
                    <a:pt x="85330" y="66556"/>
                  </a:lnTo>
                  <a:lnTo>
                    <a:pt x="122071" y="66675"/>
                  </a:lnTo>
                  <a:lnTo>
                    <a:pt x="131083" y="60130"/>
                  </a:lnTo>
                  <a:lnTo>
                    <a:pt x="139969" y="58033"/>
                  </a:lnTo>
                  <a:lnTo>
                    <a:pt x="175984" y="57150"/>
                  </a:lnTo>
                  <a:lnTo>
                    <a:pt x="177647" y="56092"/>
                  </a:lnTo>
                  <a:lnTo>
                    <a:pt x="178757" y="54328"/>
                  </a:lnTo>
                  <a:lnTo>
                    <a:pt x="179496" y="52094"/>
                  </a:lnTo>
                  <a:lnTo>
                    <a:pt x="181048" y="50605"/>
                  </a:lnTo>
                  <a:lnTo>
                    <a:pt x="190500" y="476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56" name="SMARTInkShape-1700"/>
            <p:cNvSpPr/>
            <p:nvPr>
              <p:custDataLst>
                <p:tags r:id="rId108"/>
              </p:custDataLst>
            </p:nvPr>
          </p:nvSpPr>
          <p:spPr>
            <a:xfrm>
              <a:off x="3838578" y="4933960"/>
              <a:ext cx="352423" cy="238116"/>
            </a:xfrm>
            <a:custGeom>
              <a:avLst/>
              <a:gdLst/>
              <a:ahLst/>
              <a:cxnLst/>
              <a:rect l="0" t="0" r="0" b="0"/>
              <a:pathLst>
                <a:path w="352423" h="238116">
                  <a:moveTo>
                    <a:pt x="161922" y="47615"/>
                  </a:moveTo>
                  <a:lnTo>
                    <a:pt x="161922" y="47615"/>
                  </a:lnTo>
                  <a:lnTo>
                    <a:pt x="152790" y="56748"/>
                  </a:lnTo>
                  <a:lnTo>
                    <a:pt x="152431" y="65307"/>
                  </a:lnTo>
                  <a:lnTo>
                    <a:pt x="151362" y="65758"/>
                  </a:lnTo>
                  <a:lnTo>
                    <a:pt x="147351" y="66262"/>
                  </a:lnTo>
                  <a:lnTo>
                    <a:pt x="145858" y="67454"/>
                  </a:lnTo>
                  <a:lnTo>
                    <a:pt x="142882" y="76154"/>
                  </a:lnTo>
                  <a:lnTo>
                    <a:pt x="133463" y="76190"/>
                  </a:lnTo>
                  <a:lnTo>
                    <a:pt x="125156" y="67989"/>
                  </a:lnTo>
                  <a:lnTo>
                    <a:pt x="123939" y="58581"/>
                  </a:lnTo>
                  <a:lnTo>
                    <a:pt x="123822" y="30319"/>
                  </a:lnTo>
                  <a:lnTo>
                    <a:pt x="130368" y="21308"/>
                  </a:lnTo>
                  <a:lnTo>
                    <a:pt x="133231" y="10037"/>
                  </a:lnTo>
                  <a:lnTo>
                    <a:pt x="142477" y="396"/>
                  </a:lnTo>
                  <a:lnTo>
                    <a:pt x="151994" y="0"/>
                  </a:lnTo>
                  <a:lnTo>
                    <a:pt x="152278" y="5050"/>
                  </a:lnTo>
                  <a:lnTo>
                    <a:pt x="153376" y="6538"/>
                  </a:lnTo>
                  <a:lnTo>
                    <a:pt x="157418" y="8192"/>
                  </a:lnTo>
                  <a:lnTo>
                    <a:pt x="158920" y="9691"/>
                  </a:lnTo>
                  <a:lnTo>
                    <a:pt x="160588" y="14180"/>
                  </a:lnTo>
                  <a:lnTo>
                    <a:pt x="161919" y="59111"/>
                  </a:lnTo>
                  <a:lnTo>
                    <a:pt x="161922" y="106607"/>
                  </a:lnTo>
                  <a:lnTo>
                    <a:pt x="160864" y="126923"/>
                  </a:lnTo>
                  <a:lnTo>
                    <a:pt x="142210" y="169398"/>
                  </a:lnTo>
                  <a:lnTo>
                    <a:pt x="111111" y="203154"/>
                  </a:lnTo>
                  <a:lnTo>
                    <a:pt x="80254" y="224356"/>
                  </a:lnTo>
                  <a:lnTo>
                    <a:pt x="66846" y="230576"/>
                  </a:lnTo>
                  <a:lnTo>
                    <a:pt x="63613" y="233089"/>
                  </a:lnTo>
                  <a:lnTo>
                    <a:pt x="54376" y="235881"/>
                  </a:lnTo>
                  <a:lnTo>
                    <a:pt x="21046" y="238076"/>
                  </a:lnTo>
                  <a:lnTo>
                    <a:pt x="9463" y="228412"/>
                  </a:lnTo>
                  <a:lnTo>
                    <a:pt x="4909" y="223925"/>
                  </a:lnTo>
                  <a:lnTo>
                    <a:pt x="2181" y="218403"/>
                  </a:lnTo>
                  <a:lnTo>
                    <a:pt x="125" y="205002"/>
                  </a:lnTo>
                  <a:lnTo>
                    <a:pt x="0" y="182811"/>
                  </a:lnTo>
                  <a:lnTo>
                    <a:pt x="1057" y="182196"/>
                  </a:lnTo>
                  <a:lnTo>
                    <a:pt x="5054" y="181512"/>
                  </a:lnTo>
                  <a:lnTo>
                    <a:pt x="6543" y="180272"/>
                  </a:lnTo>
                  <a:lnTo>
                    <a:pt x="9130" y="172812"/>
                  </a:lnTo>
                  <a:lnTo>
                    <a:pt x="12171" y="172050"/>
                  </a:lnTo>
                  <a:lnTo>
                    <a:pt x="27128" y="171450"/>
                  </a:lnTo>
                  <a:lnTo>
                    <a:pt x="35891" y="177988"/>
                  </a:lnTo>
                  <a:lnTo>
                    <a:pt x="44734" y="180083"/>
                  </a:lnTo>
                  <a:lnTo>
                    <a:pt x="50925" y="180573"/>
                  </a:lnTo>
                  <a:lnTo>
                    <a:pt x="57203" y="183613"/>
                  </a:lnTo>
                  <a:lnTo>
                    <a:pt x="82809" y="205599"/>
                  </a:lnTo>
                  <a:lnTo>
                    <a:pt x="95299" y="211584"/>
                  </a:lnTo>
                  <a:lnTo>
                    <a:pt x="101620" y="215740"/>
                  </a:lnTo>
                  <a:lnTo>
                    <a:pt x="107957" y="217587"/>
                  </a:lnTo>
                  <a:lnTo>
                    <a:pt x="110071" y="219138"/>
                  </a:lnTo>
                  <a:lnTo>
                    <a:pt x="111480" y="221231"/>
                  </a:lnTo>
                  <a:lnTo>
                    <a:pt x="112418" y="223684"/>
                  </a:lnTo>
                  <a:lnTo>
                    <a:pt x="114104" y="225319"/>
                  </a:lnTo>
                  <a:lnTo>
                    <a:pt x="118797" y="227137"/>
                  </a:lnTo>
                  <a:lnTo>
                    <a:pt x="130434" y="229362"/>
                  </a:lnTo>
                  <a:lnTo>
                    <a:pt x="141025" y="236753"/>
                  </a:lnTo>
                  <a:lnTo>
                    <a:pt x="150111" y="237846"/>
                  </a:lnTo>
                  <a:lnTo>
                    <a:pt x="179210" y="238115"/>
                  </a:lnTo>
                  <a:lnTo>
                    <a:pt x="188228" y="231570"/>
                  </a:lnTo>
                  <a:lnTo>
                    <a:pt x="198260" y="228982"/>
                  </a:lnTo>
                  <a:lnTo>
                    <a:pt x="226842" y="201767"/>
                  </a:lnTo>
                  <a:lnTo>
                    <a:pt x="227817" y="197971"/>
                  </a:lnTo>
                  <a:lnTo>
                    <a:pt x="228076" y="195477"/>
                  </a:lnTo>
                  <a:lnTo>
                    <a:pt x="231188" y="189884"/>
                  </a:lnTo>
                  <a:lnTo>
                    <a:pt x="236752" y="182727"/>
                  </a:lnTo>
                  <a:lnTo>
                    <a:pt x="237716" y="176430"/>
                  </a:lnTo>
                  <a:lnTo>
                    <a:pt x="238910" y="174767"/>
                  </a:lnTo>
                  <a:lnTo>
                    <a:pt x="240764" y="173658"/>
                  </a:lnTo>
                  <a:lnTo>
                    <a:pt x="247528" y="171478"/>
                  </a:lnTo>
                  <a:lnTo>
                    <a:pt x="247644" y="185630"/>
                  </a:lnTo>
                  <a:lnTo>
                    <a:pt x="248703" y="187250"/>
                  </a:lnTo>
                  <a:lnTo>
                    <a:pt x="250468" y="188330"/>
                  </a:lnTo>
                  <a:lnTo>
                    <a:pt x="252703" y="189050"/>
                  </a:lnTo>
                  <a:lnTo>
                    <a:pt x="254193" y="190588"/>
                  </a:lnTo>
                  <a:lnTo>
                    <a:pt x="255848" y="195120"/>
                  </a:lnTo>
                  <a:lnTo>
                    <a:pt x="257056" y="207787"/>
                  </a:lnTo>
                  <a:lnTo>
                    <a:pt x="274781" y="227137"/>
                  </a:lnTo>
                  <a:lnTo>
                    <a:pt x="284296" y="228463"/>
                  </a:lnTo>
                  <a:lnTo>
                    <a:pt x="303346" y="228590"/>
                  </a:lnTo>
                  <a:lnTo>
                    <a:pt x="303830" y="227531"/>
                  </a:lnTo>
                  <a:lnTo>
                    <a:pt x="304367" y="223534"/>
                  </a:lnTo>
                  <a:lnTo>
                    <a:pt x="305569" y="222045"/>
                  </a:lnTo>
                  <a:lnTo>
                    <a:pt x="309727" y="220389"/>
                  </a:lnTo>
                  <a:lnTo>
                    <a:pt x="311258" y="218889"/>
                  </a:lnTo>
                  <a:lnTo>
                    <a:pt x="316539" y="208878"/>
                  </a:lnTo>
                  <a:lnTo>
                    <a:pt x="318975" y="205924"/>
                  </a:lnTo>
                  <a:lnTo>
                    <a:pt x="324504" y="202640"/>
                  </a:lnTo>
                  <a:lnTo>
                    <a:pt x="330489" y="200125"/>
                  </a:lnTo>
                  <a:lnTo>
                    <a:pt x="336677" y="195477"/>
                  </a:lnTo>
                  <a:lnTo>
                    <a:pt x="340132" y="187062"/>
                  </a:lnTo>
                  <a:lnTo>
                    <a:pt x="342727" y="177325"/>
                  </a:lnTo>
                  <a:lnTo>
                    <a:pt x="350193" y="162450"/>
                  </a:lnTo>
                  <a:lnTo>
                    <a:pt x="352415" y="117467"/>
                  </a:lnTo>
                  <a:lnTo>
                    <a:pt x="352422" y="96729"/>
                  </a:lnTo>
                  <a:lnTo>
                    <a:pt x="344221" y="87170"/>
                  </a:lnTo>
                  <a:lnTo>
                    <a:pt x="340663" y="86362"/>
                  </a:lnTo>
                  <a:lnTo>
                    <a:pt x="329756" y="85843"/>
                  </a:lnTo>
                  <a:lnTo>
                    <a:pt x="323651" y="88594"/>
                  </a:lnTo>
                  <a:lnTo>
                    <a:pt x="309811" y="99908"/>
                  </a:lnTo>
                  <a:lnTo>
                    <a:pt x="307026" y="105429"/>
                  </a:lnTo>
                  <a:lnTo>
                    <a:pt x="306283" y="108382"/>
                  </a:lnTo>
                  <a:lnTo>
                    <a:pt x="304729" y="110351"/>
                  </a:lnTo>
                  <a:lnTo>
                    <a:pt x="291670" y="118828"/>
                  </a:lnTo>
                  <a:lnTo>
                    <a:pt x="288379" y="124421"/>
                  </a:lnTo>
                  <a:lnTo>
                    <a:pt x="285747" y="13334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57" name="SMARTInkShape-1701"/>
            <p:cNvSpPr/>
            <p:nvPr>
              <p:custDataLst>
                <p:tags r:id="rId109"/>
              </p:custDataLst>
            </p:nvPr>
          </p:nvSpPr>
          <p:spPr>
            <a:xfrm>
              <a:off x="3295650" y="4810125"/>
              <a:ext cx="1838326" cy="76201"/>
            </a:xfrm>
            <a:custGeom>
              <a:avLst/>
              <a:gdLst/>
              <a:ahLst/>
              <a:cxnLst/>
              <a:rect l="0" t="0" r="0" b="0"/>
              <a:pathLst>
                <a:path w="1838326" h="76201">
                  <a:moveTo>
                    <a:pt x="0" y="76200"/>
                  </a:moveTo>
                  <a:lnTo>
                    <a:pt x="0" y="76200"/>
                  </a:lnTo>
                  <a:lnTo>
                    <a:pt x="36649" y="76200"/>
                  </a:lnTo>
                  <a:lnTo>
                    <a:pt x="45417" y="69655"/>
                  </a:lnTo>
                  <a:lnTo>
                    <a:pt x="54261" y="67558"/>
                  </a:lnTo>
                  <a:lnTo>
                    <a:pt x="98426" y="66678"/>
                  </a:lnTo>
                  <a:lnTo>
                    <a:pt x="145523" y="66675"/>
                  </a:lnTo>
                  <a:lnTo>
                    <a:pt x="155693" y="65617"/>
                  </a:lnTo>
                  <a:lnTo>
                    <a:pt x="173668" y="59136"/>
                  </a:lnTo>
                  <a:lnTo>
                    <a:pt x="221278" y="57228"/>
                  </a:lnTo>
                  <a:lnTo>
                    <a:pt x="267065" y="57153"/>
                  </a:lnTo>
                  <a:lnTo>
                    <a:pt x="310137" y="57150"/>
                  </a:lnTo>
                  <a:lnTo>
                    <a:pt x="345589" y="54328"/>
                  </a:lnTo>
                  <a:lnTo>
                    <a:pt x="392747" y="48214"/>
                  </a:lnTo>
                  <a:lnTo>
                    <a:pt x="440331" y="47677"/>
                  </a:lnTo>
                  <a:lnTo>
                    <a:pt x="486062" y="47632"/>
                  </a:lnTo>
                  <a:lnTo>
                    <a:pt x="533438" y="47625"/>
                  </a:lnTo>
                  <a:lnTo>
                    <a:pt x="581030" y="40086"/>
                  </a:lnTo>
                  <a:lnTo>
                    <a:pt x="628650" y="38362"/>
                  </a:lnTo>
                  <a:lnTo>
                    <a:pt x="669572" y="38152"/>
                  </a:lnTo>
                  <a:lnTo>
                    <a:pt x="713051" y="38110"/>
                  </a:lnTo>
                  <a:lnTo>
                    <a:pt x="758760" y="31556"/>
                  </a:lnTo>
                  <a:lnTo>
                    <a:pt x="802282" y="29164"/>
                  </a:lnTo>
                  <a:lnTo>
                    <a:pt x="846274" y="28692"/>
                  </a:lnTo>
                  <a:lnTo>
                    <a:pt x="893143" y="28598"/>
                  </a:lnTo>
                  <a:lnTo>
                    <a:pt x="940344" y="28580"/>
                  </a:lnTo>
                  <a:lnTo>
                    <a:pt x="985612" y="28575"/>
                  </a:lnTo>
                  <a:lnTo>
                    <a:pt x="1028773" y="28575"/>
                  </a:lnTo>
                  <a:lnTo>
                    <a:pt x="1064588" y="28575"/>
                  </a:lnTo>
                  <a:lnTo>
                    <a:pt x="1111793" y="28575"/>
                  </a:lnTo>
                  <a:lnTo>
                    <a:pt x="1157061" y="23518"/>
                  </a:lnTo>
                  <a:lnTo>
                    <a:pt x="1194204" y="20374"/>
                  </a:lnTo>
                  <a:lnTo>
                    <a:pt x="1232020" y="19442"/>
                  </a:lnTo>
                  <a:lnTo>
                    <a:pt x="1276178" y="19128"/>
                  </a:lnTo>
                  <a:lnTo>
                    <a:pt x="1321746" y="19066"/>
                  </a:lnTo>
                  <a:lnTo>
                    <a:pt x="1366692" y="19053"/>
                  </a:lnTo>
                  <a:lnTo>
                    <a:pt x="1409788" y="12504"/>
                  </a:lnTo>
                  <a:lnTo>
                    <a:pt x="1455147" y="10114"/>
                  </a:lnTo>
                  <a:lnTo>
                    <a:pt x="1494995" y="9642"/>
                  </a:lnTo>
                  <a:lnTo>
                    <a:pt x="1533440" y="9548"/>
                  </a:lnTo>
                  <a:lnTo>
                    <a:pt x="1571608" y="9530"/>
                  </a:lnTo>
                  <a:lnTo>
                    <a:pt x="1600195" y="6704"/>
                  </a:lnTo>
                  <a:lnTo>
                    <a:pt x="1646766" y="883"/>
                  </a:lnTo>
                  <a:lnTo>
                    <a:pt x="1687249" y="117"/>
                  </a:lnTo>
                  <a:lnTo>
                    <a:pt x="1729934" y="10"/>
                  </a:lnTo>
                  <a:lnTo>
                    <a:pt x="1773618" y="0"/>
                  </a:lnTo>
                  <a:lnTo>
                    <a:pt x="1819217" y="0"/>
                  </a:lnTo>
                  <a:lnTo>
                    <a:pt x="18383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359" name="SMARTInkShape-1702"/>
          <p:cNvSpPr/>
          <p:nvPr>
            <p:custDataLst>
              <p:tags r:id="rId9"/>
            </p:custDataLst>
          </p:nvPr>
        </p:nvSpPr>
        <p:spPr>
          <a:xfrm>
            <a:off x="5048253" y="3295650"/>
            <a:ext cx="304795" cy="1714501"/>
          </a:xfrm>
          <a:custGeom>
            <a:avLst/>
            <a:gdLst/>
            <a:ahLst/>
            <a:cxnLst/>
            <a:rect l="0" t="0" r="0" b="0"/>
            <a:pathLst>
              <a:path w="304795" h="1714501">
                <a:moveTo>
                  <a:pt x="19047" y="57150"/>
                </a:moveTo>
                <a:lnTo>
                  <a:pt x="19047" y="57150"/>
                </a:lnTo>
                <a:lnTo>
                  <a:pt x="31" y="57150"/>
                </a:lnTo>
                <a:lnTo>
                  <a:pt x="0" y="48949"/>
                </a:lnTo>
                <a:lnTo>
                  <a:pt x="1057" y="48508"/>
                </a:lnTo>
                <a:lnTo>
                  <a:pt x="8198" y="47742"/>
                </a:lnTo>
                <a:lnTo>
                  <a:pt x="8934" y="44855"/>
                </a:lnTo>
                <a:lnTo>
                  <a:pt x="9130" y="42603"/>
                </a:lnTo>
                <a:lnTo>
                  <a:pt x="10319" y="41102"/>
                </a:lnTo>
                <a:lnTo>
                  <a:pt x="14462" y="39434"/>
                </a:lnTo>
                <a:lnTo>
                  <a:pt x="15991" y="37931"/>
                </a:lnTo>
                <a:lnTo>
                  <a:pt x="17689" y="33439"/>
                </a:lnTo>
                <a:lnTo>
                  <a:pt x="19199" y="31817"/>
                </a:lnTo>
                <a:lnTo>
                  <a:pt x="23701" y="30016"/>
                </a:lnTo>
                <a:lnTo>
                  <a:pt x="25325" y="28477"/>
                </a:lnTo>
                <a:lnTo>
                  <a:pt x="27129" y="23945"/>
                </a:lnTo>
                <a:lnTo>
                  <a:pt x="28668" y="22314"/>
                </a:lnTo>
                <a:lnTo>
                  <a:pt x="38188" y="18278"/>
                </a:lnTo>
                <a:lnTo>
                  <a:pt x="55696" y="1444"/>
                </a:lnTo>
                <a:lnTo>
                  <a:pt x="65221" y="127"/>
                </a:lnTo>
                <a:lnTo>
                  <a:pt x="90348" y="0"/>
                </a:lnTo>
                <a:lnTo>
                  <a:pt x="91981" y="1058"/>
                </a:lnTo>
                <a:lnTo>
                  <a:pt x="93070" y="2822"/>
                </a:lnTo>
                <a:lnTo>
                  <a:pt x="94960" y="9701"/>
                </a:lnTo>
                <a:lnTo>
                  <a:pt x="95120" y="14189"/>
                </a:lnTo>
                <a:lnTo>
                  <a:pt x="96219" y="15809"/>
                </a:lnTo>
                <a:lnTo>
                  <a:pt x="98013" y="16890"/>
                </a:lnTo>
                <a:lnTo>
                  <a:pt x="100266" y="17610"/>
                </a:lnTo>
                <a:lnTo>
                  <a:pt x="101768" y="19148"/>
                </a:lnTo>
                <a:lnTo>
                  <a:pt x="104377" y="27124"/>
                </a:lnTo>
                <a:lnTo>
                  <a:pt x="104769" y="51230"/>
                </a:lnTo>
                <a:lnTo>
                  <a:pt x="105828" y="53203"/>
                </a:lnTo>
                <a:lnTo>
                  <a:pt x="107592" y="54519"/>
                </a:lnTo>
                <a:lnTo>
                  <a:pt x="109828" y="55396"/>
                </a:lnTo>
                <a:lnTo>
                  <a:pt x="111317" y="57039"/>
                </a:lnTo>
                <a:lnTo>
                  <a:pt x="112973" y="61687"/>
                </a:lnTo>
                <a:lnTo>
                  <a:pt x="114294" y="107953"/>
                </a:lnTo>
                <a:lnTo>
                  <a:pt x="114297" y="155048"/>
                </a:lnTo>
                <a:lnTo>
                  <a:pt x="114297" y="201757"/>
                </a:lnTo>
                <a:lnTo>
                  <a:pt x="114297" y="247841"/>
                </a:lnTo>
                <a:lnTo>
                  <a:pt x="114297" y="289815"/>
                </a:lnTo>
                <a:lnTo>
                  <a:pt x="114297" y="333427"/>
                </a:lnTo>
                <a:lnTo>
                  <a:pt x="114297" y="379019"/>
                </a:lnTo>
                <a:lnTo>
                  <a:pt x="114297" y="421748"/>
                </a:lnTo>
                <a:lnTo>
                  <a:pt x="114297" y="468943"/>
                </a:lnTo>
                <a:lnTo>
                  <a:pt x="117119" y="495957"/>
                </a:lnTo>
                <a:lnTo>
                  <a:pt x="122939" y="541953"/>
                </a:lnTo>
                <a:lnTo>
                  <a:pt x="123706" y="582360"/>
                </a:lnTo>
                <a:lnTo>
                  <a:pt x="131346" y="626004"/>
                </a:lnTo>
                <a:lnTo>
                  <a:pt x="135576" y="646916"/>
                </a:lnTo>
                <a:lnTo>
                  <a:pt x="140710" y="669340"/>
                </a:lnTo>
                <a:lnTo>
                  <a:pt x="145054" y="693270"/>
                </a:lnTo>
                <a:lnTo>
                  <a:pt x="159034" y="725746"/>
                </a:lnTo>
                <a:lnTo>
                  <a:pt x="187680" y="761922"/>
                </a:lnTo>
                <a:lnTo>
                  <a:pt x="190303" y="768315"/>
                </a:lnTo>
                <a:lnTo>
                  <a:pt x="194997" y="774684"/>
                </a:lnTo>
                <a:lnTo>
                  <a:pt x="200611" y="778221"/>
                </a:lnTo>
                <a:lnTo>
                  <a:pt x="212839" y="780492"/>
                </a:lnTo>
                <a:lnTo>
                  <a:pt x="231782" y="781001"/>
                </a:lnTo>
                <a:lnTo>
                  <a:pt x="238127" y="778206"/>
                </a:lnTo>
                <a:lnTo>
                  <a:pt x="244474" y="774494"/>
                </a:lnTo>
                <a:lnTo>
                  <a:pt x="253997" y="771346"/>
                </a:lnTo>
                <a:lnTo>
                  <a:pt x="276222" y="755101"/>
                </a:lnTo>
                <a:lnTo>
                  <a:pt x="279397" y="754226"/>
                </a:lnTo>
                <a:lnTo>
                  <a:pt x="281514" y="752584"/>
                </a:lnTo>
                <a:lnTo>
                  <a:pt x="291922" y="736331"/>
                </a:lnTo>
                <a:lnTo>
                  <a:pt x="295337" y="726995"/>
                </a:lnTo>
                <a:lnTo>
                  <a:pt x="303342" y="716246"/>
                </a:lnTo>
                <a:lnTo>
                  <a:pt x="304669" y="706338"/>
                </a:lnTo>
                <a:lnTo>
                  <a:pt x="304794" y="695756"/>
                </a:lnTo>
                <a:lnTo>
                  <a:pt x="286149" y="695325"/>
                </a:lnTo>
                <a:lnTo>
                  <a:pt x="271568" y="709514"/>
                </a:lnTo>
                <a:lnTo>
                  <a:pt x="268862" y="715037"/>
                </a:lnTo>
                <a:lnTo>
                  <a:pt x="268140" y="717991"/>
                </a:lnTo>
                <a:lnTo>
                  <a:pt x="259347" y="733483"/>
                </a:lnTo>
                <a:lnTo>
                  <a:pt x="258623" y="736638"/>
                </a:lnTo>
                <a:lnTo>
                  <a:pt x="249824" y="752480"/>
                </a:lnTo>
                <a:lnTo>
                  <a:pt x="249098" y="755653"/>
                </a:lnTo>
                <a:lnTo>
                  <a:pt x="241388" y="769409"/>
                </a:lnTo>
                <a:lnTo>
                  <a:pt x="238178" y="812273"/>
                </a:lnTo>
                <a:lnTo>
                  <a:pt x="237071" y="840665"/>
                </a:lnTo>
                <a:lnTo>
                  <a:pt x="230584" y="859305"/>
                </a:lnTo>
                <a:lnTo>
                  <a:pt x="228990" y="883056"/>
                </a:lnTo>
                <a:lnTo>
                  <a:pt x="237550" y="930644"/>
                </a:lnTo>
                <a:lnTo>
                  <a:pt x="238089" y="973825"/>
                </a:lnTo>
                <a:lnTo>
                  <a:pt x="238119" y="1015642"/>
                </a:lnTo>
                <a:lnTo>
                  <a:pt x="246764" y="1060429"/>
                </a:lnTo>
                <a:lnTo>
                  <a:pt x="248443" y="1079494"/>
                </a:lnTo>
                <a:lnTo>
                  <a:pt x="256265" y="1117600"/>
                </a:lnTo>
                <a:lnTo>
                  <a:pt x="257118" y="1162050"/>
                </a:lnTo>
                <a:lnTo>
                  <a:pt x="258223" y="1193800"/>
                </a:lnTo>
                <a:lnTo>
                  <a:pt x="265814" y="1238446"/>
                </a:lnTo>
                <a:lnTo>
                  <a:pt x="267678" y="1279263"/>
                </a:lnTo>
                <a:lnTo>
                  <a:pt x="275333" y="1318661"/>
                </a:lnTo>
                <a:lnTo>
                  <a:pt x="276144" y="1364365"/>
                </a:lnTo>
                <a:lnTo>
                  <a:pt x="277258" y="1384038"/>
                </a:lnTo>
                <a:lnTo>
                  <a:pt x="284862" y="1428922"/>
                </a:lnTo>
                <a:lnTo>
                  <a:pt x="285695" y="1476199"/>
                </a:lnTo>
                <a:lnTo>
                  <a:pt x="285744" y="1520815"/>
                </a:lnTo>
                <a:lnTo>
                  <a:pt x="285747" y="1564086"/>
                </a:lnTo>
                <a:lnTo>
                  <a:pt x="284689" y="1606432"/>
                </a:lnTo>
                <a:lnTo>
                  <a:pt x="277105" y="1634139"/>
                </a:lnTo>
                <a:lnTo>
                  <a:pt x="276338" y="1650870"/>
                </a:lnTo>
                <a:lnTo>
                  <a:pt x="273451" y="1657293"/>
                </a:lnTo>
                <a:lnTo>
                  <a:pt x="269698" y="1663674"/>
                </a:lnTo>
                <a:lnTo>
                  <a:pt x="267290" y="1676395"/>
                </a:lnTo>
                <a:lnTo>
                  <a:pt x="267092" y="1679572"/>
                </a:lnTo>
                <a:lnTo>
                  <a:pt x="264051" y="1685924"/>
                </a:lnTo>
                <a:lnTo>
                  <a:pt x="252518" y="1699949"/>
                </a:lnTo>
                <a:lnTo>
                  <a:pt x="246990" y="1702741"/>
                </a:lnTo>
                <a:lnTo>
                  <a:pt x="230627" y="1704681"/>
                </a:lnTo>
                <a:lnTo>
                  <a:pt x="215676" y="1705946"/>
                </a:lnTo>
                <a:lnTo>
                  <a:pt x="197782" y="1712497"/>
                </a:lnTo>
                <a:lnTo>
                  <a:pt x="150384" y="1714383"/>
                </a:lnTo>
                <a:lnTo>
                  <a:pt x="95247" y="171450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363" name="SMARTInkShape-Group399"/>
          <p:cNvGrpSpPr/>
          <p:nvPr/>
        </p:nvGrpSpPr>
        <p:grpSpPr>
          <a:xfrm>
            <a:off x="2842577" y="3076632"/>
            <a:ext cx="2405507" cy="2562166"/>
            <a:chOff x="2842577" y="3076632"/>
            <a:chExt cx="2405507" cy="2562166"/>
          </a:xfrm>
        </p:grpSpPr>
        <p:sp>
          <p:nvSpPr>
            <p:cNvPr id="26360" name="SMARTInkShape-1703"/>
            <p:cNvSpPr/>
            <p:nvPr>
              <p:custDataLst>
                <p:tags r:id="rId103"/>
              </p:custDataLst>
            </p:nvPr>
          </p:nvSpPr>
          <p:spPr>
            <a:xfrm>
              <a:off x="3171826" y="4204665"/>
              <a:ext cx="2076258" cy="1434133"/>
            </a:xfrm>
            <a:custGeom>
              <a:avLst/>
              <a:gdLst/>
              <a:ahLst/>
              <a:cxnLst/>
              <a:rect l="0" t="0" r="0" b="0"/>
              <a:pathLst>
                <a:path w="2076258" h="1434133">
                  <a:moveTo>
                    <a:pt x="152399" y="167310"/>
                  </a:moveTo>
                  <a:lnTo>
                    <a:pt x="152399" y="167310"/>
                  </a:lnTo>
                  <a:lnTo>
                    <a:pt x="147343" y="162253"/>
                  </a:lnTo>
                  <a:lnTo>
                    <a:pt x="142038" y="159771"/>
                  </a:lnTo>
                  <a:lnTo>
                    <a:pt x="139142" y="159109"/>
                  </a:lnTo>
                  <a:lnTo>
                    <a:pt x="123751" y="150421"/>
                  </a:lnTo>
                  <a:lnTo>
                    <a:pt x="76373" y="148277"/>
                  </a:lnTo>
                  <a:lnTo>
                    <a:pt x="67241" y="148260"/>
                  </a:lnTo>
                  <a:lnTo>
                    <a:pt x="61786" y="153317"/>
                  </a:lnTo>
                  <a:lnTo>
                    <a:pt x="59210" y="158621"/>
                  </a:lnTo>
                  <a:lnTo>
                    <a:pt x="58523" y="161517"/>
                  </a:lnTo>
                  <a:lnTo>
                    <a:pt x="49791" y="176908"/>
                  </a:lnTo>
                  <a:lnTo>
                    <a:pt x="44992" y="203430"/>
                  </a:lnTo>
                  <a:lnTo>
                    <a:pt x="41163" y="211938"/>
                  </a:lnTo>
                  <a:lnTo>
                    <a:pt x="33162" y="259516"/>
                  </a:lnTo>
                  <a:lnTo>
                    <a:pt x="29480" y="278265"/>
                  </a:lnTo>
                  <a:lnTo>
                    <a:pt x="27784" y="295200"/>
                  </a:lnTo>
                  <a:lnTo>
                    <a:pt x="20408" y="326177"/>
                  </a:lnTo>
                  <a:lnTo>
                    <a:pt x="16406" y="365365"/>
                  </a:lnTo>
                  <a:lnTo>
                    <a:pt x="10883" y="392346"/>
                  </a:lnTo>
                  <a:lnTo>
                    <a:pt x="9643" y="435858"/>
                  </a:lnTo>
                  <a:lnTo>
                    <a:pt x="1333" y="483121"/>
                  </a:lnTo>
                  <a:lnTo>
                    <a:pt x="116" y="530715"/>
                  </a:lnTo>
                  <a:lnTo>
                    <a:pt x="9" y="578336"/>
                  </a:lnTo>
                  <a:lnTo>
                    <a:pt x="0" y="621879"/>
                  </a:lnTo>
                  <a:lnTo>
                    <a:pt x="2822" y="645603"/>
                  </a:lnTo>
                  <a:lnTo>
                    <a:pt x="8641" y="690396"/>
                  </a:lnTo>
                  <a:lnTo>
                    <a:pt x="14464" y="730644"/>
                  </a:lnTo>
                  <a:lnTo>
                    <a:pt x="21267" y="774267"/>
                  </a:lnTo>
                  <a:lnTo>
                    <a:pt x="36274" y="815917"/>
                  </a:lnTo>
                  <a:lnTo>
                    <a:pt x="59038" y="857698"/>
                  </a:lnTo>
                  <a:lnTo>
                    <a:pt x="76029" y="898517"/>
                  </a:lnTo>
                  <a:lnTo>
                    <a:pt x="98598" y="939797"/>
                  </a:lnTo>
                  <a:lnTo>
                    <a:pt x="117079" y="981530"/>
                  </a:lnTo>
                  <a:lnTo>
                    <a:pt x="140836" y="1022343"/>
                  </a:lnTo>
                  <a:lnTo>
                    <a:pt x="165027" y="1062565"/>
                  </a:lnTo>
                  <a:lnTo>
                    <a:pt x="194643" y="1103648"/>
                  </a:lnTo>
                  <a:lnTo>
                    <a:pt x="238181" y="1148368"/>
                  </a:lnTo>
                  <a:lnTo>
                    <a:pt x="276229" y="1189305"/>
                  </a:lnTo>
                  <a:lnTo>
                    <a:pt x="295275" y="1210251"/>
                  </a:lnTo>
                  <a:lnTo>
                    <a:pt x="314324" y="1228805"/>
                  </a:lnTo>
                  <a:lnTo>
                    <a:pt x="333374" y="1248766"/>
                  </a:lnTo>
                  <a:lnTo>
                    <a:pt x="379013" y="1282186"/>
                  </a:lnTo>
                  <a:lnTo>
                    <a:pt x="421747" y="1317052"/>
                  </a:lnTo>
                  <a:lnTo>
                    <a:pt x="445637" y="1331358"/>
                  </a:lnTo>
                  <a:lnTo>
                    <a:pt x="468942" y="1346180"/>
                  </a:lnTo>
                  <a:lnTo>
                    <a:pt x="516529" y="1367264"/>
                  </a:lnTo>
                  <a:lnTo>
                    <a:pt x="564151" y="1386493"/>
                  </a:lnTo>
                  <a:lnTo>
                    <a:pt x="609885" y="1402383"/>
                  </a:lnTo>
                  <a:lnTo>
                    <a:pt x="647755" y="1412263"/>
                  </a:lnTo>
                  <a:lnTo>
                    <a:pt x="690866" y="1419584"/>
                  </a:lnTo>
                  <a:lnTo>
                    <a:pt x="732543" y="1424675"/>
                  </a:lnTo>
                  <a:lnTo>
                    <a:pt x="771350" y="1431953"/>
                  </a:lnTo>
                  <a:lnTo>
                    <a:pt x="809590" y="1433704"/>
                  </a:lnTo>
                  <a:lnTo>
                    <a:pt x="854263" y="1434050"/>
                  </a:lnTo>
                  <a:lnTo>
                    <a:pt x="894760" y="1434118"/>
                  </a:lnTo>
                  <a:lnTo>
                    <a:pt x="933333" y="1434132"/>
                  </a:lnTo>
                  <a:lnTo>
                    <a:pt x="978072" y="1427588"/>
                  </a:lnTo>
                  <a:lnTo>
                    <a:pt x="1018581" y="1425198"/>
                  </a:lnTo>
                  <a:lnTo>
                    <a:pt x="1057157" y="1419670"/>
                  </a:lnTo>
                  <a:lnTo>
                    <a:pt x="1101897" y="1415992"/>
                  </a:lnTo>
                  <a:lnTo>
                    <a:pt x="1145229" y="1412442"/>
                  </a:lnTo>
                  <a:lnTo>
                    <a:pt x="1189183" y="1401863"/>
                  </a:lnTo>
                  <a:lnTo>
                    <a:pt x="1228439" y="1390640"/>
                  </a:lnTo>
                  <a:lnTo>
                    <a:pt x="1269590" y="1384503"/>
                  </a:lnTo>
                  <a:lnTo>
                    <a:pt x="1313114" y="1373414"/>
                  </a:lnTo>
                  <a:lnTo>
                    <a:pt x="1353344" y="1359974"/>
                  </a:lnTo>
                  <a:lnTo>
                    <a:pt x="1398136" y="1340856"/>
                  </a:lnTo>
                  <a:lnTo>
                    <a:pt x="1437872" y="1326575"/>
                  </a:lnTo>
                  <a:lnTo>
                    <a:pt x="1482840" y="1312504"/>
                  </a:lnTo>
                  <a:lnTo>
                    <a:pt x="1523396" y="1293261"/>
                  </a:lnTo>
                  <a:lnTo>
                    <a:pt x="1567037" y="1278955"/>
                  </a:lnTo>
                  <a:lnTo>
                    <a:pt x="1608817" y="1258334"/>
                  </a:lnTo>
                  <a:lnTo>
                    <a:pt x="1647645" y="1236700"/>
                  </a:lnTo>
                  <a:lnTo>
                    <a:pt x="1685889" y="1216865"/>
                  </a:lnTo>
                  <a:lnTo>
                    <a:pt x="1724016" y="1199111"/>
                  </a:lnTo>
                  <a:lnTo>
                    <a:pt x="1766592" y="1170182"/>
                  </a:lnTo>
                  <a:lnTo>
                    <a:pt x="1807515" y="1141626"/>
                  </a:lnTo>
                  <a:lnTo>
                    <a:pt x="1847751" y="1115745"/>
                  </a:lnTo>
                  <a:lnTo>
                    <a:pt x="1889894" y="1078456"/>
                  </a:lnTo>
                  <a:lnTo>
                    <a:pt x="1919184" y="1053118"/>
                  </a:lnTo>
                  <a:lnTo>
                    <a:pt x="1937777" y="1034080"/>
                  </a:lnTo>
                  <a:lnTo>
                    <a:pt x="1957750" y="1015034"/>
                  </a:lnTo>
                  <a:lnTo>
                    <a:pt x="1997374" y="970585"/>
                  </a:lnTo>
                  <a:lnTo>
                    <a:pt x="2026353" y="926135"/>
                  </a:lnTo>
                  <a:lnTo>
                    <a:pt x="2045818" y="897913"/>
                  </a:lnTo>
                  <a:lnTo>
                    <a:pt x="2053967" y="874146"/>
                  </a:lnTo>
                  <a:lnTo>
                    <a:pt x="2064637" y="831412"/>
                  </a:lnTo>
                  <a:lnTo>
                    <a:pt x="2069068" y="807522"/>
                  </a:lnTo>
                  <a:lnTo>
                    <a:pt x="2074263" y="787038"/>
                  </a:lnTo>
                  <a:lnTo>
                    <a:pt x="2076257" y="740849"/>
                  </a:lnTo>
                  <a:lnTo>
                    <a:pt x="2075305" y="727017"/>
                  </a:lnTo>
                  <a:lnTo>
                    <a:pt x="2066741" y="681543"/>
                  </a:lnTo>
                  <a:lnTo>
                    <a:pt x="2050754" y="639596"/>
                  </a:lnTo>
                  <a:lnTo>
                    <a:pt x="2031973" y="593667"/>
                  </a:lnTo>
                  <a:lnTo>
                    <a:pt x="2012947" y="548193"/>
                  </a:lnTo>
                  <a:lnTo>
                    <a:pt x="1987353" y="500758"/>
                  </a:lnTo>
                  <a:lnTo>
                    <a:pt x="1959040" y="458636"/>
                  </a:lnTo>
                  <a:lnTo>
                    <a:pt x="1929429" y="411634"/>
                  </a:lnTo>
                  <a:lnTo>
                    <a:pt x="1892214" y="365122"/>
                  </a:lnTo>
                  <a:lnTo>
                    <a:pt x="1847844" y="319766"/>
                  </a:lnTo>
                  <a:lnTo>
                    <a:pt x="1806927" y="278793"/>
                  </a:lnTo>
                  <a:lnTo>
                    <a:pt x="1759890" y="242113"/>
                  </a:lnTo>
                  <a:lnTo>
                    <a:pt x="1712317" y="205288"/>
                  </a:lnTo>
                  <a:lnTo>
                    <a:pt x="1666586" y="173644"/>
                  </a:lnTo>
                  <a:lnTo>
                    <a:pt x="1625895" y="151079"/>
                  </a:lnTo>
                  <a:lnTo>
                    <a:pt x="1582462" y="131061"/>
                  </a:lnTo>
                  <a:lnTo>
                    <a:pt x="1542249" y="113270"/>
                  </a:lnTo>
                  <a:lnTo>
                    <a:pt x="1497461" y="93292"/>
                  </a:lnTo>
                  <a:lnTo>
                    <a:pt x="1452670" y="78841"/>
                  </a:lnTo>
                  <a:lnTo>
                    <a:pt x="1409603" y="65796"/>
                  </a:lnTo>
                  <a:lnTo>
                    <a:pt x="1373805" y="56210"/>
                  </a:lnTo>
                  <a:lnTo>
                    <a:pt x="1336387" y="46667"/>
                  </a:lnTo>
                  <a:lnTo>
                    <a:pt x="1298489" y="37137"/>
                  </a:lnTo>
                  <a:lnTo>
                    <a:pt x="1259391" y="28669"/>
                  </a:lnTo>
                  <a:lnTo>
                    <a:pt x="1215821" y="24631"/>
                  </a:lnTo>
                  <a:lnTo>
                    <a:pt x="1174571" y="17202"/>
                  </a:lnTo>
                  <a:lnTo>
                    <a:pt x="1129306" y="9356"/>
                  </a:lnTo>
                  <a:lnTo>
                    <a:pt x="1082379" y="6562"/>
                  </a:lnTo>
                  <a:lnTo>
                    <a:pt x="1034962" y="4675"/>
                  </a:lnTo>
                  <a:lnTo>
                    <a:pt x="987398" y="0"/>
                  </a:lnTo>
                  <a:lnTo>
                    <a:pt x="939792" y="3320"/>
                  </a:lnTo>
                  <a:lnTo>
                    <a:pt x="892172" y="4773"/>
                  </a:lnTo>
                  <a:lnTo>
                    <a:pt x="845607" y="6262"/>
                  </a:lnTo>
                  <a:lnTo>
                    <a:pt x="803470" y="12936"/>
                  </a:lnTo>
                  <a:lnTo>
                    <a:pt x="758999" y="21615"/>
                  </a:lnTo>
                  <a:lnTo>
                    <a:pt x="717483" y="30890"/>
                  </a:lnTo>
                  <a:lnTo>
                    <a:pt x="673197" y="41399"/>
                  </a:lnTo>
                  <a:lnTo>
                    <a:pt x="631736" y="57449"/>
                  </a:lnTo>
                  <a:lnTo>
                    <a:pt x="587465" y="75609"/>
                  </a:lnTo>
                  <a:lnTo>
                    <a:pt x="547068" y="95454"/>
                  </a:lnTo>
                  <a:lnTo>
                    <a:pt x="508285" y="119914"/>
                  </a:lnTo>
                  <a:lnTo>
                    <a:pt x="457199" y="14826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61" name="SMARTInkShape-1704"/>
            <p:cNvSpPr/>
            <p:nvPr>
              <p:custDataLst>
                <p:tags r:id="rId104"/>
              </p:custDataLst>
            </p:nvPr>
          </p:nvSpPr>
          <p:spPr>
            <a:xfrm>
              <a:off x="2842577" y="3076632"/>
              <a:ext cx="2223361" cy="1218965"/>
            </a:xfrm>
            <a:custGeom>
              <a:avLst/>
              <a:gdLst/>
              <a:ahLst/>
              <a:cxnLst/>
              <a:rect l="0" t="0" r="0" b="0"/>
              <a:pathLst>
                <a:path w="2223361" h="1218965">
                  <a:moveTo>
                    <a:pt x="2072323" y="1066743"/>
                  </a:moveTo>
                  <a:lnTo>
                    <a:pt x="2072323" y="1066743"/>
                  </a:lnTo>
                  <a:lnTo>
                    <a:pt x="2112046" y="1021962"/>
                  </a:lnTo>
                  <a:lnTo>
                    <a:pt x="2145770" y="975963"/>
                  </a:lnTo>
                  <a:lnTo>
                    <a:pt x="2170227" y="936682"/>
                  </a:lnTo>
                  <a:lnTo>
                    <a:pt x="2189753" y="890277"/>
                  </a:lnTo>
                  <a:lnTo>
                    <a:pt x="2201430" y="862748"/>
                  </a:lnTo>
                  <a:lnTo>
                    <a:pt x="2211846" y="815766"/>
                  </a:lnTo>
                  <a:lnTo>
                    <a:pt x="2215962" y="768197"/>
                  </a:lnTo>
                  <a:lnTo>
                    <a:pt x="2223360" y="728469"/>
                  </a:lnTo>
                  <a:lnTo>
                    <a:pt x="2217004" y="685098"/>
                  </a:lnTo>
                  <a:lnTo>
                    <a:pt x="2214378" y="644579"/>
                  </a:lnTo>
                  <a:lnTo>
                    <a:pt x="2207029" y="599615"/>
                  </a:lnTo>
                  <a:lnTo>
                    <a:pt x="2195490" y="559879"/>
                  </a:lnTo>
                  <a:lnTo>
                    <a:pt x="2188447" y="543020"/>
                  </a:lnTo>
                  <a:lnTo>
                    <a:pt x="2165684" y="503324"/>
                  </a:lnTo>
                  <a:lnTo>
                    <a:pt x="2145870" y="464492"/>
                  </a:lnTo>
                  <a:lnTo>
                    <a:pt x="2110190" y="419688"/>
                  </a:lnTo>
                  <a:lnTo>
                    <a:pt x="2064764" y="373461"/>
                  </a:lnTo>
                  <a:lnTo>
                    <a:pt x="2022049" y="333497"/>
                  </a:lnTo>
                  <a:lnTo>
                    <a:pt x="1974855" y="295234"/>
                  </a:lnTo>
                  <a:lnTo>
                    <a:pt x="1930214" y="263470"/>
                  </a:lnTo>
                  <a:lnTo>
                    <a:pt x="1898829" y="240891"/>
                  </a:lnTo>
                  <a:lnTo>
                    <a:pt x="1852979" y="214960"/>
                  </a:lnTo>
                  <a:lnTo>
                    <a:pt x="1812273" y="190268"/>
                  </a:lnTo>
                  <a:lnTo>
                    <a:pt x="1768836" y="170065"/>
                  </a:lnTo>
                  <a:lnTo>
                    <a:pt x="1728623" y="149337"/>
                  </a:lnTo>
                  <a:lnTo>
                    <a:pt x="1683835" y="131131"/>
                  </a:lnTo>
                  <a:lnTo>
                    <a:pt x="1644100" y="112522"/>
                  </a:lnTo>
                  <a:lnTo>
                    <a:pt x="1598073" y="92109"/>
                  </a:lnTo>
                  <a:lnTo>
                    <a:pt x="1560800" y="80286"/>
                  </a:lnTo>
                  <a:lnTo>
                    <a:pt x="1522945" y="70080"/>
                  </a:lnTo>
                  <a:lnTo>
                    <a:pt x="1484917" y="60353"/>
                  </a:lnTo>
                  <a:lnTo>
                    <a:pt x="1446839" y="50768"/>
                  </a:lnTo>
                  <a:lnTo>
                    <a:pt x="1408745" y="41225"/>
                  </a:lnTo>
                  <a:lnTo>
                    <a:pt x="1371705" y="31695"/>
                  </a:lnTo>
                  <a:lnTo>
                    <a:pt x="1327387" y="21816"/>
                  </a:lnTo>
                  <a:lnTo>
                    <a:pt x="1290685" y="17007"/>
                  </a:lnTo>
                  <a:lnTo>
                    <a:pt x="1252999" y="11701"/>
                  </a:lnTo>
                  <a:lnTo>
                    <a:pt x="1215021" y="7308"/>
                  </a:lnTo>
                  <a:lnTo>
                    <a:pt x="1176957" y="2125"/>
                  </a:lnTo>
                  <a:lnTo>
                    <a:pt x="1138868" y="590"/>
                  </a:lnTo>
                  <a:lnTo>
                    <a:pt x="1100772" y="135"/>
                  </a:lnTo>
                  <a:lnTo>
                    <a:pt x="1062673" y="0"/>
                  </a:lnTo>
                  <a:lnTo>
                    <a:pt x="1024573" y="2782"/>
                  </a:lnTo>
                  <a:lnTo>
                    <a:pt x="986473" y="7487"/>
                  </a:lnTo>
                  <a:lnTo>
                    <a:pt x="940729" y="14133"/>
                  </a:lnTo>
                  <a:lnTo>
                    <a:pt x="893515" y="19091"/>
                  </a:lnTo>
                  <a:lnTo>
                    <a:pt x="856036" y="25255"/>
                  </a:lnTo>
                  <a:lnTo>
                    <a:pt x="818120" y="28609"/>
                  </a:lnTo>
                  <a:lnTo>
                    <a:pt x="780075" y="35836"/>
                  </a:lnTo>
                  <a:lnTo>
                    <a:pt x="743049" y="43622"/>
                  </a:lnTo>
                  <a:lnTo>
                    <a:pt x="698735" y="49611"/>
                  </a:lnTo>
                  <a:lnTo>
                    <a:pt x="654587" y="60672"/>
                  </a:lnTo>
                  <a:lnTo>
                    <a:pt x="608746" y="73048"/>
                  </a:lnTo>
                  <a:lnTo>
                    <a:pt x="568020" y="85684"/>
                  </a:lnTo>
                  <a:lnTo>
                    <a:pt x="524344" y="98372"/>
                  </a:lnTo>
                  <a:lnTo>
                    <a:pt x="482556" y="112127"/>
                  </a:lnTo>
                  <a:lnTo>
                    <a:pt x="443727" y="131307"/>
                  </a:lnTo>
                  <a:lnTo>
                    <a:pt x="417848" y="145051"/>
                  </a:lnTo>
                  <a:lnTo>
                    <a:pt x="393953" y="159708"/>
                  </a:lnTo>
                  <a:lnTo>
                    <a:pt x="354584" y="178517"/>
                  </a:lnTo>
                  <a:lnTo>
                    <a:pt x="307993" y="211956"/>
                  </a:lnTo>
                  <a:lnTo>
                    <a:pt x="262462" y="242156"/>
                  </a:lnTo>
                  <a:lnTo>
                    <a:pt x="215127" y="278207"/>
                  </a:lnTo>
                  <a:lnTo>
                    <a:pt x="179686" y="314447"/>
                  </a:lnTo>
                  <a:lnTo>
                    <a:pt x="141532" y="358728"/>
                  </a:lnTo>
                  <a:lnTo>
                    <a:pt x="117660" y="387647"/>
                  </a:lnTo>
                  <a:lnTo>
                    <a:pt x="107151" y="396623"/>
                  </a:lnTo>
                  <a:lnTo>
                    <a:pt x="74254" y="438268"/>
                  </a:lnTo>
                  <a:lnTo>
                    <a:pt x="45700" y="480257"/>
                  </a:lnTo>
                  <a:lnTo>
                    <a:pt x="22608" y="511235"/>
                  </a:lnTo>
                  <a:lnTo>
                    <a:pt x="10541" y="557429"/>
                  </a:lnTo>
                  <a:lnTo>
                    <a:pt x="4641" y="604174"/>
                  </a:lnTo>
                  <a:lnTo>
                    <a:pt x="0" y="628766"/>
                  </a:lnTo>
                  <a:lnTo>
                    <a:pt x="5843" y="676151"/>
                  </a:lnTo>
                  <a:lnTo>
                    <a:pt x="18575" y="715773"/>
                  </a:lnTo>
                  <a:lnTo>
                    <a:pt x="36858" y="762135"/>
                  </a:lnTo>
                  <a:lnTo>
                    <a:pt x="60615" y="809593"/>
                  </a:lnTo>
                  <a:lnTo>
                    <a:pt x="96591" y="857196"/>
                  </a:lnTo>
                  <a:lnTo>
                    <a:pt x="139468" y="904818"/>
                  </a:lnTo>
                  <a:lnTo>
                    <a:pt x="182047" y="942918"/>
                  </a:lnTo>
                  <a:lnTo>
                    <a:pt x="224677" y="981018"/>
                  </a:lnTo>
                  <a:lnTo>
                    <a:pt x="260399" y="1009593"/>
                  </a:lnTo>
                  <a:lnTo>
                    <a:pt x="298853" y="1038168"/>
                  </a:lnTo>
                  <a:lnTo>
                    <a:pt x="342232" y="1066743"/>
                  </a:lnTo>
                  <a:lnTo>
                    <a:pt x="383425" y="1094260"/>
                  </a:lnTo>
                  <a:lnTo>
                    <a:pt x="428673" y="1117347"/>
                  </a:lnTo>
                  <a:lnTo>
                    <a:pt x="459868" y="1134742"/>
                  </a:lnTo>
                  <a:lnTo>
                    <a:pt x="494193" y="1147412"/>
                  </a:lnTo>
                  <a:lnTo>
                    <a:pt x="529557" y="1157629"/>
                  </a:lnTo>
                  <a:lnTo>
                    <a:pt x="562913" y="1169226"/>
                  </a:lnTo>
                  <a:lnTo>
                    <a:pt x="598199" y="1181435"/>
                  </a:lnTo>
                  <a:lnTo>
                    <a:pt x="633990" y="1192859"/>
                  </a:lnTo>
                  <a:lnTo>
                    <a:pt x="667536" y="1201464"/>
                  </a:lnTo>
                  <a:lnTo>
                    <a:pt x="702907" y="1208816"/>
                  </a:lnTo>
                  <a:lnTo>
                    <a:pt x="739793" y="1214553"/>
                  </a:lnTo>
                  <a:lnTo>
                    <a:pt x="777354" y="1217103"/>
                  </a:lnTo>
                  <a:lnTo>
                    <a:pt x="815215" y="1218236"/>
                  </a:lnTo>
                  <a:lnTo>
                    <a:pt x="854267" y="1218740"/>
                  </a:lnTo>
                  <a:lnTo>
                    <a:pt x="896318" y="1218964"/>
                  </a:lnTo>
                  <a:lnTo>
                    <a:pt x="939701" y="1216241"/>
                  </a:lnTo>
                  <a:lnTo>
                    <a:pt x="982619" y="1211503"/>
                  </a:lnTo>
                  <a:lnTo>
                    <a:pt x="1022860" y="1205870"/>
                  </a:lnTo>
                  <a:lnTo>
                    <a:pt x="1064734" y="1199838"/>
                  </a:lnTo>
                  <a:lnTo>
                    <a:pt x="1109098" y="1193630"/>
                  </a:lnTo>
                  <a:lnTo>
                    <a:pt x="1132781" y="1190492"/>
                  </a:lnTo>
                  <a:lnTo>
                    <a:pt x="1157037" y="1187343"/>
                  </a:lnTo>
                  <a:lnTo>
                    <a:pt x="1203743" y="1181021"/>
                  </a:lnTo>
                  <a:lnTo>
                    <a:pt x="1249196" y="1173624"/>
                  </a:lnTo>
                  <a:lnTo>
                    <a:pt x="1294091" y="1163282"/>
                  </a:lnTo>
                  <a:lnTo>
                    <a:pt x="1338739" y="1154452"/>
                  </a:lnTo>
                  <a:lnTo>
                    <a:pt x="1384335" y="1147000"/>
                  </a:lnTo>
                  <a:lnTo>
                    <a:pt x="1408348" y="1143531"/>
                  </a:lnTo>
                  <a:lnTo>
                    <a:pt x="1455490" y="1136855"/>
                  </a:lnTo>
                  <a:lnTo>
                    <a:pt x="1497608" y="1130359"/>
                  </a:lnTo>
                  <a:lnTo>
                    <a:pt x="1540316" y="1121122"/>
                  </a:lnTo>
                  <a:lnTo>
                    <a:pt x="1583992" y="1112078"/>
                  </a:lnTo>
                  <a:lnTo>
                    <a:pt x="1628099" y="1108059"/>
                  </a:lnTo>
                  <a:lnTo>
                    <a:pt x="1672395" y="1103450"/>
                  </a:lnTo>
                  <a:lnTo>
                    <a:pt x="1715718" y="1098932"/>
                  </a:lnTo>
                  <a:lnTo>
                    <a:pt x="1756141" y="1096924"/>
                  </a:lnTo>
                  <a:lnTo>
                    <a:pt x="1798095" y="1096032"/>
                  </a:lnTo>
                  <a:lnTo>
                    <a:pt x="1840377" y="1096694"/>
                  </a:lnTo>
                  <a:lnTo>
                    <a:pt x="1880336" y="1100516"/>
                  </a:lnTo>
                  <a:lnTo>
                    <a:pt x="1919923" y="110484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62" name="SMARTInkShape-1705"/>
            <p:cNvSpPr/>
            <p:nvPr>
              <p:custDataLst>
                <p:tags r:id="rId105"/>
              </p:custDataLst>
            </p:nvPr>
          </p:nvSpPr>
          <p:spPr>
            <a:xfrm>
              <a:off x="3019425" y="345757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9525" y="0"/>
                  </a:moveTo>
                  <a:lnTo>
                    <a:pt x="9525" y="0"/>
                  </a:lnTo>
                  <a:lnTo>
                    <a:pt x="1325" y="0"/>
                  </a:lnTo>
                  <a:lnTo>
                    <a:pt x="883" y="1058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375" name="SMARTInkShape-Group400"/>
          <p:cNvGrpSpPr/>
          <p:nvPr/>
        </p:nvGrpSpPr>
        <p:grpSpPr>
          <a:xfrm>
            <a:off x="5619750" y="3200400"/>
            <a:ext cx="1847851" cy="1171136"/>
            <a:chOff x="5619750" y="3200400"/>
            <a:chExt cx="1847851" cy="1171136"/>
          </a:xfrm>
        </p:grpSpPr>
        <p:sp>
          <p:nvSpPr>
            <p:cNvPr id="26364" name="SMARTInkShape-1706"/>
            <p:cNvSpPr/>
            <p:nvPr>
              <p:custDataLst>
                <p:tags r:id="rId92"/>
              </p:custDataLst>
            </p:nvPr>
          </p:nvSpPr>
          <p:spPr>
            <a:xfrm>
              <a:off x="7353334" y="3876675"/>
              <a:ext cx="114267" cy="28576"/>
            </a:xfrm>
            <a:custGeom>
              <a:avLst/>
              <a:gdLst/>
              <a:ahLst/>
              <a:cxnLst/>
              <a:rect l="0" t="0" r="0" b="0"/>
              <a:pathLst>
                <a:path w="114267" h="28576">
                  <a:moveTo>
                    <a:pt x="9491" y="19050"/>
                  </a:moveTo>
                  <a:lnTo>
                    <a:pt x="9491" y="19050"/>
                  </a:lnTo>
                  <a:lnTo>
                    <a:pt x="4435" y="19050"/>
                  </a:lnTo>
                  <a:lnTo>
                    <a:pt x="2944" y="20108"/>
                  </a:lnTo>
                  <a:lnTo>
                    <a:pt x="1951" y="21872"/>
                  </a:lnTo>
                  <a:lnTo>
                    <a:pt x="0" y="28458"/>
                  </a:lnTo>
                  <a:lnTo>
                    <a:pt x="41280" y="28575"/>
                  </a:lnTo>
                  <a:lnTo>
                    <a:pt x="72111" y="18874"/>
                  </a:lnTo>
                  <a:lnTo>
                    <a:pt x="83314" y="12766"/>
                  </a:lnTo>
                  <a:lnTo>
                    <a:pt x="98510" y="9427"/>
                  </a:lnTo>
                  <a:lnTo>
                    <a:pt x="114266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65" name="SMARTInkShape-1707"/>
            <p:cNvSpPr/>
            <p:nvPr>
              <p:custDataLst>
                <p:tags r:id="rId93"/>
              </p:custDataLst>
            </p:nvPr>
          </p:nvSpPr>
          <p:spPr>
            <a:xfrm>
              <a:off x="7286858" y="3762375"/>
              <a:ext cx="180743" cy="66676"/>
            </a:xfrm>
            <a:custGeom>
              <a:avLst/>
              <a:gdLst/>
              <a:ahLst/>
              <a:cxnLst/>
              <a:rect l="0" t="0" r="0" b="0"/>
              <a:pathLst>
                <a:path w="180743" h="66676">
                  <a:moveTo>
                    <a:pt x="18817" y="66675"/>
                  </a:moveTo>
                  <a:lnTo>
                    <a:pt x="18817" y="66675"/>
                  </a:lnTo>
                  <a:lnTo>
                    <a:pt x="18817" y="58474"/>
                  </a:lnTo>
                  <a:lnTo>
                    <a:pt x="0" y="47751"/>
                  </a:lnTo>
                  <a:lnTo>
                    <a:pt x="4893" y="42606"/>
                  </a:lnTo>
                  <a:lnTo>
                    <a:pt x="10159" y="40103"/>
                  </a:lnTo>
                  <a:lnTo>
                    <a:pt x="34725" y="37120"/>
                  </a:lnTo>
                  <a:lnTo>
                    <a:pt x="45284" y="31577"/>
                  </a:lnTo>
                  <a:lnTo>
                    <a:pt x="71911" y="27780"/>
                  </a:lnTo>
                  <a:lnTo>
                    <a:pt x="85318" y="21088"/>
                  </a:lnTo>
                  <a:lnTo>
                    <a:pt x="132941" y="9715"/>
                  </a:lnTo>
                  <a:lnTo>
                    <a:pt x="136175" y="9652"/>
                  </a:lnTo>
                  <a:lnTo>
                    <a:pt x="142590" y="6759"/>
                  </a:lnTo>
                  <a:lnTo>
                    <a:pt x="150276" y="1335"/>
                  </a:lnTo>
                  <a:lnTo>
                    <a:pt x="159398" y="264"/>
                  </a:lnTo>
                  <a:lnTo>
                    <a:pt x="179372" y="0"/>
                  </a:lnTo>
                  <a:lnTo>
                    <a:pt x="179829" y="1058"/>
                  </a:lnTo>
                  <a:lnTo>
                    <a:pt x="180742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66" name="SMARTInkShape-1708"/>
            <p:cNvSpPr/>
            <p:nvPr>
              <p:custDataLst>
                <p:tags r:id="rId94"/>
              </p:custDataLst>
            </p:nvPr>
          </p:nvSpPr>
          <p:spPr>
            <a:xfrm>
              <a:off x="6524625" y="4229100"/>
              <a:ext cx="180976" cy="75773"/>
            </a:xfrm>
            <a:custGeom>
              <a:avLst/>
              <a:gdLst/>
              <a:ahLst/>
              <a:cxnLst/>
              <a:rect l="0" t="0" r="0" b="0"/>
              <a:pathLst>
                <a:path w="180976" h="75773">
                  <a:moveTo>
                    <a:pt x="0" y="0"/>
                  </a:moveTo>
                  <a:lnTo>
                    <a:pt x="0" y="0"/>
                  </a:lnTo>
                  <a:lnTo>
                    <a:pt x="0" y="5057"/>
                  </a:lnTo>
                  <a:lnTo>
                    <a:pt x="5645" y="10361"/>
                  </a:lnTo>
                  <a:lnTo>
                    <a:pt x="28235" y="25826"/>
                  </a:lnTo>
                  <a:lnTo>
                    <a:pt x="34774" y="28411"/>
                  </a:lnTo>
                  <a:lnTo>
                    <a:pt x="44405" y="34759"/>
                  </a:lnTo>
                  <a:lnTo>
                    <a:pt x="53963" y="38168"/>
                  </a:lnTo>
                  <a:lnTo>
                    <a:pt x="74083" y="53201"/>
                  </a:lnTo>
                  <a:lnTo>
                    <a:pt x="100717" y="57862"/>
                  </a:lnTo>
                  <a:lnTo>
                    <a:pt x="114126" y="64620"/>
                  </a:lnTo>
                  <a:lnTo>
                    <a:pt x="155180" y="75772"/>
                  </a:lnTo>
                  <a:lnTo>
                    <a:pt x="161749" y="73187"/>
                  </a:lnTo>
                  <a:lnTo>
                    <a:pt x="168197" y="69569"/>
                  </a:lnTo>
                  <a:lnTo>
                    <a:pt x="180975" y="666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67" name="SMARTInkShape-1709"/>
            <p:cNvSpPr/>
            <p:nvPr>
              <p:custDataLst>
                <p:tags r:id="rId95"/>
              </p:custDataLst>
            </p:nvPr>
          </p:nvSpPr>
          <p:spPr>
            <a:xfrm>
              <a:off x="6105652" y="4077106"/>
              <a:ext cx="380871" cy="294430"/>
            </a:xfrm>
            <a:custGeom>
              <a:avLst/>
              <a:gdLst/>
              <a:ahLst/>
              <a:cxnLst/>
              <a:rect l="0" t="0" r="0" b="0"/>
              <a:pathLst>
                <a:path w="380871" h="294430">
                  <a:moveTo>
                    <a:pt x="161798" y="47219"/>
                  </a:moveTo>
                  <a:lnTo>
                    <a:pt x="161798" y="47219"/>
                  </a:lnTo>
                  <a:lnTo>
                    <a:pt x="161798" y="28288"/>
                  </a:lnTo>
                  <a:lnTo>
                    <a:pt x="152389" y="28169"/>
                  </a:lnTo>
                  <a:lnTo>
                    <a:pt x="134664" y="45779"/>
                  </a:lnTo>
                  <a:lnTo>
                    <a:pt x="132449" y="54539"/>
                  </a:lnTo>
                  <a:lnTo>
                    <a:pt x="128293" y="60350"/>
                  </a:lnTo>
                  <a:lnTo>
                    <a:pt x="122918" y="63639"/>
                  </a:lnTo>
                  <a:lnTo>
                    <a:pt x="115900" y="65750"/>
                  </a:lnTo>
                  <a:lnTo>
                    <a:pt x="106124" y="74424"/>
                  </a:lnTo>
                  <a:lnTo>
                    <a:pt x="96577" y="75673"/>
                  </a:lnTo>
                  <a:lnTo>
                    <a:pt x="87049" y="75783"/>
                  </a:lnTo>
                  <a:lnTo>
                    <a:pt x="86565" y="74729"/>
                  </a:lnTo>
                  <a:lnTo>
                    <a:pt x="85635" y="61605"/>
                  </a:lnTo>
                  <a:lnTo>
                    <a:pt x="84564" y="59984"/>
                  </a:lnTo>
                  <a:lnTo>
                    <a:pt x="82792" y="58904"/>
                  </a:lnTo>
                  <a:lnTo>
                    <a:pt x="80553" y="58184"/>
                  </a:lnTo>
                  <a:lnTo>
                    <a:pt x="79059" y="56646"/>
                  </a:lnTo>
                  <a:lnTo>
                    <a:pt x="77400" y="52114"/>
                  </a:lnTo>
                  <a:lnTo>
                    <a:pt x="78016" y="49424"/>
                  </a:lnTo>
                  <a:lnTo>
                    <a:pt x="83786" y="37502"/>
                  </a:lnTo>
                  <a:lnTo>
                    <a:pt x="85566" y="15074"/>
                  </a:lnTo>
                  <a:lnTo>
                    <a:pt x="86635" y="13089"/>
                  </a:lnTo>
                  <a:lnTo>
                    <a:pt x="88406" y="11765"/>
                  </a:lnTo>
                  <a:lnTo>
                    <a:pt x="93796" y="9642"/>
                  </a:lnTo>
                  <a:lnTo>
                    <a:pt x="94534" y="6529"/>
                  </a:lnTo>
                  <a:lnTo>
                    <a:pt x="94730" y="4217"/>
                  </a:lnTo>
                  <a:lnTo>
                    <a:pt x="95919" y="2676"/>
                  </a:lnTo>
                  <a:lnTo>
                    <a:pt x="103290" y="0"/>
                  </a:lnTo>
                  <a:lnTo>
                    <a:pt x="114268" y="9319"/>
                  </a:lnTo>
                  <a:lnTo>
                    <a:pt x="118802" y="13794"/>
                  </a:lnTo>
                  <a:lnTo>
                    <a:pt x="121523" y="19310"/>
                  </a:lnTo>
                  <a:lnTo>
                    <a:pt x="122247" y="22264"/>
                  </a:lnTo>
                  <a:lnTo>
                    <a:pt x="131046" y="37753"/>
                  </a:lnTo>
                  <a:lnTo>
                    <a:pt x="141386" y="82703"/>
                  </a:lnTo>
                  <a:lnTo>
                    <a:pt x="142712" y="130176"/>
                  </a:lnTo>
                  <a:lnTo>
                    <a:pt x="139910" y="139828"/>
                  </a:lnTo>
                  <a:lnTo>
                    <a:pt x="136195" y="148703"/>
                  </a:lnTo>
                  <a:lnTo>
                    <a:pt x="128558" y="177797"/>
                  </a:lnTo>
                  <a:lnTo>
                    <a:pt x="101434" y="220365"/>
                  </a:lnTo>
                  <a:lnTo>
                    <a:pt x="72897" y="250381"/>
                  </a:lnTo>
                  <a:lnTo>
                    <a:pt x="66548" y="253930"/>
                  </a:lnTo>
                  <a:lnTo>
                    <a:pt x="60198" y="256566"/>
                  </a:lnTo>
                  <a:lnTo>
                    <a:pt x="50673" y="262941"/>
                  </a:lnTo>
                  <a:lnTo>
                    <a:pt x="41148" y="265300"/>
                  </a:lnTo>
                  <a:lnTo>
                    <a:pt x="34798" y="265853"/>
                  </a:lnTo>
                  <a:lnTo>
                    <a:pt x="32681" y="264941"/>
                  </a:lnTo>
                  <a:lnTo>
                    <a:pt x="31270" y="263276"/>
                  </a:lnTo>
                  <a:lnTo>
                    <a:pt x="30329" y="261107"/>
                  </a:lnTo>
                  <a:lnTo>
                    <a:pt x="28644" y="259661"/>
                  </a:lnTo>
                  <a:lnTo>
                    <a:pt x="20412" y="257150"/>
                  </a:lnTo>
                  <a:lnTo>
                    <a:pt x="14308" y="251826"/>
                  </a:lnTo>
                  <a:lnTo>
                    <a:pt x="11580" y="246458"/>
                  </a:lnTo>
                  <a:lnTo>
                    <a:pt x="10853" y="243545"/>
                  </a:lnTo>
                  <a:lnTo>
                    <a:pt x="842" y="228359"/>
                  </a:lnTo>
                  <a:lnTo>
                    <a:pt x="0" y="220154"/>
                  </a:lnTo>
                  <a:lnTo>
                    <a:pt x="1017" y="219659"/>
                  </a:lnTo>
                  <a:lnTo>
                    <a:pt x="17483" y="218680"/>
                  </a:lnTo>
                  <a:lnTo>
                    <a:pt x="26243" y="225217"/>
                  </a:lnTo>
                  <a:lnTo>
                    <a:pt x="35085" y="228370"/>
                  </a:lnTo>
                  <a:lnTo>
                    <a:pt x="64438" y="252623"/>
                  </a:lnTo>
                  <a:lnTo>
                    <a:pt x="83615" y="258772"/>
                  </a:lnTo>
                  <a:lnTo>
                    <a:pt x="123058" y="282574"/>
                  </a:lnTo>
                  <a:lnTo>
                    <a:pt x="164570" y="294429"/>
                  </a:lnTo>
                  <a:lnTo>
                    <a:pt x="171144" y="291851"/>
                  </a:lnTo>
                  <a:lnTo>
                    <a:pt x="174378" y="289682"/>
                  </a:lnTo>
                  <a:lnTo>
                    <a:pt x="189044" y="286629"/>
                  </a:lnTo>
                  <a:lnTo>
                    <a:pt x="201739" y="285725"/>
                  </a:lnTo>
                  <a:lnTo>
                    <a:pt x="208830" y="282691"/>
                  </a:lnTo>
                  <a:lnTo>
                    <a:pt x="222006" y="272120"/>
                  </a:lnTo>
                  <a:lnTo>
                    <a:pt x="225599" y="266061"/>
                  </a:lnTo>
                  <a:lnTo>
                    <a:pt x="228254" y="259841"/>
                  </a:lnTo>
                  <a:lnTo>
                    <a:pt x="262364" y="213201"/>
                  </a:lnTo>
                  <a:lnTo>
                    <a:pt x="274610" y="178752"/>
                  </a:lnTo>
                  <a:lnTo>
                    <a:pt x="275657" y="168272"/>
                  </a:lnTo>
                  <a:lnTo>
                    <a:pt x="276862" y="166021"/>
                  </a:lnTo>
                  <a:lnTo>
                    <a:pt x="278723" y="164520"/>
                  </a:lnTo>
                  <a:lnTo>
                    <a:pt x="281024" y="163520"/>
                  </a:lnTo>
                  <a:lnTo>
                    <a:pt x="282557" y="161795"/>
                  </a:lnTo>
                  <a:lnTo>
                    <a:pt x="285587" y="152126"/>
                  </a:lnTo>
                  <a:lnTo>
                    <a:pt x="285623" y="166187"/>
                  </a:lnTo>
                  <a:lnTo>
                    <a:pt x="288445" y="171707"/>
                  </a:lnTo>
                  <a:lnTo>
                    <a:pt x="292168" y="177689"/>
                  </a:lnTo>
                  <a:lnTo>
                    <a:pt x="294560" y="190152"/>
                  </a:lnTo>
                  <a:lnTo>
                    <a:pt x="294755" y="193307"/>
                  </a:lnTo>
                  <a:lnTo>
                    <a:pt x="297796" y="199636"/>
                  </a:lnTo>
                  <a:lnTo>
                    <a:pt x="301617" y="205976"/>
                  </a:lnTo>
                  <a:lnTo>
                    <a:pt x="303315" y="212322"/>
                  </a:lnTo>
                  <a:lnTo>
                    <a:pt x="304825" y="214438"/>
                  </a:lnTo>
                  <a:lnTo>
                    <a:pt x="306891" y="215848"/>
                  </a:lnTo>
                  <a:lnTo>
                    <a:pt x="309327" y="216788"/>
                  </a:lnTo>
                  <a:lnTo>
                    <a:pt x="310951" y="218474"/>
                  </a:lnTo>
                  <a:lnTo>
                    <a:pt x="316378" y="228783"/>
                  </a:lnTo>
                  <a:lnTo>
                    <a:pt x="322272" y="235954"/>
                  </a:lnTo>
                  <a:lnTo>
                    <a:pt x="325900" y="236935"/>
                  </a:lnTo>
                  <a:lnTo>
                    <a:pt x="331797" y="237564"/>
                  </a:lnTo>
                  <a:lnTo>
                    <a:pt x="340565" y="231143"/>
                  </a:lnTo>
                  <a:lnTo>
                    <a:pt x="346378" y="229504"/>
                  </a:lnTo>
                  <a:lnTo>
                    <a:pt x="348351" y="228010"/>
                  </a:lnTo>
                  <a:lnTo>
                    <a:pt x="359606" y="208948"/>
                  </a:lnTo>
                  <a:lnTo>
                    <a:pt x="360345" y="205838"/>
                  </a:lnTo>
                  <a:lnTo>
                    <a:pt x="369168" y="190077"/>
                  </a:lnTo>
                  <a:lnTo>
                    <a:pt x="380682" y="142643"/>
                  </a:lnTo>
                  <a:lnTo>
                    <a:pt x="380870" y="110722"/>
                  </a:lnTo>
                  <a:lnTo>
                    <a:pt x="378050" y="104370"/>
                  </a:lnTo>
                  <a:lnTo>
                    <a:pt x="372672" y="96726"/>
                  </a:lnTo>
                  <a:lnTo>
                    <a:pt x="369114" y="95680"/>
                  </a:lnTo>
                  <a:lnTo>
                    <a:pt x="345547" y="94858"/>
                  </a:lnTo>
                  <a:lnTo>
                    <a:pt x="326614" y="103046"/>
                  </a:lnTo>
                  <a:lnTo>
                    <a:pt x="295148" y="13294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68" name="SMARTInkShape-1710"/>
            <p:cNvSpPr/>
            <p:nvPr>
              <p:custDataLst>
                <p:tags r:id="rId96"/>
              </p:custDataLst>
            </p:nvPr>
          </p:nvSpPr>
          <p:spPr>
            <a:xfrm>
              <a:off x="5619750" y="3819525"/>
              <a:ext cx="1514476" cy="161926"/>
            </a:xfrm>
            <a:custGeom>
              <a:avLst/>
              <a:gdLst/>
              <a:ahLst/>
              <a:cxnLst/>
              <a:rect l="0" t="0" r="0" b="0"/>
              <a:pathLst>
                <a:path w="1514476" h="161926">
                  <a:moveTo>
                    <a:pt x="0" y="161925"/>
                  </a:moveTo>
                  <a:lnTo>
                    <a:pt x="0" y="161925"/>
                  </a:lnTo>
                  <a:lnTo>
                    <a:pt x="45534" y="161925"/>
                  </a:lnTo>
                  <a:lnTo>
                    <a:pt x="73203" y="160867"/>
                  </a:lnTo>
                  <a:lnTo>
                    <a:pt x="102041" y="153724"/>
                  </a:lnTo>
                  <a:lnTo>
                    <a:pt x="144795" y="147460"/>
                  </a:lnTo>
                  <a:lnTo>
                    <a:pt x="191993" y="143277"/>
                  </a:lnTo>
                  <a:lnTo>
                    <a:pt x="239580" y="134710"/>
                  </a:lnTo>
                  <a:lnTo>
                    <a:pt x="285942" y="130706"/>
                  </a:lnTo>
                  <a:lnTo>
                    <a:pt x="323888" y="125185"/>
                  </a:lnTo>
                  <a:lnTo>
                    <a:pt x="369562" y="123035"/>
                  </a:lnTo>
                  <a:lnTo>
                    <a:pt x="416527" y="116339"/>
                  </a:lnTo>
                  <a:lnTo>
                    <a:pt x="461748" y="114703"/>
                  </a:lnTo>
                  <a:lnTo>
                    <a:pt x="498882" y="114419"/>
                  </a:lnTo>
                  <a:lnTo>
                    <a:pt x="536696" y="109279"/>
                  </a:lnTo>
                  <a:lnTo>
                    <a:pt x="574711" y="106109"/>
                  </a:lnTo>
                  <a:lnTo>
                    <a:pt x="612786" y="105171"/>
                  </a:lnTo>
                  <a:lnTo>
                    <a:pt x="650878" y="99836"/>
                  </a:lnTo>
                  <a:lnTo>
                    <a:pt x="688976" y="96608"/>
                  </a:lnTo>
                  <a:lnTo>
                    <a:pt x="732131" y="90596"/>
                  </a:lnTo>
                  <a:lnTo>
                    <a:pt x="773376" y="87169"/>
                  </a:lnTo>
                  <a:lnTo>
                    <a:pt x="817464" y="81096"/>
                  </a:lnTo>
                  <a:lnTo>
                    <a:pt x="858985" y="77651"/>
                  </a:lnTo>
                  <a:lnTo>
                    <a:pt x="903155" y="71573"/>
                  </a:lnTo>
                  <a:lnTo>
                    <a:pt x="949757" y="68126"/>
                  </a:lnTo>
                  <a:lnTo>
                    <a:pt x="992022" y="62048"/>
                  </a:lnTo>
                  <a:lnTo>
                    <a:pt x="1036412" y="53545"/>
                  </a:lnTo>
                  <a:lnTo>
                    <a:pt x="1083079" y="49379"/>
                  </a:lnTo>
                  <a:lnTo>
                    <a:pt x="1125363" y="43088"/>
                  </a:lnTo>
                  <a:lnTo>
                    <a:pt x="1169760" y="39578"/>
                  </a:lnTo>
                  <a:lnTo>
                    <a:pt x="1211372" y="33481"/>
                  </a:lnTo>
                  <a:lnTo>
                    <a:pt x="1255569" y="24972"/>
                  </a:lnTo>
                  <a:lnTo>
                    <a:pt x="1302178" y="20805"/>
                  </a:lnTo>
                  <a:lnTo>
                    <a:pt x="1339389" y="14513"/>
                  </a:lnTo>
                  <a:lnTo>
                    <a:pt x="1375579" y="11003"/>
                  </a:lnTo>
                  <a:lnTo>
                    <a:pt x="1413113" y="9963"/>
                  </a:lnTo>
                  <a:lnTo>
                    <a:pt x="1456118" y="3066"/>
                  </a:lnTo>
                  <a:lnTo>
                    <a:pt x="1499735" y="404"/>
                  </a:lnTo>
                  <a:lnTo>
                    <a:pt x="15144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69" name="SMARTInkShape-1711"/>
            <p:cNvSpPr/>
            <p:nvPr>
              <p:custDataLst>
                <p:tags r:id="rId97"/>
              </p:custDataLst>
            </p:nvPr>
          </p:nvSpPr>
          <p:spPr>
            <a:xfrm>
              <a:off x="6639041" y="3200400"/>
              <a:ext cx="238010" cy="238119"/>
            </a:xfrm>
            <a:custGeom>
              <a:avLst/>
              <a:gdLst/>
              <a:ahLst/>
              <a:cxnLst/>
              <a:rect l="0" t="0" r="0" b="0"/>
              <a:pathLst>
                <a:path w="238010" h="238119">
                  <a:moveTo>
                    <a:pt x="9409" y="0"/>
                  </a:moveTo>
                  <a:lnTo>
                    <a:pt x="9409" y="0"/>
                  </a:lnTo>
                  <a:lnTo>
                    <a:pt x="0" y="0"/>
                  </a:lnTo>
                  <a:lnTo>
                    <a:pt x="9294" y="0"/>
                  </a:lnTo>
                  <a:lnTo>
                    <a:pt x="27100" y="17692"/>
                  </a:lnTo>
                  <a:lnTo>
                    <a:pt x="33113" y="18648"/>
                  </a:lnTo>
                  <a:lnTo>
                    <a:pt x="41597" y="18931"/>
                  </a:lnTo>
                  <a:lnTo>
                    <a:pt x="43568" y="20029"/>
                  </a:lnTo>
                  <a:lnTo>
                    <a:pt x="44882" y="21819"/>
                  </a:lnTo>
                  <a:lnTo>
                    <a:pt x="45757" y="24071"/>
                  </a:lnTo>
                  <a:lnTo>
                    <a:pt x="47400" y="25573"/>
                  </a:lnTo>
                  <a:lnTo>
                    <a:pt x="52047" y="27241"/>
                  </a:lnTo>
                  <a:lnTo>
                    <a:pt x="72989" y="29555"/>
                  </a:lnTo>
                  <a:lnTo>
                    <a:pt x="85625" y="38921"/>
                  </a:lnTo>
                  <a:lnTo>
                    <a:pt x="99634" y="52172"/>
                  </a:lnTo>
                  <a:lnTo>
                    <a:pt x="102426" y="57760"/>
                  </a:lnTo>
                  <a:lnTo>
                    <a:pt x="103171" y="60732"/>
                  </a:lnTo>
                  <a:lnTo>
                    <a:pt x="113214" y="76028"/>
                  </a:lnTo>
                  <a:lnTo>
                    <a:pt x="114056" y="89295"/>
                  </a:lnTo>
                  <a:lnTo>
                    <a:pt x="111304" y="95426"/>
                  </a:lnTo>
                  <a:lnTo>
                    <a:pt x="98988" y="112206"/>
                  </a:lnTo>
                  <a:lnTo>
                    <a:pt x="93073" y="131369"/>
                  </a:lnTo>
                  <a:lnTo>
                    <a:pt x="60185" y="176894"/>
                  </a:lnTo>
                  <a:lnTo>
                    <a:pt x="44332" y="193556"/>
                  </a:lnTo>
                  <a:lnTo>
                    <a:pt x="37983" y="197150"/>
                  </a:lnTo>
                  <a:lnTo>
                    <a:pt x="34808" y="198108"/>
                  </a:lnTo>
                  <a:lnTo>
                    <a:pt x="32692" y="199806"/>
                  </a:lnTo>
                  <a:lnTo>
                    <a:pt x="30340" y="204513"/>
                  </a:lnTo>
                  <a:lnTo>
                    <a:pt x="28463" y="228162"/>
                  </a:lnTo>
                  <a:lnTo>
                    <a:pt x="28460" y="233526"/>
                  </a:lnTo>
                  <a:lnTo>
                    <a:pt x="29519" y="235059"/>
                  </a:lnTo>
                  <a:lnTo>
                    <a:pt x="31282" y="236081"/>
                  </a:lnTo>
                  <a:lnTo>
                    <a:pt x="38820" y="237519"/>
                  </a:lnTo>
                  <a:lnTo>
                    <a:pt x="83241" y="238118"/>
                  </a:lnTo>
                  <a:lnTo>
                    <a:pt x="99488" y="237064"/>
                  </a:lnTo>
                  <a:lnTo>
                    <a:pt x="129966" y="229483"/>
                  </a:lnTo>
                  <a:lnTo>
                    <a:pt x="171514" y="228652"/>
                  </a:lnTo>
                  <a:lnTo>
                    <a:pt x="183055" y="227565"/>
                  </a:lnTo>
                  <a:lnTo>
                    <a:pt x="201910" y="221066"/>
                  </a:lnTo>
                  <a:lnTo>
                    <a:pt x="238009" y="2190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70" name="SMARTInkShape-1712"/>
            <p:cNvSpPr/>
            <p:nvPr>
              <p:custDataLst>
                <p:tags r:id="rId98"/>
              </p:custDataLst>
            </p:nvPr>
          </p:nvSpPr>
          <p:spPr>
            <a:xfrm>
              <a:off x="6638925" y="3619500"/>
              <a:ext cx="17726" cy="95212"/>
            </a:xfrm>
            <a:custGeom>
              <a:avLst/>
              <a:gdLst/>
              <a:ahLst/>
              <a:cxnLst/>
              <a:rect l="0" t="0" r="0" b="0"/>
              <a:pathLst>
                <a:path w="17726" h="95212">
                  <a:moveTo>
                    <a:pt x="0" y="0"/>
                  </a:moveTo>
                  <a:lnTo>
                    <a:pt x="0" y="0"/>
                  </a:lnTo>
                  <a:lnTo>
                    <a:pt x="0" y="13257"/>
                  </a:lnTo>
                  <a:lnTo>
                    <a:pt x="1058" y="15188"/>
                  </a:lnTo>
                  <a:lnTo>
                    <a:pt x="2822" y="16475"/>
                  </a:lnTo>
                  <a:lnTo>
                    <a:pt x="9132" y="18899"/>
                  </a:lnTo>
                  <a:lnTo>
                    <a:pt x="9515" y="9913"/>
                  </a:lnTo>
                  <a:lnTo>
                    <a:pt x="9525" y="27217"/>
                  </a:lnTo>
                  <a:lnTo>
                    <a:pt x="16070" y="35911"/>
                  </a:lnTo>
                  <a:lnTo>
                    <a:pt x="17725" y="41713"/>
                  </a:lnTo>
                  <a:lnTo>
                    <a:pt x="17109" y="43684"/>
                  </a:lnTo>
                  <a:lnTo>
                    <a:pt x="15639" y="44998"/>
                  </a:lnTo>
                  <a:lnTo>
                    <a:pt x="13601" y="45874"/>
                  </a:lnTo>
                  <a:lnTo>
                    <a:pt x="12242" y="47516"/>
                  </a:lnTo>
                  <a:lnTo>
                    <a:pt x="10733" y="52162"/>
                  </a:lnTo>
                  <a:lnTo>
                    <a:pt x="9525" y="95211"/>
                  </a:lnTo>
                  <a:lnTo>
                    <a:pt x="9525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71" name="SMARTInkShape-1713"/>
            <p:cNvSpPr/>
            <p:nvPr>
              <p:custDataLst>
                <p:tags r:id="rId99"/>
              </p:custDataLst>
            </p:nvPr>
          </p:nvSpPr>
          <p:spPr>
            <a:xfrm>
              <a:off x="6362700" y="3286125"/>
              <a:ext cx="142873" cy="380570"/>
            </a:xfrm>
            <a:custGeom>
              <a:avLst/>
              <a:gdLst/>
              <a:ahLst/>
              <a:cxnLst/>
              <a:rect l="0" t="0" r="0" b="0"/>
              <a:pathLst>
                <a:path w="142873" h="380570">
                  <a:moveTo>
                    <a:pt x="0" y="190500"/>
                  </a:moveTo>
                  <a:lnTo>
                    <a:pt x="0" y="190500"/>
                  </a:lnTo>
                  <a:lnTo>
                    <a:pt x="0" y="161929"/>
                  </a:lnTo>
                  <a:lnTo>
                    <a:pt x="0" y="166983"/>
                  </a:lnTo>
                  <a:lnTo>
                    <a:pt x="2822" y="172287"/>
                  </a:lnTo>
                  <a:lnTo>
                    <a:pt x="6545" y="178172"/>
                  </a:lnTo>
                  <a:lnTo>
                    <a:pt x="8937" y="190573"/>
                  </a:lnTo>
                  <a:lnTo>
                    <a:pt x="9515" y="236440"/>
                  </a:lnTo>
                  <a:lnTo>
                    <a:pt x="10581" y="259586"/>
                  </a:lnTo>
                  <a:lnTo>
                    <a:pt x="17064" y="278269"/>
                  </a:lnTo>
                  <a:lnTo>
                    <a:pt x="19846" y="307186"/>
                  </a:lnTo>
                  <a:lnTo>
                    <a:pt x="40155" y="351768"/>
                  </a:lnTo>
                  <a:lnTo>
                    <a:pt x="42644" y="355162"/>
                  </a:lnTo>
                  <a:lnTo>
                    <a:pt x="48234" y="358933"/>
                  </a:lnTo>
                  <a:lnTo>
                    <a:pt x="54246" y="361667"/>
                  </a:lnTo>
                  <a:lnTo>
                    <a:pt x="73914" y="377724"/>
                  </a:lnTo>
                  <a:lnTo>
                    <a:pt x="83961" y="380569"/>
                  </a:lnTo>
                  <a:lnTo>
                    <a:pt x="95853" y="373404"/>
                  </a:lnTo>
                  <a:lnTo>
                    <a:pt x="98827" y="372761"/>
                  </a:lnTo>
                  <a:lnTo>
                    <a:pt x="108069" y="366800"/>
                  </a:lnTo>
                  <a:lnTo>
                    <a:pt x="111530" y="361283"/>
                  </a:lnTo>
                  <a:lnTo>
                    <a:pt x="114128" y="355304"/>
                  </a:lnTo>
                  <a:lnTo>
                    <a:pt x="120481" y="345987"/>
                  </a:lnTo>
                  <a:lnTo>
                    <a:pt x="123892" y="336524"/>
                  </a:lnTo>
                  <a:lnTo>
                    <a:pt x="130077" y="327018"/>
                  </a:lnTo>
                  <a:lnTo>
                    <a:pt x="133438" y="317498"/>
                  </a:lnTo>
                  <a:lnTo>
                    <a:pt x="139609" y="306916"/>
                  </a:lnTo>
                  <a:lnTo>
                    <a:pt x="142818" y="259335"/>
                  </a:lnTo>
                  <a:lnTo>
                    <a:pt x="142872" y="230020"/>
                  </a:lnTo>
                  <a:lnTo>
                    <a:pt x="140051" y="221117"/>
                  </a:lnTo>
                  <a:lnTo>
                    <a:pt x="136328" y="212574"/>
                  </a:lnTo>
                  <a:lnTo>
                    <a:pt x="132552" y="185112"/>
                  </a:lnTo>
                  <a:lnTo>
                    <a:pt x="126881" y="173852"/>
                  </a:lnTo>
                  <a:lnTo>
                    <a:pt x="123673" y="158638"/>
                  </a:lnTo>
                  <a:lnTo>
                    <a:pt x="116465" y="143480"/>
                  </a:lnTo>
                  <a:lnTo>
                    <a:pt x="115743" y="140103"/>
                  </a:lnTo>
                  <a:lnTo>
                    <a:pt x="100149" y="111135"/>
                  </a:lnTo>
                  <a:lnTo>
                    <a:pt x="89672" y="98427"/>
                  </a:lnTo>
                  <a:lnTo>
                    <a:pt x="86895" y="88901"/>
                  </a:lnTo>
                  <a:lnTo>
                    <a:pt x="86245" y="82550"/>
                  </a:lnTo>
                  <a:lnTo>
                    <a:pt x="83133" y="76200"/>
                  </a:lnTo>
                  <a:lnTo>
                    <a:pt x="79281" y="69850"/>
                  </a:lnTo>
                  <a:lnTo>
                    <a:pt x="76809" y="57150"/>
                  </a:lnTo>
                  <a:lnTo>
                    <a:pt x="76236" y="34925"/>
                  </a:lnTo>
                  <a:lnTo>
                    <a:pt x="79038" y="28575"/>
                  </a:lnTo>
                  <a:lnTo>
                    <a:pt x="82753" y="22225"/>
                  </a:lnTo>
                  <a:lnTo>
                    <a:pt x="85334" y="11407"/>
                  </a:lnTo>
                  <a:lnTo>
                    <a:pt x="93892" y="1489"/>
                  </a:lnTo>
                  <a:lnTo>
                    <a:pt x="97468" y="662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72" name="SMARTInkShape-1714"/>
            <p:cNvSpPr/>
            <p:nvPr>
              <p:custDataLst>
                <p:tags r:id="rId100"/>
              </p:custDataLst>
            </p:nvPr>
          </p:nvSpPr>
          <p:spPr>
            <a:xfrm>
              <a:off x="6096000" y="3600450"/>
              <a:ext cx="161926" cy="66283"/>
            </a:xfrm>
            <a:custGeom>
              <a:avLst/>
              <a:gdLst/>
              <a:ahLst/>
              <a:cxnLst/>
              <a:rect l="0" t="0" r="0" b="0"/>
              <a:pathLst>
                <a:path w="161926" h="66283">
                  <a:moveTo>
                    <a:pt x="0" y="57150"/>
                  </a:moveTo>
                  <a:lnTo>
                    <a:pt x="0" y="57150"/>
                  </a:lnTo>
                  <a:lnTo>
                    <a:pt x="0" y="66282"/>
                  </a:lnTo>
                  <a:lnTo>
                    <a:pt x="8201" y="58439"/>
                  </a:lnTo>
                  <a:lnTo>
                    <a:pt x="16868" y="56347"/>
                  </a:lnTo>
                  <a:lnTo>
                    <a:pt x="25693" y="50680"/>
                  </a:lnTo>
                  <a:lnTo>
                    <a:pt x="35012" y="47472"/>
                  </a:lnTo>
                  <a:lnTo>
                    <a:pt x="44476" y="41347"/>
                  </a:lnTo>
                  <a:lnTo>
                    <a:pt x="53982" y="38004"/>
                  </a:lnTo>
                  <a:lnTo>
                    <a:pt x="64560" y="31839"/>
                  </a:lnTo>
                  <a:lnTo>
                    <a:pt x="91193" y="27803"/>
                  </a:lnTo>
                  <a:lnTo>
                    <a:pt x="104600" y="21093"/>
                  </a:lnTo>
                  <a:lnTo>
                    <a:pt x="139667" y="10885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73" name="SMARTInkShape-1715"/>
            <p:cNvSpPr/>
            <p:nvPr>
              <p:custDataLst>
                <p:tags r:id="rId101"/>
              </p:custDataLst>
            </p:nvPr>
          </p:nvSpPr>
          <p:spPr>
            <a:xfrm>
              <a:off x="5934075" y="3324225"/>
              <a:ext cx="228601" cy="171417"/>
            </a:xfrm>
            <a:custGeom>
              <a:avLst/>
              <a:gdLst/>
              <a:ahLst/>
              <a:cxnLst/>
              <a:rect l="0" t="0" r="0" b="0"/>
              <a:pathLst>
                <a:path w="228601" h="171417">
                  <a:moveTo>
                    <a:pt x="0" y="28575"/>
                  </a:moveTo>
                  <a:lnTo>
                    <a:pt x="0" y="28575"/>
                  </a:lnTo>
                  <a:lnTo>
                    <a:pt x="0" y="23518"/>
                  </a:lnTo>
                  <a:lnTo>
                    <a:pt x="1058" y="22029"/>
                  </a:lnTo>
                  <a:lnTo>
                    <a:pt x="2822" y="21036"/>
                  </a:lnTo>
                  <a:lnTo>
                    <a:pt x="8201" y="19443"/>
                  </a:lnTo>
                  <a:lnTo>
                    <a:pt x="8937" y="16402"/>
                  </a:lnTo>
                  <a:lnTo>
                    <a:pt x="9132" y="14110"/>
                  </a:lnTo>
                  <a:lnTo>
                    <a:pt x="10321" y="12581"/>
                  </a:lnTo>
                  <a:lnTo>
                    <a:pt x="19202" y="8735"/>
                  </a:lnTo>
                  <a:lnTo>
                    <a:pt x="26386" y="3058"/>
                  </a:lnTo>
                  <a:lnTo>
                    <a:pt x="36348" y="403"/>
                  </a:lnTo>
                  <a:lnTo>
                    <a:pt x="82814" y="0"/>
                  </a:lnTo>
                  <a:lnTo>
                    <a:pt x="89017" y="0"/>
                  </a:lnTo>
                  <a:lnTo>
                    <a:pt x="91094" y="1058"/>
                  </a:lnTo>
                  <a:lnTo>
                    <a:pt x="92480" y="2822"/>
                  </a:lnTo>
                  <a:lnTo>
                    <a:pt x="93404" y="5057"/>
                  </a:lnTo>
                  <a:lnTo>
                    <a:pt x="95078" y="6546"/>
                  </a:lnTo>
                  <a:lnTo>
                    <a:pt x="105368" y="11759"/>
                  </a:lnTo>
                  <a:lnTo>
                    <a:pt x="112536" y="17610"/>
                  </a:lnTo>
                  <a:lnTo>
                    <a:pt x="113517" y="21232"/>
                  </a:lnTo>
                  <a:lnTo>
                    <a:pt x="113778" y="23680"/>
                  </a:lnTo>
                  <a:lnTo>
                    <a:pt x="116890" y="29222"/>
                  </a:lnTo>
                  <a:lnTo>
                    <a:pt x="122456" y="36346"/>
                  </a:lnTo>
                  <a:lnTo>
                    <a:pt x="123555" y="45358"/>
                  </a:lnTo>
                  <a:lnTo>
                    <a:pt x="123825" y="88903"/>
                  </a:lnTo>
                  <a:lnTo>
                    <a:pt x="121003" y="95252"/>
                  </a:lnTo>
                  <a:lnTo>
                    <a:pt x="117280" y="101601"/>
                  </a:lnTo>
                  <a:lnTo>
                    <a:pt x="114888" y="114300"/>
                  </a:lnTo>
                  <a:lnTo>
                    <a:pt x="114693" y="117475"/>
                  </a:lnTo>
                  <a:lnTo>
                    <a:pt x="111652" y="123825"/>
                  </a:lnTo>
                  <a:lnTo>
                    <a:pt x="107831" y="130175"/>
                  </a:lnTo>
                  <a:lnTo>
                    <a:pt x="105177" y="140993"/>
                  </a:lnTo>
                  <a:lnTo>
                    <a:pt x="96608" y="150911"/>
                  </a:lnTo>
                  <a:lnTo>
                    <a:pt x="95261" y="161797"/>
                  </a:lnTo>
                  <a:lnTo>
                    <a:pt x="103452" y="170115"/>
                  </a:lnTo>
                  <a:lnTo>
                    <a:pt x="112860" y="171333"/>
                  </a:lnTo>
                  <a:lnTo>
                    <a:pt x="118930" y="171416"/>
                  </a:lnTo>
                  <a:lnTo>
                    <a:pt x="120562" y="170369"/>
                  </a:lnTo>
                  <a:lnTo>
                    <a:pt x="121650" y="168613"/>
                  </a:lnTo>
                  <a:lnTo>
                    <a:pt x="122374" y="166383"/>
                  </a:lnTo>
                  <a:lnTo>
                    <a:pt x="123916" y="164897"/>
                  </a:lnTo>
                  <a:lnTo>
                    <a:pt x="128453" y="163246"/>
                  </a:lnTo>
                  <a:lnTo>
                    <a:pt x="149310" y="160944"/>
                  </a:lnTo>
                  <a:lnTo>
                    <a:pt x="161942" y="154401"/>
                  </a:lnTo>
                  <a:lnTo>
                    <a:pt x="209354" y="152402"/>
                  </a:lnTo>
                  <a:lnTo>
                    <a:pt x="214049" y="152400"/>
                  </a:lnTo>
                  <a:lnTo>
                    <a:pt x="215725" y="153458"/>
                  </a:lnTo>
                  <a:lnTo>
                    <a:pt x="216841" y="155223"/>
                  </a:lnTo>
                  <a:lnTo>
                    <a:pt x="217586" y="157457"/>
                  </a:lnTo>
                  <a:lnTo>
                    <a:pt x="219140" y="158946"/>
                  </a:lnTo>
                  <a:lnTo>
                    <a:pt x="228600" y="1619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74" name="SMARTInkShape-1716"/>
            <p:cNvSpPr/>
            <p:nvPr>
              <p:custDataLst>
                <p:tags r:id="rId102"/>
              </p:custDataLst>
            </p:nvPr>
          </p:nvSpPr>
          <p:spPr>
            <a:xfrm>
              <a:off x="5735375" y="3409950"/>
              <a:ext cx="189138" cy="390476"/>
            </a:xfrm>
            <a:custGeom>
              <a:avLst/>
              <a:gdLst/>
              <a:ahLst/>
              <a:cxnLst/>
              <a:rect l="0" t="0" r="0" b="0"/>
              <a:pathLst>
                <a:path w="189138" h="390476">
                  <a:moveTo>
                    <a:pt x="46300" y="114300"/>
                  </a:moveTo>
                  <a:lnTo>
                    <a:pt x="46300" y="114300"/>
                  </a:lnTo>
                  <a:lnTo>
                    <a:pt x="36891" y="104892"/>
                  </a:lnTo>
                  <a:lnTo>
                    <a:pt x="27645" y="104778"/>
                  </a:lnTo>
                  <a:lnTo>
                    <a:pt x="27284" y="112976"/>
                  </a:lnTo>
                  <a:lnTo>
                    <a:pt x="26214" y="113417"/>
                  </a:lnTo>
                  <a:lnTo>
                    <a:pt x="19052" y="114184"/>
                  </a:lnTo>
                  <a:lnTo>
                    <a:pt x="18314" y="117071"/>
                  </a:lnTo>
                  <a:lnTo>
                    <a:pt x="18118" y="119323"/>
                  </a:lnTo>
                  <a:lnTo>
                    <a:pt x="16929" y="120823"/>
                  </a:lnTo>
                  <a:lnTo>
                    <a:pt x="8254" y="123810"/>
                  </a:lnTo>
                  <a:lnTo>
                    <a:pt x="8235" y="123815"/>
                  </a:lnTo>
                  <a:lnTo>
                    <a:pt x="8211" y="118765"/>
                  </a:lnTo>
                  <a:lnTo>
                    <a:pt x="7149" y="117277"/>
                  </a:lnTo>
                  <a:lnTo>
                    <a:pt x="5383" y="116285"/>
                  </a:lnTo>
                  <a:lnTo>
                    <a:pt x="3147" y="115623"/>
                  </a:lnTo>
                  <a:lnTo>
                    <a:pt x="1656" y="114124"/>
                  </a:lnTo>
                  <a:lnTo>
                    <a:pt x="0" y="109636"/>
                  </a:lnTo>
                  <a:lnTo>
                    <a:pt x="617" y="106957"/>
                  </a:lnTo>
                  <a:lnTo>
                    <a:pt x="6992" y="97001"/>
                  </a:lnTo>
                  <a:lnTo>
                    <a:pt x="8093" y="82146"/>
                  </a:lnTo>
                  <a:lnTo>
                    <a:pt x="8168" y="72905"/>
                  </a:lnTo>
                  <a:lnTo>
                    <a:pt x="11008" y="66622"/>
                  </a:lnTo>
                  <a:lnTo>
                    <a:pt x="14740" y="60301"/>
                  </a:lnTo>
                  <a:lnTo>
                    <a:pt x="17900" y="50793"/>
                  </a:lnTo>
                  <a:lnTo>
                    <a:pt x="25810" y="39981"/>
                  </a:lnTo>
                  <a:lnTo>
                    <a:pt x="27123" y="30064"/>
                  </a:lnTo>
                  <a:lnTo>
                    <a:pt x="28225" y="29568"/>
                  </a:lnTo>
                  <a:lnTo>
                    <a:pt x="36380" y="28614"/>
                  </a:lnTo>
                  <a:lnTo>
                    <a:pt x="39595" y="69519"/>
                  </a:lnTo>
                  <a:lnTo>
                    <a:pt x="44976" y="87580"/>
                  </a:lnTo>
                  <a:lnTo>
                    <a:pt x="46222" y="132782"/>
                  </a:lnTo>
                  <a:lnTo>
                    <a:pt x="46295" y="179420"/>
                  </a:lnTo>
                  <a:lnTo>
                    <a:pt x="47356" y="192984"/>
                  </a:lnTo>
                  <a:lnTo>
                    <a:pt x="54942" y="238260"/>
                  </a:lnTo>
                  <a:lnTo>
                    <a:pt x="56806" y="279133"/>
                  </a:lnTo>
                  <a:lnTo>
                    <a:pt x="70011" y="321988"/>
                  </a:lnTo>
                  <a:lnTo>
                    <a:pt x="77507" y="361165"/>
                  </a:lnTo>
                  <a:lnTo>
                    <a:pt x="101614" y="388630"/>
                  </a:lnTo>
                  <a:lnTo>
                    <a:pt x="105457" y="389683"/>
                  </a:lnTo>
                  <a:lnTo>
                    <a:pt x="125792" y="390475"/>
                  </a:lnTo>
                  <a:lnTo>
                    <a:pt x="127869" y="389434"/>
                  </a:lnTo>
                  <a:lnTo>
                    <a:pt x="129255" y="387681"/>
                  </a:lnTo>
                  <a:lnTo>
                    <a:pt x="131853" y="382911"/>
                  </a:lnTo>
                  <a:lnTo>
                    <a:pt x="163809" y="344179"/>
                  </a:lnTo>
                  <a:lnTo>
                    <a:pt x="177418" y="306960"/>
                  </a:lnTo>
                  <a:lnTo>
                    <a:pt x="179716" y="299410"/>
                  </a:lnTo>
                  <a:lnTo>
                    <a:pt x="185902" y="288151"/>
                  </a:lnTo>
                  <a:lnTo>
                    <a:pt x="189090" y="244548"/>
                  </a:lnTo>
                  <a:lnTo>
                    <a:pt x="189137" y="236393"/>
                  </a:lnTo>
                  <a:lnTo>
                    <a:pt x="186336" y="229241"/>
                  </a:lnTo>
                  <a:lnTo>
                    <a:pt x="182622" y="222535"/>
                  </a:lnTo>
                  <a:lnTo>
                    <a:pt x="171565" y="188660"/>
                  </a:lnTo>
                  <a:lnTo>
                    <a:pt x="170027" y="186098"/>
                  </a:lnTo>
                  <a:lnTo>
                    <a:pt x="167943" y="184391"/>
                  </a:lnTo>
                  <a:lnTo>
                    <a:pt x="165495" y="183252"/>
                  </a:lnTo>
                  <a:lnTo>
                    <a:pt x="163863" y="181435"/>
                  </a:lnTo>
                  <a:lnTo>
                    <a:pt x="158422" y="170914"/>
                  </a:lnTo>
                  <a:lnTo>
                    <a:pt x="154340" y="164862"/>
                  </a:lnTo>
                  <a:lnTo>
                    <a:pt x="152526" y="158644"/>
                  </a:lnTo>
                  <a:lnTo>
                    <a:pt x="150984" y="156563"/>
                  </a:lnTo>
                  <a:lnTo>
                    <a:pt x="148898" y="155175"/>
                  </a:lnTo>
                  <a:lnTo>
                    <a:pt x="146449" y="154250"/>
                  </a:lnTo>
                  <a:lnTo>
                    <a:pt x="144816" y="152575"/>
                  </a:lnTo>
                  <a:lnTo>
                    <a:pt x="139373" y="142282"/>
                  </a:lnTo>
                  <a:lnTo>
                    <a:pt x="133476" y="135115"/>
                  </a:lnTo>
                  <a:lnTo>
                    <a:pt x="131253" y="126094"/>
                  </a:lnTo>
                  <a:lnTo>
                    <a:pt x="125565" y="117207"/>
                  </a:lnTo>
                  <a:lnTo>
                    <a:pt x="123862" y="111006"/>
                  </a:lnTo>
                  <a:lnTo>
                    <a:pt x="124466" y="107871"/>
                  </a:lnTo>
                  <a:lnTo>
                    <a:pt x="130219" y="95234"/>
                  </a:lnTo>
                  <a:lnTo>
                    <a:pt x="133013" y="69850"/>
                  </a:lnTo>
                  <a:lnTo>
                    <a:pt x="139550" y="57150"/>
                  </a:lnTo>
                  <a:lnTo>
                    <a:pt x="140216" y="53975"/>
                  </a:lnTo>
                  <a:lnTo>
                    <a:pt x="146211" y="44450"/>
                  </a:lnTo>
                  <a:lnTo>
                    <a:pt x="156660" y="31750"/>
                  </a:lnTo>
                  <a:lnTo>
                    <a:pt x="162644" y="19050"/>
                  </a:lnTo>
                  <a:lnTo>
                    <a:pt x="166800" y="12700"/>
                  </a:lnTo>
                  <a:lnTo>
                    <a:pt x="1701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384" name="SMARTInkShape-Group401"/>
          <p:cNvGrpSpPr/>
          <p:nvPr/>
        </p:nvGrpSpPr>
        <p:grpSpPr>
          <a:xfrm>
            <a:off x="7762875" y="3105150"/>
            <a:ext cx="1133476" cy="1104862"/>
            <a:chOff x="7762875" y="3105150"/>
            <a:chExt cx="1133476" cy="1104862"/>
          </a:xfrm>
        </p:grpSpPr>
        <p:sp>
          <p:nvSpPr>
            <p:cNvPr id="26376" name="SMARTInkShape-1717"/>
            <p:cNvSpPr/>
            <p:nvPr>
              <p:custDataLst>
                <p:tags r:id="rId84"/>
              </p:custDataLst>
            </p:nvPr>
          </p:nvSpPr>
          <p:spPr>
            <a:xfrm>
              <a:off x="8162963" y="3924311"/>
              <a:ext cx="571463" cy="285701"/>
            </a:xfrm>
            <a:custGeom>
              <a:avLst/>
              <a:gdLst/>
              <a:ahLst/>
              <a:cxnLst/>
              <a:rect l="0" t="0" r="0" b="0"/>
              <a:pathLst>
                <a:path w="571463" h="285701">
                  <a:moveTo>
                    <a:pt x="104737" y="28564"/>
                  </a:moveTo>
                  <a:lnTo>
                    <a:pt x="104737" y="28564"/>
                  </a:lnTo>
                  <a:lnTo>
                    <a:pt x="104737" y="36765"/>
                  </a:lnTo>
                  <a:lnTo>
                    <a:pt x="98191" y="45432"/>
                  </a:lnTo>
                  <a:lnTo>
                    <a:pt x="95603" y="55388"/>
                  </a:lnTo>
                  <a:lnTo>
                    <a:pt x="88743" y="64397"/>
                  </a:lnTo>
                  <a:lnTo>
                    <a:pt x="85807" y="75667"/>
                  </a:lnTo>
                  <a:lnTo>
                    <a:pt x="76279" y="85593"/>
                  </a:lnTo>
                  <a:lnTo>
                    <a:pt x="67032" y="76578"/>
                  </a:lnTo>
                  <a:lnTo>
                    <a:pt x="66638" y="34900"/>
                  </a:lnTo>
                  <a:lnTo>
                    <a:pt x="69460" y="28558"/>
                  </a:lnTo>
                  <a:lnTo>
                    <a:pt x="73183" y="22211"/>
                  </a:lnTo>
                  <a:lnTo>
                    <a:pt x="75771" y="11395"/>
                  </a:lnTo>
                  <a:lnTo>
                    <a:pt x="84328" y="1478"/>
                  </a:lnTo>
                  <a:lnTo>
                    <a:pt x="87905" y="651"/>
                  </a:lnTo>
                  <a:lnTo>
                    <a:pt x="109274" y="0"/>
                  </a:lnTo>
                  <a:lnTo>
                    <a:pt x="114867" y="2816"/>
                  </a:lnTo>
                  <a:lnTo>
                    <a:pt x="117839" y="5049"/>
                  </a:lnTo>
                  <a:lnTo>
                    <a:pt x="121143" y="10352"/>
                  </a:lnTo>
                  <a:lnTo>
                    <a:pt x="124498" y="25499"/>
                  </a:lnTo>
                  <a:lnTo>
                    <a:pt x="130229" y="36005"/>
                  </a:lnTo>
                  <a:lnTo>
                    <a:pt x="133232" y="80358"/>
                  </a:lnTo>
                  <a:lnTo>
                    <a:pt x="133310" y="127897"/>
                  </a:lnTo>
                  <a:lnTo>
                    <a:pt x="132254" y="146308"/>
                  </a:lnTo>
                  <a:lnTo>
                    <a:pt x="119122" y="188649"/>
                  </a:lnTo>
                  <a:lnTo>
                    <a:pt x="110644" y="201703"/>
                  </a:lnTo>
                  <a:lnTo>
                    <a:pt x="63575" y="241278"/>
                  </a:lnTo>
                  <a:lnTo>
                    <a:pt x="50784" y="252929"/>
                  </a:lnTo>
                  <a:lnTo>
                    <a:pt x="41243" y="255909"/>
                  </a:lnTo>
                  <a:lnTo>
                    <a:pt x="24039" y="257115"/>
                  </a:lnTo>
                  <a:lnTo>
                    <a:pt x="18424" y="254320"/>
                  </a:lnTo>
                  <a:lnTo>
                    <a:pt x="4953" y="242974"/>
                  </a:lnTo>
                  <a:lnTo>
                    <a:pt x="2180" y="237452"/>
                  </a:lnTo>
                  <a:lnTo>
                    <a:pt x="157" y="219006"/>
                  </a:lnTo>
                  <a:lnTo>
                    <a:pt x="0" y="211409"/>
                  </a:lnTo>
                  <a:lnTo>
                    <a:pt x="6516" y="202304"/>
                  </a:lnTo>
                  <a:lnTo>
                    <a:pt x="8167" y="196446"/>
                  </a:lnTo>
                  <a:lnTo>
                    <a:pt x="9665" y="194460"/>
                  </a:lnTo>
                  <a:lnTo>
                    <a:pt x="17573" y="191012"/>
                  </a:lnTo>
                  <a:lnTo>
                    <a:pt x="32143" y="190535"/>
                  </a:lnTo>
                  <a:lnTo>
                    <a:pt x="38253" y="193332"/>
                  </a:lnTo>
                  <a:lnTo>
                    <a:pt x="41365" y="195559"/>
                  </a:lnTo>
                  <a:lnTo>
                    <a:pt x="44821" y="200856"/>
                  </a:lnTo>
                  <a:lnTo>
                    <a:pt x="45743" y="203751"/>
                  </a:lnTo>
                  <a:lnTo>
                    <a:pt x="47416" y="205680"/>
                  </a:lnTo>
                  <a:lnTo>
                    <a:pt x="69214" y="216804"/>
                  </a:lnTo>
                  <a:lnTo>
                    <a:pt x="84215" y="235019"/>
                  </a:lnTo>
                  <a:lnTo>
                    <a:pt x="130065" y="271982"/>
                  </a:lnTo>
                  <a:lnTo>
                    <a:pt x="142823" y="278200"/>
                  </a:lnTo>
                  <a:lnTo>
                    <a:pt x="149181" y="282388"/>
                  </a:lnTo>
                  <a:lnTo>
                    <a:pt x="158710" y="284746"/>
                  </a:lnTo>
                  <a:lnTo>
                    <a:pt x="189169" y="285700"/>
                  </a:lnTo>
                  <a:lnTo>
                    <a:pt x="198001" y="282900"/>
                  </a:lnTo>
                  <a:lnTo>
                    <a:pt x="205456" y="279186"/>
                  </a:lnTo>
                  <a:lnTo>
                    <a:pt x="215601" y="276036"/>
                  </a:lnTo>
                  <a:lnTo>
                    <a:pt x="225310" y="269929"/>
                  </a:lnTo>
                  <a:lnTo>
                    <a:pt x="234890" y="266591"/>
                  </a:lnTo>
                  <a:lnTo>
                    <a:pt x="269838" y="234901"/>
                  </a:lnTo>
                  <a:lnTo>
                    <a:pt x="273364" y="225750"/>
                  </a:lnTo>
                  <a:lnTo>
                    <a:pt x="276875" y="204070"/>
                  </a:lnTo>
                  <a:lnTo>
                    <a:pt x="283652" y="190663"/>
                  </a:lnTo>
                  <a:lnTo>
                    <a:pt x="285711" y="162045"/>
                  </a:lnTo>
                  <a:lnTo>
                    <a:pt x="285712" y="206633"/>
                  </a:lnTo>
                  <a:lnTo>
                    <a:pt x="285712" y="212834"/>
                  </a:lnTo>
                  <a:lnTo>
                    <a:pt x="288535" y="219117"/>
                  </a:lnTo>
                  <a:lnTo>
                    <a:pt x="293914" y="226718"/>
                  </a:lnTo>
                  <a:lnTo>
                    <a:pt x="297472" y="227758"/>
                  </a:lnTo>
                  <a:lnTo>
                    <a:pt x="299902" y="228035"/>
                  </a:lnTo>
                  <a:lnTo>
                    <a:pt x="301521" y="229278"/>
                  </a:lnTo>
                  <a:lnTo>
                    <a:pt x="303321" y="233481"/>
                  </a:lnTo>
                  <a:lnTo>
                    <a:pt x="304860" y="235025"/>
                  </a:lnTo>
                  <a:lnTo>
                    <a:pt x="312837" y="237707"/>
                  </a:lnTo>
                  <a:lnTo>
                    <a:pt x="318914" y="237993"/>
                  </a:lnTo>
                  <a:lnTo>
                    <a:pt x="324458" y="235238"/>
                  </a:lnTo>
                  <a:lnTo>
                    <a:pt x="365122" y="196801"/>
                  </a:lnTo>
                  <a:lnTo>
                    <a:pt x="368632" y="190472"/>
                  </a:lnTo>
                  <a:lnTo>
                    <a:pt x="375939" y="172729"/>
                  </a:lnTo>
                  <a:lnTo>
                    <a:pt x="387841" y="152977"/>
                  </a:lnTo>
                  <a:lnTo>
                    <a:pt x="390138" y="135533"/>
                  </a:lnTo>
                  <a:lnTo>
                    <a:pt x="390473" y="101985"/>
                  </a:lnTo>
                  <a:lnTo>
                    <a:pt x="387658" y="95415"/>
                  </a:lnTo>
                  <a:lnTo>
                    <a:pt x="376297" y="81225"/>
                  </a:lnTo>
                  <a:lnTo>
                    <a:pt x="370774" y="78427"/>
                  </a:lnTo>
                  <a:lnTo>
                    <a:pt x="352329" y="76385"/>
                  </a:lnTo>
                  <a:lnTo>
                    <a:pt x="330158" y="76200"/>
                  </a:lnTo>
                  <a:lnTo>
                    <a:pt x="323811" y="79016"/>
                  </a:lnTo>
                  <a:lnTo>
                    <a:pt x="307938" y="91378"/>
                  </a:lnTo>
                  <a:lnTo>
                    <a:pt x="301586" y="93523"/>
                  </a:lnTo>
                  <a:lnTo>
                    <a:pt x="299470" y="95153"/>
                  </a:lnTo>
                  <a:lnTo>
                    <a:pt x="289063" y="111385"/>
                  </a:lnTo>
                  <a:lnTo>
                    <a:pt x="286705" y="120719"/>
                  </a:lnTo>
                  <a:lnTo>
                    <a:pt x="286154" y="127025"/>
                  </a:lnTo>
                  <a:lnTo>
                    <a:pt x="284948" y="129130"/>
                  </a:lnTo>
                  <a:lnTo>
                    <a:pt x="283085" y="130533"/>
                  </a:lnTo>
                  <a:lnTo>
                    <a:pt x="280787" y="131468"/>
                  </a:lnTo>
                  <a:lnTo>
                    <a:pt x="280312" y="133150"/>
                  </a:lnTo>
                  <a:lnTo>
                    <a:pt x="281054" y="135330"/>
                  </a:lnTo>
                  <a:lnTo>
                    <a:pt x="283642" y="140574"/>
                  </a:lnTo>
                  <a:lnTo>
                    <a:pt x="285438" y="155680"/>
                  </a:lnTo>
                  <a:lnTo>
                    <a:pt x="286589" y="157758"/>
                  </a:lnTo>
                  <a:lnTo>
                    <a:pt x="288413" y="159144"/>
                  </a:lnTo>
                  <a:lnTo>
                    <a:pt x="293261" y="161742"/>
                  </a:lnTo>
                  <a:lnTo>
                    <a:pt x="308094" y="175009"/>
                  </a:lnTo>
                  <a:lnTo>
                    <a:pt x="311534" y="181140"/>
                  </a:lnTo>
                  <a:lnTo>
                    <a:pt x="312452" y="184256"/>
                  </a:lnTo>
                  <a:lnTo>
                    <a:pt x="315180" y="186334"/>
                  </a:lnTo>
                  <a:lnTo>
                    <a:pt x="331946" y="192490"/>
                  </a:lnTo>
                  <a:lnTo>
                    <a:pt x="355575" y="205569"/>
                  </a:lnTo>
                  <a:lnTo>
                    <a:pt x="368384" y="208363"/>
                  </a:lnTo>
                  <a:lnTo>
                    <a:pt x="409730" y="209470"/>
                  </a:lnTo>
                  <a:lnTo>
                    <a:pt x="453999" y="209535"/>
                  </a:lnTo>
                  <a:lnTo>
                    <a:pt x="496948" y="209539"/>
                  </a:lnTo>
                  <a:lnTo>
                    <a:pt x="517390" y="208481"/>
                  </a:lnTo>
                  <a:lnTo>
                    <a:pt x="536106" y="201338"/>
                  </a:lnTo>
                  <a:lnTo>
                    <a:pt x="539424" y="201955"/>
                  </a:lnTo>
                  <a:lnTo>
                    <a:pt x="552354" y="207727"/>
                  </a:lnTo>
                  <a:lnTo>
                    <a:pt x="571462" y="20953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77" name="SMARTInkShape-1718"/>
            <p:cNvSpPr/>
            <p:nvPr>
              <p:custDataLst>
                <p:tags r:id="rId85"/>
              </p:custDataLst>
            </p:nvPr>
          </p:nvSpPr>
          <p:spPr>
            <a:xfrm>
              <a:off x="8763000" y="3105150"/>
              <a:ext cx="133351" cy="295276"/>
            </a:xfrm>
            <a:custGeom>
              <a:avLst/>
              <a:gdLst/>
              <a:ahLst/>
              <a:cxnLst/>
              <a:rect l="0" t="0" r="0" b="0"/>
              <a:pathLst>
                <a:path w="133351" h="295276">
                  <a:moveTo>
                    <a:pt x="0" y="0"/>
                  </a:moveTo>
                  <a:lnTo>
                    <a:pt x="0" y="0"/>
                  </a:lnTo>
                  <a:lnTo>
                    <a:pt x="5057" y="0"/>
                  </a:lnTo>
                  <a:lnTo>
                    <a:pt x="6546" y="1058"/>
                  </a:lnTo>
                  <a:lnTo>
                    <a:pt x="7538" y="2822"/>
                  </a:lnTo>
                  <a:lnTo>
                    <a:pt x="9134" y="8201"/>
                  </a:lnTo>
                  <a:lnTo>
                    <a:pt x="32836" y="9490"/>
                  </a:lnTo>
                  <a:lnTo>
                    <a:pt x="34591" y="10560"/>
                  </a:lnTo>
                  <a:lnTo>
                    <a:pt x="35760" y="12332"/>
                  </a:lnTo>
                  <a:lnTo>
                    <a:pt x="36540" y="14571"/>
                  </a:lnTo>
                  <a:lnTo>
                    <a:pt x="38119" y="16064"/>
                  </a:lnTo>
                  <a:lnTo>
                    <a:pt x="42694" y="17723"/>
                  </a:lnTo>
                  <a:lnTo>
                    <a:pt x="44338" y="19224"/>
                  </a:lnTo>
                  <a:lnTo>
                    <a:pt x="48395" y="28673"/>
                  </a:lnTo>
                  <a:lnTo>
                    <a:pt x="54084" y="35895"/>
                  </a:lnTo>
                  <a:lnTo>
                    <a:pt x="55788" y="41706"/>
                  </a:lnTo>
                  <a:lnTo>
                    <a:pt x="57301" y="43679"/>
                  </a:lnTo>
                  <a:lnTo>
                    <a:pt x="61803" y="45871"/>
                  </a:lnTo>
                  <a:lnTo>
                    <a:pt x="63426" y="47514"/>
                  </a:lnTo>
                  <a:lnTo>
                    <a:pt x="65232" y="52162"/>
                  </a:lnTo>
                  <a:lnTo>
                    <a:pt x="66548" y="75026"/>
                  </a:lnTo>
                  <a:lnTo>
                    <a:pt x="63795" y="83792"/>
                  </a:lnTo>
                  <a:lnTo>
                    <a:pt x="60105" y="92274"/>
                  </a:lnTo>
                  <a:lnTo>
                    <a:pt x="56967" y="107891"/>
                  </a:lnTo>
                  <a:lnTo>
                    <a:pt x="50862" y="120750"/>
                  </a:lnTo>
                  <a:lnTo>
                    <a:pt x="47526" y="136437"/>
                  </a:lnTo>
                  <a:lnTo>
                    <a:pt x="31207" y="169273"/>
                  </a:lnTo>
                  <a:lnTo>
                    <a:pt x="28687" y="176833"/>
                  </a:lnTo>
                  <a:lnTo>
                    <a:pt x="13490" y="203311"/>
                  </a:lnTo>
                  <a:lnTo>
                    <a:pt x="10309" y="218470"/>
                  </a:lnTo>
                  <a:lnTo>
                    <a:pt x="10048" y="221847"/>
                  </a:lnTo>
                  <a:lnTo>
                    <a:pt x="6936" y="228421"/>
                  </a:lnTo>
                  <a:lnTo>
                    <a:pt x="1370" y="236208"/>
                  </a:lnTo>
                  <a:lnTo>
                    <a:pt x="406" y="242613"/>
                  </a:lnTo>
                  <a:lnTo>
                    <a:pt x="3002" y="248234"/>
                  </a:lnTo>
                  <a:lnTo>
                    <a:pt x="17614" y="265221"/>
                  </a:lnTo>
                  <a:lnTo>
                    <a:pt x="26370" y="267466"/>
                  </a:lnTo>
                  <a:lnTo>
                    <a:pt x="35213" y="273159"/>
                  </a:lnTo>
                  <a:lnTo>
                    <a:pt x="45781" y="275821"/>
                  </a:lnTo>
                  <a:lnTo>
                    <a:pt x="79100" y="276214"/>
                  </a:lnTo>
                  <a:lnTo>
                    <a:pt x="85602" y="279042"/>
                  </a:lnTo>
                  <a:lnTo>
                    <a:pt x="92020" y="282769"/>
                  </a:lnTo>
                  <a:lnTo>
                    <a:pt x="104763" y="285161"/>
                  </a:lnTo>
                  <a:lnTo>
                    <a:pt x="112177" y="286546"/>
                  </a:lnTo>
                  <a:lnTo>
                    <a:pt x="133350" y="2952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78" name="SMARTInkShape-1719"/>
            <p:cNvSpPr/>
            <p:nvPr>
              <p:custDataLst>
                <p:tags r:id="rId86"/>
              </p:custDataLst>
            </p:nvPr>
          </p:nvSpPr>
          <p:spPr>
            <a:xfrm>
              <a:off x="8477250" y="3192238"/>
              <a:ext cx="200026" cy="388998"/>
            </a:xfrm>
            <a:custGeom>
              <a:avLst/>
              <a:gdLst/>
              <a:ahLst/>
              <a:cxnLst/>
              <a:rect l="0" t="0" r="0" b="0"/>
              <a:pathLst>
                <a:path w="200026" h="388998">
                  <a:moveTo>
                    <a:pt x="0" y="151037"/>
                  </a:moveTo>
                  <a:lnTo>
                    <a:pt x="0" y="151037"/>
                  </a:lnTo>
                  <a:lnTo>
                    <a:pt x="9409" y="151037"/>
                  </a:lnTo>
                  <a:lnTo>
                    <a:pt x="9490" y="156094"/>
                  </a:lnTo>
                  <a:lnTo>
                    <a:pt x="10560" y="157583"/>
                  </a:lnTo>
                  <a:lnTo>
                    <a:pt x="14571" y="159238"/>
                  </a:lnTo>
                  <a:lnTo>
                    <a:pt x="16064" y="160738"/>
                  </a:lnTo>
                  <a:lnTo>
                    <a:pt x="17724" y="165226"/>
                  </a:lnTo>
                  <a:lnTo>
                    <a:pt x="21857" y="201501"/>
                  </a:lnTo>
                  <a:lnTo>
                    <a:pt x="25589" y="212624"/>
                  </a:lnTo>
                  <a:lnTo>
                    <a:pt x="28459" y="257155"/>
                  </a:lnTo>
                  <a:lnTo>
                    <a:pt x="29610" y="278930"/>
                  </a:lnTo>
                  <a:lnTo>
                    <a:pt x="37216" y="316216"/>
                  </a:lnTo>
                  <a:lnTo>
                    <a:pt x="38895" y="334152"/>
                  </a:lnTo>
                  <a:lnTo>
                    <a:pt x="49843" y="360341"/>
                  </a:lnTo>
                  <a:lnTo>
                    <a:pt x="69979" y="382798"/>
                  </a:lnTo>
                  <a:lnTo>
                    <a:pt x="76258" y="386333"/>
                  </a:lnTo>
                  <a:lnTo>
                    <a:pt x="93372" y="388997"/>
                  </a:lnTo>
                  <a:lnTo>
                    <a:pt x="105365" y="381601"/>
                  </a:lnTo>
                  <a:lnTo>
                    <a:pt x="122648" y="374968"/>
                  </a:lnTo>
                  <a:lnTo>
                    <a:pt x="135236" y="366495"/>
                  </a:lnTo>
                  <a:lnTo>
                    <a:pt x="139480" y="360391"/>
                  </a:lnTo>
                  <a:lnTo>
                    <a:pt x="150033" y="338140"/>
                  </a:lnTo>
                  <a:lnTo>
                    <a:pt x="157931" y="325479"/>
                  </a:lnTo>
                  <a:lnTo>
                    <a:pt x="163957" y="305596"/>
                  </a:lnTo>
                  <a:lnTo>
                    <a:pt x="166455" y="301701"/>
                  </a:lnTo>
                  <a:lnTo>
                    <a:pt x="169970" y="286107"/>
                  </a:lnTo>
                  <a:lnTo>
                    <a:pt x="171412" y="238575"/>
                  </a:lnTo>
                  <a:lnTo>
                    <a:pt x="171449" y="196009"/>
                  </a:lnTo>
                  <a:lnTo>
                    <a:pt x="168627" y="189369"/>
                  </a:lnTo>
                  <a:lnTo>
                    <a:pt x="166394" y="186117"/>
                  </a:lnTo>
                  <a:lnTo>
                    <a:pt x="159690" y="162568"/>
                  </a:lnTo>
                  <a:lnTo>
                    <a:pt x="145502" y="141688"/>
                  </a:lnTo>
                  <a:lnTo>
                    <a:pt x="142983" y="135240"/>
                  </a:lnTo>
                  <a:lnTo>
                    <a:pt x="136675" y="125660"/>
                  </a:lnTo>
                  <a:lnTo>
                    <a:pt x="133276" y="116119"/>
                  </a:lnTo>
                  <a:lnTo>
                    <a:pt x="116477" y="93299"/>
                  </a:lnTo>
                  <a:lnTo>
                    <a:pt x="114428" y="71628"/>
                  </a:lnTo>
                  <a:lnTo>
                    <a:pt x="114312" y="52609"/>
                  </a:lnTo>
                  <a:lnTo>
                    <a:pt x="117127" y="46261"/>
                  </a:lnTo>
                  <a:lnTo>
                    <a:pt x="147413" y="13153"/>
                  </a:lnTo>
                  <a:lnTo>
                    <a:pt x="153005" y="10380"/>
                  </a:lnTo>
                  <a:lnTo>
                    <a:pt x="168355" y="7396"/>
                  </a:lnTo>
                  <a:lnTo>
                    <a:pt x="180990" y="681"/>
                  </a:lnTo>
                  <a:lnTo>
                    <a:pt x="184161" y="0"/>
                  </a:lnTo>
                  <a:lnTo>
                    <a:pt x="187333" y="604"/>
                  </a:lnTo>
                  <a:lnTo>
                    <a:pt x="200025" y="816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79" name="SMARTInkShape-1720"/>
            <p:cNvSpPr/>
            <p:nvPr>
              <p:custDataLst>
                <p:tags r:id="rId87"/>
              </p:custDataLst>
            </p:nvPr>
          </p:nvSpPr>
          <p:spPr>
            <a:xfrm>
              <a:off x="8286750" y="3429000"/>
              <a:ext cx="142876" cy="38091"/>
            </a:xfrm>
            <a:custGeom>
              <a:avLst/>
              <a:gdLst/>
              <a:ahLst/>
              <a:cxnLst/>
              <a:rect l="0" t="0" r="0" b="0"/>
              <a:pathLst>
                <a:path w="142876" h="38091">
                  <a:moveTo>
                    <a:pt x="0" y="28575"/>
                  </a:moveTo>
                  <a:lnTo>
                    <a:pt x="0" y="28575"/>
                  </a:lnTo>
                  <a:lnTo>
                    <a:pt x="0" y="36776"/>
                  </a:lnTo>
                  <a:lnTo>
                    <a:pt x="1058" y="37217"/>
                  </a:lnTo>
                  <a:lnTo>
                    <a:pt x="23598" y="38090"/>
                  </a:lnTo>
                  <a:lnTo>
                    <a:pt x="29184" y="35273"/>
                  </a:lnTo>
                  <a:lnTo>
                    <a:pt x="35196" y="31552"/>
                  </a:lnTo>
                  <a:lnTo>
                    <a:pt x="44531" y="28399"/>
                  </a:lnTo>
                  <a:lnTo>
                    <a:pt x="53999" y="22290"/>
                  </a:lnTo>
                  <a:lnTo>
                    <a:pt x="63508" y="20010"/>
                  </a:lnTo>
                  <a:lnTo>
                    <a:pt x="69854" y="19476"/>
                  </a:lnTo>
                  <a:lnTo>
                    <a:pt x="76201" y="16417"/>
                  </a:lnTo>
                  <a:lnTo>
                    <a:pt x="82549" y="12588"/>
                  </a:lnTo>
                  <a:lnTo>
                    <a:pt x="95250" y="10130"/>
                  </a:lnTo>
                  <a:lnTo>
                    <a:pt x="117476" y="9560"/>
                  </a:lnTo>
                  <a:lnTo>
                    <a:pt x="123825" y="6719"/>
                  </a:lnTo>
                  <a:lnTo>
                    <a:pt x="130174" y="2986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80" name="SMARTInkShape-1721"/>
            <p:cNvSpPr/>
            <p:nvPr>
              <p:custDataLst>
                <p:tags r:id="rId88"/>
              </p:custDataLst>
            </p:nvPr>
          </p:nvSpPr>
          <p:spPr>
            <a:xfrm>
              <a:off x="8001004" y="3228986"/>
              <a:ext cx="190497" cy="95240"/>
            </a:xfrm>
            <a:custGeom>
              <a:avLst/>
              <a:gdLst/>
              <a:ahLst/>
              <a:cxnLst/>
              <a:rect l="0" t="0" r="0" b="0"/>
              <a:pathLst>
                <a:path w="190497" h="95240">
                  <a:moveTo>
                    <a:pt x="9521" y="57139"/>
                  </a:moveTo>
                  <a:lnTo>
                    <a:pt x="9521" y="57139"/>
                  </a:lnTo>
                  <a:lnTo>
                    <a:pt x="387" y="57139"/>
                  </a:lnTo>
                  <a:lnTo>
                    <a:pt x="0" y="39529"/>
                  </a:lnTo>
                  <a:lnTo>
                    <a:pt x="5053" y="33459"/>
                  </a:lnTo>
                  <a:lnTo>
                    <a:pt x="10357" y="30739"/>
                  </a:lnTo>
                  <a:lnTo>
                    <a:pt x="13253" y="30015"/>
                  </a:lnTo>
                  <a:lnTo>
                    <a:pt x="28645" y="21216"/>
                  </a:lnTo>
                  <a:lnTo>
                    <a:pt x="31795" y="20490"/>
                  </a:lnTo>
                  <a:lnTo>
                    <a:pt x="45513" y="12779"/>
                  </a:lnTo>
                  <a:lnTo>
                    <a:pt x="60519" y="9423"/>
                  </a:lnTo>
                  <a:lnTo>
                    <a:pt x="75608" y="2166"/>
                  </a:lnTo>
                  <a:lnTo>
                    <a:pt x="109268" y="0"/>
                  </a:lnTo>
                  <a:lnTo>
                    <a:pt x="114883" y="2816"/>
                  </a:lnTo>
                  <a:lnTo>
                    <a:pt x="131976" y="17681"/>
                  </a:lnTo>
                  <a:lnTo>
                    <a:pt x="133226" y="27120"/>
                  </a:lnTo>
                  <a:lnTo>
                    <a:pt x="133310" y="33193"/>
                  </a:lnTo>
                  <a:lnTo>
                    <a:pt x="132263" y="34825"/>
                  </a:lnTo>
                  <a:lnTo>
                    <a:pt x="130508" y="35913"/>
                  </a:lnTo>
                  <a:lnTo>
                    <a:pt x="128279" y="36638"/>
                  </a:lnTo>
                  <a:lnTo>
                    <a:pt x="126793" y="38180"/>
                  </a:lnTo>
                  <a:lnTo>
                    <a:pt x="125142" y="42716"/>
                  </a:lnTo>
                  <a:lnTo>
                    <a:pt x="124212" y="51219"/>
                  </a:lnTo>
                  <a:lnTo>
                    <a:pt x="123023" y="53192"/>
                  </a:lnTo>
                  <a:lnTo>
                    <a:pt x="121173" y="54508"/>
                  </a:lnTo>
                  <a:lnTo>
                    <a:pt x="118881" y="55385"/>
                  </a:lnTo>
                  <a:lnTo>
                    <a:pt x="117352" y="57028"/>
                  </a:lnTo>
                  <a:lnTo>
                    <a:pt x="115655" y="61676"/>
                  </a:lnTo>
                  <a:lnTo>
                    <a:pt x="114143" y="63338"/>
                  </a:lnTo>
                  <a:lnTo>
                    <a:pt x="101158" y="71283"/>
                  </a:lnTo>
                  <a:lnTo>
                    <a:pt x="97873" y="76830"/>
                  </a:lnTo>
                  <a:lnTo>
                    <a:pt x="95591" y="85602"/>
                  </a:lnTo>
                  <a:lnTo>
                    <a:pt x="95399" y="90251"/>
                  </a:lnTo>
                  <a:lnTo>
                    <a:pt x="94291" y="91913"/>
                  </a:lnTo>
                  <a:lnTo>
                    <a:pt x="92493" y="93022"/>
                  </a:lnTo>
                  <a:lnTo>
                    <a:pt x="85839" y="95200"/>
                  </a:lnTo>
                  <a:lnTo>
                    <a:pt x="103413" y="95239"/>
                  </a:lnTo>
                  <a:lnTo>
                    <a:pt x="112106" y="88693"/>
                  </a:lnTo>
                  <a:lnTo>
                    <a:pt x="117909" y="87038"/>
                  </a:lnTo>
                  <a:lnTo>
                    <a:pt x="139705" y="85831"/>
                  </a:lnTo>
                  <a:lnTo>
                    <a:pt x="152815" y="78190"/>
                  </a:lnTo>
                  <a:lnTo>
                    <a:pt x="190496" y="7618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81" name="SMARTInkShape-1722"/>
            <p:cNvSpPr/>
            <p:nvPr>
              <p:custDataLst>
                <p:tags r:id="rId89"/>
              </p:custDataLst>
            </p:nvPr>
          </p:nvSpPr>
          <p:spPr>
            <a:xfrm>
              <a:off x="7972425" y="3543300"/>
              <a:ext cx="209551" cy="104776"/>
            </a:xfrm>
            <a:custGeom>
              <a:avLst/>
              <a:gdLst/>
              <a:ahLst/>
              <a:cxnLst/>
              <a:rect l="0" t="0" r="0" b="0"/>
              <a:pathLst>
                <a:path w="209551" h="104776">
                  <a:moveTo>
                    <a:pt x="0" y="38100"/>
                  </a:moveTo>
                  <a:lnTo>
                    <a:pt x="0" y="38100"/>
                  </a:lnTo>
                  <a:lnTo>
                    <a:pt x="0" y="23911"/>
                  </a:lnTo>
                  <a:lnTo>
                    <a:pt x="1058" y="22291"/>
                  </a:lnTo>
                  <a:lnTo>
                    <a:pt x="2822" y="21210"/>
                  </a:lnTo>
                  <a:lnTo>
                    <a:pt x="8201" y="19476"/>
                  </a:lnTo>
                  <a:lnTo>
                    <a:pt x="27125" y="1444"/>
                  </a:lnTo>
                  <a:lnTo>
                    <a:pt x="36649" y="127"/>
                  </a:lnTo>
                  <a:lnTo>
                    <a:pt x="55788" y="0"/>
                  </a:lnTo>
                  <a:lnTo>
                    <a:pt x="56242" y="1058"/>
                  </a:lnTo>
                  <a:lnTo>
                    <a:pt x="57146" y="26824"/>
                  </a:lnTo>
                  <a:lnTo>
                    <a:pt x="50603" y="35833"/>
                  </a:lnTo>
                  <a:lnTo>
                    <a:pt x="48507" y="44719"/>
                  </a:lnTo>
                  <a:lnTo>
                    <a:pt x="47740" y="55304"/>
                  </a:lnTo>
                  <a:lnTo>
                    <a:pt x="41102" y="64389"/>
                  </a:lnTo>
                  <a:lnTo>
                    <a:pt x="38989" y="73289"/>
                  </a:lnTo>
                  <a:lnTo>
                    <a:pt x="38101" y="104252"/>
                  </a:lnTo>
                  <a:lnTo>
                    <a:pt x="70281" y="104775"/>
                  </a:lnTo>
                  <a:lnTo>
                    <a:pt x="76391" y="101953"/>
                  </a:lnTo>
                  <a:lnTo>
                    <a:pt x="93159" y="89587"/>
                  </a:lnTo>
                  <a:lnTo>
                    <a:pt x="112320" y="83666"/>
                  </a:lnTo>
                  <a:lnTo>
                    <a:pt x="159273" y="53939"/>
                  </a:lnTo>
                  <a:lnTo>
                    <a:pt x="168861" y="44787"/>
                  </a:lnTo>
                  <a:lnTo>
                    <a:pt x="177709" y="34722"/>
                  </a:lnTo>
                  <a:lnTo>
                    <a:pt x="20955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82" name="SMARTInkShape-1723"/>
            <p:cNvSpPr/>
            <p:nvPr>
              <p:custDataLst>
                <p:tags r:id="rId90"/>
              </p:custDataLst>
            </p:nvPr>
          </p:nvSpPr>
          <p:spPr>
            <a:xfrm>
              <a:off x="7762875" y="3286125"/>
              <a:ext cx="161914" cy="314321"/>
            </a:xfrm>
            <a:custGeom>
              <a:avLst/>
              <a:gdLst/>
              <a:ahLst/>
              <a:cxnLst/>
              <a:rect l="0" t="0" r="0" b="0"/>
              <a:pathLst>
                <a:path w="161914" h="314321">
                  <a:moveTo>
                    <a:pt x="9525" y="152400"/>
                  </a:moveTo>
                  <a:lnTo>
                    <a:pt x="9525" y="152400"/>
                  </a:lnTo>
                  <a:lnTo>
                    <a:pt x="115" y="161808"/>
                  </a:lnTo>
                  <a:lnTo>
                    <a:pt x="0" y="116168"/>
                  </a:lnTo>
                  <a:lnTo>
                    <a:pt x="0" y="104741"/>
                  </a:lnTo>
                  <a:lnTo>
                    <a:pt x="2822" y="96646"/>
                  </a:lnTo>
                  <a:lnTo>
                    <a:pt x="6547" y="89521"/>
                  </a:lnTo>
                  <a:lnTo>
                    <a:pt x="8937" y="76322"/>
                  </a:lnTo>
                  <a:lnTo>
                    <a:pt x="9410" y="68581"/>
                  </a:lnTo>
                  <a:lnTo>
                    <a:pt x="16048" y="59447"/>
                  </a:lnTo>
                  <a:lnTo>
                    <a:pt x="19046" y="47639"/>
                  </a:lnTo>
                  <a:lnTo>
                    <a:pt x="19050" y="93143"/>
                  </a:lnTo>
                  <a:lnTo>
                    <a:pt x="19050" y="139865"/>
                  </a:lnTo>
                  <a:lnTo>
                    <a:pt x="20108" y="184160"/>
                  </a:lnTo>
                  <a:lnTo>
                    <a:pt x="27693" y="222251"/>
                  </a:lnTo>
                  <a:lnTo>
                    <a:pt x="29373" y="241300"/>
                  </a:lnTo>
                  <a:lnTo>
                    <a:pt x="36102" y="259292"/>
                  </a:lnTo>
                  <a:lnTo>
                    <a:pt x="45036" y="275389"/>
                  </a:lnTo>
                  <a:lnTo>
                    <a:pt x="55674" y="306602"/>
                  </a:lnTo>
                  <a:lnTo>
                    <a:pt x="57224" y="309176"/>
                  </a:lnTo>
                  <a:lnTo>
                    <a:pt x="59317" y="310893"/>
                  </a:lnTo>
                  <a:lnTo>
                    <a:pt x="64463" y="312800"/>
                  </a:lnTo>
                  <a:lnTo>
                    <a:pt x="102897" y="314320"/>
                  </a:lnTo>
                  <a:lnTo>
                    <a:pt x="112009" y="307778"/>
                  </a:lnTo>
                  <a:lnTo>
                    <a:pt x="120912" y="304624"/>
                  </a:lnTo>
                  <a:lnTo>
                    <a:pt x="136560" y="291659"/>
                  </a:lnTo>
                  <a:lnTo>
                    <a:pt x="140068" y="282732"/>
                  </a:lnTo>
                  <a:lnTo>
                    <a:pt x="142685" y="272767"/>
                  </a:lnTo>
                  <a:lnTo>
                    <a:pt x="150168" y="257747"/>
                  </a:lnTo>
                  <a:lnTo>
                    <a:pt x="152466" y="251079"/>
                  </a:lnTo>
                  <a:lnTo>
                    <a:pt x="158652" y="240317"/>
                  </a:lnTo>
                  <a:lnTo>
                    <a:pt x="161841" y="196918"/>
                  </a:lnTo>
                  <a:lnTo>
                    <a:pt x="161913" y="178227"/>
                  </a:lnTo>
                  <a:lnTo>
                    <a:pt x="159098" y="171640"/>
                  </a:lnTo>
                  <a:lnTo>
                    <a:pt x="155377" y="165184"/>
                  </a:lnTo>
                  <a:lnTo>
                    <a:pt x="152224" y="155600"/>
                  </a:lnTo>
                  <a:lnTo>
                    <a:pt x="126455" y="123651"/>
                  </a:lnTo>
                  <a:lnTo>
                    <a:pt x="123936" y="117397"/>
                  </a:lnTo>
                  <a:lnTo>
                    <a:pt x="108045" y="97540"/>
                  </a:lnTo>
                  <a:lnTo>
                    <a:pt x="104686" y="88638"/>
                  </a:lnTo>
                  <a:lnTo>
                    <a:pt x="98516" y="79297"/>
                  </a:lnTo>
                  <a:lnTo>
                    <a:pt x="96218" y="69827"/>
                  </a:lnTo>
                  <a:lnTo>
                    <a:pt x="95288" y="52650"/>
                  </a:lnTo>
                  <a:lnTo>
                    <a:pt x="98089" y="47036"/>
                  </a:lnTo>
                  <a:lnTo>
                    <a:pt x="101804" y="41013"/>
                  </a:lnTo>
                  <a:lnTo>
                    <a:pt x="104953" y="31672"/>
                  </a:lnTo>
                  <a:lnTo>
                    <a:pt x="128452" y="4909"/>
                  </a:lnTo>
                  <a:lnTo>
                    <a:pt x="133996" y="2182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83" name="SMARTInkShape-1724"/>
            <p:cNvSpPr/>
            <p:nvPr>
              <p:custDataLst>
                <p:tags r:id="rId91"/>
              </p:custDataLst>
            </p:nvPr>
          </p:nvSpPr>
          <p:spPr>
            <a:xfrm>
              <a:off x="7762875" y="3743331"/>
              <a:ext cx="899050" cy="85720"/>
            </a:xfrm>
            <a:custGeom>
              <a:avLst/>
              <a:gdLst/>
              <a:ahLst/>
              <a:cxnLst/>
              <a:rect l="0" t="0" r="0" b="0"/>
              <a:pathLst>
                <a:path w="899050" h="85720">
                  <a:moveTo>
                    <a:pt x="0" y="85719"/>
                  </a:moveTo>
                  <a:lnTo>
                    <a:pt x="0" y="85719"/>
                  </a:lnTo>
                  <a:lnTo>
                    <a:pt x="0" y="76587"/>
                  </a:lnTo>
                  <a:lnTo>
                    <a:pt x="8201" y="76228"/>
                  </a:lnTo>
                  <a:lnTo>
                    <a:pt x="16868" y="69655"/>
                  </a:lnTo>
                  <a:lnTo>
                    <a:pt x="25694" y="67554"/>
                  </a:lnTo>
                  <a:lnTo>
                    <a:pt x="69851" y="66672"/>
                  </a:lnTo>
                  <a:lnTo>
                    <a:pt x="117410" y="57406"/>
                  </a:lnTo>
                  <a:lnTo>
                    <a:pt x="145962" y="56109"/>
                  </a:lnTo>
                  <a:lnTo>
                    <a:pt x="164102" y="49610"/>
                  </a:lnTo>
                  <a:lnTo>
                    <a:pt x="200216" y="44971"/>
                  </a:lnTo>
                  <a:lnTo>
                    <a:pt x="219132" y="40131"/>
                  </a:lnTo>
                  <a:lnTo>
                    <a:pt x="260002" y="38273"/>
                  </a:lnTo>
                  <a:lnTo>
                    <a:pt x="276423" y="37115"/>
                  </a:lnTo>
                  <a:lnTo>
                    <a:pt x="323676" y="29162"/>
                  </a:lnTo>
                  <a:lnTo>
                    <a:pt x="369473" y="25799"/>
                  </a:lnTo>
                  <a:lnTo>
                    <a:pt x="396479" y="20378"/>
                  </a:lnTo>
                  <a:lnTo>
                    <a:pt x="443141" y="19161"/>
                  </a:lnTo>
                  <a:lnTo>
                    <a:pt x="487538" y="19054"/>
                  </a:lnTo>
                  <a:lnTo>
                    <a:pt x="516620" y="17988"/>
                  </a:lnTo>
                  <a:lnTo>
                    <a:pt x="561923" y="10108"/>
                  </a:lnTo>
                  <a:lnTo>
                    <a:pt x="606421" y="9553"/>
                  </a:lnTo>
                  <a:lnTo>
                    <a:pt x="650876" y="9521"/>
                  </a:lnTo>
                  <a:lnTo>
                    <a:pt x="695325" y="9519"/>
                  </a:lnTo>
                  <a:lnTo>
                    <a:pt x="739774" y="9519"/>
                  </a:lnTo>
                  <a:lnTo>
                    <a:pt x="774348" y="6697"/>
                  </a:lnTo>
                  <a:lnTo>
                    <a:pt x="813844" y="583"/>
                  </a:lnTo>
                  <a:lnTo>
                    <a:pt x="856785" y="46"/>
                  </a:lnTo>
                  <a:lnTo>
                    <a:pt x="899049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385" name="SMARTInkShape-1725"/>
          <p:cNvSpPr/>
          <p:nvPr>
            <p:custDataLst>
              <p:tags r:id="rId10"/>
            </p:custDataLst>
          </p:nvPr>
        </p:nvSpPr>
        <p:spPr>
          <a:xfrm>
            <a:off x="6000750" y="4048125"/>
            <a:ext cx="723901" cy="457201"/>
          </a:xfrm>
          <a:custGeom>
            <a:avLst/>
            <a:gdLst/>
            <a:ahLst/>
            <a:cxnLst/>
            <a:rect l="0" t="0" r="0" b="0"/>
            <a:pathLst>
              <a:path w="723901" h="457201">
                <a:moveTo>
                  <a:pt x="723900" y="0"/>
                </a:moveTo>
                <a:lnTo>
                  <a:pt x="723900" y="0"/>
                </a:lnTo>
                <a:lnTo>
                  <a:pt x="709435" y="0"/>
                </a:lnTo>
                <a:lnTo>
                  <a:pt x="704066" y="2822"/>
                </a:lnTo>
                <a:lnTo>
                  <a:pt x="679180" y="24636"/>
                </a:lnTo>
                <a:lnTo>
                  <a:pt x="666697" y="30619"/>
                </a:lnTo>
                <a:lnTo>
                  <a:pt x="660376" y="36892"/>
                </a:lnTo>
                <a:lnTo>
                  <a:pt x="649809" y="51265"/>
                </a:lnTo>
                <a:lnTo>
                  <a:pt x="604373" y="89025"/>
                </a:lnTo>
                <a:lnTo>
                  <a:pt x="558537" y="118462"/>
                </a:lnTo>
                <a:lnTo>
                  <a:pt x="513897" y="149355"/>
                </a:lnTo>
                <a:lnTo>
                  <a:pt x="466666" y="180992"/>
                </a:lnTo>
                <a:lnTo>
                  <a:pt x="428614" y="206378"/>
                </a:lnTo>
                <a:lnTo>
                  <a:pt x="383977" y="238321"/>
                </a:lnTo>
                <a:lnTo>
                  <a:pt x="340666" y="266112"/>
                </a:lnTo>
                <a:lnTo>
                  <a:pt x="296715" y="291984"/>
                </a:lnTo>
                <a:lnTo>
                  <a:pt x="250913" y="317477"/>
                </a:lnTo>
                <a:lnTo>
                  <a:pt x="210194" y="342895"/>
                </a:lnTo>
                <a:lnTo>
                  <a:pt x="178344" y="359127"/>
                </a:lnTo>
                <a:lnTo>
                  <a:pt x="147740" y="373461"/>
                </a:lnTo>
                <a:lnTo>
                  <a:pt x="104161" y="396940"/>
                </a:lnTo>
                <a:lnTo>
                  <a:pt x="57068" y="420820"/>
                </a:lnTo>
                <a:lnTo>
                  <a:pt x="26639" y="435746"/>
                </a:lnTo>
                <a:lnTo>
                  <a:pt x="0" y="45720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386" name="SMARTInkShape-1726"/>
          <p:cNvSpPr/>
          <p:nvPr>
            <p:custDataLst>
              <p:tags r:id="rId11"/>
            </p:custDataLst>
          </p:nvPr>
        </p:nvSpPr>
        <p:spPr>
          <a:xfrm>
            <a:off x="7858125" y="3921315"/>
            <a:ext cx="849072" cy="460186"/>
          </a:xfrm>
          <a:custGeom>
            <a:avLst/>
            <a:gdLst/>
            <a:ahLst/>
            <a:cxnLst/>
            <a:rect l="0" t="0" r="0" b="0"/>
            <a:pathLst>
              <a:path w="849072" h="460186">
                <a:moveTo>
                  <a:pt x="849071" y="0"/>
                </a:moveTo>
                <a:lnTo>
                  <a:pt x="849071" y="0"/>
                </a:lnTo>
                <a:lnTo>
                  <a:pt x="837951" y="3647"/>
                </a:lnTo>
                <a:lnTo>
                  <a:pt x="798812" y="18947"/>
                </a:lnTo>
                <a:lnTo>
                  <a:pt x="752305" y="39803"/>
                </a:lnTo>
                <a:lnTo>
                  <a:pt x="713283" y="57138"/>
                </a:lnTo>
                <a:lnTo>
                  <a:pt x="665908" y="79847"/>
                </a:lnTo>
                <a:lnTo>
                  <a:pt x="628400" y="95609"/>
                </a:lnTo>
                <a:lnTo>
                  <a:pt x="590476" y="112626"/>
                </a:lnTo>
                <a:lnTo>
                  <a:pt x="549606" y="134954"/>
                </a:lnTo>
                <a:lnTo>
                  <a:pt x="503983" y="154976"/>
                </a:lnTo>
                <a:lnTo>
                  <a:pt x="459772" y="174314"/>
                </a:lnTo>
                <a:lnTo>
                  <a:pt x="419862" y="196271"/>
                </a:lnTo>
                <a:lnTo>
                  <a:pt x="378402" y="220064"/>
                </a:lnTo>
                <a:lnTo>
                  <a:pt x="332606" y="243340"/>
                </a:lnTo>
                <a:lnTo>
                  <a:pt x="288344" y="270346"/>
                </a:lnTo>
                <a:lnTo>
                  <a:pt x="248419" y="295634"/>
                </a:lnTo>
                <a:lnTo>
                  <a:pt x="206956" y="319354"/>
                </a:lnTo>
                <a:lnTo>
                  <a:pt x="163978" y="346491"/>
                </a:lnTo>
                <a:lnTo>
                  <a:pt x="124433" y="374639"/>
                </a:lnTo>
                <a:lnTo>
                  <a:pt x="83083" y="403088"/>
                </a:lnTo>
                <a:lnTo>
                  <a:pt x="40139" y="431626"/>
                </a:lnTo>
                <a:lnTo>
                  <a:pt x="0" y="460185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387" name="SMARTInkShape-1727"/>
          <p:cNvSpPr/>
          <p:nvPr>
            <p:custDataLst>
              <p:tags r:id="rId12"/>
            </p:custDataLst>
          </p:nvPr>
        </p:nvSpPr>
        <p:spPr>
          <a:xfrm>
            <a:off x="5534141" y="4791075"/>
            <a:ext cx="171332" cy="294845"/>
          </a:xfrm>
          <a:custGeom>
            <a:avLst/>
            <a:gdLst/>
            <a:ahLst/>
            <a:cxnLst/>
            <a:rect l="0" t="0" r="0" b="0"/>
            <a:pathLst>
              <a:path w="171332" h="294845">
                <a:moveTo>
                  <a:pt x="9409" y="38100"/>
                </a:moveTo>
                <a:lnTo>
                  <a:pt x="9409" y="38100"/>
                </a:lnTo>
                <a:lnTo>
                  <a:pt x="9409" y="28578"/>
                </a:lnTo>
                <a:lnTo>
                  <a:pt x="1208" y="28575"/>
                </a:lnTo>
                <a:lnTo>
                  <a:pt x="767" y="27517"/>
                </a:lnTo>
                <a:lnTo>
                  <a:pt x="0" y="20374"/>
                </a:lnTo>
                <a:lnTo>
                  <a:pt x="1020" y="19933"/>
                </a:lnTo>
                <a:lnTo>
                  <a:pt x="8096" y="19167"/>
                </a:lnTo>
                <a:lnTo>
                  <a:pt x="8825" y="16280"/>
                </a:lnTo>
                <a:lnTo>
                  <a:pt x="9409" y="1334"/>
                </a:lnTo>
                <a:lnTo>
                  <a:pt x="10467" y="889"/>
                </a:lnTo>
                <a:lnTo>
                  <a:pt x="33399" y="0"/>
                </a:lnTo>
                <a:lnTo>
                  <a:pt x="34928" y="1058"/>
                </a:lnTo>
                <a:lnTo>
                  <a:pt x="35947" y="2822"/>
                </a:lnTo>
                <a:lnTo>
                  <a:pt x="37716" y="9701"/>
                </a:lnTo>
                <a:lnTo>
                  <a:pt x="37949" y="17610"/>
                </a:lnTo>
                <a:lnTo>
                  <a:pt x="44523" y="26370"/>
                </a:lnTo>
                <a:lnTo>
                  <a:pt x="46624" y="35213"/>
                </a:lnTo>
                <a:lnTo>
                  <a:pt x="47475" y="60336"/>
                </a:lnTo>
                <a:lnTo>
                  <a:pt x="50316" y="66680"/>
                </a:lnTo>
                <a:lnTo>
                  <a:pt x="54048" y="73027"/>
                </a:lnTo>
                <a:lnTo>
                  <a:pt x="56149" y="83609"/>
                </a:lnTo>
                <a:lnTo>
                  <a:pt x="57017" y="131190"/>
                </a:lnTo>
                <a:lnTo>
                  <a:pt x="58085" y="139798"/>
                </a:lnTo>
                <a:lnTo>
                  <a:pt x="65234" y="163650"/>
                </a:lnTo>
                <a:lnTo>
                  <a:pt x="66525" y="207826"/>
                </a:lnTo>
                <a:lnTo>
                  <a:pt x="69366" y="216898"/>
                </a:lnTo>
                <a:lnTo>
                  <a:pt x="73098" y="224459"/>
                </a:lnTo>
                <a:lnTo>
                  <a:pt x="76880" y="244390"/>
                </a:lnTo>
                <a:lnTo>
                  <a:pt x="83572" y="257158"/>
                </a:lnTo>
                <a:lnTo>
                  <a:pt x="85207" y="269872"/>
                </a:lnTo>
                <a:lnTo>
                  <a:pt x="86398" y="271991"/>
                </a:lnTo>
                <a:lnTo>
                  <a:pt x="88252" y="273402"/>
                </a:lnTo>
                <a:lnTo>
                  <a:pt x="90547" y="274343"/>
                </a:lnTo>
                <a:lnTo>
                  <a:pt x="92075" y="276029"/>
                </a:lnTo>
                <a:lnTo>
                  <a:pt x="93776" y="280724"/>
                </a:lnTo>
                <a:lnTo>
                  <a:pt x="95286" y="282399"/>
                </a:lnTo>
                <a:lnTo>
                  <a:pt x="99788" y="284261"/>
                </a:lnTo>
                <a:lnTo>
                  <a:pt x="101412" y="285815"/>
                </a:lnTo>
                <a:lnTo>
                  <a:pt x="103216" y="290365"/>
                </a:lnTo>
                <a:lnTo>
                  <a:pt x="104755" y="292002"/>
                </a:lnTo>
                <a:lnTo>
                  <a:pt x="112733" y="294844"/>
                </a:lnTo>
                <a:lnTo>
                  <a:pt x="122258" y="287036"/>
                </a:lnTo>
                <a:lnTo>
                  <a:pt x="123064" y="283499"/>
                </a:lnTo>
                <a:lnTo>
                  <a:pt x="123279" y="281073"/>
                </a:lnTo>
                <a:lnTo>
                  <a:pt x="124481" y="279458"/>
                </a:lnTo>
                <a:lnTo>
                  <a:pt x="128639" y="277662"/>
                </a:lnTo>
                <a:lnTo>
                  <a:pt x="130169" y="276125"/>
                </a:lnTo>
                <a:lnTo>
                  <a:pt x="131872" y="271594"/>
                </a:lnTo>
                <a:lnTo>
                  <a:pt x="133384" y="269963"/>
                </a:lnTo>
                <a:lnTo>
                  <a:pt x="137887" y="268151"/>
                </a:lnTo>
                <a:lnTo>
                  <a:pt x="139511" y="266609"/>
                </a:lnTo>
                <a:lnTo>
                  <a:pt x="141315" y="262073"/>
                </a:lnTo>
                <a:lnTo>
                  <a:pt x="143532" y="250538"/>
                </a:lnTo>
                <a:lnTo>
                  <a:pt x="149222" y="241215"/>
                </a:lnTo>
                <a:lnTo>
                  <a:pt x="152434" y="231750"/>
                </a:lnTo>
                <a:lnTo>
                  <a:pt x="158561" y="222243"/>
                </a:lnTo>
                <a:lnTo>
                  <a:pt x="160846" y="212723"/>
                </a:lnTo>
                <a:lnTo>
                  <a:pt x="162784" y="187129"/>
                </a:lnTo>
                <a:lnTo>
                  <a:pt x="169999" y="168668"/>
                </a:lnTo>
                <a:lnTo>
                  <a:pt x="171324" y="121977"/>
                </a:lnTo>
                <a:lnTo>
                  <a:pt x="171331" y="116575"/>
                </a:lnTo>
                <a:lnTo>
                  <a:pt x="163795" y="104239"/>
                </a:lnTo>
                <a:lnTo>
                  <a:pt x="160773" y="78486"/>
                </a:lnTo>
                <a:lnTo>
                  <a:pt x="152677" y="67197"/>
                </a:lnTo>
                <a:lnTo>
                  <a:pt x="152400" y="61773"/>
                </a:lnTo>
                <a:lnTo>
                  <a:pt x="151303" y="60232"/>
                </a:lnTo>
                <a:lnTo>
                  <a:pt x="149513" y="59205"/>
                </a:lnTo>
                <a:lnTo>
                  <a:pt x="147261" y="58519"/>
                </a:lnTo>
                <a:lnTo>
                  <a:pt x="145760" y="57005"/>
                </a:lnTo>
                <a:lnTo>
                  <a:pt x="143154" y="49069"/>
                </a:lnTo>
                <a:lnTo>
                  <a:pt x="142759" y="1905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395" name="SMARTInkShape-Group405"/>
          <p:cNvGrpSpPr/>
          <p:nvPr/>
        </p:nvGrpSpPr>
        <p:grpSpPr>
          <a:xfrm>
            <a:off x="5800759" y="4600575"/>
            <a:ext cx="1133442" cy="447630"/>
            <a:chOff x="5800759" y="4600575"/>
            <a:chExt cx="1133442" cy="447630"/>
          </a:xfrm>
        </p:grpSpPr>
        <p:sp>
          <p:nvSpPr>
            <p:cNvPr id="26388" name="SMARTInkShape-1728"/>
            <p:cNvSpPr/>
            <p:nvPr>
              <p:custDataLst>
                <p:tags r:id="rId77"/>
              </p:custDataLst>
            </p:nvPr>
          </p:nvSpPr>
          <p:spPr>
            <a:xfrm>
              <a:off x="6804888" y="4933950"/>
              <a:ext cx="129313" cy="28576"/>
            </a:xfrm>
            <a:custGeom>
              <a:avLst/>
              <a:gdLst/>
              <a:ahLst/>
              <a:cxnLst/>
              <a:rect l="0" t="0" r="0" b="0"/>
              <a:pathLst>
                <a:path w="129313" h="28576">
                  <a:moveTo>
                    <a:pt x="5487" y="0"/>
                  </a:moveTo>
                  <a:lnTo>
                    <a:pt x="5487" y="0"/>
                  </a:lnTo>
                  <a:lnTo>
                    <a:pt x="5487" y="14189"/>
                  </a:lnTo>
                  <a:lnTo>
                    <a:pt x="4429" y="15810"/>
                  </a:lnTo>
                  <a:lnTo>
                    <a:pt x="2665" y="16890"/>
                  </a:lnTo>
                  <a:lnTo>
                    <a:pt x="431" y="17609"/>
                  </a:lnTo>
                  <a:lnTo>
                    <a:pt x="0" y="18090"/>
                  </a:lnTo>
                  <a:lnTo>
                    <a:pt x="770" y="18410"/>
                  </a:lnTo>
                  <a:lnTo>
                    <a:pt x="2342" y="18623"/>
                  </a:lnTo>
                  <a:lnTo>
                    <a:pt x="3390" y="19824"/>
                  </a:lnTo>
                  <a:lnTo>
                    <a:pt x="5212" y="27213"/>
                  </a:lnTo>
                  <a:lnTo>
                    <a:pt x="8187" y="27970"/>
                  </a:lnTo>
                  <a:lnTo>
                    <a:pt x="55115" y="28575"/>
                  </a:lnTo>
                  <a:lnTo>
                    <a:pt x="57623" y="28575"/>
                  </a:lnTo>
                  <a:lnTo>
                    <a:pt x="63230" y="25753"/>
                  </a:lnTo>
                  <a:lnTo>
                    <a:pt x="69251" y="22030"/>
                  </a:lnTo>
                  <a:lnTo>
                    <a:pt x="109678" y="10165"/>
                  </a:lnTo>
                  <a:lnTo>
                    <a:pt x="113047" y="9952"/>
                  </a:lnTo>
                  <a:lnTo>
                    <a:pt x="119614" y="6893"/>
                  </a:lnTo>
                  <a:lnTo>
                    <a:pt x="129312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89" name="SMARTInkShape-1729"/>
            <p:cNvSpPr/>
            <p:nvPr>
              <p:custDataLst>
                <p:tags r:id="rId78"/>
              </p:custDataLst>
            </p:nvPr>
          </p:nvSpPr>
          <p:spPr>
            <a:xfrm>
              <a:off x="6762750" y="4857750"/>
              <a:ext cx="104776" cy="9526"/>
            </a:xfrm>
            <a:custGeom>
              <a:avLst/>
              <a:gdLst/>
              <a:ahLst/>
              <a:cxnLst/>
              <a:rect l="0" t="0" r="0" b="0"/>
              <a:pathLst>
                <a:path w="104776" h="9526">
                  <a:moveTo>
                    <a:pt x="0" y="0"/>
                  </a:moveTo>
                  <a:lnTo>
                    <a:pt x="0" y="0"/>
                  </a:lnTo>
                  <a:lnTo>
                    <a:pt x="0" y="9133"/>
                  </a:lnTo>
                  <a:lnTo>
                    <a:pt x="45394" y="9525"/>
                  </a:lnTo>
                  <a:lnTo>
                    <a:pt x="55393" y="9525"/>
                  </a:lnTo>
                  <a:lnTo>
                    <a:pt x="64408" y="2979"/>
                  </a:lnTo>
                  <a:lnTo>
                    <a:pt x="74438" y="392"/>
                  </a:lnTo>
                  <a:lnTo>
                    <a:pt x="95204" y="0"/>
                  </a:lnTo>
                  <a:lnTo>
                    <a:pt x="10477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90" name="SMARTInkShape-1730"/>
            <p:cNvSpPr/>
            <p:nvPr>
              <p:custDataLst>
                <p:tags r:id="rId79"/>
              </p:custDataLst>
            </p:nvPr>
          </p:nvSpPr>
          <p:spPr>
            <a:xfrm>
              <a:off x="6496050" y="4600575"/>
              <a:ext cx="247651" cy="133351"/>
            </a:xfrm>
            <a:custGeom>
              <a:avLst/>
              <a:gdLst/>
              <a:ahLst/>
              <a:cxnLst/>
              <a:rect l="0" t="0" r="0" b="0"/>
              <a:pathLst>
                <a:path w="247651" h="133351">
                  <a:moveTo>
                    <a:pt x="0" y="28575"/>
                  </a:moveTo>
                  <a:lnTo>
                    <a:pt x="0" y="28575"/>
                  </a:lnTo>
                  <a:lnTo>
                    <a:pt x="18655" y="9920"/>
                  </a:lnTo>
                  <a:lnTo>
                    <a:pt x="23988" y="9642"/>
                  </a:lnTo>
                  <a:lnTo>
                    <a:pt x="25518" y="8545"/>
                  </a:lnTo>
                  <a:lnTo>
                    <a:pt x="26537" y="6755"/>
                  </a:lnTo>
                  <a:lnTo>
                    <a:pt x="27216" y="4503"/>
                  </a:lnTo>
                  <a:lnTo>
                    <a:pt x="28728" y="3003"/>
                  </a:lnTo>
                  <a:lnTo>
                    <a:pt x="36657" y="395"/>
                  </a:lnTo>
                  <a:lnTo>
                    <a:pt x="80735" y="0"/>
                  </a:lnTo>
                  <a:lnTo>
                    <a:pt x="82399" y="1058"/>
                  </a:lnTo>
                  <a:lnTo>
                    <a:pt x="83507" y="2822"/>
                  </a:lnTo>
                  <a:lnTo>
                    <a:pt x="84247" y="5057"/>
                  </a:lnTo>
                  <a:lnTo>
                    <a:pt x="85798" y="6546"/>
                  </a:lnTo>
                  <a:lnTo>
                    <a:pt x="90343" y="8201"/>
                  </a:lnTo>
                  <a:lnTo>
                    <a:pt x="98853" y="9133"/>
                  </a:lnTo>
                  <a:lnTo>
                    <a:pt x="100826" y="10321"/>
                  </a:lnTo>
                  <a:lnTo>
                    <a:pt x="102143" y="12173"/>
                  </a:lnTo>
                  <a:lnTo>
                    <a:pt x="104663" y="17052"/>
                  </a:lnTo>
                  <a:lnTo>
                    <a:pt x="112822" y="26848"/>
                  </a:lnTo>
                  <a:lnTo>
                    <a:pt x="115067" y="35838"/>
                  </a:lnTo>
                  <a:lnTo>
                    <a:pt x="120759" y="44721"/>
                  </a:lnTo>
                  <a:lnTo>
                    <a:pt x="123220" y="57203"/>
                  </a:lnTo>
                  <a:lnTo>
                    <a:pt x="123822" y="89016"/>
                  </a:lnTo>
                  <a:lnTo>
                    <a:pt x="121001" y="95302"/>
                  </a:lnTo>
                  <a:lnTo>
                    <a:pt x="115624" y="102904"/>
                  </a:lnTo>
                  <a:lnTo>
                    <a:pt x="114415" y="112812"/>
                  </a:lnTo>
                  <a:lnTo>
                    <a:pt x="114300" y="133231"/>
                  </a:lnTo>
                  <a:lnTo>
                    <a:pt x="159037" y="133350"/>
                  </a:lnTo>
                  <a:lnTo>
                    <a:pt x="165228" y="133350"/>
                  </a:lnTo>
                  <a:lnTo>
                    <a:pt x="167301" y="132292"/>
                  </a:lnTo>
                  <a:lnTo>
                    <a:pt x="168684" y="130528"/>
                  </a:lnTo>
                  <a:lnTo>
                    <a:pt x="169606" y="128293"/>
                  </a:lnTo>
                  <a:lnTo>
                    <a:pt x="171279" y="126804"/>
                  </a:lnTo>
                  <a:lnTo>
                    <a:pt x="175961" y="125149"/>
                  </a:lnTo>
                  <a:lnTo>
                    <a:pt x="222643" y="123825"/>
                  </a:lnTo>
                  <a:lnTo>
                    <a:pt x="231892" y="123825"/>
                  </a:lnTo>
                  <a:lnTo>
                    <a:pt x="233969" y="124883"/>
                  </a:lnTo>
                  <a:lnTo>
                    <a:pt x="235354" y="126647"/>
                  </a:lnTo>
                  <a:lnTo>
                    <a:pt x="236278" y="128882"/>
                  </a:lnTo>
                  <a:lnTo>
                    <a:pt x="237952" y="130371"/>
                  </a:lnTo>
                  <a:lnTo>
                    <a:pt x="247650" y="1333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91" name="SMARTInkShape-1731"/>
            <p:cNvSpPr/>
            <p:nvPr>
              <p:custDataLst>
                <p:tags r:id="rId80"/>
              </p:custDataLst>
            </p:nvPr>
          </p:nvSpPr>
          <p:spPr>
            <a:xfrm>
              <a:off x="6486525" y="4933950"/>
              <a:ext cx="9526" cy="114255"/>
            </a:xfrm>
            <a:custGeom>
              <a:avLst/>
              <a:gdLst/>
              <a:ahLst/>
              <a:cxnLst/>
              <a:rect l="0" t="0" r="0" b="0"/>
              <a:pathLst>
                <a:path w="9526" h="114255">
                  <a:moveTo>
                    <a:pt x="0" y="0"/>
                  </a:moveTo>
                  <a:lnTo>
                    <a:pt x="0" y="0"/>
                  </a:lnTo>
                  <a:lnTo>
                    <a:pt x="0" y="44536"/>
                  </a:lnTo>
                  <a:lnTo>
                    <a:pt x="0" y="91041"/>
                  </a:lnTo>
                  <a:lnTo>
                    <a:pt x="0" y="114254"/>
                  </a:lnTo>
                  <a:lnTo>
                    <a:pt x="9525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92" name="SMARTInkShape-1732"/>
            <p:cNvSpPr/>
            <p:nvPr>
              <p:custDataLst>
                <p:tags r:id="rId81"/>
              </p:custDataLst>
            </p:nvPr>
          </p:nvSpPr>
          <p:spPr>
            <a:xfrm>
              <a:off x="6229353" y="4705471"/>
              <a:ext cx="152398" cy="276094"/>
            </a:xfrm>
            <a:custGeom>
              <a:avLst/>
              <a:gdLst/>
              <a:ahLst/>
              <a:cxnLst/>
              <a:rect l="0" t="0" r="0" b="0"/>
              <a:pathLst>
                <a:path w="152398" h="276094">
                  <a:moveTo>
                    <a:pt x="9522" y="57029"/>
                  </a:moveTo>
                  <a:lnTo>
                    <a:pt x="9522" y="57029"/>
                  </a:lnTo>
                  <a:lnTo>
                    <a:pt x="14578" y="57029"/>
                  </a:lnTo>
                  <a:lnTo>
                    <a:pt x="16067" y="58087"/>
                  </a:lnTo>
                  <a:lnTo>
                    <a:pt x="17061" y="59851"/>
                  </a:lnTo>
                  <a:lnTo>
                    <a:pt x="18785" y="66730"/>
                  </a:lnTo>
                  <a:lnTo>
                    <a:pt x="19047" y="85175"/>
                  </a:lnTo>
                  <a:lnTo>
                    <a:pt x="9915" y="94726"/>
                  </a:lnTo>
                  <a:lnTo>
                    <a:pt x="9532" y="104251"/>
                  </a:lnTo>
                  <a:lnTo>
                    <a:pt x="1322" y="96418"/>
                  </a:lnTo>
                  <a:lnTo>
                    <a:pt x="390" y="90454"/>
                  </a:lnTo>
                  <a:lnTo>
                    <a:pt x="0" y="62975"/>
                  </a:lnTo>
                  <a:lnTo>
                    <a:pt x="2820" y="56850"/>
                  </a:lnTo>
                  <a:lnTo>
                    <a:pt x="6544" y="50600"/>
                  </a:lnTo>
                  <a:lnTo>
                    <a:pt x="8934" y="37963"/>
                  </a:lnTo>
                  <a:lnTo>
                    <a:pt x="9406" y="30333"/>
                  </a:lnTo>
                  <a:lnTo>
                    <a:pt x="17713" y="20418"/>
                  </a:lnTo>
                  <a:lnTo>
                    <a:pt x="21276" y="19591"/>
                  </a:lnTo>
                  <a:lnTo>
                    <a:pt x="36735" y="18932"/>
                  </a:lnTo>
                  <a:lnTo>
                    <a:pt x="37190" y="19989"/>
                  </a:lnTo>
                  <a:lnTo>
                    <a:pt x="37693" y="23986"/>
                  </a:lnTo>
                  <a:lnTo>
                    <a:pt x="38886" y="25476"/>
                  </a:lnTo>
                  <a:lnTo>
                    <a:pt x="43034" y="27130"/>
                  </a:lnTo>
                  <a:lnTo>
                    <a:pt x="44563" y="28630"/>
                  </a:lnTo>
                  <a:lnTo>
                    <a:pt x="46262" y="33118"/>
                  </a:lnTo>
                  <a:lnTo>
                    <a:pt x="48411" y="44623"/>
                  </a:lnTo>
                  <a:lnTo>
                    <a:pt x="54088" y="55000"/>
                  </a:lnTo>
                  <a:lnTo>
                    <a:pt x="57068" y="101395"/>
                  </a:lnTo>
                  <a:lnTo>
                    <a:pt x="58198" y="135618"/>
                  </a:lnTo>
                  <a:lnTo>
                    <a:pt x="64685" y="154319"/>
                  </a:lnTo>
                  <a:lnTo>
                    <a:pt x="69443" y="201943"/>
                  </a:lnTo>
                  <a:lnTo>
                    <a:pt x="74863" y="220650"/>
                  </a:lnTo>
                  <a:lnTo>
                    <a:pt x="76992" y="241083"/>
                  </a:lnTo>
                  <a:lnTo>
                    <a:pt x="86511" y="266298"/>
                  </a:lnTo>
                  <a:lnTo>
                    <a:pt x="93889" y="274603"/>
                  </a:lnTo>
                  <a:lnTo>
                    <a:pt x="97465" y="275436"/>
                  </a:lnTo>
                  <a:lnTo>
                    <a:pt x="112846" y="276093"/>
                  </a:lnTo>
                  <a:lnTo>
                    <a:pt x="128448" y="261914"/>
                  </a:lnTo>
                  <a:lnTo>
                    <a:pt x="131170" y="256392"/>
                  </a:lnTo>
                  <a:lnTo>
                    <a:pt x="143644" y="211800"/>
                  </a:lnTo>
                  <a:lnTo>
                    <a:pt x="151035" y="188561"/>
                  </a:lnTo>
                  <a:lnTo>
                    <a:pt x="152361" y="141330"/>
                  </a:lnTo>
                  <a:lnTo>
                    <a:pt x="152394" y="112482"/>
                  </a:lnTo>
                  <a:lnTo>
                    <a:pt x="149574" y="105311"/>
                  </a:lnTo>
                  <a:lnTo>
                    <a:pt x="147340" y="101917"/>
                  </a:lnTo>
                  <a:lnTo>
                    <a:pt x="144196" y="87028"/>
                  </a:lnTo>
                  <a:lnTo>
                    <a:pt x="142988" y="63782"/>
                  </a:lnTo>
                  <a:lnTo>
                    <a:pt x="140101" y="57208"/>
                  </a:lnTo>
                  <a:lnTo>
                    <a:pt x="137849" y="53974"/>
                  </a:lnTo>
                  <a:lnTo>
                    <a:pt x="137408" y="50758"/>
                  </a:lnTo>
                  <a:lnTo>
                    <a:pt x="139738" y="44364"/>
                  </a:lnTo>
                  <a:lnTo>
                    <a:pt x="139725" y="41178"/>
                  </a:lnTo>
                  <a:lnTo>
                    <a:pt x="134046" y="22106"/>
                  </a:lnTo>
                  <a:lnTo>
                    <a:pt x="133355" y="4513"/>
                  </a:lnTo>
                  <a:lnTo>
                    <a:pt x="134411" y="2968"/>
                  </a:lnTo>
                  <a:lnTo>
                    <a:pt x="136173" y="1938"/>
                  </a:lnTo>
                  <a:lnTo>
                    <a:pt x="143048" y="150"/>
                  </a:lnTo>
                  <a:lnTo>
                    <a:pt x="147537" y="0"/>
                  </a:lnTo>
                  <a:lnTo>
                    <a:pt x="149157" y="1017"/>
                  </a:lnTo>
                  <a:lnTo>
                    <a:pt x="150237" y="2755"/>
                  </a:lnTo>
                  <a:lnTo>
                    <a:pt x="152397" y="940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93" name="SMARTInkShape-1733"/>
            <p:cNvSpPr/>
            <p:nvPr>
              <p:custDataLst>
                <p:tags r:id="rId82"/>
              </p:custDataLst>
            </p:nvPr>
          </p:nvSpPr>
          <p:spPr>
            <a:xfrm>
              <a:off x="5943600" y="4924425"/>
              <a:ext cx="152401" cy="19051"/>
            </a:xfrm>
            <a:custGeom>
              <a:avLst/>
              <a:gdLst/>
              <a:ahLst/>
              <a:cxnLst/>
              <a:rect l="0" t="0" r="0" b="0"/>
              <a:pathLst>
                <a:path w="152401" h="19051">
                  <a:moveTo>
                    <a:pt x="0" y="0"/>
                  </a:moveTo>
                  <a:lnTo>
                    <a:pt x="0" y="0"/>
                  </a:lnTo>
                  <a:lnTo>
                    <a:pt x="0" y="9515"/>
                  </a:lnTo>
                  <a:lnTo>
                    <a:pt x="22666" y="9525"/>
                  </a:lnTo>
                  <a:lnTo>
                    <a:pt x="24636" y="10583"/>
                  </a:lnTo>
                  <a:lnTo>
                    <a:pt x="25950" y="12347"/>
                  </a:lnTo>
                  <a:lnTo>
                    <a:pt x="26824" y="14581"/>
                  </a:lnTo>
                  <a:lnTo>
                    <a:pt x="29524" y="16070"/>
                  </a:lnTo>
                  <a:lnTo>
                    <a:pt x="49202" y="18875"/>
                  </a:lnTo>
                  <a:lnTo>
                    <a:pt x="95839" y="19050"/>
                  </a:lnTo>
                  <a:lnTo>
                    <a:pt x="142876" y="19050"/>
                  </a:lnTo>
                  <a:lnTo>
                    <a:pt x="152400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94" name="SMARTInkShape-1734"/>
            <p:cNvSpPr/>
            <p:nvPr>
              <p:custDataLst>
                <p:tags r:id="rId83"/>
              </p:custDataLst>
            </p:nvPr>
          </p:nvSpPr>
          <p:spPr>
            <a:xfrm>
              <a:off x="5800759" y="4686300"/>
              <a:ext cx="123792" cy="114301"/>
            </a:xfrm>
            <a:custGeom>
              <a:avLst/>
              <a:gdLst/>
              <a:ahLst/>
              <a:cxnLst/>
              <a:rect l="0" t="0" r="0" b="0"/>
              <a:pathLst>
                <a:path w="123792" h="114301">
                  <a:moveTo>
                    <a:pt x="38066" y="57150"/>
                  </a:moveTo>
                  <a:lnTo>
                    <a:pt x="38066" y="57150"/>
                  </a:lnTo>
                  <a:lnTo>
                    <a:pt x="38066" y="52093"/>
                  </a:lnTo>
                  <a:lnTo>
                    <a:pt x="37008" y="50604"/>
                  </a:lnTo>
                  <a:lnTo>
                    <a:pt x="35244" y="49611"/>
                  </a:lnTo>
                  <a:lnTo>
                    <a:pt x="28657" y="47659"/>
                  </a:lnTo>
                  <a:lnTo>
                    <a:pt x="20350" y="47628"/>
                  </a:lnTo>
                  <a:lnTo>
                    <a:pt x="19905" y="46568"/>
                  </a:lnTo>
                  <a:lnTo>
                    <a:pt x="19411" y="42569"/>
                  </a:lnTo>
                  <a:lnTo>
                    <a:pt x="18221" y="41079"/>
                  </a:lnTo>
                  <a:lnTo>
                    <a:pt x="9893" y="38217"/>
                  </a:lnTo>
                  <a:lnTo>
                    <a:pt x="9491" y="23553"/>
                  </a:lnTo>
                  <a:lnTo>
                    <a:pt x="8433" y="22053"/>
                  </a:lnTo>
                  <a:lnTo>
                    <a:pt x="6669" y="21051"/>
                  </a:lnTo>
                  <a:lnTo>
                    <a:pt x="4435" y="20384"/>
                  </a:lnTo>
                  <a:lnTo>
                    <a:pt x="2946" y="18881"/>
                  </a:lnTo>
                  <a:lnTo>
                    <a:pt x="0" y="9652"/>
                  </a:lnTo>
                  <a:lnTo>
                    <a:pt x="5034" y="9563"/>
                  </a:lnTo>
                  <a:lnTo>
                    <a:pt x="6519" y="8491"/>
                  </a:lnTo>
                  <a:lnTo>
                    <a:pt x="9230" y="885"/>
                  </a:lnTo>
                  <a:lnTo>
                    <a:pt x="9457" y="117"/>
                  </a:lnTo>
                  <a:lnTo>
                    <a:pt x="52210" y="0"/>
                  </a:lnTo>
                  <a:lnTo>
                    <a:pt x="53845" y="1058"/>
                  </a:lnTo>
                  <a:lnTo>
                    <a:pt x="54936" y="2822"/>
                  </a:lnTo>
                  <a:lnTo>
                    <a:pt x="56685" y="8201"/>
                  </a:lnTo>
                  <a:lnTo>
                    <a:pt x="65279" y="17610"/>
                  </a:lnTo>
                  <a:lnTo>
                    <a:pt x="66521" y="27124"/>
                  </a:lnTo>
                  <a:lnTo>
                    <a:pt x="66641" y="64913"/>
                  </a:lnTo>
                  <a:lnTo>
                    <a:pt x="58440" y="74721"/>
                  </a:lnTo>
                  <a:lnTo>
                    <a:pt x="57509" y="80819"/>
                  </a:lnTo>
                  <a:lnTo>
                    <a:pt x="57116" y="114264"/>
                  </a:lnTo>
                  <a:lnTo>
                    <a:pt x="98519" y="114300"/>
                  </a:lnTo>
                  <a:lnTo>
                    <a:pt x="100594" y="113242"/>
                  </a:lnTo>
                  <a:lnTo>
                    <a:pt x="101976" y="111478"/>
                  </a:lnTo>
                  <a:lnTo>
                    <a:pt x="102897" y="109243"/>
                  </a:lnTo>
                  <a:lnTo>
                    <a:pt x="105629" y="107754"/>
                  </a:lnTo>
                  <a:lnTo>
                    <a:pt x="123791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402" name="SMARTInkShape-Group406"/>
          <p:cNvGrpSpPr/>
          <p:nvPr/>
        </p:nvGrpSpPr>
        <p:grpSpPr>
          <a:xfrm>
            <a:off x="7181850" y="4371986"/>
            <a:ext cx="1409701" cy="628640"/>
            <a:chOff x="7181850" y="4371986"/>
            <a:chExt cx="1409701" cy="628640"/>
          </a:xfrm>
        </p:grpSpPr>
        <p:sp>
          <p:nvSpPr>
            <p:cNvPr id="26396" name="SMARTInkShape-1735"/>
            <p:cNvSpPr/>
            <p:nvPr>
              <p:custDataLst>
                <p:tags r:id="rId71"/>
              </p:custDataLst>
            </p:nvPr>
          </p:nvSpPr>
          <p:spPr>
            <a:xfrm>
              <a:off x="8429629" y="4371986"/>
              <a:ext cx="161922" cy="142865"/>
            </a:xfrm>
            <a:custGeom>
              <a:avLst/>
              <a:gdLst/>
              <a:ahLst/>
              <a:cxnLst/>
              <a:rect l="0" t="0" r="0" b="0"/>
              <a:pathLst>
                <a:path w="161922" h="142865">
                  <a:moveTo>
                    <a:pt x="19046" y="38089"/>
                  </a:moveTo>
                  <a:lnTo>
                    <a:pt x="19046" y="38089"/>
                  </a:lnTo>
                  <a:lnTo>
                    <a:pt x="391" y="56744"/>
                  </a:lnTo>
                  <a:lnTo>
                    <a:pt x="0" y="42671"/>
                  </a:lnTo>
                  <a:lnTo>
                    <a:pt x="1056" y="41143"/>
                  </a:lnTo>
                  <a:lnTo>
                    <a:pt x="2819" y="40126"/>
                  </a:lnTo>
                  <a:lnTo>
                    <a:pt x="8198" y="38491"/>
                  </a:lnTo>
                  <a:lnTo>
                    <a:pt x="8933" y="35446"/>
                  </a:lnTo>
                  <a:lnTo>
                    <a:pt x="9130" y="33152"/>
                  </a:lnTo>
                  <a:lnTo>
                    <a:pt x="12168" y="27781"/>
                  </a:lnTo>
                  <a:lnTo>
                    <a:pt x="27128" y="10989"/>
                  </a:lnTo>
                  <a:lnTo>
                    <a:pt x="35891" y="8747"/>
                  </a:lnTo>
                  <a:lnTo>
                    <a:pt x="45867" y="1351"/>
                  </a:lnTo>
                  <a:lnTo>
                    <a:pt x="55668" y="108"/>
                  </a:lnTo>
                  <a:lnTo>
                    <a:pt x="65218" y="0"/>
                  </a:lnTo>
                  <a:lnTo>
                    <a:pt x="74744" y="8191"/>
                  </a:lnTo>
                  <a:lnTo>
                    <a:pt x="75766" y="14178"/>
                  </a:lnTo>
                  <a:lnTo>
                    <a:pt x="76968" y="15799"/>
                  </a:lnTo>
                  <a:lnTo>
                    <a:pt x="81125" y="17599"/>
                  </a:lnTo>
                  <a:lnTo>
                    <a:pt x="82657" y="19137"/>
                  </a:lnTo>
                  <a:lnTo>
                    <a:pt x="84359" y="23669"/>
                  </a:lnTo>
                  <a:lnTo>
                    <a:pt x="85711" y="52124"/>
                  </a:lnTo>
                  <a:lnTo>
                    <a:pt x="82894" y="57732"/>
                  </a:lnTo>
                  <a:lnTo>
                    <a:pt x="79173" y="63753"/>
                  </a:lnTo>
                  <a:lnTo>
                    <a:pt x="76784" y="76241"/>
                  </a:lnTo>
                  <a:lnTo>
                    <a:pt x="76587" y="79398"/>
                  </a:lnTo>
                  <a:lnTo>
                    <a:pt x="73549" y="85730"/>
                  </a:lnTo>
                  <a:lnTo>
                    <a:pt x="68030" y="93360"/>
                  </a:lnTo>
                  <a:lnTo>
                    <a:pt x="66940" y="102472"/>
                  </a:lnTo>
                  <a:lnTo>
                    <a:pt x="66671" y="131885"/>
                  </a:lnTo>
                  <a:lnTo>
                    <a:pt x="67729" y="132370"/>
                  </a:lnTo>
                  <a:lnTo>
                    <a:pt x="74873" y="133211"/>
                  </a:lnTo>
                  <a:lnTo>
                    <a:pt x="84280" y="141529"/>
                  </a:lnTo>
                  <a:lnTo>
                    <a:pt x="93796" y="142747"/>
                  </a:lnTo>
                  <a:lnTo>
                    <a:pt x="140993" y="142864"/>
                  </a:lnTo>
                  <a:lnTo>
                    <a:pt x="161921" y="14286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97" name="SMARTInkShape-1736"/>
            <p:cNvSpPr/>
            <p:nvPr>
              <p:custDataLst>
                <p:tags r:id="rId72"/>
              </p:custDataLst>
            </p:nvPr>
          </p:nvSpPr>
          <p:spPr>
            <a:xfrm>
              <a:off x="8086725" y="4543425"/>
              <a:ext cx="209551" cy="304673"/>
            </a:xfrm>
            <a:custGeom>
              <a:avLst/>
              <a:gdLst/>
              <a:ahLst/>
              <a:cxnLst/>
              <a:rect l="0" t="0" r="0" b="0"/>
              <a:pathLst>
                <a:path w="209551" h="304673">
                  <a:moveTo>
                    <a:pt x="0" y="66675"/>
                  </a:moveTo>
                  <a:lnTo>
                    <a:pt x="0" y="66675"/>
                  </a:lnTo>
                  <a:lnTo>
                    <a:pt x="9134" y="57542"/>
                  </a:lnTo>
                  <a:lnTo>
                    <a:pt x="9491" y="43927"/>
                  </a:lnTo>
                  <a:lnTo>
                    <a:pt x="10561" y="41985"/>
                  </a:lnTo>
                  <a:lnTo>
                    <a:pt x="12332" y="40690"/>
                  </a:lnTo>
                  <a:lnTo>
                    <a:pt x="18656" y="38252"/>
                  </a:lnTo>
                  <a:lnTo>
                    <a:pt x="19016" y="29913"/>
                  </a:lnTo>
                  <a:lnTo>
                    <a:pt x="20086" y="29466"/>
                  </a:lnTo>
                  <a:lnTo>
                    <a:pt x="27248" y="28692"/>
                  </a:lnTo>
                  <a:lnTo>
                    <a:pt x="27691" y="29711"/>
                  </a:lnTo>
                  <a:lnTo>
                    <a:pt x="28575" y="74169"/>
                  </a:lnTo>
                  <a:lnTo>
                    <a:pt x="29633" y="101783"/>
                  </a:lnTo>
                  <a:lnTo>
                    <a:pt x="36776" y="130617"/>
                  </a:lnTo>
                  <a:lnTo>
                    <a:pt x="40871" y="172056"/>
                  </a:lnTo>
                  <a:lnTo>
                    <a:pt x="54988" y="219678"/>
                  </a:lnTo>
                  <a:lnTo>
                    <a:pt x="57924" y="243300"/>
                  </a:lnTo>
                  <a:lnTo>
                    <a:pt x="67456" y="256943"/>
                  </a:lnTo>
                  <a:lnTo>
                    <a:pt x="72314" y="263422"/>
                  </a:lnTo>
                  <a:lnTo>
                    <a:pt x="78255" y="276205"/>
                  </a:lnTo>
                  <a:lnTo>
                    <a:pt x="80745" y="279386"/>
                  </a:lnTo>
                  <a:lnTo>
                    <a:pt x="86333" y="282922"/>
                  </a:lnTo>
                  <a:lnTo>
                    <a:pt x="89305" y="283864"/>
                  </a:lnTo>
                  <a:lnTo>
                    <a:pt x="91287" y="285552"/>
                  </a:lnTo>
                  <a:lnTo>
                    <a:pt x="93489" y="290248"/>
                  </a:lnTo>
                  <a:lnTo>
                    <a:pt x="95135" y="291924"/>
                  </a:lnTo>
                  <a:lnTo>
                    <a:pt x="114183" y="303830"/>
                  </a:lnTo>
                  <a:lnTo>
                    <a:pt x="127402" y="304672"/>
                  </a:lnTo>
                  <a:lnTo>
                    <a:pt x="133529" y="301921"/>
                  </a:lnTo>
                  <a:lnTo>
                    <a:pt x="165527" y="272619"/>
                  </a:lnTo>
                  <a:lnTo>
                    <a:pt x="168818" y="266508"/>
                  </a:lnTo>
                  <a:lnTo>
                    <a:pt x="171338" y="260265"/>
                  </a:lnTo>
                  <a:lnTo>
                    <a:pt x="186535" y="234747"/>
                  </a:lnTo>
                  <a:lnTo>
                    <a:pt x="190384" y="223130"/>
                  </a:lnTo>
                  <a:lnTo>
                    <a:pt x="196697" y="211928"/>
                  </a:lnTo>
                  <a:lnTo>
                    <a:pt x="199967" y="168807"/>
                  </a:lnTo>
                  <a:lnTo>
                    <a:pt x="200013" y="150584"/>
                  </a:lnTo>
                  <a:lnTo>
                    <a:pt x="202843" y="143478"/>
                  </a:lnTo>
                  <a:lnTo>
                    <a:pt x="205078" y="140103"/>
                  </a:lnTo>
                  <a:lnTo>
                    <a:pt x="205511" y="136793"/>
                  </a:lnTo>
                  <a:lnTo>
                    <a:pt x="200108" y="93402"/>
                  </a:lnTo>
                  <a:lnTo>
                    <a:pt x="200025" y="47630"/>
                  </a:lnTo>
                  <a:lnTo>
                    <a:pt x="200025" y="1360"/>
                  </a:lnTo>
                  <a:lnTo>
                    <a:pt x="201083" y="907"/>
                  </a:lnTo>
                  <a:lnTo>
                    <a:pt x="2095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98" name="SMARTInkShape-1737"/>
            <p:cNvSpPr/>
            <p:nvPr>
              <p:custDataLst>
                <p:tags r:id="rId73"/>
              </p:custDataLst>
            </p:nvPr>
          </p:nvSpPr>
          <p:spPr>
            <a:xfrm>
              <a:off x="7658100" y="4752975"/>
              <a:ext cx="209551" cy="38098"/>
            </a:xfrm>
            <a:custGeom>
              <a:avLst/>
              <a:gdLst/>
              <a:ahLst/>
              <a:cxnLst/>
              <a:rect l="0" t="0" r="0" b="0"/>
              <a:pathLst>
                <a:path w="209551" h="38098">
                  <a:moveTo>
                    <a:pt x="0" y="28575"/>
                  </a:moveTo>
                  <a:lnTo>
                    <a:pt x="0" y="28575"/>
                  </a:lnTo>
                  <a:lnTo>
                    <a:pt x="8201" y="36776"/>
                  </a:lnTo>
                  <a:lnTo>
                    <a:pt x="14190" y="37708"/>
                  </a:lnTo>
                  <a:lnTo>
                    <a:pt x="41679" y="38097"/>
                  </a:lnTo>
                  <a:lnTo>
                    <a:pt x="47805" y="35277"/>
                  </a:lnTo>
                  <a:lnTo>
                    <a:pt x="54055" y="31553"/>
                  </a:lnTo>
                  <a:lnTo>
                    <a:pt x="66691" y="29163"/>
                  </a:lnTo>
                  <a:lnTo>
                    <a:pt x="69860" y="28967"/>
                  </a:lnTo>
                  <a:lnTo>
                    <a:pt x="76205" y="25927"/>
                  </a:lnTo>
                  <a:lnTo>
                    <a:pt x="79378" y="23635"/>
                  </a:lnTo>
                  <a:lnTo>
                    <a:pt x="93958" y="20408"/>
                  </a:lnTo>
                  <a:lnTo>
                    <a:pt x="110244" y="18261"/>
                  </a:lnTo>
                  <a:lnTo>
                    <a:pt x="123651" y="11564"/>
                  </a:lnTo>
                  <a:lnTo>
                    <a:pt x="169333" y="9532"/>
                  </a:lnTo>
                  <a:lnTo>
                    <a:pt x="192352" y="9525"/>
                  </a:lnTo>
                  <a:lnTo>
                    <a:pt x="199437" y="6703"/>
                  </a:lnTo>
                  <a:lnTo>
                    <a:pt x="2095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99" name="SMARTInkShape-1738"/>
            <p:cNvSpPr/>
            <p:nvPr>
              <p:custDataLst>
                <p:tags r:id="rId74"/>
              </p:custDataLst>
            </p:nvPr>
          </p:nvSpPr>
          <p:spPr>
            <a:xfrm>
              <a:off x="7410450" y="4448175"/>
              <a:ext cx="161926" cy="133351"/>
            </a:xfrm>
            <a:custGeom>
              <a:avLst/>
              <a:gdLst/>
              <a:ahLst/>
              <a:cxnLst/>
              <a:rect l="0" t="0" r="0" b="0"/>
              <a:pathLst>
                <a:path w="161926" h="133351">
                  <a:moveTo>
                    <a:pt x="0" y="19050"/>
                  </a:moveTo>
                  <a:lnTo>
                    <a:pt x="0" y="19050"/>
                  </a:lnTo>
                  <a:lnTo>
                    <a:pt x="9134" y="9917"/>
                  </a:lnTo>
                  <a:lnTo>
                    <a:pt x="4352" y="4585"/>
                  </a:lnTo>
                  <a:lnTo>
                    <a:pt x="3959" y="3057"/>
                  </a:lnTo>
                  <a:lnTo>
                    <a:pt x="4756" y="2037"/>
                  </a:lnTo>
                  <a:lnTo>
                    <a:pt x="9246" y="119"/>
                  </a:lnTo>
                  <a:lnTo>
                    <a:pt x="36650" y="0"/>
                  </a:lnTo>
                  <a:lnTo>
                    <a:pt x="65224" y="27124"/>
                  </a:lnTo>
                  <a:lnTo>
                    <a:pt x="66245" y="33201"/>
                  </a:lnTo>
                  <a:lnTo>
                    <a:pt x="66675" y="79778"/>
                  </a:lnTo>
                  <a:lnTo>
                    <a:pt x="66675" y="93404"/>
                  </a:lnTo>
                  <a:lnTo>
                    <a:pt x="60128" y="102489"/>
                  </a:lnTo>
                  <a:lnTo>
                    <a:pt x="57541" y="112536"/>
                  </a:lnTo>
                  <a:lnTo>
                    <a:pt x="57184" y="122346"/>
                  </a:lnTo>
                  <a:lnTo>
                    <a:pt x="56114" y="122839"/>
                  </a:lnTo>
                  <a:lnTo>
                    <a:pt x="48952" y="123695"/>
                  </a:lnTo>
                  <a:lnTo>
                    <a:pt x="48215" y="126590"/>
                  </a:lnTo>
                  <a:lnTo>
                    <a:pt x="47635" y="133233"/>
                  </a:lnTo>
                  <a:lnTo>
                    <a:pt x="71329" y="133350"/>
                  </a:lnTo>
                  <a:lnTo>
                    <a:pt x="72953" y="132292"/>
                  </a:lnTo>
                  <a:lnTo>
                    <a:pt x="74035" y="130528"/>
                  </a:lnTo>
                  <a:lnTo>
                    <a:pt x="74757" y="128293"/>
                  </a:lnTo>
                  <a:lnTo>
                    <a:pt x="76295" y="126804"/>
                  </a:lnTo>
                  <a:lnTo>
                    <a:pt x="80828" y="125149"/>
                  </a:lnTo>
                  <a:lnTo>
                    <a:pt x="93496" y="123942"/>
                  </a:lnTo>
                  <a:lnTo>
                    <a:pt x="102508" y="117303"/>
                  </a:lnTo>
                  <a:lnTo>
                    <a:pt x="111393" y="115189"/>
                  </a:lnTo>
                  <a:lnTo>
                    <a:pt x="157692" y="114302"/>
                  </a:lnTo>
                  <a:lnTo>
                    <a:pt x="161925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00" name="SMARTInkShape-1739"/>
            <p:cNvSpPr/>
            <p:nvPr>
              <p:custDataLst>
                <p:tags r:id="rId75"/>
              </p:custDataLst>
            </p:nvPr>
          </p:nvSpPr>
          <p:spPr>
            <a:xfrm>
              <a:off x="7429500" y="4848225"/>
              <a:ext cx="76201" cy="152401"/>
            </a:xfrm>
            <a:custGeom>
              <a:avLst/>
              <a:gdLst/>
              <a:ahLst/>
              <a:cxnLst/>
              <a:rect l="0" t="0" r="0" b="0"/>
              <a:pathLst>
                <a:path w="76201" h="152401">
                  <a:moveTo>
                    <a:pt x="0" y="19050"/>
                  </a:moveTo>
                  <a:lnTo>
                    <a:pt x="0" y="19050"/>
                  </a:lnTo>
                  <a:lnTo>
                    <a:pt x="0" y="0"/>
                  </a:lnTo>
                  <a:lnTo>
                    <a:pt x="8201" y="0"/>
                  </a:lnTo>
                  <a:lnTo>
                    <a:pt x="8643" y="1058"/>
                  </a:lnTo>
                  <a:lnTo>
                    <a:pt x="9410" y="8201"/>
                  </a:lnTo>
                  <a:lnTo>
                    <a:pt x="12296" y="8936"/>
                  </a:lnTo>
                  <a:lnTo>
                    <a:pt x="14547" y="9133"/>
                  </a:lnTo>
                  <a:lnTo>
                    <a:pt x="16048" y="10321"/>
                  </a:lnTo>
                  <a:lnTo>
                    <a:pt x="17715" y="14465"/>
                  </a:lnTo>
                  <a:lnTo>
                    <a:pt x="19049" y="60360"/>
                  </a:lnTo>
                  <a:lnTo>
                    <a:pt x="16228" y="66692"/>
                  </a:lnTo>
                  <a:lnTo>
                    <a:pt x="12503" y="73032"/>
                  </a:lnTo>
                  <a:lnTo>
                    <a:pt x="10113" y="85726"/>
                  </a:lnTo>
                  <a:lnTo>
                    <a:pt x="9640" y="93369"/>
                  </a:lnTo>
                  <a:lnTo>
                    <a:pt x="889" y="113483"/>
                  </a:lnTo>
                  <a:lnTo>
                    <a:pt x="0" y="152005"/>
                  </a:lnTo>
                  <a:lnTo>
                    <a:pt x="17691" y="152400"/>
                  </a:lnTo>
                  <a:lnTo>
                    <a:pt x="26385" y="145854"/>
                  </a:lnTo>
                  <a:lnTo>
                    <a:pt x="36348" y="143267"/>
                  </a:lnTo>
                  <a:lnTo>
                    <a:pt x="42637" y="142991"/>
                  </a:lnTo>
                  <a:lnTo>
                    <a:pt x="44300" y="141894"/>
                  </a:lnTo>
                  <a:lnTo>
                    <a:pt x="45408" y="140105"/>
                  </a:lnTo>
                  <a:lnTo>
                    <a:pt x="46147" y="137853"/>
                  </a:lnTo>
                  <a:lnTo>
                    <a:pt x="52243" y="129628"/>
                  </a:lnTo>
                  <a:lnTo>
                    <a:pt x="57792" y="126404"/>
                  </a:lnTo>
                  <a:lnTo>
                    <a:pt x="60753" y="125545"/>
                  </a:lnTo>
                  <a:lnTo>
                    <a:pt x="62726" y="123913"/>
                  </a:lnTo>
                  <a:lnTo>
                    <a:pt x="76200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01" name="SMARTInkShape-1740"/>
            <p:cNvSpPr/>
            <p:nvPr>
              <p:custDataLst>
                <p:tags r:id="rId76"/>
              </p:custDataLst>
            </p:nvPr>
          </p:nvSpPr>
          <p:spPr>
            <a:xfrm>
              <a:off x="7181850" y="4572011"/>
              <a:ext cx="161926" cy="361926"/>
            </a:xfrm>
            <a:custGeom>
              <a:avLst/>
              <a:gdLst/>
              <a:ahLst/>
              <a:cxnLst/>
              <a:rect l="0" t="0" r="0" b="0"/>
              <a:pathLst>
                <a:path w="161926" h="361926">
                  <a:moveTo>
                    <a:pt x="9525" y="95239"/>
                  </a:moveTo>
                  <a:lnTo>
                    <a:pt x="9525" y="95239"/>
                  </a:lnTo>
                  <a:lnTo>
                    <a:pt x="9525" y="100296"/>
                  </a:lnTo>
                  <a:lnTo>
                    <a:pt x="10583" y="101785"/>
                  </a:lnTo>
                  <a:lnTo>
                    <a:pt x="12347" y="102778"/>
                  </a:lnTo>
                  <a:lnTo>
                    <a:pt x="18659" y="104647"/>
                  </a:lnTo>
                  <a:lnTo>
                    <a:pt x="19016" y="112955"/>
                  </a:lnTo>
                  <a:lnTo>
                    <a:pt x="25589" y="121630"/>
                  </a:lnTo>
                  <a:lnTo>
                    <a:pt x="27248" y="127429"/>
                  </a:lnTo>
                  <a:lnTo>
                    <a:pt x="26632" y="130457"/>
                  </a:lnTo>
                  <a:lnTo>
                    <a:pt x="20862" y="142923"/>
                  </a:lnTo>
                  <a:lnTo>
                    <a:pt x="19082" y="160426"/>
                  </a:lnTo>
                  <a:lnTo>
                    <a:pt x="9641" y="171311"/>
                  </a:lnTo>
                  <a:lnTo>
                    <a:pt x="1335" y="163227"/>
                  </a:lnTo>
                  <a:lnTo>
                    <a:pt x="117" y="153829"/>
                  </a:lnTo>
                  <a:lnTo>
                    <a:pt x="0" y="108796"/>
                  </a:lnTo>
                  <a:lnTo>
                    <a:pt x="0" y="92177"/>
                  </a:lnTo>
                  <a:lnTo>
                    <a:pt x="2822" y="85764"/>
                  </a:lnTo>
                  <a:lnTo>
                    <a:pt x="6547" y="79386"/>
                  </a:lnTo>
                  <a:lnTo>
                    <a:pt x="8937" y="66668"/>
                  </a:lnTo>
                  <a:lnTo>
                    <a:pt x="9491" y="49496"/>
                  </a:lnTo>
                  <a:lnTo>
                    <a:pt x="18656" y="38530"/>
                  </a:lnTo>
                  <a:lnTo>
                    <a:pt x="23990" y="43276"/>
                  </a:lnTo>
                  <a:lnTo>
                    <a:pt x="26537" y="48508"/>
                  </a:lnTo>
                  <a:lnTo>
                    <a:pt x="36765" y="92743"/>
                  </a:lnTo>
                  <a:lnTo>
                    <a:pt x="46664" y="137612"/>
                  </a:lnTo>
                  <a:lnTo>
                    <a:pt x="50257" y="169461"/>
                  </a:lnTo>
                  <a:lnTo>
                    <a:pt x="55107" y="192725"/>
                  </a:lnTo>
                  <a:lnTo>
                    <a:pt x="56971" y="240296"/>
                  </a:lnTo>
                  <a:lnTo>
                    <a:pt x="58130" y="257076"/>
                  </a:lnTo>
                  <a:lnTo>
                    <a:pt x="66082" y="301776"/>
                  </a:lnTo>
                  <a:lnTo>
                    <a:pt x="67470" y="310858"/>
                  </a:lnTo>
                  <a:lnTo>
                    <a:pt x="78418" y="342221"/>
                  </a:lnTo>
                  <a:lnTo>
                    <a:pt x="82478" y="348943"/>
                  </a:lnTo>
                  <a:lnTo>
                    <a:pt x="84282" y="355457"/>
                  </a:lnTo>
                  <a:lnTo>
                    <a:pt x="85820" y="357618"/>
                  </a:lnTo>
                  <a:lnTo>
                    <a:pt x="87905" y="359057"/>
                  </a:lnTo>
                  <a:lnTo>
                    <a:pt x="93800" y="361370"/>
                  </a:lnTo>
                  <a:lnTo>
                    <a:pt x="109402" y="361925"/>
                  </a:lnTo>
                  <a:lnTo>
                    <a:pt x="111035" y="360870"/>
                  </a:lnTo>
                  <a:lnTo>
                    <a:pt x="112123" y="359110"/>
                  </a:lnTo>
                  <a:lnTo>
                    <a:pt x="112849" y="356878"/>
                  </a:lnTo>
                  <a:lnTo>
                    <a:pt x="121648" y="342640"/>
                  </a:lnTo>
                  <a:lnTo>
                    <a:pt x="122374" y="339549"/>
                  </a:lnTo>
                  <a:lnTo>
                    <a:pt x="131173" y="323817"/>
                  </a:lnTo>
                  <a:lnTo>
                    <a:pt x="131899" y="320650"/>
                  </a:lnTo>
                  <a:lnTo>
                    <a:pt x="139610" y="306902"/>
                  </a:lnTo>
                  <a:lnTo>
                    <a:pt x="150949" y="260174"/>
                  </a:lnTo>
                  <a:lnTo>
                    <a:pt x="155166" y="218469"/>
                  </a:lnTo>
                  <a:lnTo>
                    <a:pt x="160589" y="198603"/>
                  </a:lnTo>
                  <a:lnTo>
                    <a:pt x="161530" y="182780"/>
                  </a:lnTo>
                  <a:lnTo>
                    <a:pt x="158927" y="173657"/>
                  </a:lnTo>
                  <a:lnTo>
                    <a:pt x="155301" y="166075"/>
                  </a:lnTo>
                  <a:lnTo>
                    <a:pt x="152974" y="149762"/>
                  </a:lnTo>
                  <a:lnTo>
                    <a:pt x="152514" y="131527"/>
                  </a:lnTo>
                  <a:lnTo>
                    <a:pt x="149628" y="124420"/>
                  </a:lnTo>
                  <a:lnTo>
                    <a:pt x="145876" y="117733"/>
                  </a:lnTo>
                  <a:lnTo>
                    <a:pt x="142706" y="108018"/>
                  </a:lnTo>
                  <a:lnTo>
                    <a:pt x="116930" y="76015"/>
                  </a:lnTo>
                  <a:lnTo>
                    <a:pt x="116053" y="72898"/>
                  </a:lnTo>
                  <a:lnTo>
                    <a:pt x="114411" y="70820"/>
                  </a:lnTo>
                  <a:lnTo>
                    <a:pt x="108100" y="66836"/>
                  </a:lnTo>
                  <a:lnTo>
                    <a:pt x="105213" y="58625"/>
                  </a:lnTo>
                  <a:lnTo>
                    <a:pt x="104904" y="52523"/>
                  </a:lnTo>
                  <a:lnTo>
                    <a:pt x="102010" y="46973"/>
                  </a:lnTo>
                  <a:lnTo>
                    <a:pt x="96586" y="39844"/>
                  </a:lnTo>
                  <a:lnTo>
                    <a:pt x="95367" y="30042"/>
                  </a:lnTo>
                  <a:lnTo>
                    <a:pt x="95284" y="23945"/>
                  </a:lnTo>
                  <a:lnTo>
                    <a:pt x="96331" y="22310"/>
                  </a:lnTo>
                  <a:lnTo>
                    <a:pt x="98087" y="21220"/>
                  </a:lnTo>
                  <a:lnTo>
                    <a:pt x="100316" y="20493"/>
                  </a:lnTo>
                  <a:lnTo>
                    <a:pt x="101802" y="18949"/>
                  </a:lnTo>
                  <a:lnTo>
                    <a:pt x="105573" y="9423"/>
                  </a:lnTo>
                  <a:lnTo>
                    <a:pt x="109715" y="4888"/>
                  </a:lnTo>
                  <a:lnTo>
                    <a:pt x="115084" y="2166"/>
                  </a:lnTo>
                  <a:lnTo>
                    <a:pt x="136571" y="117"/>
                  </a:lnTo>
                  <a:lnTo>
                    <a:pt x="150522" y="0"/>
                  </a:lnTo>
                  <a:lnTo>
                    <a:pt x="161925" y="951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403" name="SMARTInkShape-1741"/>
          <p:cNvSpPr/>
          <p:nvPr>
            <p:custDataLst>
              <p:tags r:id="rId13"/>
            </p:custDataLst>
          </p:nvPr>
        </p:nvSpPr>
        <p:spPr>
          <a:xfrm>
            <a:off x="5438775" y="5210175"/>
            <a:ext cx="333376" cy="38091"/>
          </a:xfrm>
          <a:custGeom>
            <a:avLst/>
            <a:gdLst/>
            <a:ahLst/>
            <a:cxnLst/>
            <a:rect l="0" t="0" r="0" b="0"/>
            <a:pathLst>
              <a:path w="333376" h="38091">
                <a:moveTo>
                  <a:pt x="0" y="19050"/>
                </a:moveTo>
                <a:lnTo>
                  <a:pt x="0" y="19050"/>
                </a:lnTo>
                <a:lnTo>
                  <a:pt x="8201" y="19050"/>
                </a:lnTo>
                <a:lnTo>
                  <a:pt x="8642" y="17992"/>
                </a:lnTo>
                <a:lnTo>
                  <a:pt x="9515" y="9641"/>
                </a:lnTo>
                <a:lnTo>
                  <a:pt x="36660" y="9525"/>
                </a:lnTo>
                <a:lnTo>
                  <a:pt x="37140" y="10583"/>
                </a:lnTo>
                <a:lnTo>
                  <a:pt x="37673" y="14581"/>
                </a:lnTo>
                <a:lnTo>
                  <a:pt x="38874" y="16070"/>
                </a:lnTo>
                <a:lnTo>
                  <a:pt x="46263" y="18658"/>
                </a:lnTo>
                <a:lnTo>
                  <a:pt x="55706" y="19016"/>
                </a:lnTo>
                <a:lnTo>
                  <a:pt x="64469" y="25589"/>
                </a:lnTo>
                <a:lnTo>
                  <a:pt x="70281" y="27248"/>
                </a:lnTo>
                <a:lnTo>
                  <a:pt x="72254" y="26632"/>
                </a:lnTo>
                <a:lnTo>
                  <a:pt x="73569" y="25163"/>
                </a:lnTo>
                <a:lnTo>
                  <a:pt x="74446" y="23125"/>
                </a:lnTo>
                <a:lnTo>
                  <a:pt x="76090" y="21767"/>
                </a:lnTo>
                <a:lnTo>
                  <a:pt x="84247" y="19408"/>
                </a:lnTo>
                <a:lnTo>
                  <a:pt x="90344" y="19157"/>
                </a:lnTo>
                <a:lnTo>
                  <a:pt x="91979" y="18062"/>
                </a:lnTo>
                <a:lnTo>
                  <a:pt x="93070" y="16275"/>
                </a:lnTo>
                <a:lnTo>
                  <a:pt x="93796" y="14025"/>
                </a:lnTo>
                <a:lnTo>
                  <a:pt x="95339" y="12525"/>
                </a:lnTo>
                <a:lnTo>
                  <a:pt x="104345" y="9642"/>
                </a:lnTo>
                <a:lnTo>
                  <a:pt x="112938" y="9535"/>
                </a:lnTo>
                <a:lnTo>
                  <a:pt x="121635" y="2981"/>
                </a:lnTo>
                <a:lnTo>
                  <a:pt x="132831" y="116"/>
                </a:lnTo>
                <a:lnTo>
                  <a:pt x="166544" y="0"/>
                </a:lnTo>
                <a:lnTo>
                  <a:pt x="168179" y="1058"/>
                </a:lnTo>
                <a:lnTo>
                  <a:pt x="169270" y="2822"/>
                </a:lnTo>
                <a:lnTo>
                  <a:pt x="169996" y="5056"/>
                </a:lnTo>
                <a:lnTo>
                  <a:pt x="171539" y="6545"/>
                </a:lnTo>
                <a:lnTo>
                  <a:pt x="181066" y="10321"/>
                </a:lnTo>
                <a:lnTo>
                  <a:pt x="198271" y="26849"/>
                </a:lnTo>
                <a:lnTo>
                  <a:pt x="202068" y="27808"/>
                </a:lnTo>
                <a:lnTo>
                  <a:pt x="204561" y="28063"/>
                </a:lnTo>
                <a:lnTo>
                  <a:pt x="206225" y="29292"/>
                </a:lnTo>
                <a:lnTo>
                  <a:pt x="208072" y="33480"/>
                </a:lnTo>
                <a:lnTo>
                  <a:pt x="209623" y="35020"/>
                </a:lnTo>
                <a:lnTo>
                  <a:pt x="214169" y="36731"/>
                </a:lnTo>
                <a:lnTo>
                  <a:pt x="250836" y="38090"/>
                </a:lnTo>
                <a:lnTo>
                  <a:pt x="257180" y="35273"/>
                </a:lnTo>
                <a:lnTo>
                  <a:pt x="263527" y="31552"/>
                </a:lnTo>
                <a:lnTo>
                  <a:pt x="276225" y="29163"/>
                </a:lnTo>
                <a:lnTo>
                  <a:pt x="283633" y="27778"/>
                </a:lnTo>
                <a:lnTo>
                  <a:pt x="333375" y="9525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404" name="SMARTInkShape-1742"/>
          <p:cNvSpPr/>
          <p:nvPr>
            <p:custDataLst>
              <p:tags r:id="rId14"/>
            </p:custDataLst>
          </p:nvPr>
        </p:nvSpPr>
        <p:spPr>
          <a:xfrm>
            <a:off x="8162925" y="4953010"/>
            <a:ext cx="352426" cy="38091"/>
          </a:xfrm>
          <a:custGeom>
            <a:avLst/>
            <a:gdLst/>
            <a:ahLst/>
            <a:cxnLst/>
            <a:rect l="0" t="0" r="0" b="0"/>
            <a:pathLst>
              <a:path w="352426" h="38091">
                <a:moveTo>
                  <a:pt x="0" y="28565"/>
                </a:moveTo>
                <a:lnTo>
                  <a:pt x="0" y="28565"/>
                </a:lnTo>
                <a:lnTo>
                  <a:pt x="0" y="38087"/>
                </a:lnTo>
                <a:lnTo>
                  <a:pt x="17610" y="38090"/>
                </a:lnTo>
                <a:lnTo>
                  <a:pt x="27125" y="29889"/>
                </a:lnTo>
                <a:lnTo>
                  <a:pt x="33202" y="28957"/>
                </a:lnTo>
                <a:lnTo>
                  <a:pt x="34835" y="27769"/>
                </a:lnTo>
                <a:lnTo>
                  <a:pt x="35923" y="25917"/>
                </a:lnTo>
                <a:lnTo>
                  <a:pt x="36649" y="23625"/>
                </a:lnTo>
                <a:lnTo>
                  <a:pt x="38191" y="22096"/>
                </a:lnTo>
                <a:lnTo>
                  <a:pt x="48271" y="16822"/>
                </a:lnTo>
                <a:lnTo>
                  <a:pt x="54262" y="12762"/>
                </a:lnTo>
                <a:lnTo>
                  <a:pt x="63584" y="10477"/>
                </a:lnTo>
                <a:lnTo>
                  <a:pt x="80703" y="9553"/>
                </a:lnTo>
                <a:lnTo>
                  <a:pt x="82377" y="8481"/>
                </a:lnTo>
                <a:lnTo>
                  <a:pt x="83493" y="6709"/>
                </a:lnTo>
                <a:lnTo>
                  <a:pt x="84237" y="4469"/>
                </a:lnTo>
                <a:lnTo>
                  <a:pt x="85791" y="2976"/>
                </a:lnTo>
                <a:lnTo>
                  <a:pt x="90341" y="1317"/>
                </a:lnTo>
                <a:lnTo>
                  <a:pt x="117877" y="0"/>
                </a:lnTo>
                <a:lnTo>
                  <a:pt x="119860" y="1055"/>
                </a:lnTo>
                <a:lnTo>
                  <a:pt x="121181" y="2817"/>
                </a:lnTo>
                <a:lnTo>
                  <a:pt x="122062" y="5050"/>
                </a:lnTo>
                <a:lnTo>
                  <a:pt x="123709" y="6538"/>
                </a:lnTo>
                <a:lnTo>
                  <a:pt x="128360" y="8192"/>
                </a:lnTo>
                <a:lnTo>
                  <a:pt x="150130" y="10551"/>
                </a:lnTo>
                <a:lnTo>
                  <a:pt x="160162" y="17713"/>
                </a:lnTo>
                <a:lnTo>
                  <a:pt x="169971" y="18924"/>
                </a:lnTo>
                <a:lnTo>
                  <a:pt x="179522" y="27231"/>
                </a:lnTo>
                <a:lnTo>
                  <a:pt x="185600" y="28170"/>
                </a:lnTo>
                <a:lnTo>
                  <a:pt x="232168" y="28565"/>
                </a:lnTo>
                <a:lnTo>
                  <a:pt x="260469" y="28565"/>
                </a:lnTo>
                <a:lnTo>
                  <a:pt x="262546" y="27507"/>
                </a:lnTo>
                <a:lnTo>
                  <a:pt x="263930" y="25743"/>
                </a:lnTo>
                <a:lnTo>
                  <a:pt x="264854" y="23509"/>
                </a:lnTo>
                <a:lnTo>
                  <a:pt x="266527" y="22020"/>
                </a:lnTo>
                <a:lnTo>
                  <a:pt x="271211" y="20364"/>
                </a:lnTo>
                <a:lnTo>
                  <a:pt x="282839" y="18244"/>
                </a:lnTo>
                <a:lnTo>
                  <a:pt x="292178" y="12571"/>
                </a:lnTo>
                <a:lnTo>
                  <a:pt x="304815" y="10118"/>
                </a:lnTo>
                <a:lnTo>
                  <a:pt x="352425" y="9515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407" name="SMARTInkShape-Group409"/>
          <p:cNvGrpSpPr/>
          <p:nvPr/>
        </p:nvGrpSpPr>
        <p:grpSpPr>
          <a:xfrm>
            <a:off x="5924550" y="4895850"/>
            <a:ext cx="2152651" cy="514312"/>
            <a:chOff x="5924550" y="4895850"/>
            <a:chExt cx="2152651" cy="514312"/>
          </a:xfrm>
        </p:grpSpPr>
        <p:sp>
          <p:nvSpPr>
            <p:cNvPr id="26405" name="SMARTInkShape-1743"/>
            <p:cNvSpPr/>
            <p:nvPr>
              <p:custDataLst>
                <p:tags r:id="rId69"/>
              </p:custDataLst>
            </p:nvPr>
          </p:nvSpPr>
          <p:spPr>
            <a:xfrm>
              <a:off x="5924550" y="5143617"/>
              <a:ext cx="333376" cy="266545"/>
            </a:xfrm>
            <a:custGeom>
              <a:avLst/>
              <a:gdLst/>
              <a:ahLst/>
              <a:cxnLst/>
              <a:rect l="0" t="0" r="0" b="0"/>
              <a:pathLst>
                <a:path w="333376" h="266545">
                  <a:moveTo>
                    <a:pt x="0" y="76083"/>
                  </a:moveTo>
                  <a:lnTo>
                    <a:pt x="0" y="76083"/>
                  </a:lnTo>
                  <a:lnTo>
                    <a:pt x="9515" y="76083"/>
                  </a:lnTo>
                  <a:lnTo>
                    <a:pt x="23712" y="90272"/>
                  </a:lnTo>
                  <a:lnTo>
                    <a:pt x="26415" y="95795"/>
                  </a:lnTo>
                  <a:lnTo>
                    <a:pt x="42728" y="141084"/>
                  </a:lnTo>
                  <a:lnTo>
                    <a:pt x="55699" y="187639"/>
                  </a:lnTo>
                  <a:lnTo>
                    <a:pt x="57922" y="206148"/>
                  </a:lnTo>
                  <a:lnTo>
                    <a:pt x="65768" y="233848"/>
                  </a:lnTo>
                  <a:lnTo>
                    <a:pt x="66675" y="266544"/>
                  </a:lnTo>
                  <a:lnTo>
                    <a:pt x="74876" y="258378"/>
                  </a:lnTo>
                  <a:lnTo>
                    <a:pt x="75807" y="252393"/>
                  </a:lnTo>
                  <a:lnTo>
                    <a:pt x="73203" y="246871"/>
                  </a:lnTo>
                  <a:lnTo>
                    <a:pt x="71027" y="243916"/>
                  </a:lnTo>
                  <a:lnTo>
                    <a:pt x="67965" y="229646"/>
                  </a:lnTo>
                  <a:lnTo>
                    <a:pt x="66697" y="183933"/>
                  </a:lnTo>
                  <a:lnTo>
                    <a:pt x="65619" y="149878"/>
                  </a:lnTo>
                  <a:lnTo>
                    <a:pt x="59136" y="131190"/>
                  </a:lnTo>
                  <a:lnTo>
                    <a:pt x="56354" y="102272"/>
                  </a:lnTo>
                  <a:lnTo>
                    <a:pt x="49662" y="83569"/>
                  </a:lnTo>
                  <a:lnTo>
                    <a:pt x="47473" y="73060"/>
                  </a:lnTo>
                  <a:lnTo>
                    <a:pt x="40265" y="57690"/>
                  </a:lnTo>
                  <a:lnTo>
                    <a:pt x="37327" y="41244"/>
                  </a:lnTo>
                  <a:lnTo>
                    <a:pt x="30617" y="28475"/>
                  </a:lnTo>
                  <a:lnTo>
                    <a:pt x="28586" y="9573"/>
                  </a:lnTo>
                  <a:lnTo>
                    <a:pt x="19443" y="279"/>
                  </a:lnTo>
                  <a:lnTo>
                    <a:pt x="24223" y="0"/>
                  </a:lnTo>
                  <a:lnTo>
                    <a:pt x="25674" y="1019"/>
                  </a:lnTo>
                  <a:lnTo>
                    <a:pt x="26641" y="2757"/>
                  </a:lnTo>
                  <a:lnTo>
                    <a:pt x="27285" y="4974"/>
                  </a:lnTo>
                  <a:lnTo>
                    <a:pt x="28772" y="6452"/>
                  </a:lnTo>
                  <a:lnTo>
                    <a:pt x="36663" y="9018"/>
                  </a:lnTo>
                  <a:lnTo>
                    <a:pt x="59432" y="9374"/>
                  </a:lnTo>
                  <a:lnTo>
                    <a:pt x="66278" y="12215"/>
                  </a:lnTo>
                  <a:lnTo>
                    <a:pt x="69585" y="14454"/>
                  </a:lnTo>
                  <a:lnTo>
                    <a:pt x="84353" y="17606"/>
                  </a:lnTo>
                  <a:lnTo>
                    <a:pt x="129009" y="18817"/>
                  </a:lnTo>
                  <a:lnTo>
                    <a:pt x="155344" y="19969"/>
                  </a:lnTo>
                  <a:lnTo>
                    <a:pt x="200201" y="28633"/>
                  </a:lnTo>
                  <a:lnTo>
                    <a:pt x="239612" y="36542"/>
                  </a:lnTo>
                  <a:lnTo>
                    <a:pt x="283125" y="45333"/>
                  </a:lnTo>
                  <a:lnTo>
                    <a:pt x="333375" y="4750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06" name="SMARTInkShape-1744"/>
            <p:cNvSpPr/>
            <p:nvPr>
              <p:custDataLst>
                <p:tags r:id="rId70"/>
              </p:custDataLst>
            </p:nvPr>
          </p:nvSpPr>
          <p:spPr>
            <a:xfrm>
              <a:off x="5991225" y="4895850"/>
              <a:ext cx="2085976" cy="438151"/>
            </a:xfrm>
            <a:custGeom>
              <a:avLst/>
              <a:gdLst/>
              <a:ahLst/>
              <a:cxnLst/>
              <a:rect l="0" t="0" r="0" b="0"/>
              <a:pathLst>
                <a:path w="2085976" h="438151">
                  <a:moveTo>
                    <a:pt x="2076450" y="0"/>
                  </a:moveTo>
                  <a:lnTo>
                    <a:pt x="2076450" y="0"/>
                  </a:lnTo>
                  <a:lnTo>
                    <a:pt x="2085965" y="9515"/>
                  </a:lnTo>
                  <a:lnTo>
                    <a:pt x="2085975" y="23714"/>
                  </a:lnTo>
                  <a:lnTo>
                    <a:pt x="2084917" y="25335"/>
                  </a:lnTo>
                  <a:lnTo>
                    <a:pt x="2083153" y="26415"/>
                  </a:lnTo>
                  <a:lnTo>
                    <a:pt x="2080919" y="27134"/>
                  </a:lnTo>
                  <a:lnTo>
                    <a:pt x="2079428" y="28673"/>
                  </a:lnTo>
                  <a:lnTo>
                    <a:pt x="2074215" y="38747"/>
                  </a:lnTo>
                  <a:lnTo>
                    <a:pt x="2070166" y="44737"/>
                  </a:lnTo>
                  <a:lnTo>
                    <a:pt x="2066827" y="54061"/>
                  </a:lnTo>
                  <a:lnTo>
                    <a:pt x="2060663" y="63525"/>
                  </a:lnTo>
                  <a:lnTo>
                    <a:pt x="2057308" y="73032"/>
                  </a:lnTo>
                  <a:lnTo>
                    <a:pt x="2044270" y="88901"/>
                  </a:lnTo>
                  <a:lnTo>
                    <a:pt x="1997188" y="127000"/>
                  </a:lnTo>
                  <a:lnTo>
                    <a:pt x="1954314" y="155575"/>
                  </a:lnTo>
                  <a:lnTo>
                    <a:pt x="1911263" y="178858"/>
                  </a:lnTo>
                  <a:lnTo>
                    <a:pt x="1883111" y="198039"/>
                  </a:lnTo>
                  <a:lnTo>
                    <a:pt x="1836089" y="221723"/>
                  </a:lnTo>
                  <a:lnTo>
                    <a:pt x="1790406" y="243570"/>
                  </a:lnTo>
                  <a:lnTo>
                    <a:pt x="1743037" y="265287"/>
                  </a:lnTo>
                  <a:lnTo>
                    <a:pt x="1698421" y="282727"/>
                  </a:lnTo>
                  <a:lnTo>
                    <a:pt x="1655114" y="302635"/>
                  </a:lnTo>
                  <a:lnTo>
                    <a:pt x="1618587" y="313683"/>
                  </a:lnTo>
                  <a:lnTo>
                    <a:pt x="1580954" y="326482"/>
                  </a:lnTo>
                  <a:lnTo>
                    <a:pt x="1542992" y="340858"/>
                  </a:lnTo>
                  <a:lnTo>
                    <a:pt x="1504932" y="351820"/>
                  </a:lnTo>
                  <a:lnTo>
                    <a:pt x="1459203" y="365006"/>
                  </a:lnTo>
                  <a:lnTo>
                    <a:pt x="1419193" y="374614"/>
                  </a:lnTo>
                  <a:lnTo>
                    <a:pt x="1378882" y="384164"/>
                  </a:lnTo>
                  <a:lnTo>
                    <a:pt x="1340127" y="393697"/>
                  </a:lnTo>
                  <a:lnTo>
                    <a:pt x="1301832" y="403224"/>
                  </a:lnTo>
                  <a:lnTo>
                    <a:pt x="1258618" y="407694"/>
                  </a:lnTo>
                  <a:lnTo>
                    <a:pt x="1217356" y="414074"/>
                  </a:lnTo>
                  <a:lnTo>
                    <a:pt x="1173263" y="417611"/>
                  </a:lnTo>
                  <a:lnTo>
                    <a:pt x="1126684" y="423715"/>
                  </a:lnTo>
                  <a:lnTo>
                    <a:pt x="1084426" y="427170"/>
                  </a:lnTo>
                  <a:lnTo>
                    <a:pt x="1040037" y="433250"/>
                  </a:lnTo>
                  <a:lnTo>
                    <a:pt x="993371" y="436698"/>
                  </a:lnTo>
                  <a:lnTo>
                    <a:pt x="951087" y="437720"/>
                  </a:lnTo>
                  <a:lnTo>
                    <a:pt x="906690" y="438023"/>
                  </a:lnTo>
                  <a:lnTo>
                    <a:pt x="865078" y="438112"/>
                  </a:lnTo>
                  <a:lnTo>
                    <a:pt x="825938" y="438139"/>
                  </a:lnTo>
                  <a:lnTo>
                    <a:pt x="782474" y="438147"/>
                  </a:lnTo>
                  <a:lnTo>
                    <a:pt x="741138" y="438150"/>
                  </a:lnTo>
                  <a:lnTo>
                    <a:pt x="702079" y="438150"/>
                  </a:lnTo>
                  <a:lnTo>
                    <a:pt x="663695" y="433094"/>
                  </a:lnTo>
                  <a:lnTo>
                    <a:pt x="620454" y="429949"/>
                  </a:lnTo>
                  <a:lnTo>
                    <a:pt x="579184" y="423961"/>
                  </a:lnTo>
                  <a:lnTo>
                    <a:pt x="540145" y="420541"/>
                  </a:lnTo>
                  <a:lnTo>
                    <a:pt x="501767" y="419527"/>
                  </a:lnTo>
                  <a:lnTo>
                    <a:pt x="463584" y="414170"/>
                  </a:lnTo>
                  <a:lnTo>
                    <a:pt x="419303" y="409425"/>
                  </a:lnTo>
                  <a:lnTo>
                    <a:pt x="373711" y="402216"/>
                  </a:lnTo>
                  <a:lnTo>
                    <a:pt x="333817" y="395422"/>
                  </a:lnTo>
                  <a:lnTo>
                    <a:pt x="295362" y="390434"/>
                  </a:lnTo>
                  <a:lnTo>
                    <a:pt x="257192" y="380355"/>
                  </a:lnTo>
                  <a:lnTo>
                    <a:pt x="210610" y="365040"/>
                  </a:lnTo>
                  <a:lnTo>
                    <a:pt x="181812" y="355231"/>
                  </a:lnTo>
                  <a:lnTo>
                    <a:pt x="162173" y="350434"/>
                  </a:lnTo>
                  <a:lnTo>
                    <a:pt x="123847" y="336023"/>
                  </a:lnTo>
                  <a:lnTo>
                    <a:pt x="104782" y="331338"/>
                  </a:lnTo>
                  <a:lnTo>
                    <a:pt x="88548" y="323247"/>
                  </a:lnTo>
                  <a:lnTo>
                    <a:pt x="84432" y="320272"/>
                  </a:lnTo>
                  <a:lnTo>
                    <a:pt x="74214" y="316968"/>
                  </a:lnTo>
                  <a:lnTo>
                    <a:pt x="51793" y="313615"/>
                  </a:lnTo>
                  <a:lnTo>
                    <a:pt x="38296" y="306855"/>
                  </a:lnTo>
                  <a:lnTo>
                    <a:pt x="35056" y="306169"/>
                  </a:lnTo>
                  <a:lnTo>
                    <a:pt x="32896" y="304655"/>
                  </a:lnTo>
                  <a:lnTo>
                    <a:pt x="31455" y="302587"/>
                  </a:lnTo>
                  <a:lnTo>
                    <a:pt x="30495" y="300150"/>
                  </a:lnTo>
                  <a:lnTo>
                    <a:pt x="28797" y="298523"/>
                  </a:lnTo>
                  <a:lnTo>
                    <a:pt x="20543" y="295703"/>
                  </a:lnTo>
                  <a:lnTo>
                    <a:pt x="9653" y="295278"/>
                  </a:lnTo>
                  <a:lnTo>
                    <a:pt x="0" y="3048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413" name="SMARTInkShape-Group410"/>
          <p:cNvGrpSpPr/>
          <p:nvPr/>
        </p:nvGrpSpPr>
        <p:grpSpPr>
          <a:xfrm>
            <a:off x="4743453" y="5562600"/>
            <a:ext cx="676273" cy="447672"/>
            <a:chOff x="4743453" y="5562600"/>
            <a:chExt cx="676273" cy="447672"/>
          </a:xfrm>
        </p:grpSpPr>
        <p:sp>
          <p:nvSpPr>
            <p:cNvPr id="26408" name="SMARTInkShape-1745"/>
            <p:cNvSpPr/>
            <p:nvPr>
              <p:custDataLst>
                <p:tags r:id="rId64"/>
              </p:custDataLst>
            </p:nvPr>
          </p:nvSpPr>
          <p:spPr>
            <a:xfrm>
              <a:off x="5276884" y="5829300"/>
              <a:ext cx="142842" cy="28576"/>
            </a:xfrm>
            <a:custGeom>
              <a:avLst/>
              <a:gdLst/>
              <a:ahLst/>
              <a:cxnLst/>
              <a:rect l="0" t="0" r="0" b="0"/>
              <a:pathLst>
                <a:path w="142842" h="28576">
                  <a:moveTo>
                    <a:pt x="9491" y="28575"/>
                  </a:moveTo>
                  <a:lnTo>
                    <a:pt x="9491" y="28575"/>
                  </a:lnTo>
                  <a:lnTo>
                    <a:pt x="0" y="28575"/>
                  </a:lnTo>
                  <a:lnTo>
                    <a:pt x="5460" y="28575"/>
                  </a:lnTo>
                  <a:lnTo>
                    <a:pt x="3113" y="28575"/>
                  </a:lnTo>
                  <a:lnTo>
                    <a:pt x="9181" y="28575"/>
                  </a:lnTo>
                  <a:lnTo>
                    <a:pt x="17034" y="22030"/>
                  </a:lnTo>
                  <a:lnTo>
                    <a:pt x="25719" y="19933"/>
                  </a:lnTo>
                  <a:lnTo>
                    <a:pt x="69850" y="19050"/>
                  </a:lnTo>
                  <a:lnTo>
                    <a:pt x="112947" y="8729"/>
                  </a:lnTo>
                  <a:lnTo>
                    <a:pt x="142841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09" name="SMARTInkShape-1746"/>
            <p:cNvSpPr/>
            <p:nvPr>
              <p:custDataLst>
                <p:tags r:id="rId65"/>
              </p:custDataLst>
            </p:nvPr>
          </p:nvSpPr>
          <p:spPr>
            <a:xfrm>
              <a:off x="5286375" y="5772153"/>
              <a:ext cx="72085" cy="28573"/>
            </a:xfrm>
            <a:custGeom>
              <a:avLst/>
              <a:gdLst/>
              <a:ahLst/>
              <a:cxnLst/>
              <a:rect l="0" t="0" r="0" b="0"/>
              <a:pathLst>
                <a:path w="72085" h="28573">
                  <a:moveTo>
                    <a:pt x="0" y="9522"/>
                  </a:moveTo>
                  <a:lnTo>
                    <a:pt x="0" y="9522"/>
                  </a:lnTo>
                  <a:lnTo>
                    <a:pt x="14189" y="9522"/>
                  </a:lnTo>
                  <a:lnTo>
                    <a:pt x="15810" y="8464"/>
                  </a:lnTo>
                  <a:lnTo>
                    <a:pt x="16890" y="6700"/>
                  </a:lnTo>
                  <a:lnTo>
                    <a:pt x="17610" y="4466"/>
                  </a:lnTo>
                  <a:lnTo>
                    <a:pt x="19148" y="2977"/>
                  </a:lnTo>
                  <a:lnTo>
                    <a:pt x="27124" y="389"/>
                  </a:lnTo>
                  <a:lnTo>
                    <a:pt x="46174" y="0"/>
                  </a:lnTo>
                  <a:lnTo>
                    <a:pt x="46658" y="1057"/>
                  </a:lnTo>
                  <a:lnTo>
                    <a:pt x="47498" y="8198"/>
                  </a:lnTo>
                  <a:lnTo>
                    <a:pt x="50391" y="8934"/>
                  </a:lnTo>
                  <a:lnTo>
                    <a:pt x="62089" y="9512"/>
                  </a:lnTo>
                  <a:lnTo>
                    <a:pt x="63618" y="10573"/>
                  </a:lnTo>
                  <a:lnTo>
                    <a:pt x="64637" y="12339"/>
                  </a:lnTo>
                  <a:lnTo>
                    <a:pt x="66273" y="17722"/>
                  </a:lnTo>
                  <a:lnTo>
                    <a:pt x="69318" y="18458"/>
                  </a:lnTo>
                  <a:lnTo>
                    <a:pt x="71613" y="18654"/>
                  </a:lnTo>
                  <a:lnTo>
                    <a:pt x="72084" y="19843"/>
                  </a:lnTo>
                  <a:lnTo>
                    <a:pt x="66675" y="285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10" name="SMARTInkShape-1747"/>
            <p:cNvSpPr/>
            <p:nvPr>
              <p:custDataLst>
                <p:tags r:id="rId66"/>
              </p:custDataLst>
            </p:nvPr>
          </p:nvSpPr>
          <p:spPr>
            <a:xfrm>
              <a:off x="5114925" y="5562600"/>
              <a:ext cx="161926" cy="123826"/>
            </a:xfrm>
            <a:custGeom>
              <a:avLst/>
              <a:gdLst/>
              <a:ahLst/>
              <a:cxnLst/>
              <a:rect l="0" t="0" r="0" b="0"/>
              <a:pathLst>
                <a:path w="161926" h="123826">
                  <a:moveTo>
                    <a:pt x="0" y="9525"/>
                  </a:moveTo>
                  <a:lnTo>
                    <a:pt x="0" y="9525"/>
                  </a:lnTo>
                  <a:lnTo>
                    <a:pt x="9515" y="9525"/>
                  </a:lnTo>
                  <a:lnTo>
                    <a:pt x="9525" y="392"/>
                  </a:lnTo>
                  <a:lnTo>
                    <a:pt x="27248" y="0"/>
                  </a:lnTo>
                  <a:lnTo>
                    <a:pt x="27690" y="1058"/>
                  </a:lnTo>
                  <a:lnTo>
                    <a:pt x="28541" y="9133"/>
                  </a:lnTo>
                  <a:lnTo>
                    <a:pt x="36773" y="17692"/>
                  </a:lnTo>
                  <a:lnTo>
                    <a:pt x="37707" y="23704"/>
                  </a:lnTo>
                  <a:lnTo>
                    <a:pt x="38100" y="69853"/>
                  </a:lnTo>
                  <a:lnTo>
                    <a:pt x="38100" y="89292"/>
                  </a:lnTo>
                  <a:lnTo>
                    <a:pt x="37042" y="91279"/>
                  </a:lnTo>
                  <a:lnTo>
                    <a:pt x="35278" y="92602"/>
                  </a:lnTo>
                  <a:lnTo>
                    <a:pt x="33044" y="93485"/>
                  </a:lnTo>
                  <a:lnTo>
                    <a:pt x="31555" y="95131"/>
                  </a:lnTo>
                  <a:lnTo>
                    <a:pt x="29899" y="99783"/>
                  </a:lnTo>
                  <a:lnTo>
                    <a:pt x="28575" y="123825"/>
                  </a:lnTo>
                  <a:lnTo>
                    <a:pt x="51323" y="123825"/>
                  </a:lnTo>
                  <a:lnTo>
                    <a:pt x="53265" y="122767"/>
                  </a:lnTo>
                  <a:lnTo>
                    <a:pt x="54561" y="121003"/>
                  </a:lnTo>
                  <a:lnTo>
                    <a:pt x="55423" y="118769"/>
                  </a:lnTo>
                  <a:lnTo>
                    <a:pt x="57057" y="117280"/>
                  </a:lnTo>
                  <a:lnTo>
                    <a:pt x="61694" y="115624"/>
                  </a:lnTo>
                  <a:lnTo>
                    <a:pt x="107985" y="114300"/>
                  </a:lnTo>
                  <a:lnTo>
                    <a:pt x="155609" y="114300"/>
                  </a:lnTo>
                  <a:lnTo>
                    <a:pt x="161925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11" name="SMARTInkShape-1748"/>
            <p:cNvSpPr/>
            <p:nvPr>
              <p:custDataLst>
                <p:tags r:id="rId67"/>
              </p:custDataLst>
            </p:nvPr>
          </p:nvSpPr>
          <p:spPr>
            <a:xfrm>
              <a:off x="4943475" y="5667375"/>
              <a:ext cx="104776" cy="243529"/>
            </a:xfrm>
            <a:custGeom>
              <a:avLst/>
              <a:gdLst/>
              <a:ahLst/>
              <a:cxnLst/>
              <a:rect l="0" t="0" r="0" b="0"/>
              <a:pathLst>
                <a:path w="104776" h="243529">
                  <a:moveTo>
                    <a:pt x="0" y="38100"/>
                  </a:moveTo>
                  <a:lnTo>
                    <a:pt x="0" y="38100"/>
                  </a:lnTo>
                  <a:lnTo>
                    <a:pt x="0" y="33044"/>
                  </a:lnTo>
                  <a:lnTo>
                    <a:pt x="1058" y="31555"/>
                  </a:lnTo>
                  <a:lnTo>
                    <a:pt x="2822" y="30561"/>
                  </a:lnTo>
                  <a:lnTo>
                    <a:pt x="9491" y="28585"/>
                  </a:lnTo>
                  <a:lnTo>
                    <a:pt x="9515" y="33635"/>
                  </a:lnTo>
                  <a:lnTo>
                    <a:pt x="10576" y="35123"/>
                  </a:lnTo>
                  <a:lnTo>
                    <a:pt x="12342" y="36117"/>
                  </a:lnTo>
                  <a:lnTo>
                    <a:pt x="14578" y="36777"/>
                  </a:lnTo>
                  <a:lnTo>
                    <a:pt x="16069" y="38276"/>
                  </a:lnTo>
                  <a:lnTo>
                    <a:pt x="17725" y="42765"/>
                  </a:lnTo>
                  <a:lnTo>
                    <a:pt x="19043" y="89103"/>
                  </a:lnTo>
                  <a:lnTo>
                    <a:pt x="19050" y="107558"/>
                  </a:lnTo>
                  <a:lnTo>
                    <a:pt x="28182" y="150704"/>
                  </a:lnTo>
                  <a:lnTo>
                    <a:pt x="28570" y="197983"/>
                  </a:lnTo>
                  <a:lnTo>
                    <a:pt x="28575" y="223539"/>
                  </a:lnTo>
                  <a:lnTo>
                    <a:pt x="29633" y="225225"/>
                  </a:lnTo>
                  <a:lnTo>
                    <a:pt x="31397" y="226351"/>
                  </a:lnTo>
                  <a:lnTo>
                    <a:pt x="33631" y="227101"/>
                  </a:lnTo>
                  <a:lnTo>
                    <a:pt x="35120" y="228659"/>
                  </a:lnTo>
                  <a:lnTo>
                    <a:pt x="37984" y="237694"/>
                  </a:lnTo>
                  <a:lnTo>
                    <a:pt x="43123" y="243054"/>
                  </a:lnTo>
                  <a:lnTo>
                    <a:pt x="44624" y="243528"/>
                  </a:lnTo>
                  <a:lnTo>
                    <a:pt x="45624" y="242785"/>
                  </a:lnTo>
                  <a:lnTo>
                    <a:pt x="47230" y="239045"/>
                  </a:lnTo>
                  <a:lnTo>
                    <a:pt x="55792" y="238207"/>
                  </a:lnTo>
                  <a:lnTo>
                    <a:pt x="56243" y="237122"/>
                  </a:lnTo>
                  <a:lnTo>
                    <a:pt x="56748" y="233092"/>
                  </a:lnTo>
                  <a:lnTo>
                    <a:pt x="57939" y="231595"/>
                  </a:lnTo>
                  <a:lnTo>
                    <a:pt x="62088" y="229931"/>
                  </a:lnTo>
                  <a:lnTo>
                    <a:pt x="63616" y="228429"/>
                  </a:lnTo>
                  <a:lnTo>
                    <a:pt x="65317" y="223938"/>
                  </a:lnTo>
                  <a:lnTo>
                    <a:pt x="66827" y="222317"/>
                  </a:lnTo>
                  <a:lnTo>
                    <a:pt x="71329" y="220516"/>
                  </a:lnTo>
                  <a:lnTo>
                    <a:pt x="72953" y="218977"/>
                  </a:lnTo>
                  <a:lnTo>
                    <a:pt x="83550" y="199833"/>
                  </a:lnTo>
                  <a:lnTo>
                    <a:pt x="86497" y="184125"/>
                  </a:lnTo>
                  <a:lnTo>
                    <a:pt x="93207" y="171445"/>
                  </a:lnTo>
                  <a:lnTo>
                    <a:pt x="94846" y="158749"/>
                  </a:lnTo>
                  <a:lnTo>
                    <a:pt x="96039" y="156633"/>
                  </a:lnTo>
                  <a:lnTo>
                    <a:pt x="97893" y="155222"/>
                  </a:lnTo>
                  <a:lnTo>
                    <a:pt x="100187" y="154281"/>
                  </a:lnTo>
                  <a:lnTo>
                    <a:pt x="101716" y="151537"/>
                  </a:lnTo>
                  <a:lnTo>
                    <a:pt x="104596" y="131778"/>
                  </a:lnTo>
                  <a:lnTo>
                    <a:pt x="104740" y="120340"/>
                  </a:lnTo>
                  <a:lnTo>
                    <a:pt x="101937" y="114162"/>
                  </a:lnTo>
                  <a:lnTo>
                    <a:pt x="96571" y="106629"/>
                  </a:lnTo>
                  <a:lnTo>
                    <a:pt x="95511" y="97537"/>
                  </a:lnTo>
                  <a:lnTo>
                    <a:pt x="95366" y="91680"/>
                  </a:lnTo>
                  <a:lnTo>
                    <a:pt x="92479" y="85550"/>
                  </a:lnTo>
                  <a:lnTo>
                    <a:pt x="87059" y="78047"/>
                  </a:lnTo>
                  <a:lnTo>
                    <a:pt x="84930" y="68961"/>
                  </a:lnTo>
                  <a:lnTo>
                    <a:pt x="79257" y="60061"/>
                  </a:lnTo>
                  <a:lnTo>
                    <a:pt x="76602" y="49472"/>
                  </a:lnTo>
                  <a:lnTo>
                    <a:pt x="76200" y="9655"/>
                  </a:lnTo>
                  <a:lnTo>
                    <a:pt x="84401" y="9536"/>
                  </a:lnTo>
                  <a:lnTo>
                    <a:pt x="93810" y="1325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12" name="SMARTInkShape-1749"/>
            <p:cNvSpPr/>
            <p:nvPr>
              <p:custDataLst>
                <p:tags r:id="rId68"/>
              </p:custDataLst>
            </p:nvPr>
          </p:nvSpPr>
          <p:spPr>
            <a:xfrm>
              <a:off x="4743453" y="5734088"/>
              <a:ext cx="161923" cy="276184"/>
            </a:xfrm>
            <a:custGeom>
              <a:avLst/>
              <a:gdLst/>
              <a:ahLst/>
              <a:cxnLst/>
              <a:rect l="0" t="0" r="0" b="0"/>
              <a:pathLst>
                <a:path w="161923" h="276184">
                  <a:moveTo>
                    <a:pt x="85722" y="47587"/>
                  </a:moveTo>
                  <a:lnTo>
                    <a:pt x="85722" y="47587"/>
                  </a:lnTo>
                  <a:lnTo>
                    <a:pt x="85722" y="42531"/>
                  </a:lnTo>
                  <a:lnTo>
                    <a:pt x="84664" y="41042"/>
                  </a:lnTo>
                  <a:lnTo>
                    <a:pt x="82900" y="40048"/>
                  </a:lnTo>
                  <a:lnTo>
                    <a:pt x="80666" y="39386"/>
                  </a:lnTo>
                  <a:lnTo>
                    <a:pt x="79177" y="37886"/>
                  </a:lnTo>
                  <a:lnTo>
                    <a:pt x="76200" y="28548"/>
                  </a:lnTo>
                  <a:lnTo>
                    <a:pt x="76197" y="19405"/>
                  </a:lnTo>
                  <a:lnTo>
                    <a:pt x="76197" y="42716"/>
                  </a:lnTo>
                  <a:lnTo>
                    <a:pt x="75139" y="44340"/>
                  </a:lnTo>
                  <a:lnTo>
                    <a:pt x="73375" y="45423"/>
                  </a:lnTo>
                  <a:lnTo>
                    <a:pt x="71141" y="46144"/>
                  </a:lnTo>
                  <a:lnTo>
                    <a:pt x="69652" y="47684"/>
                  </a:lnTo>
                  <a:lnTo>
                    <a:pt x="67065" y="55661"/>
                  </a:lnTo>
                  <a:lnTo>
                    <a:pt x="66672" y="66637"/>
                  </a:lnTo>
                  <a:lnTo>
                    <a:pt x="66672" y="34756"/>
                  </a:lnTo>
                  <a:lnTo>
                    <a:pt x="67730" y="32684"/>
                  </a:lnTo>
                  <a:lnTo>
                    <a:pt x="69494" y="31301"/>
                  </a:lnTo>
                  <a:lnTo>
                    <a:pt x="71728" y="30380"/>
                  </a:lnTo>
                  <a:lnTo>
                    <a:pt x="73217" y="28706"/>
                  </a:lnTo>
                  <a:lnTo>
                    <a:pt x="74873" y="24026"/>
                  </a:lnTo>
                  <a:lnTo>
                    <a:pt x="75804" y="15441"/>
                  </a:lnTo>
                  <a:lnTo>
                    <a:pt x="76993" y="13457"/>
                  </a:lnTo>
                  <a:lnTo>
                    <a:pt x="78845" y="12133"/>
                  </a:lnTo>
                  <a:lnTo>
                    <a:pt x="81137" y="11251"/>
                  </a:lnTo>
                  <a:lnTo>
                    <a:pt x="82666" y="9604"/>
                  </a:lnTo>
                  <a:lnTo>
                    <a:pt x="84364" y="4953"/>
                  </a:lnTo>
                  <a:lnTo>
                    <a:pt x="85874" y="3290"/>
                  </a:lnTo>
                  <a:lnTo>
                    <a:pt x="94819" y="92"/>
                  </a:lnTo>
                  <a:lnTo>
                    <a:pt x="100177" y="0"/>
                  </a:lnTo>
                  <a:lnTo>
                    <a:pt x="101709" y="1046"/>
                  </a:lnTo>
                  <a:lnTo>
                    <a:pt x="102730" y="2801"/>
                  </a:lnTo>
                  <a:lnTo>
                    <a:pt x="104368" y="8167"/>
                  </a:lnTo>
                  <a:lnTo>
                    <a:pt x="109709" y="14152"/>
                  </a:lnTo>
                  <a:lnTo>
                    <a:pt x="112258" y="22497"/>
                  </a:lnTo>
                  <a:lnTo>
                    <a:pt x="114262" y="65240"/>
                  </a:lnTo>
                  <a:lnTo>
                    <a:pt x="113232" y="89214"/>
                  </a:lnTo>
                  <a:lnTo>
                    <a:pt x="102538" y="133333"/>
                  </a:lnTo>
                  <a:lnTo>
                    <a:pt x="97407" y="152368"/>
                  </a:lnTo>
                  <a:lnTo>
                    <a:pt x="93065" y="171414"/>
                  </a:lnTo>
                  <a:lnTo>
                    <a:pt x="72894" y="215862"/>
                  </a:lnTo>
                  <a:lnTo>
                    <a:pt x="64669" y="237251"/>
                  </a:lnTo>
                  <a:lnTo>
                    <a:pt x="50533" y="259340"/>
                  </a:lnTo>
                  <a:lnTo>
                    <a:pt x="42252" y="265551"/>
                  </a:lnTo>
                  <a:lnTo>
                    <a:pt x="39943" y="270754"/>
                  </a:lnTo>
                  <a:lnTo>
                    <a:pt x="38269" y="272565"/>
                  </a:lnTo>
                  <a:lnTo>
                    <a:pt x="33588" y="274577"/>
                  </a:lnTo>
                  <a:lnTo>
                    <a:pt x="4904" y="276183"/>
                  </a:lnTo>
                  <a:lnTo>
                    <a:pt x="3268" y="275125"/>
                  </a:lnTo>
                  <a:lnTo>
                    <a:pt x="2177" y="273364"/>
                  </a:lnTo>
                  <a:lnTo>
                    <a:pt x="643" y="265825"/>
                  </a:lnTo>
                  <a:lnTo>
                    <a:pt x="0" y="234515"/>
                  </a:lnTo>
                  <a:lnTo>
                    <a:pt x="1057" y="232532"/>
                  </a:lnTo>
                  <a:lnTo>
                    <a:pt x="2820" y="231208"/>
                  </a:lnTo>
                  <a:lnTo>
                    <a:pt x="5054" y="230326"/>
                  </a:lnTo>
                  <a:lnTo>
                    <a:pt x="6544" y="228679"/>
                  </a:lnTo>
                  <a:lnTo>
                    <a:pt x="8198" y="224028"/>
                  </a:lnTo>
                  <a:lnTo>
                    <a:pt x="9698" y="222365"/>
                  </a:lnTo>
                  <a:lnTo>
                    <a:pt x="14187" y="220516"/>
                  </a:lnTo>
                  <a:lnTo>
                    <a:pt x="15807" y="218964"/>
                  </a:lnTo>
                  <a:lnTo>
                    <a:pt x="17607" y="214419"/>
                  </a:lnTo>
                  <a:lnTo>
                    <a:pt x="19145" y="212783"/>
                  </a:lnTo>
                  <a:lnTo>
                    <a:pt x="23677" y="210966"/>
                  </a:lnTo>
                  <a:lnTo>
                    <a:pt x="55277" y="209523"/>
                  </a:lnTo>
                  <a:lnTo>
                    <a:pt x="64382" y="216060"/>
                  </a:lnTo>
                  <a:lnTo>
                    <a:pt x="73284" y="219213"/>
                  </a:lnTo>
                  <a:lnTo>
                    <a:pt x="82625" y="225322"/>
                  </a:lnTo>
                  <a:lnTo>
                    <a:pt x="92095" y="228660"/>
                  </a:lnTo>
                  <a:lnTo>
                    <a:pt x="101604" y="234824"/>
                  </a:lnTo>
                  <a:lnTo>
                    <a:pt x="111124" y="238178"/>
                  </a:lnTo>
                  <a:lnTo>
                    <a:pt x="120647" y="244347"/>
                  </a:lnTo>
                  <a:lnTo>
                    <a:pt x="130172" y="246645"/>
                  </a:lnTo>
                  <a:lnTo>
                    <a:pt x="136522" y="247182"/>
                  </a:lnTo>
                  <a:lnTo>
                    <a:pt x="142872" y="250243"/>
                  </a:lnTo>
                  <a:lnTo>
                    <a:pt x="149222" y="254072"/>
                  </a:lnTo>
                  <a:lnTo>
                    <a:pt x="155572" y="255775"/>
                  </a:lnTo>
                  <a:lnTo>
                    <a:pt x="157689" y="255171"/>
                  </a:lnTo>
                  <a:lnTo>
                    <a:pt x="159100" y="253710"/>
                  </a:lnTo>
                  <a:lnTo>
                    <a:pt x="161922" y="24761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423" name="SMARTInkShape-Group411"/>
          <p:cNvGrpSpPr/>
          <p:nvPr/>
        </p:nvGrpSpPr>
        <p:grpSpPr>
          <a:xfrm>
            <a:off x="5648325" y="5457825"/>
            <a:ext cx="1143001" cy="484321"/>
            <a:chOff x="5648325" y="5457825"/>
            <a:chExt cx="1143001" cy="484321"/>
          </a:xfrm>
        </p:grpSpPr>
        <p:sp>
          <p:nvSpPr>
            <p:cNvPr id="26414" name="SMARTInkShape-1750"/>
            <p:cNvSpPr/>
            <p:nvPr>
              <p:custDataLst>
                <p:tags r:id="rId55"/>
              </p:custDataLst>
            </p:nvPr>
          </p:nvSpPr>
          <p:spPr>
            <a:xfrm>
              <a:off x="6781800" y="5543553"/>
              <a:ext cx="9526" cy="9523"/>
            </a:xfrm>
            <a:custGeom>
              <a:avLst/>
              <a:gdLst/>
              <a:ahLst/>
              <a:cxnLst/>
              <a:rect l="0" t="0" r="0" b="0"/>
              <a:pathLst>
                <a:path w="9526" h="9523">
                  <a:moveTo>
                    <a:pt x="0" y="9522"/>
                  </a:moveTo>
                  <a:lnTo>
                    <a:pt x="0" y="9522"/>
                  </a:lnTo>
                  <a:lnTo>
                    <a:pt x="9132" y="9522"/>
                  </a:lnTo>
                  <a:lnTo>
                    <a:pt x="9525" y="0"/>
                  </a:lnTo>
                  <a:lnTo>
                    <a:pt x="9525" y="5054"/>
                  </a:lnTo>
                  <a:lnTo>
                    <a:pt x="8467" y="6544"/>
                  </a:lnTo>
                  <a:lnTo>
                    <a:pt x="6703" y="753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15" name="SMARTInkShape-1751"/>
            <p:cNvSpPr/>
            <p:nvPr>
              <p:custDataLst>
                <p:tags r:id="rId56"/>
              </p:custDataLst>
            </p:nvPr>
          </p:nvSpPr>
          <p:spPr>
            <a:xfrm>
              <a:off x="6515100" y="5457825"/>
              <a:ext cx="161926" cy="123826"/>
            </a:xfrm>
            <a:custGeom>
              <a:avLst/>
              <a:gdLst/>
              <a:ahLst/>
              <a:cxnLst/>
              <a:rect l="0" t="0" r="0" b="0"/>
              <a:pathLst>
                <a:path w="161926" h="123826">
                  <a:moveTo>
                    <a:pt x="0" y="19050"/>
                  </a:moveTo>
                  <a:lnTo>
                    <a:pt x="0" y="19050"/>
                  </a:lnTo>
                  <a:lnTo>
                    <a:pt x="0" y="9641"/>
                  </a:lnTo>
                  <a:lnTo>
                    <a:pt x="9132" y="395"/>
                  </a:lnTo>
                  <a:lnTo>
                    <a:pt x="33203" y="0"/>
                  </a:lnTo>
                  <a:lnTo>
                    <a:pt x="34836" y="1059"/>
                  </a:lnTo>
                  <a:lnTo>
                    <a:pt x="35924" y="2822"/>
                  </a:lnTo>
                  <a:lnTo>
                    <a:pt x="36649" y="5056"/>
                  </a:lnTo>
                  <a:lnTo>
                    <a:pt x="38191" y="6545"/>
                  </a:lnTo>
                  <a:lnTo>
                    <a:pt x="42726" y="8201"/>
                  </a:lnTo>
                  <a:lnTo>
                    <a:pt x="55396" y="9409"/>
                  </a:lnTo>
                  <a:lnTo>
                    <a:pt x="65197" y="17716"/>
                  </a:lnTo>
                  <a:lnTo>
                    <a:pt x="71294" y="18655"/>
                  </a:lnTo>
                  <a:lnTo>
                    <a:pt x="72930" y="19845"/>
                  </a:lnTo>
                  <a:lnTo>
                    <a:pt x="74020" y="21696"/>
                  </a:lnTo>
                  <a:lnTo>
                    <a:pt x="74746" y="23989"/>
                  </a:lnTo>
                  <a:lnTo>
                    <a:pt x="76289" y="25518"/>
                  </a:lnTo>
                  <a:lnTo>
                    <a:pt x="84274" y="28172"/>
                  </a:lnTo>
                  <a:lnTo>
                    <a:pt x="85080" y="31218"/>
                  </a:lnTo>
                  <a:lnTo>
                    <a:pt x="85725" y="56720"/>
                  </a:lnTo>
                  <a:lnTo>
                    <a:pt x="77525" y="65313"/>
                  </a:lnTo>
                  <a:lnTo>
                    <a:pt x="76316" y="74756"/>
                  </a:lnTo>
                  <a:lnTo>
                    <a:pt x="66685" y="85714"/>
                  </a:lnTo>
                  <a:lnTo>
                    <a:pt x="75809" y="94857"/>
                  </a:lnTo>
                  <a:lnTo>
                    <a:pt x="84366" y="95216"/>
                  </a:lnTo>
                  <a:lnTo>
                    <a:pt x="93060" y="101789"/>
                  </a:lnTo>
                  <a:lnTo>
                    <a:pt x="103023" y="104382"/>
                  </a:lnTo>
                  <a:lnTo>
                    <a:pt x="112034" y="111244"/>
                  </a:lnTo>
                  <a:lnTo>
                    <a:pt x="120919" y="114452"/>
                  </a:lnTo>
                  <a:lnTo>
                    <a:pt x="130255" y="120578"/>
                  </a:lnTo>
                  <a:lnTo>
                    <a:pt x="139724" y="122863"/>
                  </a:lnTo>
                  <a:lnTo>
                    <a:pt x="161925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16" name="SMARTInkShape-1752"/>
            <p:cNvSpPr/>
            <p:nvPr>
              <p:custDataLst>
                <p:tags r:id="rId57"/>
              </p:custDataLst>
            </p:nvPr>
          </p:nvSpPr>
          <p:spPr>
            <a:xfrm>
              <a:off x="6486525" y="5734050"/>
              <a:ext cx="133351" cy="104773"/>
            </a:xfrm>
            <a:custGeom>
              <a:avLst/>
              <a:gdLst/>
              <a:ahLst/>
              <a:cxnLst/>
              <a:rect l="0" t="0" r="0" b="0"/>
              <a:pathLst>
                <a:path w="133351" h="104773">
                  <a:moveTo>
                    <a:pt x="0" y="28575"/>
                  </a:moveTo>
                  <a:lnTo>
                    <a:pt x="0" y="28575"/>
                  </a:lnTo>
                  <a:lnTo>
                    <a:pt x="9132" y="19442"/>
                  </a:lnTo>
                  <a:lnTo>
                    <a:pt x="9491" y="10883"/>
                  </a:lnTo>
                  <a:lnTo>
                    <a:pt x="10561" y="10432"/>
                  </a:lnTo>
                  <a:lnTo>
                    <a:pt x="14571" y="9928"/>
                  </a:lnTo>
                  <a:lnTo>
                    <a:pt x="16064" y="8736"/>
                  </a:lnTo>
                  <a:lnTo>
                    <a:pt x="17723" y="4588"/>
                  </a:lnTo>
                  <a:lnTo>
                    <a:pt x="19224" y="3059"/>
                  </a:lnTo>
                  <a:lnTo>
                    <a:pt x="27135" y="403"/>
                  </a:lnTo>
                  <a:lnTo>
                    <a:pt x="46263" y="0"/>
                  </a:lnTo>
                  <a:lnTo>
                    <a:pt x="65224" y="17609"/>
                  </a:lnTo>
                  <a:lnTo>
                    <a:pt x="66245" y="23680"/>
                  </a:lnTo>
                  <a:lnTo>
                    <a:pt x="66664" y="50838"/>
                  </a:lnTo>
                  <a:lnTo>
                    <a:pt x="63848" y="57167"/>
                  </a:lnTo>
                  <a:lnTo>
                    <a:pt x="60127" y="63507"/>
                  </a:lnTo>
                  <a:lnTo>
                    <a:pt x="57738" y="76201"/>
                  </a:lnTo>
                  <a:lnTo>
                    <a:pt x="57265" y="83844"/>
                  </a:lnTo>
                  <a:lnTo>
                    <a:pt x="48959" y="93761"/>
                  </a:lnTo>
                  <a:lnTo>
                    <a:pt x="47626" y="104764"/>
                  </a:lnTo>
                  <a:lnTo>
                    <a:pt x="52681" y="104772"/>
                  </a:lnTo>
                  <a:lnTo>
                    <a:pt x="54170" y="103715"/>
                  </a:lnTo>
                  <a:lnTo>
                    <a:pt x="55163" y="101952"/>
                  </a:lnTo>
                  <a:lnTo>
                    <a:pt x="55825" y="99718"/>
                  </a:lnTo>
                  <a:lnTo>
                    <a:pt x="57326" y="98228"/>
                  </a:lnTo>
                  <a:lnTo>
                    <a:pt x="67336" y="93016"/>
                  </a:lnTo>
                  <a:lnTo>
                    <a:pt x="73319" y="88965"/>
                  </a:lnTo>
                  <a:lnTo>
                    <a:pt x="82638" y="85627"/>
                  </a:lnTo>
                  <a:lnTo>
                    <a:pt x="113010" y="58316"/>
                  </a:lnTo>
                  <a:lnTo>
                    <a:pt x="133350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17" name="SMARTInkShape-1753"/>
            <p:cNvSpPr/>
            <p:nvPr>
              <p:custDataLst>
                <p:tags r:id="rId58"/>
              </p:custDataLst>
            </p:nvPr>
          </p:nvSpPr>
          <p:spPr>
            <a:xfrm>
              <a:off x="6287824" y="5543550"/>
              <a:ext cx="170127" cy="285586"/>
            </a:xfrm>
            <a:custGeom>
              <a:avLst/>
              <a:gdLst/>
              <a:ahLst/>
              <a:cxnLst/>
              <a:rect l="0" t="0" r="0" b="0"/>
              <a:pathLst>
                <a:path w="170127" h="285586">
                  <a:moveTo>
                    <a:pt x="8201" y="47625"/>
                  </a:moveTo>
                  <a:lnTo>
                    <a:pt x="8201" y="47625"/>
                  </a:lnTo>
                  <a:lnTo>
                    <a:pt x="8201" y="52681"/>
                  </a:lnTo>
                  <a:lnTo>
                    <a:pt x="5379" y="57986"/>
                  </a:lnTo>
                  <a:lnTo>
                    <a:pt x="0" y="64958"/>
                  </a:lnTo>
                  <a:lnTo>
                    <a:pt x="617" y="66588"/>
                  </a:lnTo>
                  <a:lnTo>
                    <a:pt x="5484" y="73940"/>
                  </a:lnTo>
                  <a:lnTo>
                    <a:pt x="7396" y="83879"/>
                  </a:lnTo>
                  <a:lnTo>
                    <a:pt x="9189" y="111325"/>
                  </a:lnTo>
                  <a:lnTo>
                    <a:pt x="16392" y="140145"/>
                  </a:lnTo>
                  <a:lnTo>
                    <a:pt x="18706" y="184176"/>
                  </a:lnTo>
                  <a:lnTo>
                    <a:pt x="25307" y="202149"/>
                  </a:lnTo>
                  <a:lnTo>
                    <a:pt x="42176" y="231600"/>
                  </a:lnTo>
                  <a:lnTo>
                    <a:pt x="46138" y="243483"/>
                  </a:lnTo>
                  <a:lnTo>
                    <a:pt x="52485" y="253706"/>
                  </a:lnTo>
                  <a:lnTo>
                    <a:pt x="55893" y="263438"/>
                  </a:lnTo>
                  <a:lnTo>
                    <a:pt x="68953" y="279389"/>
                  </a:lnTo>
                  <a:lnTo>
                    <a:pt x="75066" y="282923"/>
                  </a:lnTo>
                  <a:lnTo>
                    <a:pt x="84230" y="285378"/>
                  </a:lnTo>
                  <a:lnTo>
                    <a:pt x="88911" y="285585"/>
                  </a:lnTo>
                  <a:lnTo>
                    <a:pt x="90582" y="284581"/>
                  </a:lnTo>
                  <a:lnTo>
                    <a:pt x="91697" y="282854"/>
                  </a:lnTo>
                  <a:lnTo>
                    <a:pt x="92441" y="280644"/>
                  </a:lnTo>
                  <a:lnTo>
                    <a:pt x="93993" y="279172"/>
                  </a:lnTo>
                  <a:lnTo>
                    <a:pt x="98543" y="277535"/>
                  </a:lnTo>
                  <a:lnTo>
                    <a:pt x="100178" y="276039"/>
                  </a:lnTo>
                  <a:lnTo>
                    <a:pt x="110798" y="256979"/>
                  </a:lnTo>
                  <a:lnTo>
                    <a:pt x="111524" y="253869"/>
                  </a:lnTo>
                  <a:lnTo>
                    <a:pt x="120324" y="238108"/>
                  </a:lnTo>
                  <a:lnTo>
                    <a:pt x="121050" y="234939"/>
                  </a:lnTo>
                  <a:lnTo>
                    <a:pt x="128760" y="221190"/>
                  </a:lnTo>
                  <a:lnTo>
                    <a:pt x="131970" y="173610"/>
                  </a:lnTo>
                  <a:lnTo>
                    <a:pt x="132026" y="131536"/>
                  </a:lnTo>
                  <a:lnTo>
                    <a:pt x="129204" y="124430"/>
                  </a:lnTo>
                  <a:lnTo>
                    <a:pt x="125481" y="117744"/>
                  </a:lnTo>
                  <a:lnTo>
                    <a:pt x="122325" y="108029"/>
                  </a:lnTo>
                  <a:lnTo>
                    <a:pt x="116217" y="98449"/>
                  </a:lnTo>
                  <a:lnTo>
                    <a:pt x="113936" y="88907"/>
                  </a:lnTo>
                  <a:lnTo>
                    <a:pt x="113403" y="82553"/>
                  </a:lnTo>
                  <a:lnTo>
                    <a:pt x="110344" y="76201"/>
                  </a:lnTo>
                  <a:lnTo>
                    <a:pt x="106513" y="69850"/>
                  </a:lnTo>
                  <a:lnTo>
                    <a:pt x="104056" y="57150"/>
                  </a:lnTo>
                  <a:lnTo>
                    <a:pt x="103454" y="30340"/>
                  </a:lnTo>
                  <a:lnTo>
                    <a:pt x="109998" y="21318"/>
                  </a:lnTo>
                  <a:lnTo>
                    <a:pt x="111652" y="15472"/>
                  </a:lnTo>
                  <a:lnTo>
                    <a:pt x="113152" y="13489"/>
                  </a:lnTo>
                  <a:lnTo>
                    <a:pt x="117641" y="11287"/>
                  </a:lnTo>
                  <a:lnTo>
                    <a:pt x="126117" y="10047"/>
                  </a:lnTo>
                  <a:lnTo>
                    <a:pt x="128087" y="8815"/>
                  </a:lnTo>
                  <a:lnTo>
                    <a:pt x="129401" y="6935"/>
                  </a:lnTo>
                  <a:lnTo>
                    <a:pt x="130275" y="4623"/>
                  </a:lnTo>
                  <a:lnTo>
                    <a:pt x="131918" y="3082"/>
                  </a:lnTo>
                  <a:lnTo>
                    <a:pt x="136564" y="1369"/>
                  </a:lnTo>
                  <a:lnTo>
                    <a:pt x="170126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18" name="SMARTInkShape-1754"/>
            <p:cNvSpPr/>
            <p:nvPr>
              <p:custDataLst>
                <p:tags r:id="rId59"/>
              </p:custDataLst>
            </p:nvPr>
          </p:nvSpPr>
          <p:spPr>
            <a:xfrm>
              <a:off x="6143625" y="5695950"/>
              <a:ext cx="47626" cy="161926"/>
            </a:xfrm>
            <a:custGeom>
              <a:avLst/>
              <a:gdLst/>
              <a:ahLst/>
              <a:cxnLst/>
              <a:rect l="0" t="0" r="0" b="0"/>
              <a:pathLst>
                <a:path w="47626" h="161926">
                  <a:moveTo>
                    <a:pt x="28575" y="0"/>
                  </a:moveTo>
                  <a:lnTo>
                    <a:pt x="28575" y="0"/>
                  </a:lnTo>
                  <a:lnTo>
                    <a:pt x="20374" y="0"/>
                  </a:lnTo>
                  <a:lnTo>
                    <a:pt x="4595" y="14465"/>
                  </a:lnTo>
                  <a:lnTo>
                    <a:pt x="2042" y="19833"/>
                  </a:lnTo>
                  <a:lnTo>
                    <a:pt x="36" y="50814"/>
                  </a:lnTo>
                  <a:lnTo>
                    <a:pt x="0" y="87576"/>
                  </a:lnTo>
                  <a:lnTo>
                    <a:pt x="2822" y="94662"/>
                  </a:lnTo>
                  <a:lnTo>
                    <a:pt x="5056" y="98033"/>
                  </a:lnTo>
                  <a:lnTo>
                    <a:pt x="8201" y="112890"/>
                  </a:lnTo>
                  <a:lnTo>
                    <a:pt x="10321" y="129270"/>
                  </a:lnTo>
                  <a:lnTo>
                    <a:pt x="17013" y="142696"/>
                  </a:lnTo>
                  <a:lnTo>
                    <a:pt x="17692" y="145931"/>
                  </a:lnTo>
                  <a:lnTo>
                    <a:pt x="19202" y="148087"/>
                  </a:lnTo>
                  <a:lnTo>
                    <a:pt x="21268" y="149525"/>
                  </a:lnTo>
                  <a:lnTo>
                    <a:pt x="26386" y="152180"/>
                  </a:lnTo>
                  <a:lnTo>
                    <a:pt x="36348" y="160432"/>
                  </a:lnTo>
                  <a:lnTo>
                    <a:pt x="47625" y="1619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19" name="SMARTInkShape-1755"/>
            <p:cNvSpPr/>
            <p:nvPr>
              <p:custDataLst>
                <p:tags r:id="rId60"/>
              </p:custDataLst>
            </p:nvPr>
          </p:nvSpPr>
          <p:spPr>
            <a:xfrm>
              <a:off x="6115061" y="5743575"/>
              <a:ext cx="104765" cy="19051"/>
            </a:xfrm>
            <a:custGeom>
              <a:avLst/>
              <a:gdLst/>
              <a:ahLst/>
              <a:cxnLst/>
              <a:rect l="0" t="0" r="0" b="0"/>
              <a:pathLst>
                <a:path w="104765" h="19051">
                  <a:moveTo>
                    <a:pt x="19039" y="19050"/>
                  </a:moveTo>
                  <a:lnTo>
                    <a:pt x="19039" y="19050"/>
                  </a:lnTo>
                  <a:lnTo>
                    <a:pt x="0" y="19050"/>
                  </a:lnTo>
                  <a:lnTo>
                    <a:pt x="44726" y="19050"/>
                  </a:lnTo>
                  <a:lnTo>
                    <a:pt x="61649" y="19050"/>
                  </a:lnTo>
                  <a:lnTo>
                    <a:pt x="67257" y="16228"/>
                  </a:lnTo>
                  <a:lnTo>
                    <a:pt x="74425" y="10849"/>
                  </a:lnTo>
                  <a:lnTo>
                    <a:pt x="84235" y="9641"/>
                  </a:lnTo>
                  <a:lnTo>
                    <a:pt x="104644" y="9525"/>
                  </a:lnTo>
                  <a:lnTo>
                    <a:pt x="104764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20" name="SMARTInkShape-1756"/>
            <p:cNvSpPr/>
            <p:nvPr>
              <p:custDataLst>
                <p:tags r:id="rId61"/>
              </p:custDataLst>
            </p:nvPr>
          </p:nvSpPr>
          <p:spPr>
            <a:xfrm>
              <a:off x="5838825" y="5543560"/>
              <a:ext cx="161926" cy="95241"/>
            </a:xfrm>
            <a:custGeom>
              <a:avLst/>
              <a:gdLst/>
              <a:ahLst/>
              <a:cxnLst/>
              <a:rect l="0" t="0" r="0" b="0"/>
              <a:pathLst>
                <a:path w="161926" h="95241">
                  <a:moveTo>
                    <a:pt x="0" y="38090"/>
                  </a:moveTo>
                  <a:lnTo>
                    <a:pt x="0" y="38090"/>
                  </a:lnTo>
                  <a:lnTo>
                    <a:pt x="0" y="29889"/>
                  </a:lnTo>
                  <a:lnTo>
                    <a:pt x="17610" y="10966"/>
                  </a:lnTo>
                  <a:lnTo>
                    <a:pt x="23680" y="9944"/>
                  </a:lnTo>
                  <a:lnTo>
                    <a:pt x="25312" y="8743"/>
                  </a:lnTo>
                  <a:lnTo>
                    <a:pt x="27124" y="4585"/>
                  </a:lnTo>
                  <a:lnTo>
                    <a:pt x="28666" y="3055"/>
                  </a:lnTo>
                  <a:lnTo>
                    <a:pt x="33203" y="1352"/>
                  </a:lnTo>
                  <a:lnTo>
                    <a:pt x="55672" y="0"/>
                  </a:lnTo>
                  <a:lnTo>
                    <a:pt x="74749" y="17600"/>
                  </a:lnTo>
                  <a:lnTo>
                    <a:pt x="76972" y="26360"/>
                  </a:lnTo>
                  <a:lnTo>
                    <a:pt x="84363" y="36337"/>
                  </a:lnTo>
                  <a:lnTo>
                    <a:pt x="85456" y="45347"/>
                  </a:lnTo>
                  <a:lnTo>
                    <a:pt x="85722" y="71174"/>
                  </a:lnTo>
                  <a:lnTo>
                    <a:pt x="84665" y="72846"/>
                  </a:lnTo>
                  <a:lnTo>
                    <a:pt x="82902" y="73961"/>
                  </a:lnTo>
                  <a:lnTo>
                    <a:pt x="80668" y="74704"/>
                  </a:lnTo>
                  <a:lnTo>
                    <a:pt x="79178" y="76257"/>
                  </a:lnTo>
                  <a:lnTo>
                    <a:pt x="76316" y="85284"/>
                  </a:lnTo>
                  <a:lnTo>
                    <a:pt x="76200" y="95240"/>
                  </a:lnTo>
                  <a:lnTo>
                    <a:pt x="84401" y="87039"/>
                  </a:lnTo>
                  <a:lnTo>
                    <a:pt x="90389" y="86107"/>
                  </a:lnTo>
                  <a:lnTo>
                    <a:pt x="109313" y="85725"/>
                  </a:lnTo>
                  <a:lnTo>
                    <a:pt x="110975" y="84664"/>
                  </a:lnTo>
                  <a:lnTo>
                    <a:pt x="112084" y="82898"/>
                  </a:lnTo>
                  <a:lnTo>
                    <a:pt x="112823" y="80662"/>
                  </a:lnTo>
                  <a:lnTo>
                    <a:pt x="114373" y="79171"/>
                  </a:lnTo>
                  <a:lnTo>
                    <a:pt x="118919" y="77515"/>
                  </a:lnTo>
                  <a:lnTo>
                    <a:pt x="127428" y="76583"/>
                  </a:lnTo>
                  <a:lnTo>
                    <a:pt x="133540" y="79187"/>
                  </a:lnTo>
                  <a:lnTo>
                    <a:pt x="139785" y="82814"/>
                  </a:lnTo>
                  <a:lnTo>
                    <a:pt x="152417" y="85143"/>
                  </a:lnTo>
                  <a:lnTo>
                    <a:pt x="161925" y="8571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21" name="SMARTInkShape-1757"/>
            <p:cNvSpPr/>
            <p:nvPr>
              <p:custDataLst>
                <p:tags r:id="rId62"/>
              </p:custDataLst>
            </p:nvPr>
          </p:nvSpPr>
          <p:spPr>
            <a:xfrm>
              <a:off x="5857875" y="5800725"/>
              <a:ext cx="9526" cy="141421"/>
            </a:xfrm>
            <a:custGeom>
              <a:avLst/>
              <a:gdLst/>
              <a:ahLst/>
              <a:cxnLst/>
              <a:rect l="0" t="0" r="0" b="0"/>
              <a:pathLst>
                <a:path w="9526" h="141421">
                  <a:moveTo>
                    <a:pt x="0" y="0"/>
                  </a:moveTo>
                  <a:lnTo>
                    <a:pt x="0" y="0"/>
                  </a:lnTo>
                  <a:lnTo>
                    <a:pt x="0" y="44481"/>
                  </a:lnTo>
                  <a:lnTo>
                    <a:pt x="0" y="89097"/>
                  </a:lnTo>
                  <a:lnTo>
                    <a:pt x="0" y="135509"/>
                  </a:lnTo>
                  <a:lnTo>
                    <a:pt x="0" y="141420"/>
                  </a:lnTo>
                  <a:lnTo>
                    <a:pt x="0" y="128648"/>
                  </a:lnTo>
                  <a:lnTo>
                    <a:pt x="2822" y="123146"/>
                  </a:lnTo>
                  <a:lnTo>
                    <a:pt x="9525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22" name="SMARTInkShape-1758"/>
            <p:cNvSpPr/>
            <p:nvPr>
              <p:custDataLst>
                <p:tags r:id="rId63"/>
              </p:custDataLst>
            </p:nvPr>
          </p:nvSpPr>
          <p:spPr>
            <a:xfrm>
              <a:off x="5648325" y="5619753"/>
              <a:ext cx="123826" cy="266651"/>
            </a:xfrm>
            <a:custGeom>
              <a:avLst/>
              <a:gdLst/>
              <a:ahLst/>
              <a:cxnLst/>
              <a:rect l="0" t="0" r="0" b="0"/>
              <a:pathLst>
                <a:path w="123826" h="266651">
                  <a:moveTo>
                    <a:pt x="9525" y="76197"/>
                  </a:moveTo>
                  <a:lnTo>
                    <a:pt x="9525" y="76197"/>
                  </a:lnTo>
                  <a:lnTo>
                    <a:pt x="9525" y="67996"/>
                  </a:lnTo>
                  <a:lnTo>
                    <a:pt x="8467" y="67555"/>
                  </a:lnTo>
                  <a:lnTo>
                    <a:pt x="1324" y="66788"/>
                  </a:lnTo>
                  <a:lnTo>
                    <a:pt x="588" y="63901"/>
                  </a:lnTo>
                  <a:lnTo>
                    <a:pt x="0" y="57147"/>
                  </a:lnTo>
                  <a:lnTo>
                    <a:pt x="0" y="101866"/>
                  </a:lnTo>
                  <a:lnTo>
                    <a:pt x="1058" y="127217"/>
                  </a:lnTo>
                  <a:lnTo>
                    <a:pt x="7539" y="145112"/>
                  </a:lnTo>
                  <a:lnTo>
                    <a:pt x="12296" y="191144"/>
                  </a:lnTo>
                  <a:lnTo>
                    <a:pt x="17716" y="210969"/>
                  </a:lnTo>
                  <a:lnTo>
                    <a:pt x="20030" y="240332"/>
                  </a:lnTo>
                  <a:lnTo>
                    <a:pt x="21820" y="242771"/>
                  </a:lnTo>
                  <a:lnTo>
                    <a:pt x="24072" y="244396"/>
                  </a:lnTo>
                  <a:lnTo>
                    <a:pt x="25572" y="246539"/>
                  </a:lnTo>
                  <a:lnTo>
                    <a:pt x="30804" y="257580"/>
                  </a:lnTo>
                  <a:lnTo>
                    <a:pt x="36659" y="264896"/>
                  </a:lnTo>
                  <a:lnTo>
                    <a:pt x="40282" y="265897"/>
                  </a:lnTo>
                  <a:lnTo>
                    <a:pt x="52253" y="266650"/>
                  </a:lnTo>
                  <a:lnTo>
                    <a:pt x="57795" y="263854"/>
                  </a:lnTo>
                  <a:lnTo>
                    <a:pt x="71211" y="252507"/>
                  </a:lnTo>
                  <a:lnTo>
                    <a:pt x="73983" y="246985"/>
                  </a:lnTo>
                  <a:lnTo>
                    <a:pt x="74722" y="244030"/>
                  </a:lnTo>
                  <a:lnTo>
                    <a:pt x="80819" y="234816"/>
                  </a:lnTo>
                  <a:lnTo>
                    <a:pt x="100626" y="212715"/>
                  </a:lnTo>
                  <a:lnTo>
                    <a:pt x="106778" y="200021"/>
                  </a:lnTo>
                  <a:lnTo>
                    <a:pt x="110956" y="193672"/>
                  </a:lnTo>
                  <a:lnTo>
                    <a:pt x="113309" y="184147"/>
                  </a:lnTo>
                  <a:lnTo>
                    <a:pt x="114292" y="136784"/>
                  </a:lnTo>
                  <a:lnTo>
                    <a:pt x="114300" y="109801"/>
                  </a:lnTo>
                  <a:lnTo>
                    <a:pt x="111478" y="104186"/>
                  </a:lnTo>
                  <a:lnTo>
                    <a:pt x="107755" y="98162"/>
                  </a:lnTo>
                  <a:lnTo>
                    <a:pt x="106099" y="91956"/>
                  </a:lnTo>
                  <a:lnTo>
                    <a:pt x="104599" y="89878"/>
                  </a:lnTo>
                  <a:lnTo>
                    <a:pt x="102541" y="88493"/>
                  </a:lnTo>
                  <a:lnTo>
                    <a:pt x="100111" y="87569"/>
                  </a:lnTo>
                  <a:lnTo>
                    <a:pt x="98490" y="85894"/>
                  </a:lnTo>
                  <a:lnTo>
                    <a:pt x="93068" y="75604"/>
                  </a:lnTo>
                  <a:lnTo>
                    <a:pt x="81097" y="62138"/>
                  </a:lnTo>
                  <a:lnTo>
                    <a:pt x="75555" y="59365"/>
                  </a:lnTo>
                  <a:lnTo>
                    <a:pt x="68429" y="57585"/>
                  </a:lnTo>
                  <a:lnTo>
                    <a:pt x="67845" y="56381"/>
                  </a:lnTo>
                  <a:lnTo>
                    <a:pt x="67195" y="52221"/>
                  </a:lnTo>
                  <a:lnTo>
                    <a:pt x="65963" y="50687"/>
                  </a:lnTo>
                  <a:lnTo>
                    <a:pt x="57005" y="46833"/>
                  </a:lnTo>
                  <a:lnTo>
                    <a:pt x="48053" y="38500"/>
                  </a:lnTo>
                  <a:lnTo>
                    <a:pt x="47625" y="19475"/>
                  </a:lnTo>
                  <a:lnTo>
                    <a:pt x="65235" y="1441"/>
                  </a:lnTo>
                  <a:lnTo>
                    <a:pt x="71305" y="425"/>
                  </a:lnTo>
                  <a:lnTo>
                    <a:pt x="98829" y="0"/>
                  </a:lnTo>
                  <a:lnTo>
                    <a:pt x="104954" y="2820"/>
                  </a:lnTo>
                  <a:lnTo>
                    <a:pt x="111204" y="6544"/>
                  </a:lnTo>
                  <a:lnTo>
                    <a:pt x="123825" y="95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427" name="SMARTInkShape-Group412"/>
          <p:cNvGrpSpPr/>
          <p:nvPr/>
        </p:nvGrpSpPr>
        <p:grpSpPr>
          <a:xfrm>
            <a:off x="2886075" y="6276986"/>
            <a:ext cx="361951" cy="285620"/>
            <a:chOff x="2886075" y="6276986"/>
            <a:chExt cx="361951" cy="285620"/>
          </a:xfrm>
        </p:grpSpPr>
        <p:sp>
          <p:nvSpPr>
            <p:cNvPr id="26424" name="SMARTInkShape-1759"/>
            <p:cNvSpPr/>
            <p:nvPr>
              <p:custDataLst>
                <p:tags r:id="rId52"/>
              </p:custDataLst>
            </p:nvPr>
          </p:nvSpPr>
          <p:spPr>
            <a:xfrm>
              <a:off x="3181350" y="6467475"/>
              <a:ext cx="66676" cy="18932"/>
            </a:xfrm>
            <a:custGeom>
              <a:avLst/>
              <a:gdLst/>
              <a:ahLst/>
              <a:cxnLst/>
              <a:rect l="0" t="0" r="0" b="0"/>
              <a:pathLst>
                <a:path w="66676" h="18932">
                  <a:moveTo>
                    <a:pt x="0" y="0"/>
                  </a:moveTo>
                  <a:lnTo>
                    <a:pt x="0" y="0"/>
                  </a:lnTo>
                  <a:lnTo>
                    <a:pt x="0" y="18648"/>
                  </a:lnTo>
                  <a:lnTo>
                    <a:pt x="5056" y="18931"/>
                  </a:lnTo>
                  <a:lnTo>
                    <a:pt x="6546" y="17912"/>
                  </a:lnTo>
                  <a:lnTo>
                    <a:pt x="7538" y="16175"/>
                  </a:lnTo>
                  <a:lnTo>
                    <a:pt x="8200" y="13958"/>
                  </a:lnTo>
                  <a:lnTo>
                    <a:pt x="9701" y="12481"/>
                  </a:lnTo>
                  <a:lnTo>
                    <a:pt x="17610" y="9914"/>
                  </a:lnTo>
                  <a:lnTo>
                    <a:pt x="42637" y="9528"/>
                  </a:lnTo>
                  <a:lnTo>
                    <a:pt x="48230" y="6705"/>
                  </a:lnTo>
                  <a:lnTo>
                    <a:pt x="54244" y="2980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25" name="SMARTInkShape-1760"/>
            <p:cNvSpPr/>
            <p:nvPr>
              <p:custDataLst>
                <p:tags r:id="rId53"/>
              </p:custDataLst>
            </p:nvPr>
          </p:nvSpPr>
          <p:spPr>
            <a:xfrm>
              <a:off x="3133725" y="6372225"/>
              <a:ext cx="95251" cy="28576"/>
            </a:xfrm>
            <a:custGeom>
              <a:avLst/>
              <a:gdLst/>
              <a:ahLst/>
              <a:cxnLst/>
              <a:rect l="0" t="0" r="0" b="0"/>
              <a:pathLst>
                <a:path w="95251" h="28576">
                  <a:moveTo>
                    <a:pt x="0" y="0"/>
                  </a:moveTo>
                  <a:lnTo>
                    <a:pt x="0" y="0"/>
                  </a:lnTo>
                  <a:lnTo>
                    <a:pt x="47516" y="0"/>
                  </a:lnTo>
                  <a:lnTo>
                    <a:pt x="55673" y="0"/>
                  </a:lnTo>
                  <a:lnTo>
                    <a:pt x="65222" y="8201"/>
                  </a:lnTo>
                  <a:lnTo>
                    <a:pt x="71300" y="9132"/>
                  </a:lnTo>
                  <a:lnTo>
                    <a:pt x="79805" y="9409"/>
                  </a:lnTo>
                  <a:lnTo>
                    <a:pt x="81779" y="10506"/>
                  </a:lnTo>
                  <a:lnTo>
                    <a:pt x="83094" y="12296"/>
                  </a:lnTo>
                  <a:lnTo>
                    <a:pt x="83971" y="14548"/>
                  </a:lnTo>
                  <a:lnTo>
                    <a:pt x="85614" y="16049"/>
                  </a:lnTo>
                  <a:lnTo>
                    <a:pt x="90262" y="17716"/>
                  </a:lnTo>
                  <a:lnTo>
                    <a:pt x="91924" y="19219"/>
                  </a:lnTo>
                  <a:lnTo>
                    <a:pt x="95250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26" name="SMARTInkShape-1761"/>
            <p:cNvSpPr/>
            <p:nvPr>
              <p:custDataLst>
                <p:tags r:id="rId54"/>
              </p:custDataLst>
            </p:nvPr>
          </p:nvSpPr>
          <p:spPr>
            <a:xfrm>
              <a:off x="2886075" y="6276986"/>
              <a:ext cx="161926" cy="285620"/>
            </a:xfrm>
            <a:custGeom>
              <a:avLst/>
              <a:gdLst/>
              <a:ahLst/>
              <a:cxnLst/>
              <a:rect l="0" t="0" r="0" b="0"/>
              <a:pathLst>
                <a:path w="161926" h="285620">
                  <a:moveTo>
                    <a:pt x="9525" y="85714"/>
                  </a:moveTo>
                  <a:lnTo>
                    <a:pt x="9525" y="85714"/>
                  </a:lnTo>
                  <a:lnTo>
                    <a:pt x="392" y="76582"/>
                  </a:lnTo>
                  <a:lnTo>
                    <a:pt x="0" y="28959"/>
                  </a:lnTo>
                  <a:lnTo>
                    <a:pt x="0" y="28567"/>
                  </a:lnTo>
                  <a:lnTo>
                    <a:pt x="0" y="37697"/>
                  </a:lnTo>
                  <a:lnTo>
                    <a:pt x="6546" y="45616"/>
                  </a:lnTo>
                  <a:lnTo>
                    <a:pt x="8642" y="54312"/>
                  </a:lnTo>
                  <a:lnTo>
                    <a:pt x="9520" y="98062"/>
                  </a:lnTo>
                  <a:lnTo>
                    <a:pt x="9525" y="144211"/>
                  </a:lnTo>
                  <a:lnTo>
                    <a:pt x="9525" y="183770"/>
                  </a:lnTo>
                  <a:lnTo>
                    <a:pt x="12347" y="190325"/>
                  </a:lnTo>
                  <a:lnTo>
                    <a:pt x="14581" y="193554"/>
                  </a:lnTo>
                  <a:lnTo>
                    <a:pt x="17725" y="208213"/>
                  </a:lnTo>
                  <a:lnTo>
                    <a:pt x="19040" y="241646"/>
                  </a:lnTo>
                  <a:lnTo>
                    <a:pt x="21867" y="247798"/>
                  </a:lnTo>
                  <a:lnTo>
                    <a:pt x="25594" y="254060"/>
                  </a:lnTo>
                  <a:lnTo>
                    <a:pt x="27986" y="266703"/>
                  </a:lnTo>
                  <a:lnTo>
                    <a:pt x="28182" y="269874"/>
                  </a:lnTo>
                  <a:lnTo>
                    <a:pt x="29371" y="271987"/>
                  </a:lnTo>
                  <a:lnTo>
                    <a:pt x="31223" y="273396"/>
                  </a:lnTo>
                  <a:lnTo>
                    <a:pt x="36742" y="275657"/>
                  </a:lnTo>
                  <a:lnTo>
                    <a:pt x="46181" y="284366"/>
                  </a:lnTo>
                  <a:lnTo>
                    <a:pt x="63900" y="285619"/>
                  </a:lnTo>
                  <a:lnTo>
                    <a:pt x="68263" y="280041"/>
                  </a:lnTo>
                  <a:lnTo>
                    <a:pt x="95291" y="237377"/>
                  </a:lnTo>
                  <a:lnTo>
                    <a:pt x="117477" y="193622"/>
                  </a:lnTo>
                  <a:lnTo>
                    <a:pt x="129117" y="168256"/>
                  </a:lnTo>
                  <a:lnTo>
                    <a:pt x="134037" y="137768"/>
                  </a:lnTo>
                  <a:lnTo>
                    <a:pt x="139786" y="126302"/>
                  </a:lnTo>
                  <a:lnTo>
                    <a:pt x="142754" y="92471"/>
                  </a:lnTo>
                  <a:lnTo>
                    <a:pt x="139999" y="85895"/>
                  </a:lnTo>
                  <a:lnTo>
                    <a:pt x="134664" y="78106"/>
                  </a:lnTo>
                  <a:lnTo>
                    <a:pt x="132551" y="68963"/>
                  </a:lnTo>
                  <a:lnTo>
                    <a:pt x="106226" y="39543"/>
                  </a:lnTo>
                  <a:lnTo>
                    <a:pt x="100148" y="38520"/>
                  </a:lnTo>
                  <a:lnTo>
                    <a:pt x="98516" y="37317"/>
                  </a:lnTo>
                  <a:lnTo>
                    <a:pt x="96701" y="33159"/>
                  </a:lnTo>
                  <a:lnTo>
                    <a:pt x="95159" y="31629"/>
                  </a:lnTo>
                  <a:lnTo>
                    <a:pt x="90623" y="29926"/>
                  </a:lnTo>
                  <a:lnTo>
                    <a:pt x="88991" y="28414"/>
                  </a:lnTo>
                  <a:lnTo>
                    <a:pt x="85763" y="19166"/>
                  </a:lnTo>
                  <a:lnTo>
                    <a:pt x="85736" y="14020"/>
                  </a:lnTo>
                  <a:lnTo>
                    <a:pt x="86791" y="12518"/>
                  </a:lnTo>
                  <a:lnTo>
                    <a:pt x="88552" y="11517"/>
                  </a:lnTo>
                  <a:lnTo>
                    <a:pt x="93927" y="9909"/>
                  </a:lnTo>
                  <a:lnTo>
                    <a:pt x="103335" y="1347"/>
                  </a:lnTo>
                  <a:lnTo>
                    <a:pt x="112850" y="108"/>
                  </a:lnTo>
                  <a:lnTo>
                    <a:pt x="127430" y="0"/>
                  </a:lnTo>
                  <a:lnTo>
                    <a:pt x="133541" y="2816"/>
                  </a:lnTo>
                  <a:lnTo>
                    <a:pt x="139785" y="6537"/>
                  </a:lnTo>
                  <a:lnTo>
                    <a:pt x="152417" y="8926"/>
                  </a:lnTo>
                  <a:lnTo>
                    <a:pt x="161925" y="951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452" name="SMARTInkShape-Group413"/>
          <p:cNvGrpSpPr/>
          <p:nvPr/>
        </p:nvGrpSpPr>
        <p:grpSpPr>
          <a:xfrm>
            <a:off x="3553218" y="5695950"/>
            <a:ext cx="5047858" cy="1085805"/>
            <a:chOff x="3553218" y="5695950"/>
            <a:chExt cx="5047858" cy="1085805"/>
          </a:xfrm>
        </p:grpSpPr>
        <p:sp>
          <p:nvSpPr>
            <p:cNvPr id="26428" name="SMARTInkShape-1762"/>
            <p:cNvSpPr/>
            <p:nvPr>
              <p:custDataLst>
                <p:tags r:id="rId28"/>
              </p:custDataLst>
            </p:nvPr>
          </p:nvSpPr>
          <p:spPr>
            <a:xfrm>
              <a:off x="7562884" y="5695950"/>
              <a:ext cx="1038192" cy="1047737"/>
            </a:xfrm>
            <a:custGeom>
              <a:avLst/>
              <a:gdLst/>
              <a:ahLst/>
              <a:cxnLst/>
              <a:rect l="0" t="0" r="0" b="0"/>
              <a:pathLst>
                <a:path w="1038192" h="1047737">
                  <a:moveTo>
                    <a:pt x="85691" y="847725"/>
                  </a:moveTo>
                  <a:lnTo>
                    <a:pt x="85691" y="847725"/>
                  </a:lnTo>
                  <a:lnTo>
                    <a:pt x="76170" y="847725"/>
                  </a:lnTo>
                  <a:lnTo>
                    <a:pt x="76166" y="871323"/>
                  </a:lnTo>
                  <a:lnTo>
                    <a:pt x="84367" y="892265"/>
                  </a:lnTo>
                  <a:lnTo>
                    <a:pt x="91975" y="902345"/>
                  </a:lnTo>
                  <a:lnTo>
                    <a:pt x="95314" y="911416"/>
                  </a:lnTo>
                  <a:lnTo>
                    <a:pt x="120700" y="958148"/>
                  </a:lnTo>
                  <a:lnTo>
                    <a:pt x="142846" y="989909"/>
                  </a:lnTo>
                  <a:lnTo>
                    <a:pt x="148134" y="996642"/>
                  </a:lnTo>
                  <a:lnTo>
                    <a:pt x="154353" y="1009590"/>
                  </a:lnTo>
                  <a:lnTo>
                    <a:pt x="168143" y="1026406"/>
                  </a:lnTo>
                  <a:lnTo>
                    <a:pt x="171504" y="1035310"/>
                  </a:lnTo>
                  <a:lnTo>
                    <a:pt x="180814" y="1047587"/>
                  </a:lnTo>
                  <a:lnTo>
                    <a:pt x="189130" y="1047736"/>
                  </a:lnTo>
                  <a:lnTo>
                    <a:pt x="195127" y="1042690"/>
                  </a:lnTo>
                  <a:lnTo>
                    <a:pt x="195690" y="1039085"/>
                  </a:lnTo>
                  <a:lnTo>
                    <a:pt x="193542" y="1024956"/>
                  </a:lnTo>
                  <a:lnTo>
                    <a:pt x="196419" y="1017158"/>
                  </a:lnTo>
                  <a:lnTo>
                    <a:pt x="195581" y="1007342"/>
                  </a:lnTo>
                  <a:lnTo>
                    <a:pt x="185270" y="970420"/>
                  </a:lnTo>
                  <a:lnTo>
                    <a:pt x="172699" y="933115"/>
                  </a:lnTo>
                  <a:lnTo>
                    <a:pt x="159449" y="889606"/>
                  </a:lnTo>
                  <a:lnTo>
                    <a:pt x="149163" y="855756"/>
                  </a:lnTo>
                  <a:lnTo>
                    <a:pt x="141065" y="823071"/>
                  </a:lnTo>
                  <a:lnTo>
                    <a:pt x="131115" y="790908"/>
                  </a:lnTo>
                  <a:lnTo>
                    <a:pt x="120697" y="757915"/>
                  </a:lnTo>
                  <a:lnTo>
                    <a:pt x="112538" y="722084"/>
                  </a:lnTo>
                  <a:lnTo>
                    <a:pt x="96938" y="676325"/>
                  </a:lnTo>
                  <a:lnTo>
                    <a:pt x="80308" y="630543"/>
                  </a:lnTo>
                  <a:lnTo>
                    <a:pt x="69655" y="590924"/>
                  </a:lnTo>
                  <a:lnTo>
                    <a:pt x="62180" y="552524"/>
                  </a:lnTo>
                  <a:lnTo>
                    <a:pt x="54960" y="507657"/>
                  </a:lnTo>
                  <a:lnTo>
                    <a:pt x="42966" y="460540"/>
                  </a:lnTo>
                  <a:lnTo>
                    <a:pt x="32488" y="441554"/>
                  </a:lnTo>
                  <a:lnTo>
                    <a:pt x="20494" y="398641"/>
                  </a:lnTo>
                  <a:lnTo>
                    <a:pt x="10137" y="362607"/>
                  </a:lnTo>
                  <a:lnTo>
                    <a:pt x="8517" y="339616"/>
                  </a:lnTo>
                  <a:lnTo>
                    <a:pt x="1302" y="321078"/>
                  </a:lnTo>
                  <a:lnTo>
                    <a:pt x="0" y="292111"/>
                  </a:lnTo>
                  <a:lnTo>
                    <a:pt x="2803" y="285755"/>
                  </a:lnTo>
                  <a:lnTo>
                    <a:pt x="5032" y="282578"/>
                  </a:lnTo>
                  <a:lnTo>
                    <a:pt x="8169" y="267994"/>
                  </a:lnTo>
                  <a:lnTo>
                    <a:pt x="9457" y="235066"/>
                  </a:lnTo>
                  <a:lnTo>
                    <a:pt x="12298" y="228652"/>
                  </a:lnTo>
                  <a:lnTo>
                    <a:pt x="16030" y="222273"/>
                  </a:lnTo>
                  <a:lnTo>
                    <a:pt x="18426" y="209555"/>
                  </a:lnTo>
                  <a:lnTo>
                    <a:pt x="18622" y="206378"/>
                  </a:lnTo>
                  <a:lnTo>
                    <a:pt x="21663" y="200026"/>
                  </a:lnTo>
                  <a:lnTo>
                    <a:pt x="34819" y="183267"/>
                  </a:lnTo>
                  <a:lnTo>
                    <a:pt x="38161" y="174363"/>
                  </a:lnTo>
                  <a:lnTo>
                    <a:pt x="44327" y="165022"/>
                  </a:lnTo>
                  <a:lnTo>
                    <a:pt x="46624" y="155552"/>
                  </a:lnTo>
                  <a:lnTo>
                    <a:pt x="47464" y="139697"/>
                  </a:lnTo>
                  <a:lnTo>
                    <a:pt x="48565" y="137582"/>
                  </a:lnTo>
                  <a:lnTo>
                    <a:pt x="50357" y="136170"/>
                  </a:lnTo>
                  <a:lnTo>
                    <a:pt x="52610" y="135231"/>
                  </a:lnTo>
                  <a:lnTo>
                    <a:pt x="54112" y="133546"/>
                  </a:lnTo>
                  <a:lnTo>
                    <a:pt x="56721" y="125314"/>
                  </a:lnTo>
                  <a:lnTo>
                    <a:pt x="57106" y="106530"/>
                  </a:lnTo>
                  <a:lnTo>
                    <a:pt x="65316" y="96728"/>
                  </a:lnTo>
                  <a:lnTo>
                    <a:pt x="66525" y="87179"/>
                  </a:lnTo>
                  <a:lnTo>
                    <a:pt x="80827" y="71574"/>
                  </a:lnTo>
                  <a:lnTo>
                    <a:pt x="86351" y="68852"/>
                  </a:lnTo>
                  <a:lnTo>
                    <a:pt x="93465" y="67105"/>
                  </a:lnTo>
                  <a:lnTo>
                    <a:pt x="102475" y="60215"/>
                  </a:lnTo>
                  <a:lnTo>
                    <a:pt x="111360" y="57000"/>
                  </a:lnTo>
                  <a:lnTo>
                    <a:pt x="120696" y="50873"/>
                  </a:lnTo>
                  <a:lnTo>
                    <a:pt x="130165" y="48588"/>
                  </a:lnTo>
                  <a:lnTo>
                    <a:pt x="136501" y="48053"/>
                  </a:lnTo>
                  <a:lnTo>
                    <a:pt x="142846" y="44993"/>
                  </a:lnTo>
                  <a:lnTo>
                    <a:pt x="149193" y="41162"/>
                  </a:lnTo>
                  <a:lnTo>
                    <a:pt x="161891" y="38705"/>
                  </a:lnTo>
                  <a:lnTo>
                    <a:pt x="165066" y="38503"/>
                  </a:lnTo>
                  <a:lnTo>
                    <a:pt x="171416" y="35457"/>
                  </a:lnTo>
                  <a:lnTo>
                    <a:pt x="177766" y="31634"/>
                  </a:lnTo>
                  <a:lnTo>
                    <a:pt x="190466" y="29180"/>
                  </a:lnTo>
                  <a:lnTo>
                    <a:pt x="203166" y="28694"/>
                  </a:lnTo>
                  <a:lnTo>
                    <a:pt x="209516" y="25805"/>
                  </a:lnTo>
                  <a:lnTo>
                    <a:pt x="215866" y="22053"/>
                  </a:lnTo>
                  <a:lnTo>
                    <a:pt x="226449" y="19939"/>
                  </a:lnTo>
                  <a:lnTo>
                    <a:pt x="269314" y="19067"/>
                  </a:lnTo>
                  <a:lnTo>
                    <a:pt x="298766" y="17994"/>
                  </a:lnTo>
                  <a:lnTo>
                    <a:pt x="336546" y="10408"/>
                  </a:lnTo>
                  <a:lnTo>
                    <a:pt x="380968" y="9577"/>
                  </a:lnTo>
                  <a:lnTo>
                    <a:pt x="421888" y="12352"/>
                  </a:lnTo>
                  <a:lnTo>
                    <a:pt x="466103" y="18462"/>
                  </a:lnTo>
                  <a:lnTo>
                    <a:pt x="488389" y="21699"/>
                  </a:lnTo>
                  <a:lnTo>
                    <a:pt x="533715" y="28727"/>
                  </a:lnTo>
                  <a:lnTo>
                    <a:pt x="575980" y="36657"/>
                  </a:lnTo>
                  <a:lnTo>
                    <a:pt x="615945" y="37815"/>
                  </a:lnTo>
                  <a:lnTo>
                    <a:pt x="658241" y="38062"/>
                  </a:lnTo>
                  <a:lnTo>
                    <a:pt x="704955" y="38095"/>
                  </a:lnTo>
                  <a:lnTo>
                    <a:pt x="751402" y="38100"/>
                  </a:lnTo>
                  <a:lnTo>
                    <a:pt x="793345" y="38100"/>
                  </a:lnTo>
                  <a:lnTo>
                    <a:pt x="838144" y="38100"/>
                  </a:lnTo>
                  <a:lnTo>
                    <a:pt x="868855" y="37042"/>
                  </a:lnTo>
                  <a:lnTo>
                    <a:pt x="887777" y="30561"/>
                  </a:lnTo>
                  <a:lnTo>
                    <a:pt x="910198" y="27779"/>
                  </a:lnTo>
                  <a:lnTo>
                    <a:pt x="923695" y="21087"/>
                  </a:lnTo>
                  <a:lnTo>
                    <a:pt x="939740" y="18261"/>
                  </a:lnTo>
                  <a:lnTo>
                    <a:pt x="952461" y="11564"/>
                  </a:lnTo>
                  <a:lnTo>
                    <a:pt x="965165" y="9928"/>
                  </a:lnTo>
                  <a:lnTo>
                    <a:pt x="967283" y="8736"/>
                  </a:lnTo>
                  <a:lnTo>
                    <a:pt x="968693" y="6882"/>
                  </a:lnTo>
                  <a:lnTo>
                    <a:pt x="969635" y="4588"/>
                  </a:lnTo>
                  <a:lnTo>
                    <a:pt x="971320" y="3059"/>
                  </a:lnTo>
                  <a:lnTo>
                    <a:pt x="976014" y="1359"/>
                  </a:lnTo>
                  <a:lnTo>
                    <a:pt x="1019025" y="0"/>
                  </a:lnTo>
                  <a:lnTo>
                    <a:pt x="1019137" y="14189"/>
                  </a:lnTo>
                  <a:lnTo>
                    <a:pt x="1020198" y="15810"/>
                  </a:lnTo>
                  <a:lnTo>
                    <a:pt x="1021962" y="16890"/>
                  </a:lnTo>
                  <a:lnTo>
                    <a:pt x="1024197" y="17609"/>
                  </a:lnTo>
                  <a:lnTo>
                    <a:pt x="1025686" y="19148"/>
                  </a:lnTo>
                  <a:lnTo>
                    <a:pt x="1027341" y="23680"/>
                  </a:lnTo>
                  <a:lnTo>
                    <a:pt x="1029717" y="63507"/>
                  </a:lnTo>
                  <a:lnTo>
                    <a:pt x="1036204" y="76201"/>
                  </a:lnTo>
                  <a:lnTo>
                    <a:pt x="1038191" y="121539"/>
                  </a:lnTo>
                  <a:lnTo>
                    <a:pt x="1038191" y="168179"/>
                  </a:lnTo>
                  <a:lnTo>
                    <a:pt x="1038191" y="179524"/>
                  </a:lnTo>
                  <a:lnTo>
                    <a:pt x="1028782" y="190373"/>
                  </a:lnTo>
                  <a:lnTo>
                    <a:pt x="1019141" y="1905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29" name="SMARTInkShape-1763"/>
            <p:cNvSpPr/>
            <p:nvPr>
              <p:custDataLst>
                <p:tags r:id="rId29"/>
              </p:custDataLst>
            </p:nvPr>
          </p:nvSpPr>
          <p:spPr>
            <a:xfrm>
              <a:off x="8010526" y="6372262"/>
              <a:ext cx="114300" cy="199988"/>
            </a:xfrm>
            <a:custGeom>
              <a:avLst/>
              <a:gdLst/>
              <a:ahLst/>
              <a:cxnLst/>
              <a:rect l="0" t="0" r="0" b="0"/>
              <a:pathLst>
                <a:path w="114300" h="199988">
                  <a:moveTo>
                    <a:pt x="38099" y="28538"/>
                  </a:moveTo>
                  <a:lnTo>
                    <a:pt x="38099" y="28538"/>
                  </a:lnTo>
                  <a:lnTo>
                    <a:pt x="38099" y="37947"/>
                  </a:lnTo>
                  <a:lnTo>
                    <a:pt x="29898" y="46254"/>
                  </a:lnTo>
                  <a:lnTo>
                    <a:pt x="28689" y="55672"/>
                  </a:lnTo>
                  <a:lnTo>
                    <a:pt x="19444" y="66208"/>
                  </a:lnTo>
                  <a:lnTo>
                    <a:pt x="9643" y="66635"/>
                  </a:lnTo>
                  <a:lnTo>
                    <a:pt x="1334" y="58437"/>
                  </a:lnTo>
                  <a:lnTo>
                    <a:pt x="116" y="49028"/>
                  </a:lnTo>
                  <a:lnTo>
                    <a:pt x="0" y="24933"/>
                  </a:lnTo>
                  <a:lnTo>
                    <a:pt x="1057" y="22960"/>
                  </a:lnTo>
                  <a:lnTo>
                    <a:pt x="2821" y="21644"/>
                  </a:lnTo>
                  <a:lnTo>
                    <a:pt x="5055" y="20767"/>
                  </a:lnTo>
                  <a:lnTo>
                    <a:pt x="6546" y="19123"/>
                  </a:lnTo>
                  <a:lnTo>
                    <a:pt x="8200" y="14477"/>
                  </a:lnTo>
                  <a:lnTo>
                    <a:pt x="9700" y="12813"/>
                  </a:lnTo>
                  <a:lnTo>
                    <a:pt x="14189" y="10966"/>
                  </a:lnTo>
                  <a:lnTo>
                    <a:pt x="15808" y="9415"/>
                  </a:lnTo>
                  <a:lnTo>
                    <a:pt x="17609" y="4869"/>
                  </a:lnTo>
                  <a:lnTo>
                    <a:pt x="19147" y="3234"/>
                  </a:lnTo>
                  <a:lnTo>
                    <a:pt x="27124" y="394"/>
                  </a:lnTo>
                  <a:lnTo>
                    <a:pt x="36648" y="0"/>
                  </a:lnTo>
                  <a:lnTo>
                    <a:pt x="37132" y="1046"/>
                  </a:lnTo>
                  <a:lnTo>
                    <a:pt x="37669" y="5031"/>
                  </a:lnTo>
                  <a:lnTo>
                    <a:pt x="38870" y="6516"/>
                  </a:lnTo>
                  <a:lnTo>
                    <a:pt x="46262" y="9097"/>
                  </a:lnTo>
                  <a:lnTo>
                    <a:pt x="53900" y="23561"/>
                  </a:lnTo>
                  <a:lnTo>
                    <a:pt x="57923" y="44255"/>
                  </a:lnTo>
                  <a:lnTo>
                    <a:pt x="65312" y="55211"/>
                  </a:lnTo>
                  <a:lnTo>
                    <a:pt x="66555" y="65148"/>
                  </a:lnTo>
                  <a:lnTo>
                    <a:pt x="66670" y="88990"/>
                  </a:lnTo>
                  <a:lnTo>
                    <a:pt x="57323" y="134952"/>
                  </a:lnTo>
                  <a:lnTo>
                    <a:pt x="57264" y="137581"/>
                  </a:lnTo>
                  <a:lnTo>
                    <a:pt x="54378" y="143324"/>
                  </a:lnTo>
                  <a:lnTo>
                    <a:pt x="48959" y="150577"/>
                  </a:lnTo>
                  <a:lnTo>
                    <a:pt x="46829" y="159614"/>
                  </a:lnTo>
                  <a:lnTo>
                    <a:pt x="41156" y="168505"/>
                  </a:lnTo>
                  <a:lnTo>
                    <a:pt x="37946" y="177842"/>
                  </a:lnTo>
                  <a:lnTo>
                    <a:pt x="19168" y="199868"/>
                  </a:lnTo>
                  <a:lnTo>
                    <a:pt x="4584" y="199987"/>
                  </a:lnTo>
                  <a:lnTo>
                    <a:pt x="3056" y="198929"/>
                  </a:lnTo>
                  <a:lnTo>
                    <a:pt x="2037" y="197166"/>
                  </a:lnTo>
                  <a:lnTo>
                    <a:pt x="118" y="190856"/>
                  </a:lnTo>
                  <a:lnTo>
                    <a:pt x="34" y="185523"/>
                  </a:lnTo>
                  <a:lnTo>
                    <a:pt x="2837" y="180154"/>
                  </a:lnTo>
                  <a:lnTo>
                    <a:pt x="14464" y="166508"/>
                  </a:lnTo>
                  <a:lnTo>
                    <a:pt x="19833" y="163941"/>
                  </a:lnTo>
                  <a:lnTo>
                    <a:pt x="42611" y="161924"/>
                  </a:lnTo>
                  <a:lnTo>
                    <a:pt x="69884" y="161889"/>
                  </a:lnTo>
                  <a:lnTo>
                    <a:pt x="76215" y="159066"/>
                  </a:lnTo>
                  <a:lnTo>
                    <a:pt x="83846" y="153688"/>
                  </a:lnTo>
                  <a:lnTo>
                    <a:pt x="85530" y="154304"/>
                  </a:lnTo>
                  <a:lnTo>
                    <a:pt x="92958" y="159171"/>
                  </a:lnTo>
                  <a:lnTo>
                    <a:pt x="104948" y="161352"/>
                  </a:lnTo>
                  <a:lnTo>
                    <a:pt x="114299" y="16188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30" name="SMARTInkShape-1764"/>
            <p:cNvSpPr/>
            <p:nvPr>
              <p:custDataLst>
                <p:tags r:id="rId30"/>
              </p:custDataLst>
            </p:nvPr>
          </p:nvSpPr>
          <p:spPr>
            <a:xfrm>
              <a:off x="7753351" y="6219835"/>
              <a:ext cx="647662" cy="57141"/>
            </a:xfrm>
            <a:custGeom>
              <a:avLst/>
              <a:gdLst/>
              <a:ahLst/>
              <a:cxnLst/>
              <a:rect l="0" t="0" r="0" b="0"/>
              <a:pathLst>
                <a:path w="647662" h="57141">
                  <a:moveTo>
                    <a:pt x="19049" y="57140"/>
                  </a:moveTo>
                  <a:lnTo>
                    <a:pt x="19049" y="57140"/>
                  </a:lnTo>
                  <a:lnTo>
                    <a:pt x="0" y="57140"/>
                  </a:lnTo>
                  <a:lnTo>
                    <a:pt x="9409" y="47731"/>
                  </a:lnTo>
                  <a:lnTo>
                    <a:pt x="41705" y="47615"/>
                  </a:lnTo>
                  <a:lnTo>
                    <a:pt x="47815" y="44793"/>
                  </a:lnTo>
                  <a:lnTo>
                    <a:pt x="55305" y="39414"/>
                  </a:lnTo>
                  <a:lnTo>
                    <a:pt x="102602" y="38097"/>
                  </a:lnTo>
                  <a:lnTo>
                    <a:pt x="149137" y="38090"/>
                  </a:lnTo>
                  <a:lnTo>
                    <a:pt x="177874" y="39148"/>
                  </a:lnTo>
                  <a:lnTo>
                    <a:pt x="206802" y="46291"/>
                  </a:lnTo>
                  <a:lnTo>
                    <a:pt x="249652" y="47563"/>
                  </a:lnTo>
                  <a:lnTo>
                    <a:pt x="293463" y="47610"/>
                  </a:lnTo>
                  <a:lnTo>
                    <a:pt x="339618" y="47615"/>
                  </a:lnTo>
                  <a:lnTo>
                    <a:pt x="365103" y="46557"/>
                  </a:lnTo>
                  <a:lnTo>
                    <a:pt x="409769" y="38973"/>
                  </a:lnTo>
                  <a:lnTo>
                    <a:pt x="450589" y="37109"/>
                  </a:lnTo>
                  <a:lnTo>
                    <a:pt x="488927" y="29454"/>
                  </a:lnTo>
                  <a:lnTo>
                    <a:pt x="507991" y="27770"/>
                  </a:lnTo>
                  <a:lnTo>
                    <a:pt x="549626" y="19643"/>
                  </a:lnTo>
                  <a:lnTo>
                    <a:pt x="553742" y="19442"/>
                  </a:lnTo>
                  <a:lnTo>
                    <a:pt x="561138" y="16397"/>
                  </a:lnTo>
                  <a:lnTo>
                    <a:pt x="564592" y="14102"/>
                  </a:lnTo>
                  <a:lnTo>
                    <a:pt x="579564" y="10873"/>
                  </a:lnTo>
                  <a:lnTo>
                    <a:pt x="602842" y="9634"/>
                  </a:lnTo>
                  <a:lnTo>
                    <a:pt x="609418" y="6745"/>
                  </a:lnTo>
                  <a:lnTo>
                    <a:pt x="615868" y="2993"/>
                  </a:lnTo>
                  <a:lnTo>
                    <a:pt x="626757" y="385"/>
                  </a:lnTo>
                  <a:lnTo>
                    <a:pt x="642788" y="0"/>
                  </a:lnTo>
                  <a:lnTo>
                    <a:pt x="644425" y="1055"/>
                  </a:lnTo>
                  <a:lnTo>
                    <a:pt x="645517" y="2817"/>
                  </a:lnTo>
                  <a:lnTo>
                    <a:pt x="647661" y="9399"/>
                  </a:lnTo>
                  <a:lnTo>
                    <a:pt x="638174" y="1904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31" name="SMARTInkShape-1765"/>
            <p:cNvSpPr/>
            <p:nvPr>
              <p:custDataLst>
                <p:tags r:id="rId31"/>
              </p:custDataLst>
            </p:nvPr>
          </p:nvSpPr>
          <p:spPr>
            <a:xfrm>
              <a:off x="8391525" y="5857991"/>
              <a:ext cx="95251" cy="123710"/>
            </a:xfrm>
            <a:custGeom>
              <a:avLst/>
              <a:gdLst/>
              <a:ahLst/>
              <a:cxnLst/>
              <a:rect l="0" t="0" r="0" b="0"/>
              <a:pathLst>
                <a:path w="95251" h="123710">
                  <a:moveTo>
                    <a:pt x="9525" y="37984"/>
                  </a:moveTo>
                  <a:lnTo>
                    <a:pt x="9525" y="37984"/>
                  </a:lnTo>
                  <a:lnTo>
                    <a:pt x="1" y="37984"/>
                  </a:lnTo>
                  <a:lnTo>
                    <a:pt x="0" y="19327"/>
                  </a:lnTo>
                  <a:lnTo>
                    <a:pt x="8202" y="10767"/>
                  </a:lnTo>
                  <a:lnTo>
                    <a:pt x="18623" y="9444"/>
                  </a:lnTo>
                  <a:lnTo>
                    <a:pt x="26570" y="2870"/>
                  </a:lnTo>
                  <a:lnTo>
                    <a:pt x="37588" y="0"/>
                  </a:lnTo>
                  <a:lnTo>
                    <a:pt x="46257" y="8096"/>
                  </a:lnTo>
                  <a:lnTo>
                    <a:pt x="55706" y="9293"/>
                  </a:lnTo>
                  <a:lnTo>
                    <a:pt x="56187" y="10390"/>
                  </a:lnTo>
                  <a:lnTo>
                    <a:pt x="56722" y="14432"/>
                  </a:lnTo>
                  <a:lnTo>
                    <a:pt x="57923" y="15933"/>
                  </a:lnTo>
                  <a:lnTo>
                    <a:pt x="65313" y="18539"/>
                  </a:lnTo>
                  <a:lnTo>
                    <a:pt x="66070" y="21580"/>
                  </a:lnTo>
                  <a:lnTo>
                    <a:pt x="66665" y="36541"/>
                  </a:lnTo>
                  <a:lnTo>
                    <a:pt x="60127" y="45303"/>
                  </a:lnTo>
                  <a:lnTo>
                    <a:pt x="57541" y="55280"/>
                  </a:lnTo>
                  <a:lnTo>
                    <a:pt x="39543" y="74630"/>
                  </a:lnTo>
                  <a:lnTo>
                    <a:pt x="38528" y="80710"/>
                  </a:lnTo>
                  <a:lnTo>
                    <a:pt x="37327" y="82343"/>
                  </a:lnTo>
                  <a:lnTo>
                    <a:pt x="33170" y="84158"/>
                  </a:lnTo>
                  <a:lnTo>
                    <a:pt x="29937" y="85179"/>
                  </a:lnTo>
                  <a:lnTo>
                    <a:pt x="29180" y="88240"/>
                  </a:lnTo>
                  <a:lnTo>
                    <a:pt x="28979" y="90539"/>
                  </a:lnTo>
                  <a:lnTo>
                    <a:pt x="27784" y="92069"/>
                  </a:lnTo>
                  <a:lnTo>
                    <a:pt x="19129" y="95110"/>
                  </a:lnTo>
                  <a:lnTo>
                    <a:pt x="19054" y="95134"/>
                  </a:lnTo>
                  <a:lnTo>
                    <a:pt x="19050" y="103335"/>
                  </a:lnTo>
                  <a:lnTo>
                    <a:pt x="20108" y="103776"/>
                  </a:lnTo>
                  <a:lnTo>
                    <a:pt x="46175" y="104659"/>
                  </a:lnTo>
                  <a:lnTo>
                    <a:pt x="54943" y="111204"/>
                  </a:lnTo>
                  <a:lnTo>
                    <a:pt x="63787" y="113301"/>
                  </a:lnTo>
                  <a:lnTo>
                    <a:pt x="85172" y="114174"/>
                  </a:lnTo>
                  <a:lnTo>
                    <a:pt x="95250" y="12370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32" name="SMARTInkShape-1766"/>
            <p:cNvSpPr/>
            <p:nvPr>
              <p:custDataLst>
                <p:tags r:id="rId32"/>
              </p:custDataLst>
            </p:nvPr>
          </p:nvSpPr>
          <p:spPr>
            <a:xfrm>
              <a:off x="8210584" y="6096000"/>
              <a:ext cx="104742" cy="9526"/>
            </a:xfrm>
            <a:custGeom>
              <a:avLst/>
              <a:gdLst/>
              <a:ahLst/>
              <a:cxnLst/>
              <a:rect l="0" t="0" r="0" b="0"/>
              <a:pathLst>
                <a:path w="104742" h="9526">
                  <a:moveTo>
                    <a:pt x="9491" y="9525"/>
                  </a:moveTo>
                  <a:lnTo>
                    <a:pt x="9491" y="9525"/>
                  </a:lnTo>
                  <a:lnTo>
                    <a:pt x="0" y="9525"/>
                  </a:lnTo>
                  <a:lnTo>
                    <a:pt x="8169" y="1324"/>
                  </a:lnTo>
                  <a:lnTo>
                    <a:pt x="17576" y="116"/>
                  </a:lnTo>
                  <a:lnTo>
                    <a:pt x="64374" y="0"/>
                  </a:lnTo>
                  <a:lnTo>
                    <a:pt x="104621" y="0"/>
                  </a:lnTo>
                  <a:lnTo>
                    <a:pt x="104741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33" name="SMARTInkShape-1767"/>
            <p:cNvSpPr/>
            <p:nvPr>
              <p:custDataLst>
                <p:tags r:id="rId33"/>
              </p:custDataLst>
            </p:nvPr>
          </p:nvSpPr>
          <p:spPr>
            <a:xfrm>
              <a:off x="8267700" y="5943600"/>
              <a:ext cx="85331" cy="247617"/>
            </a:xfrm>
            <a:custGeom>
              <a:avLst/>
              <a:gdLst/>
              <a:ahLst/>
              <a:cxnLst/>
              <a:rect l="0" t="0" r="0" b="0"/>
              <a:pathLst>
                <a:path w="85331" h="247617">
                  <a:moveTo>
                    <a:pt x="19050" y="19050"/>
                  </a:moveTo>
                  <a:lnTo>
                    <a:pt x="19050" y="19050"/>
                  </a:lnTo>
                  <a:lnTo>
                    <a:pt x="4860" y="19050"/>
                  </a:lnTo>
                  <a:lnTo>
                    <a:pt x="3241" y="17992"/>
                  </a:lnTo>
                  <a:lnTo>
                    <a:pt x="2160" y="16228"/>
                  </a:lnTo>
                  <a:lnTo>
                    <a:pt x="1" y="9530"/>
                  </a:lnTo>
                  <a:lnTo>
                    <a:pt x="1" y="9528"/>
                  </a:lnTo>
                  <a:lnTo>
                    <a:pt x="0" y="9525"/>
                  </a:lnTo>
                  <a:lnTo>
                    <a:pt x="8202" y="1324"/>
                  </a:lnTo>
                  <a:lnTo>
                    <a:pt x="18623" y="34"/>
                  </a:lnTo>
                  <a:lnTo>
                    <a:pt x="60727" y="0"/>
                  </a:lnTo>
                  <a:lnTo>
                    <a:pt x="62710" y="1058"/>
                  </a:lnTo>
                  <a:lnTo>
                    <a:pt x="64031" y="2822"/>
                  </a:lnTo>
                  <a:lnTo>
                    <a:pt x="66153" y="8201"/>
                  </a:lnTo>
                  <a:lnTo>
                    <a:pt x="69266" y="8937"/>
                  </a:lnTo>
                  <a:lnTo>
                    <a:pt x="75795" y="9491"/>
                  </a:lnTo>
                  <a:lnTo>
                    <a:pt x="76080" y="14571"/>
                  </a:lnTo>
                  <a:lnTo>
                    <a:pt x="77177" y="16064"/>
                  </a:lnTo>
                  <a:lnTo>
                    <a:pt x="84390" y="18657"/>
                  </a:lnTo>
                  <a:lnTo>
                    <a:pt x="85132" y="21698"/>
                  </a:lnTo>
                  <a:lnTo>
                    <a:pt x="85330" y="23990"/>
                  </a:lnTo>
                  <a:lnTo>
                    <a:pt x="84403" y="25519"/>
                  </a:lnTo>
                  <a:lnTo>
                    <a:pt x="82726" y="26538"/>
                  </a:lnTo>
                  <a:lnTo>
                    <a:pt x="80551" y="27217"/>
                  </a:lnTo>
                  <a:lnTo>
                    <a:pt x="79101" y="28727"/>
                  </a:lnTo>
                  <a:lnTo>
                    <a:pt x="76582" y="36657"/>
                  </a:lnTo>
                  <a:lnTo>
                    <a:pt x="76314" y="42729"/>
                  </a:lnTo>
                  <a:lnTo>
                    <a:pt x="73428" y="48271"/>
                  </a:lnTo>
                  <a:lnTo>
                    <a:pt x="69676" y="54262"/>
                  </a:lnTo>
                  <a:lnTo>
                    <a:pt x="67268" y="66731"/>
                  </a:lnTo>
                  <a:lnTo>
                    <a:pt x="67070" y="69886"/>
                  </a:lnTo>
                  <a:lnTo>
                    <a:pt x="65880" y="71991"/>
                  </a:lnTo>
                  <a:lnTo>
                    <a:pt x="64029" y="73394"/>
                  </a:lnTo>
                  <a:lnTo>
                    <a:pt x="61736" y="74330"/>
                  </a:lnTo>
                  <a:lnTo>
                    <a:pt x="60208" y="77070"/>
                  </a:lnTo>
                  <a:lnTo>
                    <a:pt x="56997" y="89981"/>
                  </a:lnTo>
                  <a:lnTo>
                    <a:pt x="49790" y="104361"/>
                  </a:lnTo>
                  <a:lnTo>
                    <a:pt x="49068" y="107674"/>
                  </a:lnTo>
                  <a:lnTo>
                    <a:pt x="30026" y="146048"/>
                  </a:lnTo>
                  <a:lnTo>
                    <a:pt x="29005" y="155574"/>
                  </a:lnTo>
                  <a:lnTo>
                    <a:pt x="27803" y="157691"/>
                  </a:lnTo>
                  <a:lnTo>
                    <a:pt x="25943" y="159103"/>
                  </a:lnTo>
                  <a:lnTo>
                    <a:pt x="23646" y="160044"/>
                  </a:lnTo>
                  <a:lnTo>
                    <a:pt x="22114" y="161729"/>
                  </a:lnTo>
                  <a:lnTo>
                    <a:pt x="20412" y="166424"/>
                  </a:lnTo>
                  <a:lnTo>
                    <a:pt x="19050" y="213127"/>
                  </a:lnTo>
                  <a:lnTo>
                    <a:pt x="19050" y="247616"/>
                  </a:lnTo>
                  <a:lnTo>
                    <a:pt x="19050" y="2381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34" name="SMARTInkShape-1768"/>
            <p:cNvSpPr/>
            <p:nvPr>
              <p:custDataLst>
                <p:tags r:id="rId34"/>
              </p:custDataLst>
            </p:nvPr>
          </p:nvSpPr>
          <p:spPr>
            <a:xfrm>
              <a:off x="8077200" y="6039243"/>
              <a:ext cx="9526" cy="113908"/>
            </a:xfrm>
            <a:custGeom>
              <a:avLst/>
              <a:gdLst/>
              <a:ahLst/>
              <a:cxnLst/>
              <a:rect l="0" t="0" r="0" b="0"/>
              <a:pathLst>
                <a:path w="9526" h="113908">
                  <a:moveTo>
                    <a:pt x="0" y="9132"/>
                  </a:moveTo>
                  <a:lnTo>
                    <a:pt x="0" y="9132"/>
                  </a:lnTo>
                  <a:lnTo>
                    <a:pt x="0" y="0"/>
                  </a:lnTo>
                  <a:lnTo>
                    <a:pt x="0" y="32729"/>
                  </a:lnTo>
                  <a:lnTo>
                    <a:pt x="2822" y="38317"/>
                  </a:lnTo>
                  <a:lnTo>
                    <a:pt x="6547" y="44328"/>
                  </a:lnTo>
                  <a:lnTo>
                    <a:pt x="8937" y="56811"/>
                  </a:lnTo>
                  <a:lnTo>
                    <a:pt x="9524" y="104382"/>
                  </a:lnTo>
                  <a:lnTo>
                    <a:pt x="9525" y="11390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35" name="SMARTInkShape-1769"/>
            <p:cNvSpPr/>
            <p:nvPr>
              <p:custDataLst>
                <p:tags r:id="rId35"/>
              </p:custDataLst>
            </p:nvPr>
          </p:nvSpPr>
          <p:spPr>
            <a:xfrm>
              <a:off x="8040424" y="6067425"/>
              <a:ext cx="112977" cy="28576"/>
            </a:xfrm>
            <a:custGeom>
              <a:avLst/>
              <a:gdLst/>
              <a:ahLst/>
              <a:cxnLst/>
              <a:rect l="0" t="0" r="0" b="0"/>
              <a:pathLst>
                <a:path w="112977" h="28576">
                  <a:moveTo>
                    <a:pt x="8201" y="28575"/>
                  </a:moveTo>
                  <a:lnTo>
                    <a:pt x="8201" y="28575"/>
                  </a:lnTo>
                  <a:lnTo>
                    <a:pt x="0" y="28575"/>
                  </a:lnTo>
                  <a:lnTo>
                    <a:pt x="8095" y="19166"/>
                  </a:lnTo>
                  <a:lnTo>
                    <a:pt x="25810" y="19050"/>
                  </a:lnTo>
                  <a:lnTo>
                    <a:pt x="35326" y="10849"/>
                  </a:lnTo>
                  <a:lnTo>
                    <a:pt x="41403" y="9918"/>
                  </a:lnTo>
                  <a:lnTo>
                    <a:pt x="63873" y="9528"/>
                  </a:lnTo>
                  <a:lnTo>
                    <a:pt x="73422" y="1324"/>
                  </a:lnTo>
                  <a:lnTo>
                    <a:pt x="82949" y="116"/>
                  </a:lnTo>
                  <a:lnTo>
                    <a:pt x="112976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36" name="SMARTInkShape-1770"/>
            <p:cNvSpPr/>
            <p:nvPr>
              <p:custDataLst>
                <p:tags r:id="rId36"/>
              </p:custDataLst>
            </p:nvPr>
          </p:nvSpPr>
          <p:spPr>
            <a:xfrm>
              <a:off x="7962900" y="5838825"/>
              <a:ext cx="123826" cy="95251"/>
            </a:xfrm>
            <a:custGeom>
              <a:avLst/>
              <a:gdLst/>
              <a:ahLst/>
              <a:cxnLst/>
              <a:rect l="0" t="0" r="0" b="0"/>
              <a:pathLst>
                <a:path w="123826" h="95251">
                  <a:moveTo>
                    <a:pt x="9525" y="9525"/>
                  </a:moveTo>
                  <a:lnTo>
                    <a:pt x="9525" y="9525"/>
                  </a:lnTo>
                  <a:lnTo>
                    <a:pt x="1" y="9525"/>
                  </a:lnTo>
                  <a:lnTo>
                    <a:pt x="0" y="4469"/>
                  </a:lnTo>
                  <a:lnTo>
                    <a:pt x="1058" y="2980"/>
                  </a:lnTo>
                  <a:lnTo>
                    <a:pt x="2822" y="1986"/>
                  </a:lnTo>
                  <a:lnTo>
                    <a:pt x="9134" y="116"/>
                  </a:lnTo>
                  <a:lnTo>
                    <a:pt x="56630" y="0"/>
                  </a:lnTo>
                  <a:lnTo>
                    <a:pt x="62053" y="0"/>
                  </a:lnTo>
                  <a:lnTo>
                    <a:pt x="63594" y="1058"/>
                  </a:lnTo>
                  <a:lnTo>
                    <a:pt x="64620" y="2822"/>
                  </a:lnTo>
                  <a:lnTo>
                    <a:pt x="66404" y="9701"/>
                  </a:lnTo>
                  <a:lnTo>
                    <a:pt x="66675" y="36649"/>
                  </a:lnTo>
                  <a:lnTo>
                    <a:pt x="49065" y="55699"/>
                  </a:lnTo>
                  <a:lnTo>
                    <a:pt x="48052" y="61776"/>
                  </a:lnTo>
                  <a:lnTo>
                    <a:pt x="46851" y="63409"/>
                  </a:lnTo>
                  <a:lnTo>
                    <a:pt x="42695" y="65224"/>
                  </a:lnTo>
                  <a:lnTo>
                    <a:pt x="41163" y="66766"/>
                  </a:lnTo>
                  <a:lnTo>
                    <a:pt x="38219" y="75770"/>
                  </a:lnTo>
                  <a:lnTo>
                    <a:pt x="28585" y="85714"/>
                  </a:lnTo>
                  <a:lnTo>
                    <a:pt x="37985" y="95134"/>
                  </a:lnTo>
                  <a:lnTo>
                    <a:pt x="70281" y="95250"/>
                  </a:lnTo>
                  <a:lnTo>
                    <a:pt x="76391" y="92428"/>
                  </a:lnTo>
                  <a:lnTo>
                    <a:pt x="83881" y="87049"/>
                  </a:lnTo>
                  <a:lnTo>
                    <a:pt x="92966" y="85987"/>
                  </a:lnTo>
                  <a:lnTo>
                    <a:pt x="123825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37" name="SMARTInkShape-1771"/>
            <p:cNvSpPr/>
            <p:nvPr>
              <p:custDataLst>
                <p:tags r:id="rId37"/>
              </p:custDataLst>
            </p:nvPr>
          </p:nvSpPr>
          <p:spPr>
            <a:xfrm>
              <a:off x="7762875" y="5943600"/>
              <a:ext cx="123826" cy="228598"/>
            </a:xfrm>
            <a:custGeom>
              <a:avLst/>
              <a:gdLst/>
              <a:ahLst/>
              <a:cxnLst/>
              <a:rect l="0" t="0" r="0" b="0"/>
              <a:pathLst>
                <a:path w="123826" h="228598">
                  <a:moveTo>
                    <a:pt x="0" y="133350"/>
                  </a:moveTo>
                  <a:lnTo>
                    <a:pt x="0" y="133350"/>
                  </a:lnTo>
                  <a:lnTo>
                    <a:pt x="0" y="125149"/>
                  </a:lnTo>
                  <a:lnTo>
                    <a:pt x="1058" y="124708"/>
                  </a:lnTo>
                  <a:lnTo>
                    <a:pt x="9134" y="123859"/>
                  </a:lnTo>
                  <a:lnTo>
                    <a:pt x="9410" y="118779"/>
                  </a:lnTo>
                  <a:lnTo>
                    <a:pt x="10506" y="117286"/>
                  </a:lnTo>
                  <a:lnTo>
                    <a:pt x="19219" y="113504"/>
                  </a:lnTo>
                  <a:lnTo>
                    <a:pt x="36738" y="96608"/>
                  </a:lnTo>
                  <a:lnTo>
                    <a:pt x="42753" y="95652"/>
                  </a:lnTo>
                  <a:lnTo>
                    <a:pt x="44376" y="94461"/>
                  </a:lnTo>
                  <a:lnTo>
                    <a:pt x="45460" y="92607"/>
                  </a:lnTo>
                  <a:lnTo>
                    <a:pt x="46182" y="90312"/>
                  </a:lnTo>
                  <a:lnTo>
                    <a:pt x="57242" y="76293"/>
                  </a:lnTo>
                  <a:lnTo>
                    <a:pt x="61777" y="71656"/>
                  </a:lnTo>
                  <a:lnTo>
                    <a:pt x="67321" y="68888"/>
                  </a:lnTo>
                  <a:lnTo>
                    <a:pt x="70280" y="68151"/>
                  </a:lnTo>
                  <a:lnTo>
                    <a:pt x="72253" y="66601"/>
                  </a:lnTo>
                  <a:lnTo>
                    <a:pt x="74446" y="62056"/>
                  </a:lnTo>
                  <a:lnTo>
                    <a:pt x="76089" y="60421"/>
                  </a:lnTo>
                  <a:lnTo>
                    <a:pt x="80736" y="58604"/>
                  </a:lnTo>
                  <a:lnTo>
                    <a:pt x="82400" y="57061"/>
                  </a:lnTo>
                  <a:lnTo>
                    <a:pt x="84247" y="52524"/>
                  </a:lnTo>
                  <a:lnTo>
                    <a:pt x="85799" y="50891"/>
                  </a:lnTo>
                  <a:lnTo>
                    <a:pt x="90343" y="49076"/>
                  </a:lnTo>
                  <a:lnTo>
                    <a:pt x="91980" y="47534"/>
                  </a:lnTo>
                  <a:lnTo>
                    <a:pt x="94819" y="39551"/>
                  </a:lnTo>
                  <a:lnTo>
                    <a:pt x="95123" y="33474"/>
                  </a:lnTo>
                  <a:lnTo>
                    <a:pt x="96224" y="31841"/>
                  </a:lnTo>
                  <a:lnTo>
                    <a:pt x="98016" y="30752"/>
                  </a:lnTo>
                  <a:lnTo>
                    <a:pt x="100269" y="30026"/>
                  </a:lnTo>
                  <a:lnTo>
                    <a:pt x="101771" y="28484"/>
                  </a:lnTo>
                  <a:lnTo>
                    <a:pt x="104380" y="20501"/>
                  </a:lnTo>
                  <a:lnTo>
                    <a:pt x="95632" y="9955"/>
                  </a:lnTo>
                  <a:lnTo>
                    <a:pt x="95250" y="11"/>
                  </a:lnTo>
                  <a:lnTo>
                    <a:pt x="86116" y="0"/>
                  </a:lnTo>
                  <a:lnTo>
                    <a:pt x="85759" y="8201"/>
                  </a:lnTo>
                  <a:lnTo>
                    <a:pt x="79186" y="16868"/>
                  </a:lnTo>
                  <a:lnTo>
                    <a:pt x="76594" y="26824"/>
                  </a:lnTo>
                  <a:lnTo>
                    <a:pt x="76202" y="72787"/>
                  </a:lnTo>
                  <a:lnTo>
                    <a:pt x="76201" y="79269"/>
                  </a:lnTo>
                  <a:lnTo>
                    <a:pt x="85464" y="121445"/>
                  </a:lnTo>
                  <a:lnTo>
                    <a:pt x="86706" y="136643"/>
                  </a:lnTo>
                  <a:lnTo>
                    <a:pt x="93915" y="155172"/>
                  </a:lnTo>
                  <a:lnTo>
                    <a:pt x="95245" y="200146"/>
                  </a:lnTo>
                  <a:lnTo>
                    <a:pt x="95249" y="207693"/>
                  </a:lnTo>
                  <a:lnTo>
                    <a:pt x="103451" y="217588"/>
                  </a:lnTo>
                  <a:lnTo>
                    <a:pt x="104765" y="228472"/>
                  </a:lnTo>
                  <a:lnTo>
                    <a:pt x="113907" y="228597"/>
                  </a:lnTo>
                  <a:lnTo>
                    <a:pt x="123825" y="2190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38" name="SMARTInkShape-1772"/>
            <p:cNvSpPr/>
            <p:nvPr>
              <p:custDataLst>
                <p:tags r:id="rId38"/>
              </p:custDataLst>
            </p:nvPr>
          </p:nvSpPr>
          <p:spPr>
            <a:xfrm>
              <a:off x="7724775" y="6076950"/>
              <a:ext cx="38101" cy="19051"/>
            </a:xfrm>
            <a:custGeom>
              <a:avLst/>
              <a:gdLst/>
              <a:ahLst/>
              <a:cxnLst/>
              <a:rect l="0" t="0" r="0" b="0"/>
              <a:pathLst>
                <a:path w="38101" h="19051">
                  <a:moveTo>
                    <a:pt x="38100" y="0"/>
                  </a:moveTo>
                  <a:lnTo>
                    <a:pt x="38100" y="0"/>
                  </a:lnTo>
                  <a:lnTo>
                    <a:pt x="20766" y="0"/>
                  </a:lnTo>
                  <a:lnTo>
                    <a:pt x="10999" y="8201"/>
                  </a:lnTo>
                  <a:lnTo>
                    <a:pt x="1454" y="9409"/>
                  </a:lnTo>
                  <a:lnTo>
                    <a:pt x="969" y="10506"/>
                  </a:lnTo>
                  <a:lnTo>
                    <a:pt x="0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39" name="SMARTInkShape-1773"/>
            <p:cNvSpPr/>
            <p:nvPr>
              <p:custDataLst>
                <p:tags r:id="rId39"/>
              </p:custDataLst>
            </p:nvPr>
          </p:nvSpPr>
          <p:spPr>
            <a:xfrm>
              <a:off x="7448676" y="6391275"/>
              <a:ext cx="85600" cy="19014"/>
            </a:xfrm>
            <a:custGeom>
              <a:avLst/>
              <a:gdLst/>
              <a:ahLst/>
              <a:cxnLst/>
              <a:rect l="0" t="0" r="0" b="0"/>
              <a:pathLst>
                <a:path w="85600" h="19014">
                  <a:moveTo>
                    <a:pt x="18924" y="0"/>
                  </a:moveTo>
                  <a:lnTo>
                    <a:pt x="18924" y="0"/>
                  </a:lnTo>
                  <a:lnTo>
                    <a:pt x="0" y="18923"/>
                  </a:lnTo>
                  <a:lnTo>
                    <a:pt x="4967" y="19013"/>
                  </a:lnTo>
                  <a:lnTo>
                    <a:pt x="6445" y="17967"/>
                  </a:lnTo>
                  <a:lnTo>
                    <a:pt x="7429" y="16211"/>
                  </a:lnTo>
                  <a:lnTo>
                    <a:pt x="8086" y="13982"/>
                  </a:lnTo>
                  <a:lnTo>
                    <a:pt x="9581" y="12497"/>
                  </a:lnTo>
                  <a:lnTo>
                    <a:pt x="14066" y="10846"/>
                  </a:lnTo>
                  <a:lnTo>
                    <a:pt x="60235" y="9525"/>
                  </a:lnTo>
                  <a:lnTo>
                    <a:pt x="85599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40" name="SMARTInkShape-1774"/>
            <p:cNvSpPr/>
            <p:nvPr>
              <p:custDataLst>
                <p:tags r:id="rId40"/>
              </p:custDataLst>
            </p:nvPr>
          </p:nvSpPr>
          <p:spPr>
            <a:xfrm>
              <a:off x="7448584" y="6315075"/>
              <a:ext cx="95217" cy="1"/>
            </a:xfrm>
            <a:custGeom>
              <a:avLst/>
              <a:gdLst/>
              <a:ahLst/>
              <a:cxnLst/>
              <a:rect l="0" t="0" r="0" b="0"/>
              <a:pathLst>
                <a:path w="95217" h="1">
                  <a:moveTo>
                    <a:pt x="47591" y="0"/>
                  </a:moveTo>
                  <a:lnTo>
                    <a:pt x="47591" y="0"/>
                  </a:lnTo>
                  <a:lnTo>
                    <a:pt x="0" y="0"/>
                  </a:lnTo>
                  <a:lnTo>
                    <a:pt x="45384" y="0"/>
                  </a:lnTo>
                  <a:lnTo>
                    <a:pt x="92584" y="0"/>
                  </a:lnTo>
                  <a:lnTo>
                    <a:pt x="95216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41" name="SMARTInkShape-1775"/>
            <p:cNvSpPr/>
            <p:nvPr>
              <p:custDataLst>
                <p:tags r:id="rId41"/>
              </p:custDataLst>
            </p:nvPr>
          </p:nvSpPr>
          <p:spPr>
            <a:xfrm>
              <a:off x="5410200" y="6505575"/>
              <a:ext cx="123826" cy="171417"/>
            </a:xfrm>
            <a:custGeom>
              <a:avLst/>
              <a:gdLst/>
              <a:ahLst/>
              <a:cxnLst/>
              <a:rect l="0" t="0" r="0" b="0"/>
              <a:pathLst>
                <a:path w="123826" h="171417">
                  <a:moveTo>
                    <a:pt x="0" y="47625"/>
                  </a:moveTo>
                  <a:lnTo>
                    <a:pt x="0" y="47625"/>
                  </a:lnTo>
                  <a:lnTo>
                    <a:pt x="0" y="33436"/>
                  </a:lnTo>
                  <a:lnTo>
                    <a:pt x="2822" y="27914"/>
                  </a:lnTo>
                  <a:lnTo>
                    <a:pt x="16049" y="11476"/>
                  </a:lnTo>
                  <a:lnTo>
                    <a:pt x="19040" y="45"/>
                  </a:lnTo>
                  <a:lnTo>
                    <a:pt x="47106" y="0"/>
                  </a:lnTo>
                  <a:lnTo>
                    <a:pt x="47580" y="8200"/>
                  </a:lnTo>
                  <a:lnTo>
                    <a:pt x="55822" y="30867"/>
                  </a:lnTo>
                  <a:lnTo>
                    <a:pt x="57133" y="75601"/>
                  </a:lnTo>
                  <a:lnTo>
                    <a:pt x="56091" y="95051"/>
                  </a:lnTo>
                  <a:lnTo>
                    <a:pt x="47887" y="132653"/>
                  </a:lnTo>
                  <a:lnTo>
                    <a:pt x="47659" y="146376"/>
                  </a:lnTo>
                  <a:lnTo>
                    <a:pt x="46589" y="148385"/>
                  </a:lnTo>
                  <a:lnTo>
                    <a:pt x="44818" y="149723"/>
                  </a:lnTo>
                  <a:lnTo>
                    <a:pt x="42579" y="150615"/>
                  </a:lnTo>
                  <a:lnTo>
                    <a:pt x="41086" y="152269"/>
                  </a:lnTo>
                  <a:lnTo>
                    <a:pt x="38134" y="161796"/>
                  </a:lnTo>
                  <a:lnTo>
                    <a:pt x="38100" y="171055"/>
                  </a:lnTo>
                  <a:lnTo>
                    <a:pt x="46301" y="171416"/>
                  </a:lnTo>
                  <a:lnTo>
                    <a:pt x="65890" y="162806"/>
                  </a:lnTo>
                  <a:lnTo>
                    <a:pt x="98114" y="159118"/>
                  </a:lnTo>
                  <a:lnTo>
                    <a:pt x="123825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42" name="SMARTInkShape-1776"/>
            <p:cNvSpPr/>
            <p:nvPr>
              <p:custDataLst>
                <p:tags r:id="rId42"/>
              </p:custDataLst>
            </p:nvPr>
          </p:nvSpPr>
          <p:spPr>
            <a:xfrm>
              <a:off x="5743575" y="6067435"/>
              <a:ext cx="123826" cy="123816"/>
            </a:xfrm>
            <a:custGeom>
              <a:avLst/>
              <a:gdLst/>
              <a:ahLst/>
              <a:cxnLst/>
              <a:rect l="0" t="0" r="0" b="0"/>
              <a:pathLst>
                <a:path w="123826" h="123816">
                  <a:moveTo>
                    <a:pt x="9525" y="28565"/>
                  </a:moveTo>
                  <a:lnTo>
                    <a:pt x="9525" y="28565"/>
                  </a:lnTo>
                  <a:lnTo>
                    <a:pt x="1324" y="28565"/>
                  </a:lnTo>
                  <a:lnTo>
                    <a:pt x="883" y="27507"/>
                  </a:lnTo>
                  <a:lnTo>
                    <a:pt x="0" y="10849"/>
                  </a:lnTo>
                  <a:lnTo>
                    <a:pt x="1059" y="10404"/>
                  </a:lnTo>
                  <a:lnTo>
                    <a:pt x="9132" y="9549"/>
                  </a:lnTo>
                  <a:lnTo>
                    <a:pt x="18648" y="383"/>
                  </a:lnTo>
                  <a:lnTo>
                    <a:pt x="33229" y="0"/>
                  </a:lnTo>
                  <a:lnTo>
                    <a:pt x="34853" y="1055"/>
                  </a:lnTo>
                  <a:lnTo>
                    <a:pt x="35935" y="2817"/>
                  </a:lnTo>
                  <a:lnTo>
                    <a:pt x="36657" y="5050"/>
                  </a:lnTo>
                  <a:lnTo>
                    <a:pt x="38196" y="6538"/>
                  </a:lnTo>
                  <a:lnTo>
                    <a:pt x="46174" y="9123"/>
                  </a:lnTo>
                  <a:lnTo>
                    <a:pt x="46980" y="12164"/>
                  </a:lnTo>
                  <a:lnTo>
                    <a:pt x="47498" y="17682"/>
                  </a:lnTo>
                  <a:lnTo>
                    <a:pt x="52644" y="23694"/>
                  </a:lnTo>
                  <a:lnTo>
                    <a:pt x="53087" y="25318"/>
                  </a:lnTo>
                  <a:lnTo>
                    <a:pt x="52324" y="26400"/>
                  </a:lnTo>
                  <a:lnTo>
                    <a:pt x="50759" y="27122"/>
                  </a:lnTo>
                  <a:lnTo>
                    <a:pt x="49714" y="28661"/>
                  </a:lnTo>
                  <a:lnTo>
                    <a:pt x="48244" y="35884"/>
                  </a:lnTo>
                  <a:lnTo>
                    <a:pt x="47707" y="50918"/>
                  </a:lnTo>
                  <a:lnTo>
                    <a:pt x="46622" y="52991"/>
                  </a:lnTo>
                  <a:lnTo>
                    <a:pt x="44839" y="54374"/>
                  </a:lnTo>
                  <a:lnTo>
                    <a:pt x="42592" y="55296"/>
                  </a:lnTo>
                  <a:lnTo>
                    <a:pt x="41095" y="56969"/>
                  </a:lnTo>
                  <a:lnTo>
                    <a:pt x="39431" y="61650"/>
                  </a:lnTo>
                  <a:lnTo>
                    <a:pt x="37305" y="73279"/>
                  </a:lnTo>
                  <a:lnTo>
                    <a:pt x="31632" y="82618"/>
                  </a:lnTo>
                  <a:lnTo>
                    <a:pt x="28694" y="94686"/>
                  </a:lnTo>
                  <a:lnTo>
                    <a:pt x="28575" y="104729"/>
                  </a:lnTo>
                  <a:lnTo>
                    <a:pt x="36776" y="112963"/>
                  </a:lnTo>
                  <a:lnTo>
                    <a:pt x="46185" y="114174"/>
                  </a:lnTo>
                  <a:lnTo>
                    <a:pt x="54945" y="107721"/>
                  </a:lnTo>
                  <a:lnTo>
                    <a:pt x="63787" y="105641"/>
                  </a:lnTo>
                  <a:lnTo>
                    <a:pt x="98542" y="104768"/>
                  </a:lnTo>
                  <a:lnTo>
                    <a:pt x="104827" y="107588"/>
                  </a:lnTo>
                  <a:lnTo>
                    <a:pt x="123825" y="12381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43" name="SMARTInkShape-1777"/>
            <p:cNvSpPr/>
            <p:nvPr>
              <p:custDataLst>
                <p:tags r:id="rId43"/>
              </p:custDataLst>
            </p:nvPr>
          </p:nvSpPr>
          <p:spPr>
            <a:xfrm>
              <a:off x="5619750" y="6191260"/>
              <a:ext cx="133351" cy="85716"/>
            </a:xfrm>
            <a:custGeom>
              <a:avLst/>
              <a:gdLst/>
              <a:ahLst/>
              <a:cxnLst/>
              <a:rect l="0" t="0" r="0" b="0"/>
              <a:pathLst>
                <a:path w="133351" h="85716">
                  <a:moveTo>
                    <a:pt x="0" y="28565"/>
                  </a:moveTo>
                  <a:lnTo>
                    <a:pt x="0" y="28565"/>
                  </a:lnTo>
                  <a:lnTo>
                    <a:pt x="0" y="10873"/>
                  </a:lnTo>
                  <a:lnTo>
                    <a:pt x="1058" y="10422"/>
                  </a:lnTo>
                  <a:lnTo>
                    <a:pt x="14465" y="9526"/>
                  </a:lnTo>
                  <a:lnTo>
                    <a:pt x="15994" y="8464"/>
                  </a:lnTo>
                  <a:lnTo>
                    <a:pt x="17013" y="6698"/>
                  </a:lnTo>
                  <a:lnTo>
                    <a:pt x="18648" y="1315"/>
                  </a:lnTo>
                  <a:lnTo>
                    <a:pt x="21693" y="579"/>
                  </a:lnTo>
                  <a:lnTo>
                    <a:pt x="33513" y="0"/>
                  </a:lnTo>
                  <a:lnTo>
                    <a:pt x="35041" y="1055"/>
                  </a:lnTo>
                  <a:lnTo>
                    <a:pt x="36061" y="2817"/>
                  </a:lnTo>
                  <a:lnTo>
                    <a:pt x="36742" y="5050"/>
                  </a:lnTo>
                  <a:lnTo>
                    <a:pt x="38252" y="6538"/>
                  </a:lnTo>
                  <a:lnTo>
                    <a:pt x="47588" y="9505"/>
                  </a:lnTo>
                  <a:lnTo>
                    <a:pt x="47625" y="54928"/>
                  </a:lnTo>
                  <a:lnTo>
                    <a:pt x="47625" y="74712"/>
                  </a:lnTo>
                  <a:lnTo>
                    <a:pt x="46567" y="75204"/>
                  </a:lnTo>
                  <a:lnTo>
                    <a:pt x="39424" y="76060"/>
                  </a:lnTo>
                  <a:lnTo>
                    <a:pt x="38688" y="78955"/>
                  </a:lnTo>
                  <a:lnTo>
                    <a:pt x="38100" y="85715"/>
                  </a:lnTo>
                  <a:lnTo>
                    <a:pt x="65235" y="85715"/>
                  </a:lnTo>
                  <a:lnTo>
                    <a:pt x="74749" y="77514"/>
                  </a:lnTo>
                  <a:lnTo>
                    <a:pt x="80828" y="76583"/>
                  </a:lnTo>
                  <a:lnTo>
                    <a:pt x="89330" y="76306"/>
                  </a:lnTo>
                  <a:lnTo>
                    <a:pt x="91303" y="75209"/>
                  </a:lnTo>
                  <a:lnTo>
                    <a:pt x="92619" y="73419"/>
                  </a:lnTo>
                  <a:lnTo>
                    <a:pt x="93496" y="71167"/>
                  </a:lnTo>
                  <a:lnTo>
                    <a:pt x="95140" y="69666"/>
                  </a:lnTo>
                  <a:lnTo>
                    <a:pt x="104848" y="65870"/>
                  </a:lnTo>
                  <a:lnTo>
                    <a:pt x="133350" y="3809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44" name="SMARTInkShape-1778"/>
            <p:cNvSpPr/>
            <p:nvPr>
              <p:custDataLst>
                <p:tags r:id="rId44"/>
              </p:custDataLst>
            </p:nvPr>
          </p:nvSpPr>
          <p:spPr>
            <a:xfrm>
              <a:off x="5467743" y="6086485"/>
              <a:ext cx="132958" cy="180928"/>
            </a:xfrm>
            <a:custGeom>
              <a:avLst/>
              <a:gdLst/>
              <a:ahLst/>
              <a:cxnLst/>
              <a:rect l="0" t="0" r="0" b="0"/>
              <a:pathLst>
                <a:path w="132958" h="180928">
                  <a:moveTo>
                    <a:pt x="9132" y="47615"/>
                  </a:moveTo>
                  <a:lnTo>
                    <a:pt x="9132" y="47615"/>
                  </a:lnTo>
                  <a:lnTo>
                    <a:pt x="9132" y="61804"/>
                  </a:lnTo>
                  <a:lnTo>
                    <a:pt x="6310" y="67327"/>
                  </a:lnTo>
                  <a:lnTo>
                    <a:pt x="931" y="74439"/>
                  </a:lnTo>
                  <a:lnTo>
                    <a:pt x="0" y="80728"/>
                  </a:lnTo>
                  <a:lnTo>
                    <a:pt x="2604" y="86321"/>
                  </a:lnTo>
                  <a:lnTo>
                    <a:pt x="6231" y="92334"/>
                  </a:lnTo>
                  <a:lnTo>
                    <a:pt x="8560" y="104819"/>
                  </a:lnTo>
                  <a:lnTo>
                    <a:pt x="9099" y="126993"/>
                  </a:lnTo>
                  <a:lnTo>
                    <a:pt x="11940" y="133341"/>
                  </a:lnTo>
                  <a:lnTo>
                    <a:pt x="15671" y="139690"/>
                  </a:lnTo>
                  <a:lnTo>
                    <a:pt x="18832" y="149215"/>
                  </a:lnTo>
                  <a:lnTo>
                    <a:pt x="24941" y="158740"/>
                  </a:lnTo>
                  <a:lnTo>
                    <a:pt x="26742" y="165090"/>
                  </a:lnTo>
                  <a:lnTo>
                    <a:pt x="28280" y="167207"/>
                  </a:lnTo>
                  <a:lnTo>
                    <a:pt x="30364" y="168618"/>
                  </a:lnTo>
                  <a:lnTo>
                    <a:pt x="32812" y="169559"/>
                  </a:lnTo>
                  <a:lnTo>
                    <a:pt x="34444" y="171244"/>
                  </a:lnTo>
                  <a:lnTo>
                    <a:pt x="36256" y="175939"/>
                  </a:lnTo>
                  <a:lnTo>
                    <a:pt x="37798" y="177615"/>
                  </a:lnTo>
                  <a:lnTo>
                    <a:pt x="45781" y="180524"/>
                  </a:lnTo>
                  <a:lnTo>
                    <a:pt x="55306" y="180927"/>
                  </a:lnTo>
                  <a:lnTo>
                    <a:pt x="64831" y="172760"/>
                  </a:lnTo>
                  <a:lnTo>
                    <a:pt x="70908" y="171831"/>
                  </a:lnTo>
                  <a:lnTo>
                    <a:pt x="72541" y="170642"/>
                  </a:lnTo>
                  <a:lnTo>
                    <a:pt x="73630" y="168791"/>
                  </a:lnTo>
                  <a:lnTo>
                    <a:pt x="74356" y="166500"/>
                  </a:lnTo>
                  <a:lnTo>
                    <a:pt x="75898" y="164971"/>
                  </a:lnTo>
                  <a:lnTo>
                    <a:pt x="80433" y="163273"/>
                  </a:lnTo>
                  <a:lnTo>
                    <a:pt x="82066" y="161763"/>
                  </a:lnTo>
                  <a:lnTo>
                    <a:pt x="83881" y="157261"/>
                  </a:lnTo>
                  <a:lnTo>
                    <a:pt x="86104" y="145748"/>
                  </a:lnTo>
                  <a:lnTo>
                    <a:pt x="91792" y="136429"/>
                  </a:lnTo>
                  <a:lnTo>
                    <a:pt x="94252" y="123798"/>
                  </a:lnTo>
                  <a:lnTo>
                    <a:pt x="94857" y="78482"/>
                  </a:lnTo>
                  <a:lnTo>
                    <a:pt x="94857" y="72622"/>
                  </a:lnTo>
                  <a:lnTo>
                    <a:pt x="92035" y="66490"/>
                  </a:lnTo>
                  <a:lnTo>
                    <a:pt x="86656" y="58987"/>
                  </a:lnTo>
                  <a:lnTo>
                    <a:pt x="85725" y="52631"/>
                  </a:lnTo>
                  <a:lnTo>
                    <a:pt x="84536" y="50959"/>
                  </a:lnTo>
                  <a:lnTo>
                    <a:pt x="82684" y="49844"/>
                  </a:lnTo>
                  <a:lnTo>
                    <a:pt x="80392" y="49101"/>
                  </a:lnTo>
                  <a:lnTo>
                    <a:pt x="78863" y="47548"/>
                  </a:lnTo>
                  <a:lnTo>
                    <a:pt x="76209" y="39545"/>
                  </a:lnTo>
                  <a:lnTo>
                    <a:pt x="75810" y="20491"/>
                  </a:lnTo>
                  <a:lnTo>
                    <a:pt x="84940" y="9945"/>
                  </a:lnTo>
                  <a:lnTo>
                    <a:pt x="90272" y="9642"/>
                  </a:lnTo>
                  <a:lnTo>
                    <a:pt x="91801" y="8543"/>
                  </a:lnTo>
                  <a:lnTo>
                    <a:pt x="92820" y="6749"/>
                  </a:lnTo>
                  <a:lnTo>
                    <a:pt x="93499" y="4496"/>
                  </a:lnTo>
                  <a:lnTo>
                    <a:pt x="95009" y="2994"/>
                  </a:lnTo>
                  <a:lnTo>
                    <a:pt x="102939" y="385"/>
                  </a:lnTo>
                  <a:lnTo>
                    <a:pt x="118533" y="0"/>
                  </a:lnTo>
                  <a:lnTo>
                    <a:pt x="124077" y="2817"/>
                  </a:lnTo>
                  <a:lnTo>
                    <a:pt x="132957" y="951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45" name="SMARTInkShape-1779"/>
            <p:cNvSpPr/>
            <p:nvPr>
              <p:custDataLst>
                <p:tags r:id="rId45"/>
              </p:custDataLst>
            </p:nvPr>
          </p:nvSpPr>
          <p:spPr>
            <a:xfrm>
              <a:off x="5315067" y="6191250"/>
              <a:ext cx="66559" cy="114301"/>
            </a:xfrm>
            <a:custGeom>
              <a:avLst/>
              <a:gdLst/>
              <a:ahLst/>
              <a:cxnLst/>
              <a:rect l="0" t="0" r="0" b="0"/>
              <a:pathLst>
                <a:path w="66559" h="114301">
                  <a:moveTo>
                    <a:pt x="18933" y="0"/>
                  </a:moveTo>
                  <a:lnTo>
                    <a:pt x="18933" y="0"/>
                  </a:lnTo>
                  <a:lnTo>
                    <a:pt x="9524" y="0"/>
                  </a:lnTo>
                  <a:lnTo>
                    <a:pt x="278" y="9132"/>
                  </a:lnTo>
                  <a:lnTo>
                    <a:pt x="0" y="14465"/>
                  </a:lnTo>
                  <a:lnTo>
                    <a:pt x="2757" y="19833"/>
                  </a:lnTo>
                  <a:lnTo>
                    <a:pt x="6452" y="25748"/>
                  </a:lnTo>
                  <a:lnTo>
                    <a:pt x="9018" y="36264"/>
                  </a:lnTo>
                  <a:lnTo>
                    <a:pt x="9292" y="47670"/>
                  </a:lnTo>
                  <a:lnTo>
                    <a:pt x="10389" y="50829"/>
                  </a:lnTo>
                  <a:lnTo>
                    <a:pt x="12179" y="52936"/>
                  </a:lnTo>
                  <a:lnTo>
                    <a:pt x="14431" y="54341"/>
                  </a:lnTo>
                  <a:lnTo>
                    <a:pt x="15932" y="56336"/>
                  </a:lnTo>
                  <a:lnTo>
                    <a:pt x="17599" y="61374"/>
                  </a:lnTo>
                  <a:lnTo>
                    <a:pt x="19728" y="78720"/>
                  </a:lnTo>
                  <a:lnTo>
                    <a:pt x="21579" y="81055"/>
                  </a:lnTo>
                  <a:lnTo>
                    <a:pt x="23872" y="82612"/>
                  </a:lnTo>
                  <a:lnTo>
                    <a:pt x="25401" y="84708"/>
                  </a:lnTo>
                  <a:lnTo>
                    <a:pt x="30676" y="95676"/>
                  </a:lnTo>
                  <a:lnTo>
                    <a:pt x="47078" y="113861"/>
                  </a:lnTo>
                  <a:lnTo>
                    <a:pt x="66558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46" name="SMARTInkShape-1780"/>
            <p:cNvSpPr/>
            <p:nvPr>
              <p:custDataLst>
                <p:tags r:id="rId46"/>
              </p:custDataLst>
            </p:nvPr>
          </p:nvSpPr>
          <p:spPr>
            <a:xfrm>
              <a:off x="5286375" y="6248400"/>
              <a:ext cx="95251" cy="9526"/>
            </a:xfrm>
            <a:custGeom>
              <a:avLst/>
              <a:gdLst/>
              <a:ahLst/>
              <a:cxnLst/>
              <a:rect l="0" t="0" r="0" b="0"/>
              <a:pathLst>
                <a:path w="95251" h="9526">
                  <a:moveTo>
                    <a:pt x="9525" y="9525"/>
                  </a:moveTo>
                  <a:lnTo>
                    <a:pt x="9525" y="9525"/>
                  </a:lnTo>
                  <a:lnTo>
                    <a:pt x="0" y="9525"/>
                  </a:lnTo>
                  <a:lnTo>
                    <a:pt x="14465" y="9525"/>
                  </a:lnTo>
                  <a:lnTo>
                    <a:pt x="19833" y="6703"/>
                  </a:lnTo>
                  <a:lnTo>
                    <a:pt x="26848" y="1324"/>
                  </a:lnTo>
                  <a:lnTo>
                    <a:pt x="36624" y="116"/>
                  </a:lnTo>
                  <a:lnTo>
                    <a:pt x="83545" y="0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47" name="SMARTInkShape-1781"/>
            <p:cNvSpPr/>
            <p:nvPr>
              <p:custDataLst>
                <p:tags r:id="rId47"/>
              </p:custDataLst>
            </p:nvPr>
          </p:nvSpPr>
          <p:spPr>
            <a:xfrm>
              <a:off x="5019675" y="6134493"/>
              <a:ext cx="114301" cy="103990"/>
            </a:xfrm>
            <a:custGeom>
              <a:avLst/>
              <a:gdLst/>
              <a:ahLst/>
              <a:cxnLst/>
              <a:rect l="0" t="0" r="0" b="0"/>
              <a:pathLst>
                <a:path w="114301" h="103990">
                  <a:moveTo>
                    <a:pt x="0" y="28182"/>
                  </a:moveTo>
                  <a:lnTo>
                    <a:pt x="0" y="28182"/>
                  </a:lnTo>
                  <a:lnTo>
                    <a:pt x="0" y="19981"/>
                  </a:lnTo>
                  <a:lnTo>
                    <a:pt x="8201" y="10572"/>
                  </a:lnTo>
                  <a:lnTo>
                    <a:pt x="17610" y="9259"/>
                  </a:lnTo>
                  <a:lnTo>
                    <a:pt x="23680" y="9169"/>
                  </a:lnTo>
                  <a:lnTo>
                    <a:pt x="25312" y="8098"/>
                  </a:lnTo>
                  <a:lnTo>
                    <a:pt x="26400" y="6326"/>
                  </a:lnTo>
                  <a:lnTo>
                    <a:pt x="28145" y="934"/>
                  </a:lnTo>
                  <a:lnTo>
                    <a:pt x="31206" y="196"/>
                  </a:lnTo>
                  <a:lnTo>
                    <a:pt x="33505" y="0"/>
                  </a:lnTo>
                  <a:lnTo>
                    <a:pt x="35035" y="927"/>
                  </a:lnTo>
                  <a:lnTo>
                    <a:pt x="36057" y="2604"/>
                  </a:lnTo>
                  <a:lnTo>
                    <a:pt x="36738" y="4780"/>
                  </a:lnTo>
                  <a:lnTo>
                    <a:pt x="38250" y="6231"/>
                  </a:lnTo>
                  <a:lnTo>
                    <a:pt x="46181" y="8749"/>
                  </a:lnTo>
                  <a:lnTo>
                    <a:pt x="46983" y="11785"/>
                  </a:lnTo>
                  <a:lnTo>
                    <a:pt x="47498" y="17299"/>
                  </a:lnTo>
                  <a:lnTo>
                    <a:pt x="54146" y="25993"/>
                  </a:lnTo>
                  <a:lnTo>
                    <a:pt x="56260" y="34824"/>
                  </a:lnTo>
                  <a:lnTo>
                    <a:pt x="57147" y="70782"/>
                  </a:lnTo>
                  <a:lnTo>
                    <a:pt x="54327" y="76396"/>
                  </a:lnTo>
                  <a:lnTo>
                    <a:pt x="48949" y="83567"/>
                  </a:lnTo>
                  <a:lnTo>
                    <a:pt x="47741" y="93378"/>
                  </a:lnTo>
                  <a:lnTo>
                    <a:pt x="46644" y="93871"/>
                  </a:lnTo>
                  <a:lnTo>
                    <a:pt x="38495" y="94819"/>
                  </a:lnTo>
                  <a:lnTo>
                    <a:pt x="38110" y="103989"/>
                  </a:lnTo>
                  <a:lnTo>
                    <a:pt x="47509" y="94970"/>
                  </a:lnTo>
                  <a:lnTo>
                    <a:pt x="52648" y="94890"/>
                  </a:lnTo>
                  <a:lnTo>
                    <a:pt x="54149" y="93820"/>
                  </a:lnTo>
                  <a:lnTo>
                    <a:pt x="55149" y="92049"/>
                  </a:lnTo>
                  <a:lnTo>
                    <a:pt x="55816" y="89811"/>
                  </a:lnTo>
                  <a:lnTo>
                    <a:pt x="57319" y="88318"/>
                  </a:lnTo>
                  <a:lnTo>
                    <a:pt x="65234" y="85725"/>
                  </a:lnTo>
                  <a:lnTo>
                    <a:pt x="93496" y="85332"/>
                  </a:lnTo>
                  <a:lnTo>
                    <a:pt x="102507" y="78787"/>
                  </a:lnTo>
                  <a:lnTo>
                    <a:pt x="114300" y="7580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48" name="SMARTInkShape-1782"/>
            <p:cNvSpPr/>
            <p:nvPr>
              <p:custDataLst>
                <p:tags r:id="rId48"/>
              </p:custDataLst>
            </p:nvPr>
          </p:nvSpPr>
          <p:spPr>
            <a:xfrm>
              <a:off x="4962525" y="6267450"/>
              <a:ext cx="28576" cy="95251"/>
            </a:xfrm>
            <a:custGeom>
              <a:avLst/>
              <a:gdLst/>
              <a:ahLst/>
              <a:cxnLst/>
              <a:rect l="0" t="0" r="0" b="0"/>
              <a:pathLst>
                <a:path w="28576" h="95251">
                  <a:moveTo>
                    <a:pt x="0" y="19050"/>
                  </a:moveTo>
                  <a:lnTo>
                    <a:pt x="0" y="19050"/>
                  </a:lnTo>
                  <a:lnTo>
                    <a:pt x="8201" y="10849"/>
                  </a:lnTo>
                  <a:lnTo>
                    <a:pt x="9525" y="11"/>
                  </a:lnTo>
                  <a:lnTo>
                    <a:pt x="9525" y="0"/>
                  </a:lnTo>
                  <a:lnTo>
                    <a:pt x="9525" y="14189"/>
                  </a:lnTo>
                  <a:lnTo>
                    <a:pt x="12347" y="19712"/>
                  </a:lnTo>
                  <a:lnTo>
                    <a:pt x="17726" y="26824"/>
                  </a:lnTo>
                  <a:lnTo>
                    <a:pt x="18788" y="35834"/>
                  </a:lnTo>
                  <a:lnTo>
                    <a:pt x="19050" y="82375"/>
                  </a:lnTo>
                  <a:lnTo>
                    <a:pt x="19050" y="94819"/>
                  </a:lnTo>
                  <a:lnTo>
                    <a:pt x="28575" y="952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49" name="SMARTInkShape-1783"/>
            <p:cNvSpPr/>
            <p:nvPr>
              <p:custDataLst>
                <p:tags r:id="rId49"/>
              </p:custDataLst>
            </p:nvPr>
          </p:nvSpPr>
          <p:spPr>
            <a:xfrm>
              <a:off x="4762500" y="6124610"/>
              <a:ext cx="161926" cy="228566"/>
            </a:xfrm>
            <a:custGeom>
              <a:avLst/>
              <a:gdLst/>
              <a:ahLst/>
              <a:cxnLst/>
              <a:rect l="0" t="0" r="0" b="0"/>
              <a:pathLst>
                <a:path w="161926" h="228566">
                  <a:moveTo>
                    <a:pt x="19050" y="114265"/>
                  </a:moveTo>
                  <a:lnTo>
                    <a:pt x="19050" y="114265"/>
                  </a:lnTo>
                  <a:lnTo>
                    <a:pt x="19050" y="106064"/>
                  </a:lnTo>
                  <a:lnTo>
                    <a:pt x="17992" y="105623"/>
                  </a:lnTo>
                  <a:lnTo>
                    <a:pt x="10849" y="104856"/>
                  </a:lnTo>
                  <a:lnTo>
                    <a:pt x="10408" y="105876"/>
                  </a:lnTo>
                  <a:lnTo>
                    <a:pt x="9559" y="113875"/>
                  </a:lnTo>
                  <a:lnTo>
                    <a:pt x="393" y="123388"/>
                  </a:lnTo>
                  <a:lnTo>
                    <a:pt x="0" y="169964"/>
                  </a:lnTo>
                  <a:lnTo>
                    <a:pt x="6545" y="178732"/>
                  </a:lnTo>
                  <a:lnTo>
                    <a:pt x="9132" y="188711"/>
                  </a:lnTo>
                  <a:lnTo>
                    <a:pt x="9515" y="207753"/>
                  </a:lnTo>
                  <a:lnTo>
                    <a:pt x="17725" y="217561"/>
                  </a:lnTo>
                  <a:lnTo>
                    <a:pt x="19040" y="228438"/>
                  </a:lnTo>
                  <a:lnTo>
                    <a:pt x="28572" y="228565"/>
                  </a:lnTo>
                  <a:lnTo>
                    <a:pt x="28575" y="219040"/>
                  </a:lnTo>
                  <a:lnTo>
                    <a:pt x="60847" y="219040"/>
                  </a:lnTo>
                  <a:lnTo>
                    <a:pt x="62790" y="217982"/>
                  </a:lnTo>
                  <a:lnTo>
                    <a:pt x="64085" y="216218"/>
                  </a:lnTo>
                  <a:lnTo>
                    <a:pt x="64948" y="213984"/>
                  </a:lnTo>
                  <a:lnTo>
                    <a:pt x="66582" y="212495"/>
                  </a:lnTo>
                  <a:lnTo>
                    <a:pt x="71219" y="210839"/>
                  </a:lnTo>
                  <a:lnTo>
                    <a:pt x="72880" y="209339"/>
                  </a:lnTo>
                  <a:lnTo>
                    <a:pt x="74724" y="204851"/>
                  </a:lnTo>
                  <a:lnTo>
                    <a:pt x="76274" y="203230"/>
                  </a:lnTo>
                  <a:lnTo>
                    <a:pt x="80819" y="201430"/>
                  </a:lnTo>
                  <a:lnTo>
                    <a:pt x="82454" y="199892"/>
                  </a:lnTo>
                  <a:lnTo>
                    <a:pt x="94283" y="181050"/>
                  </a:lnTo>
                  <a:lnTo>
                    <a:pt x="94820" y="176403"/>
                  </a:lnTo>
                  <a:lnTo>
                    <a:pt x="97881" y="170810"/>
                  </a:lnTo>
                  <a:lnTo>
                    <a:pt x="101710" y="164796"/>
                  </a:lnTo>
                  <a:lnTo>
                    <a:pt x="104170" y="152311"/>
                  </a:lnTo>
                  <a:lnTo>
                    <a:pt x="104655" y="139654"/>
                  </a:lnTo>
                  <a:lnTo>
                    <a:pt x="107544" y="133310"/>
                  </a:lnTo>
                  <a:lnTo>
                    <a:pt x="112966" y="125671"/>
                  </a:lnTo>
                  <a:lnTo>
                    <a:pt x="113905" y="119291"/>
                  </a:lnTo>
                  <a:lnTo>
                    <a:pt x="111303" y="113677"/>
                  </a:lnTo>
                  <a:lnTo>
                    <a:pt x="107676" y="107653"/>
                  </a:lnTo>
                  <a:lnTo>
                    <a:pt x="105158" y="97062"/>
                  </a:lnTo>
                  <a:lnTo>
                    <a:pt x="98304" y="87976"/>
                  </a:lnTo>
                  <a:lnTo>
                    <a:pt x="96608" y="82119"/>
                  </a:lnTo>
                  <a:lnTo>
                    <a:pt x="95097" y="80135"/>
                  </a:lnTo>
                  <a:lnTo>
                    <a:pt x="88972" y="76282"/>
                  </a:lnTo>
                  <a:lnTo>
                    <a:pt x="87168" y="71631"/>
                  </a:lnTo>
                  <a:lnTo>
                    <a:pt x="85628" y="69968"/>
                  </a:lnTo>
                  <a:lnTo>
                    <a:pt x="76109" y="65874"/>
                  </a:lnTo>
                  <a:lnTo>
                    <a:pt x="57554" y="47993"/>
                  </a:lnTo>
                  <a:lnTo>
                    <a:pt x="48985" y="47625"/>
                  </a:lnTo>
                  <a:lnTo>
                    <a:pt x="48532" y="46556"/>
                  </a:lnTo>
                  <a:lnTo>
                    <a:pt x="48028" y="42544"/>
                  </a:lnTo>
                  <a:lnTo>
                    <a:pt x="48952" y="41051"/>
                  </a:lnTo>
                  <a:lnTo>
                    <a:pt x="50626" y="40056"/>
                  </a:lnTo>
                  <a:lnTo>
                    <a:pt x="55862" y="38458"/>
                  </a:lnTo>
                  <a:lnTo>
                    <a:pt x="56578" y="35417"/>
                  </a:lnTo>
                  <a:lnTo>
                    <a:pt x="56767" y="33125"/>
                  </a:lnTo>
                  <a:lnTo>
                    <a:pt x="57954" y="31596"/>
                  </a:lnTo>
                  <a:lnTo>
                    <a:pt x="62093" y="29898"/>
                  </a:lnTo>
                  <a:lnTo>
                    <a:pt x="63621" y="28388"/>
                  </a:lnTo>
                  <a:lnTo>
                    <a:pt x="65317" y="23886"/>
                  </a:lnTo>
                  <a:lnTo>
                    <a:pt x="66828" y="22262"/>
                  </a:lnTo>
                  <a:lnTo>
                    <a:pt x="76297" y="18242"/>
                  </a:lnTo>
                  <a:lnTo>
                    <a:pt x="83519" y="12552"/>
                  </a:lnTo>
                  <a:lnTo>
                    <a:pt x="92362" y="10397"/>
                  </a:lnTo>
                  <a:lnTo>
                    <a:pt x="98553" y="9894"/>
                  </a:lnTo>
                  <a:lnTo>
                    <a:pt x="104831" y="6847"/>
                  </a:lnTo>
                  <a:lnTo>
                    <a:pt x="111150" y="3024"/>
                  </a:lnTo>
                  <a:lnTo>
                    <a:pt x="123830" y="570"/>
                  </a:lnTo>
                  <a:lnTo>
                    <a:pt x="146050" y="0"/>
                  </a:lnTo>
                  <a:lnTo>
                    <a:pt x="148167" y="1047"/>
                  </a:lnTo>
                  <a:lnTo>
                    <a:pt x="149578" y="2803"/>
                  </a:lnTo>
                  <a:lnTo>
                    <a:pt x="150519" y="5033"/>
                  </a:lnTo>
                  <a:lnTo>
                    <a:pt x="152204" y="6518"/>
                  </a:lnTo>
                  <a:lnTo>
                    <a:pt x="161925" y="949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50" name="SMARTInkShape-1784"/>
            <p:cNvSpPr/>
            <p:nvPr>
              <p:custDataLst>
                <p:tags r:id="rId50"/>
              </p:custDataLst>
            </p:nvPr>
          </p:nvSpPr>
          <p:spPr>
            <a:xfrm>
              <a:off x="4400550" y="6324600"/>
              <a:ext cx="1981201" cy="190108"/>
            </a:xfrm>
            <a:custGeom>
              <a:avLst/>
              <a:gdLst/>
              <a:ahLst/>
              <a:cxnLst/>
              <a:rect l="0" t="0" r="0" b="0"/>
              <a:pathLst>
                <a:path w="1981201" h="190108">
                  <a:moveTo>
                    <a:pt x="0" y="171450"/>
                  </a:moveTo>
                  <a:lnTo>
                    <a:pt x="0" y="171450"/>
                  </a:lnTo>
                  <a:lnTo>
                    <a:pt x="0" y="179650"/>
                  </a:lnTo>
                  <a:lnTo>
                    <a:pt x="1058" y="180092"/>
                  </a:lnTo>
                  <a:lnTo>
                    <a:pt x="9132" y="180941"/>
                  </a:lnTo>
                  <a:lnTo>
                    <a:pt x="9515" y="190107"/>
                  </a:lnTo>
                  <a:lnTo>
                    <a:pt x="9525" y="182265"/>
                  </a:lnTo>
                  <a:lnTo>
                    <a:pt x="10583" y="181835"/>
                  </a:lnTo>
                  <a:lnTo>
                    <a:pt x="17726" y="181087"/>
                  </a:lnTo>
                  <a:lnTo>
                    <a:pt x="18462" y="178203"/>
                  </a:lnTo>
                  <a:lnTo>
                    <a:pt x="18657" y="175952"/>
                  </a:lnTo>
                  <a:lnTo>
                    <a:pt x="19846" y="174451"/>
                  </a:lnTo>
                  <a:lnTo>
                    <a:pt x="28173" y="171567"/>
                  </a:lnTo>
                  <a:lnTo>
                    <a:pt x="36100" y="164928"/>
                  </a:lnTo>
                  <a:lnTo>
                    <a:pt x="44798" y="162814"/>
                  </a:lnTo>
                  <a:lnTo>
                    <a:pt x="50955" y="162320"/>
                  </a:lnTo>
                  <a:lnTo>
                    <a:pt x="57219" y="159279"/>
                  </a:lnTo>
                  <a:lnTo>
                    <a:pt x="64807" y="153758"/>
                  </a:lnTo>
                  <a:lnTo>
                    <a:pt x="71177" y="152802"/>
                  </a:lnTo>
                  <a:lnTo>
                    <a:pt x="118491" y="152408"/>
                  </a:lnTo>
                  <a:lnTo>
                    <a:pt x="155665" y="151342"/>
                  </a:lnTo>
                  <a:lnTo>
                    <a:pt x="193683" y="143758"/>
                  </a:lnTo>
                  <a:lnTo>
                    <a:pt x="231775" y="141894"/>
                  </a:lnTo>
                  <a:lnTo>
                    <a:pt x="279047" y="131121"/>
                  </a:lnTo>
                  <a:lnTo>
                    <a:pt x="317675" y="124786"/>
                  </a:lnTo>
                  <a:lnTo>
                    <a:pt x="364165" y="123909"/>
                  </a:lnTo>
                  <a:lnTo>
                    <a:pt x="410745" y="122774"/>
                  </a:lnTo>
                  <a:lnTo>
                    <a:pt x="452298" y="115625"/>
                  </a:lnTo>
                  <a:lnTo>
                    <a:pt x="493087" y="111652"/>
                  </a:lnTo>
                  <a:lnTo>
                    <a:pt x="516516" y="106812"/>
                  </a:lnTo>
                  <a:lnTo>
                    <a:pt x="562260" y="103986"/>
                  </a:lnTo>
                  <a:lnTo>
                    <a:pt x="609637" y="96608"/>
                  </a:lnTo>
                  <a:lnTo>
                    <a:pt x="657230" y="87890"/>
                  </a:lnTo>
                  <a:lnTo>
                    <a:pt x="704850" y="84952"/>
                  </a:lnTo>
                  <a:lnTo>
                    <a:pt x="752475" y="77562"/>
                  </a:lnTo>
                  <a:lnTo>
                    <a:pt x="797120" y="69923"/>
                  </a:lnTo>
                  <a:lnTo>
                    <a:pt x="840434" y="64495"/>
                  </a:lnTo>
                  <a:lnTo>
                    <a:pt x="884385" y="58601"/>
                  </a:lnTo>
                  <a:lnTo>
                    <a:pt x="931245" y="56378"/>
                  </a:lnTo>
                  <a:lnTo>
                    <a:pt x="968662" y="50690"/>
                  </a:lnTo>
                  <a:lnTo>
                    <a:pt x="1006561" y="48532"/>
                  </a:lnTo>
                  <a:lnTo>
                    <a:pt x="1044600" y="46836"/>
                  </a:lnTo>
                  <a:lnTo>
                    <a:pt x="1082682" y="41159"/>
                  </a:lnTo>
                  <a:lnTo>
                    <a:pt x="1120777" y="39007"/>
                  </a:lnTo>
                  <a:lnTo>
                    <a:pt x="1159934" y="37311"/>
                  </a:lnTo>
                  <a:lnTo>
                    <a:pt x="1204579" y="31634"/>
                  </a:lnTo>
                  <a:lnTo>
                    <a:pt x="1250263" y="29482"/>
                  </a:lnTo>
                  <a:lnTo>
                    <a:pt x="1291080" y="28843"/>
                  </a:lnTo>
                  <a:lnTo>
                    <a:pt x="1331044" y="28654"/>
                  </a:lnTo>
                  <a:lnTo>
                    <a:pt x="1375930" y="27541"/>
                  </a:lnTo>
                  <a:lnTo>
                    <a:pt x="1421684" y="22036"/>
                  </a:lnTo>
                  <a:lnTo>
                    <a:pt x="1463580" y="19935"/>
                  </a:lnTo>
                  <a:lnTo>
                    <a:pt x="1509038" y="18254"/>
                  </a:lnTo>
                  <a:lnTo>
                    <a:pt x="1556021" y="12581"/>
                  </a:lnTo>
                  <a:lnTo>
                    <a:pt x="1602396" y="10432"/>
                  </a:lnTo>
                  <a:lnTo>
                    <a:pt x="1645536" y="9793"/>
                  </a:lnTo>
                  <a:lnTo>
                    <a:pt x="1679616" y="9644"/>
                  </a:lnTo>
                  <a:lnTo>
                    <a:pt x="1724390" y="4503"/>
                  </a:lnTo>
                  <a:lnTo>
                    <a:pt x="1769524" y="1334"/>
                  </a:lnTo>
                  <a:lnTo>
                    <a:pt x="1811354" y="395"/>
                  </a:lnTo>
                  <a:lnTo>
                    <a:pt x="1850559" y="117"/>
                  </a:lnTo>
                  <a:lnTo>
                    <a:pt x="1888987" y="34"/>
                  </a:lnTo>
                  <a:lnTo>
                    <a:pt x="1927184" y="10"/>
                  </a:lnTo>
                  <a:lnTo>
                    <a:pt x="19812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51" name="SMARTInkShape-1785"/>
            <p:cNvSpPr/>
            <p:nvPr>
              <p:custDataLst>
                <p:tags r:id="rId51"/>
              </p:custDataLst>
            </p:nvPr>
          </p:nvSpPr>
          <p:spPr>
            <a:xfrm>
              <a:off x="3553218" y="5886450"/>
              <a:ext cx="3800083" cy="895305"/>
            </a:xfrm>
            <a:custGeom>
              <a:avLst/>
              <a:gdLst/>
              <a:ahLst/>
              <a:cxnLst/>
              <a:rect l="0" t="0" r="0" b="0"/>
              <a:pathLst>
                <a:path w="3800083" h="895305">
                  <a:moveTo>
                    <a:pt x="9132" y="476250"/>
                  </a:moveTo>
                  <a:lnTo>
                    <a:pt x="9132" y="476250"/>
                  </a:lnTo>
                  <a:lnTo>
                    <a:pt x="0" y="476250"/>
                  </a:lnTo>
                  <a:lnTo>
                    <a:pt x="4780" y="476250"/>
                  </a:lnTo>
                  <a:lnTo>
                    <a:pt x="6231" y="477308"/>
                  </a:lnTo>
                  <a:lnTo>
                    <a:pt x="9936" y="485951"/>
                  </a:lnTo>
                  <a:lnTo>
                    <a:pt x="24935" y="502620"/>
                  </a:lnTo>
                  <a:lnTo>
                    <a:pt x="36256" y="530232"/>
                  </a:lnTo>
                  <a:lnTo>
                    <a:pt x="42333" y="537519"/>
                  </a:lnTo>
                  <a:lnTo>
                    <a:pt x="45055" y="546166"/>
                  </a:lnTo>
                  <a:lnTo>
                    <a:pt x="49409" y="562935"/>
                  </a:lnTo>
                  <a:lnTo>
                    <a:pt x="57402" y="578487"/>
                  </a:lnTo>
                  <a:lnTo>
                    <a:pt x="60362" y="582508"/>
                  </a:lnTo>
                  <a:lnTo>
                    <a:pt x="63651" y="592620"/>
                  </a:lnTo>
                  <a:lnTo>
                    <a:pt x="71184" y="635121"/>
                  </a:lnTo>
                  <a:lnTo>
                    <a:pt x="82738" y="666766"/>
                  </a:lnTo>
                  <a:lnTo>
                    <a:pt x="87385" y="685805"/>
                  </a:lnTo>
                  <a:lnTo>
                    <a:pt x="101740" y="731440"/>
                  </a:lnTo>
                  <a:lnTo>
                    <a:pt x="106421" y="751887"/>
                  </a:lnTo>
                  <a:lnTo>
                    <a:pt x="111689" y="771351"/>
                  </a:lnTo>
                  <a:lnTo>
                    <a:pt x="116534" y="814326"/>
                  </a:lnTo>
                  <a:lnTo>
                    <a:pt x="120367" y="824414"/>
                  </a:lnTo>
                  <a:lnTo>
                    <a:pt x="131994" y="870867"/>
                  </a:lnTo>
                  <a:lnTo>
                    <a:pt x="133931" y="883427"/>
                  </a:lnTo>
                  <a:lnTo>
                    <a:pt x="142447" y="895304"/>
                  </a:lnTo>
                  <a:lnTo>
                    <a:pt x="142482" y="852535"/>
                  </a:lnTo>
                  <a:lnTo>
                    <a:pt x="142482" y="812574"/>
                  </a:lnTo>
                  <a:lnTo>
                    <a:pt x="142482" y="772399"/>
                  </a:lnTo>
                  <a:lnTo>
                    <a:pt x="142482" y="730862"/>
                  </a:lnTo>
                  <a:lnTo>
                    <a:pt x="142482" y="685040"/>
                  </a:lnTo>
                  <a:lnTo>
                    <a:pt x="142482" y="652654"/>
                  </a:lnTo>
                  <a:lnTo>
                    <a:pt x="142482" y="617093"/>
                  </a:lnTo>
                  <a:lnTo>
                    <a:pt x="142482" y="571486"/>
                  </a:lnTo>
                  <a:lnTo>
                    <a:pt x="137426" y="531163"/>
                  </a:lnTo>
                  <a:lnTo>
                    <a:pt x="130723" y="484750"/>
                  </a:lnTo>
                  <a:lnTo>
                    <a:pt x="123334" y="439073"/>
                  </a:lnTo>
                  <a:lnTo>
                    <a:pt x="108328" y="397235"/>
                  </a:lnTo>
                  <a:lnTo>
                    <a:pt x="94252" y="352446"/>
                  </a:lnTo>
                  <a:lnTo>
                    <a:pt x="78576" y="314327"/>
                  </a:lnTo>
                  <a:lnTo>
                    <a:pt x="73805" y="295275"/>
                  </a:lnTo>
                  <a:lnTo>
                    <a:pt x="65689" y="279047"/>
                  </a:lnTo>
                  <a:lnTo>
                    <a:pt x="62712" y="274931"/>
                  </a:lnTo>
                  <a:lnTo>
                    <a:pt x="59403" y="264714"/>
                  </a:lnTo>
                  <a:lnTo>
                    <a:pt x="56874" y="254175"/>
                  </a:lnTo>
                  <a:lnTo>
                    <a:pt x="49450" y="238787"/>
                  </a:lnTo>
                  <a:lnTo>
                    <a:pt x="46466" y="222337"/>
                  </a:lnTo>
                  <a:lnTo>
                    <a:pt x="40772" y="211693"/>
                  </a:lnTo>
                  <a:lnTo>
                    <a:pt x="37827" y="183250"/>
                  </a:lnTo>
                  <a:lnTo>
                    <a:pt x="30184" y="170914"/>
                  </a:lnTo>
                  <a:lnTo>
                    <a:pt x="28182" y="142875"/>
                  </a:lnTo>
                  <a:lnTo>
                    <a:pt x="37314" y="152007"/>
                  </a:lnTo>
                  <a:lnTo>
                    <a:pt x="42647" y="152284"/>
                  </a:lnTo>
                  <a:lnTo>
                    <a:pt x="44176" y="153381"/>
                  </a:lnTo>
                  <a:lnTo>
                    <a:pt x="45195" y="155171"/>
                  </a:lnTo>
                  <a:lnTo>
                    <a:pt x="46829" y="160591"/>
                  </a:lnTo>
                  <a:lnTo>
                    <a:pt x="49876" y="161332"/>
                  </a:lnTo>
                  <a:lnTo>
                    <a:pt x="61411" y="161891"/>
                  </a:lnTo>
                  <a:lnTo>
                    <a:pt x="63035" y="162961"/>
                  </a:lnTo>
                  <a:lnTo>
                    <a:pt x="64117" y="164732"/>
                  </a:lnTo>
                  <a:lnTo>
                    <a:pt x="65854" y="170123"/>
                  </a:lnTo>
                  <a:lnTo>
                    <a:pt x="68914" y="170861"/>
                  </a:lnTo>
                  <a:lnTo>
                    <a:pt x="114512" y="171450"/>
                  </a:lnTo>
                  <a:lnTo>
                    <a:pt x="117485" y="171450"/>
                  </a:lnTo>
                  <a:lnTo>
                    <a:pt x="123611" y="174272"/>
                  </a:lnTo>
                  <a:lnTo>
                    <a:pt x="129861" y="177995"/>
                  </a:lnTo>
                  <a:lnTo>
                    <a:pt x="142498" y="180387"/>
                  </a:lnTo>
                  <a:lnTo>
                    <a:pt x="189693" y="180974"/>
                  </a:lnTo>
                  <a:lnTo>
                    <a:pt x="234728" y="182033"/>
                  </a:lnTo>
                  <a:lnTo>
                    <a:pt x="245569" y="186031"/>
                  </a:lnTo>
                  <a:lnTo>
                    <a:pt x="250365" y="186463"/>
                  </a:lnTo>
                  <a:lnTo>
                    <a:pt x="297061" y="181097"/>
                  </a:lnTo>
                  <a:lnTo>
                    <a:pt x="343152" y="180978"/>
                  </a:lnTo>
                  <a:lnTo>
                    <a:pt x="386995" y="180975"/>
                  </a:lnTo>
                  <a:lnTo>
                    <a:pt x="428821" y="180975"/>
                  </a:lnTo>
                  <a:lnTo>
                    <a:pt x="473923" y="180975"/>
                  </a:lnTo>
                  <a:lnTo>
                    <a:pt x="520194" y="180975"/>
                  </a:lnTo>
                  <a:lnTo>
                    <a:pt x="563454" y="180975"/>
                  </a:lnTo>
                  <a:lnTo>
                    <a:pt x="605639" y="180975"/>
                  </a:lnTo>
                  <a:lnTo>
                    <a:pt x="649154" y="180975"/>
                  </a:lnTo>
                  <a:lnTo>
                    <a:pt x="696418" y="180975"/>
                  </a:lnTo>
                  <a:lnTo>
                    <a:pt x="744012" y="180975"/>
                  </a:lnTo>
                  <a:lnTo>
                    <a:pt x="791634" y="180975"/>
                  </a:lnTo>
                  <a:lnTo>
                    <a:pt x="839258" y="180975"/>
                  </a:lnTo>
                  <a:lnTo>
                    <a:pt x="885623" y="180975"/>
                  </a:lnTo>
                  <a:lnTo>
                    <a:pt x="933082" y="180975"/>
                  </a:lnTo>
                  <a:lnTo>
                    <a:pt x="973984" y="180975"/>
                  </a:lnTo>
                  <a:lnTo>
                    <a:pt x="1017459" y="180975"/>
                  </a:lnTo>
                  <a:lnTo>
                    <a:pt x="1057679" y="179917"/>
                  </a:lnTo>
                  <a:lnTo>
                    <a:pt x="1102470" y="173436"/>
                  </a:lnTo>
                  <a:lnTo>
                    <a:pt x="1142205" y="171843"/>
                  </a:lnTo>
                  <a:lnTo>
                    <a:pt x="1187173" y="171528"/>
                  </a:lnTo>
                  <a:lnTo>
                    <a:pt x="1230550" y="171467"/>
                  </a:lnTo>
                  <a:lnTo>
                    <a:pt x="1267089" y="171455"/>
                  </a:lnTo>
                  <a:lnTo>
                    <a:pt x="1304727" y="171451"/>
                  </a:lnTo>
                  <a:lnTo>
                    <a:pt x="1350314" y="171450"/>
                  </a:lnTo>
                  <a:lnTo>
                    <a:pt x="1397497" y="164905"/>
                  </a:lnTo>
                  <a:lnTo>
                    <a:pt x="1436029" y="162808"/>
                  </a:lnTo>
                  <a:lnTo>
                    <a:pt x="1479431" y="162187"/>
                  </a:lnTo>
                  <a:lnTo>
                    <a:pt x="1519572" y="162003"/>
                  </a:lnTo>
                  <a:lnTo>
                    <a:pt x="1558278" y="161948"/>
                  </a:lnTo>
                  <a:lnTo>
                    <a:pt x="1597615" y="161932"/>
                  </a:lnTo>
                  <a:lnTo>
                    <a:pt x="1641256" y="161927"/>
                  </a:lnTo>
                  <a:lnTo>
                    <a:pt x="1682526" y="160867"/>
                  </a:lnTo>
                  <a:lnTo>
                    <a:pt x="1726739" y="155380"/>
                  </a:lnTo>
                  <a:lnTo>
                    <a:pt x="1768179" y="153283"/>
                  </a:lnTo>
                  <a:lnTo>
                    <a:pt x="1813501" y="152662"/>
                  </a:lnTo>
                  <a:lnTo>
                    <a:pt x="1860444" y="152478"/>
                  </a:lnTo>
                  <a:lnTo>
                    <a:pt x="1907867" y="152423"/>
                  </a:lnTo>
                  <a:lnTo>
                    <a:pt x="1955432" y="152407"/>
                  </a:lnTo>
                  <a:lnTo>
                    <a:pt x="2003039" y="151344"/>
                  </a:lnTo>
                  <a:lnTo>
                    <a:pt x="2050659" y="145855"/>
                  </a:lnTo>
                  <a:lnTo>
                    <a:pt x="2098282" y="143758"/>
                  </a:lnTo>
                  <a:lnTo>
                    <a:pt x="2145907" y="143137"/>
                  </a:lnTo>
                  <a:lnTo>
                    <a:pt x="2193532" y="142953"/>
                  </a:lnTo>
                  <a:lnTo>
                    <a:pt x="2241157" y="141839"/>
                  </a:lnTo>
                  <a:lnTo>
                    <a:pt x="2288782" y="136336"/>
                  </a:lnTo>
                  <a:lnTo>
                    <a:pt x="2336407" y="134235"/>
                  </a:lnTo>
                  <a:lnTo>
                    <a:pt x="2368157" y="133743"/>
                  </a:lnTo>
                  <a:lnTo>
                    <a:pt x="2402729" y="133525"/>
                  </a:lnTo>
                  <a:lnTo>
                    <a:pt x="2438203" y="132369"/>
                  </a:lnTo>
                  <a:lnTo>
                    <a:pt x="2471608" y="128327"/>
                  </a:lnTo>
                  <a:lnTo>
                    <a:pt x="2506916" y="125826"/>
                  </a:lnTo>
                  <a:lnTo>
                    <a:pt x="2542717" y="124714"/>
                  </a:lnTo>
                  <a:lnTo>
                    <a:pt x="2576267" y="124220"/>
                  </a:lnTo>
                  <a:lnTo>
                    <a:pt x="2608817" y="121179"/>
                  </a:lnTo>
                  <a:lnTo>
                    <a:pt x="2641981" y="117357"/>
                  </a:lnTo>
                  <a:lnTo>
                    <a:pt x="2677887" y="115658"/>
                  </a:lnTo>
                  <a:lnTo>
                    <a:pt x="2712190" y="114903"/>
                  </a:lnTo>
                  <a:lnTo>
                    <a:pt x="2745075" y="113511"/>
                  </a:lnTo>
                  <a:lnTo>
                    <a:pt x="2777328" y="109362"/>
                  </a:lnTo>
                  <a:lnTo>
                    <a:pt x="2812125" y="106814"/>
                  </a:lnTo>
                  <a:lnTo>
                    <a:pt x="2847698" y="104623"/>
                  </a:lnTo>
                  <a:lnTo>
                    <a:pt x="2881147" y="100121"/>
                  </a:lnTo>
                  <a:lnTo>
                    <a:pt x="2913652" y="97415"/>
                  </a:lnTo>
                  <a:lnTo>
                    <a:pt x="2945739" y="96212"/>
                  </a:lnTo>
                  <a:lnTo>
                    <a:pt x="2977638" y="95678"/>
                  </a:lnTo>
                  <a:lnTo>
                    <a:pt x="3012277" y="92618"/>
                  </a:lnTo>
                  <a:lnTo>
                    <a:pt x="3047780" y="88787"/>
                  </a:lnTo>
                  <a:lnTo>
                    <a:pt x="3081198" y="87087"/>
                  </a:lnTo>
                  <a:lnTo>
                    <a:pt x="3113689" y="83508"/>
                  </a:lnTo>
                  <a:lnTo>
                    <a:pt x="3145768" y="78390"/>
                  </a:lnTo>
                  <a:lnTo>
                    <a:pt x="3192521" y="70616"/>
                  </a:lnTo>
                  <a:lnTo>
                    <a:pt x="3234713" y="66785"/>
                  </a:lnTo>
                  <a:lnTo>
                    <a:pt x="3280259" y="60475"/>
                  </a:lnTo>
                  <a:lnTo>
                    <a:pt x="3326209" y="57077"/>
                  </a:lnTo>
                  <a:lnTo>
                    <a:pt x="3368163" y="50896"/>
                  </a:lnTo>
                  <a:lnTo>
                    <a:pt x="3412579" y="47536"/>
                  </a:lnTo>
                  <a:lnTo>
                    <a:pt x="3453021" y="41366"/>
                  </a:lnTo>
                  <a:lnTo>
                    <a:pt x="3491815" y="39067"/>
                  </a:lnTo>
                  <a:lnTo>
                    <a:pt x="3529062" y="37328"/>
                  </a:lnTo>
                  <a:lnTo>
                    <a:pt x="3570629" y="30618"/>
                  </a:lnTo>
                  <a:lnTo>
                    <a:pt x="3614470" y="28979"/>
                  </a:lnTo>
                  <a:lnTo>
                    <a:pt x="3655233" y="22109"/>
                  </a:lnTo>
                  <a:lnTo>
                    <a:pt x="3698030" y="12772"/>
                  </a:lnTo>
                  <a:lnTo>
                    <a:pt x="3742905" y="9715"/>
                  </a:lnTo>
                  <a:lnTo>
                    <a:pt x="3778985" y="9528"/>
                  </a:lnTo>
                  <a:lnTo>
                    <a:pt x="3791124" y="1986"/>
                  </a:lnTo>
                  <a:lnTo>
                    <a:pt x="3800078" y="0"/>
                  </a:lnTo>
                  <a:lnTo>
                    <a:pt x="3800082" y="17692"/>
                  </a:lnTo>
                  <a:lnTo>
                    <a:pt x="3793535" y="26386"/>
                  </a:lnTo>
                  <a:lnTo>
                    <a:pt x="3791439" y="35217"/>
                  </a:lnTo>
                  <a:lnTo>
                    <a:pt x="3790567" y="69853"/>
                  </a:lnTo>
                  <a:lnTo>
                    <a:pt x="3787739" y="76201"/>
                  </a:lnTo>
                  <a:lnTo>
                    <a:pt x="3784013" y="82550"/>
                  </a:lnTo>
                  <a:lnTo>
                    <a:pt x="3782357" y="88900"/>
                  </a:lnTo>
                  <a:lnTo>
                    <a:pt x="3790398" y="135998"/>
                  </a:lnTo>
                  <a:lnTo>
                    <a:pt x="3791594" y="158902"/>
                  </a:lnTo>
                  <a:lnTo>
                    <a:pt x="3798755" y="182706"/>
                  </a:lnTo>
                  <a:lnTo>
                    <a:pt x="3800048" y="221820"/>
                  </a:lnTo>
                  <a:lnTo>
                    <a:pt x="3797245" y="228409"/>
                  </a:lnTo>
                  <a:lnTo>
                    <a:pt x="3790557" y="2381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455" name="SMARTInkShape-Group414"/>
          <p:cNvGrpSpPr/>
          <p:nvPr/>
        </p:nvGrpSpPr>
        <p:grpSpPr>
          <a:xfrm>
            <a:off x="8524910" y="6257925"/>
            <a:ext cx="133316" cy="104776"/>
            <a:chOff x="8524910" y="6257925"/>
            <a:chExt cx="133316" cy="104776"/>
          </a:xfrm>
        </p:grpSpPr>
        <p:sp>
          <p:nvSpPr>
            <p:cNvPr id="26453" name="SMARTInkShape-1786"/>
            <p:cNvSpPr/>
            <p:nvPr>
              <p:custDataLst>
                <p:tags r:id="rId26"/>
              </p:custDataLst>
            </p:nvPr>
          </p:nvSpPr>
          <p:spPr>
            <a:xfrm>
              <a:off x="8524910" y="6343650"/>
              <a:ext cx="85691" cy="19051"/>
            </a:xfrm>
            <a:custGeom>
              <a:avLst/>
              <a:gdLst/>
              <a:ahLst/>
              <a:cxnLst/>
              <a:rect l="0" t="0" r="0" b="0"/>
              <a:pathLst>
                <a:path w="85691" h="19051">
                  <a:moveTo>
                    <a:pt x="9490" y="19050"/>
                  </a:moveTo>
                  <a:lnTo>
                    <a:pt x="9490" y="19050"/>
                  </a:lnTo>
                  <a:lnTo>
                    <a:pt x="0" y="19050"/>
                  </a:lnTo>
                  <a:lnTo>
                    <a:pt x="14155" y="19050"/>
                  </a:lnTo>
                  <a:lnTo>
                    <a:pt x="15774" y="17992"/>
                  </a:lnTo>
                  <a:lnTo>
                    <a:pt x="16855" y="16228"/>
                  </a:lnTo>
                  <a:lnTo>
                    <a:pt x="17574" y="13994"/>
                  </a:lnTo>
                  <a:lnTo>
                    <a:pt x="19113" y="12505"/>
                  </a:lnTo>
                  <a:lnTo>
                    <a:pt x="27090" y="9918"/>
                  </a:lnTo>
                  <a:lnTo>
                    <a:pt x="33167" y="9641"/>
                  </a:lnTo>
                  <a:lnTo>
                    <a:pt x="38711" y="6754"/>
                  </a:lnTo>
                  <a:lnTo>
                    <a:pt x="45836" y="1334"/>
                  </a:lnTo>
                  <a:lnTo>
                    <a:pt x="55637" y="117"/>
                  </a:lnTo>
                  <a:lnTo>
                    <a:pt x="8569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54" name="SMARTInkShape-1787"/>
            <p:cNvSpPr/>
            <p:nvPr>
              <p:custDataLst>
                <p:tags r:id="rId27"/>
              </p:custDataLst>
            </p:nvPr>
          </p:nvSpPr>
          <p:spPr>
            <a:xfrm>
              <a:off x="8562975" y="6257925"/>
              <a:ext cx="95251" cy="9526"/>
            </a:xfrm>
            <a:custGeom>
              <a:avLst/>
              <a:gdLst/>
              <a:ahLst/>
              <a:cxnLst/>
              <a:rect l="0" t="0" r="0" b="0"/>
              <a:pathLst>
                <a:path w="95251" h="9526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9521" y="3"/>
                  </a:lnTo>
                  <a:lnTo>
                    <a:pt x="18659" y="9133"/>
                  </a:lnTo>
                  <a:lnTo>
                    <a:pt x="56721" y="9525"/>
                  </a:lnTo>
                  <a:lnTo>
                    <a:pt x="66271" y="393"/>
                  </a:lnTo>
                  <a:lnTo>
                    <a:pt x="94857" y="0"/>
                  </a:lnTo>
                  <a:lnTo>
                    <a:pt x="9525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465" name="SMARTInkShape-Group415"/>
          <p:cNvGrpSpPr/>
          <p:nvPr/>
        </p:nvGrpSpPr>
        <p:grpSpPr>
          <a:xfrm>
            <a:off x="8734425" y="6010275"/>
            <a:ext cx="447676" cy="581026"/>
            <a:chOff x="8734425" y="6010275"/>
            <a:chExt cx="447676" cy="581026"/>
          </a:xfrm>
        </p:grpSpPr>
        <p:sp>
          <p:nvSpPr>
            <p:cNvPr id="26456" name="SMARTInkShape-1788"/>
            <p:cNvSpPr/>
            <p:nvPr>
              <p:custDataLst>
                <p:tags r:id="rId17"/>
              </p:custDataLst>
            </p:nvPr>
          </p:nvSpPr>
          <p:spPr>
            <a:xfrm>
              <a:off x="9058275" y="6010275"/>
              <a:ext cx="123826" cy="371476"/>
            </a:xfrm>
            <a:custGeom>
              <a:avLst/>
              <a:gdLst/>
              <a:ahLst/>
              <a:cxnLst/>
              <a:rect l="0" t="0" r="0" b="0"/>
              <a:pathLst>
                <a:path w="123826" h="371476">
                  <a:moveTo>
                    <a:pt x="9525" y="28575"/>
                  </a:moveTo>
                  <a:lnTo>
                    <a:pt x="9525" y="28575"/>
                  </a:lnTo>
                  <a:lnTo>
                    <a:pt x="9525" y="19443"/>
                  </a:lnTo>
                  <a:lnTo>
                    <a:pt x="115" y="9644"/>
                  </a:lnTo>
                  <a:lnTo>
                    <a:pt x="0" y="0"/>
                  </a:lnTo>
                  <a:lnTo>
                    <a:pt x="9134" y="0"/>
                  </a:lnTo>
                  <a:lnTo>
                    <a:pt x="9410" y="5056"/>
                  </a:lnTo>
                  <a:lnTo>
                    <a:pt x="10507" y="6545"/>
                  </a:lnTo>
                  <a:lnTo>
                    <a:pt x="14547" y="8201"/>
                  </a:lnTo>
                  <a:lnTo>
                    <a:pt x="16048" y="9701"/>
                  </a:lnTo>
                  <a:lnTo>
                    <a:pt x="21279" y="19712"/>
                  </a:lnTo>
                  <a:lnTo>
                    <a:pt x="25332" y="25693"/>
                  </a:lnTo>
                  <a:lnTo>
                    <a:pt x="28672" y="35012"/>
                  </a:lnTo>
                  <a:lnTo>
                    <a:pt x="34836" y="44476"/>
                  </a:lnTo>
                  <a:lnTo>
                    <a:pt x="49802" y="85137"/>
                  </a:lnTo>
                  <a:lnTo>
                    <a:pt x="72051" y="120802"/>
                  </a:lnTo>
                  <a:lnTo>
                    <a:pt x="78203" y="140710"/>
                  </a:lnTo>
                  <a:lnTo>
                    <a:pt x="80711" y="144606"/>
                  </a:lnTo>
                  <a:lnTo>
                    <a:pt x="95891" y="190691"/>
                  </a:lnTo>
                  <a:lnTo>
                    <a:pt x="100827" y="203285"/>
                  </a:lnTo>
                  <a:lnTo>
                    <a:pt x="112083" y="247655"/>
                  </a:lnTo>
                  <a:lnTo>
                    <a:pt x="116465" y="266701"/>
                  </a:lnTo>
                  <a:lnTo>
                    <a:pt x="120554" y="280459"/>
                  </a:lnTo>
                  <a:lnTo>
                    <a:pt x="123537" y="327200"/>
                  </a:lnTo>
                  <a:lnTo>
                    <a:pt x="123825" y="3714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57" name="SMARTInkShape-1789"/>
            <p:cNvSpPr/>
            <p:nvPr>
              <p:custDataLst>
                <p:tags r:id="rId18"/>
              </p:custDataLst>
            </p:nvPr>
          </p:nvSpPr>
          <p:spPr>
            <a:xfrm>
              <a:off x="9039225" y="6534150"/>
              <a:ext cx="57151" cy="38101"/>
            </a:xfrm>
            <a:custGeom>
              <a:avLst/>
              <a:gdLst/>
              <a:ahLst/>
              <a:cxnLst/>
              <a:rect l="0" t="0" r="0" b="0"/>
              <a:pathLst>
                <a:path w="57151" h="38101">
                  <a:moveTo>
                    <a:pt x="9525" y="28575"/>
                  </a:moveTo>
                  <a:lnTo>
                    <a:pt x="9525" y="28575"/>
                  </a:lnTo>
                  <a:lnTo>
                    <a:pt x="9525" y="36775"/>
                  </a:lnTo>
                  <a:lnTo>
                    <a:pt x="8467" y="37217"/>
                  </a:lnTo>
                  <a:lnTo>
                    <a:pt x="0" y="38100"/>
                  </a:lnTo>
                  <a:lnTo>
                    <a:pt x="0" y="33044"/>
                  </a:lnTo>
                  <a:lnTo>
                    <a:pt x="2824" y="27739"/>
                  </a:lnTo>
                  <a:lnTo>
                    <a:pt x="8202" y="20767"/>
                  </a:lnTo>
                  <a:lnTo>
                    <a:pt x="9490" y="9961"/>
                  </a:lnTo>
                  <a:lnTo>
                    <a:pt x="18657" y="404"/>
                  </a:lnTo>
                  <a:lnTo>
                    <a:pt x="571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58" name="SMARTInkShape-1790"/>
            <p:cNvSpPr/>
            <p:nvPr>
              <p:custDataLst>
                <p:tags r:id="rId19"/>
              </p:custDataLst>
            </p:nvPr>
          </p:nvSpPr>
          <p:spPr>
            <a:xfrm>
              <a:off x="8868683" y="6076960"/>
              <a:ext cx="103868" cy="419091"/>
            </a:xfrm>
            <a:custGeom>
              <a:avLst/>
              <a:gdLst/>
              <a:ahLst/>
              <a:cxnLst/>
              <a:rect l="0" t="0" r="0" b="0"/>
              <a:pathLst>
                <a:path w="103868" h="419091">
                  <a:moveTo>
                    <a:pt x="103867" y="9515"/>
                  </a:moveTo>
                  <a:lnTo>
                    <a:pt x="103867" y="9515"/>
                  </a:lnTo>
                  <a:lnTo>
                    <a:pt x="103867" y="0"/>
                  </a:lnTo>
                  <a:lnTo>
                    <a:pt x="95665" y="8192"/>
                  </a:lnTo>
                  <a:lnTo>
                    <a:pt x="89676" y="9123"/>
                  </a:lnTo>
                  <a:lnTo>
                    <a:pt x="88057" y="10312"/>
                  </a:lnTo>
                  <a:lnTo>
                    <a:pt x="86258" y="14455"/>
                  </a:lnTo>
                  <a:lnTo>
                    <a:pt x="85244" y="22738"/>
                  </a:lnTo>
                  <a:lnTo>
                    <a:pt x="84044" y="24680"/>
                  </a:lnTo>
                  <a:lnTo>
                    <a:pt x="82185" y="25976"/>
                  </a:lnTo>
                  <a:lnTo>
                    <a:pt x="79887" y="26838"/>
                  </a:lnTo>
                  <a:lnTo>
                    <a:pt x="56174" y="59554"/>
                  </a:lnTo>
                  <a:lnTo>
                    <a:pt x="41416" y="89208"/>
                  </a:lnTo>
                  <a:lnTo>
                    <a:pt x="29958" y="134622"/>
                  </a:lnTo>
                  <a:lnTo>
                    <a:pt x="19907" y="181134"/>
                  </a:lnTo>
                  <a:lnTo>
                    <a:pt x="10835" y="225790"/>
                  </a:lnTo>
                  <a:lnTo>
                    <a:pt x="5990" y="269265"/>
                  </a:lnTo>
                  <a:lnTo>
                    <a:pt x="0" y="313597"/>
                  </a:lnTo>
                  <a:lnTo>
                    <a:pt x="419" y="336444"/>
                  </a:lnTo>
                  <a:lnTo>
                    <a:pt x="7329" y="381395"/>
                  </a:lnTo>
                  <a:lnTo>
                    <a:pt x="8617" y="41909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59" name="SMARTInkShape-1791"/>
            <p:cNvSpPr/>
            <p:nvPr>
              <p:custDataLst>
                <p:tags r:id="rId20"/>
              </p:custDataLst>
            </p:nvPr>
          </p:nvSpPr>
          <p:spPr>
            <a:xfrm>
              <a:off x="9010651" y="6477000"/>
              <a:ext cx="66675" cy="114301"/>
            </a:xfrm>
            <a:custGeom>
              <a:avLst/>
              <a:gdLst/>
              <a:ahLst/>
              <a:cxnLst/>
              <a:rect l="0" t="0" r="0" b="0"/>
              <a:pathLst>
                <a:path w="66675" h="114301">
                  <a:moveTo>
                    <a:pt x="28574" y="0"/>
                  </a:moveTo>
                  <a:lnTo>
                    <a:pt x="28574" y="0"/>
                  </a:lnTo>
                  <a:lnTo>
                    <a:pt x="33631" y="0"/>
                  </a:lnTo>
                  <a:lnTo>
                    <a:pt x="35120" y="1058"/>
                  </a:lnTo>
                  <a:lnTo>
                    <a:pt x="36112" y="2822"/>
                  </a:lnTo>
                  <a:lnTo>
                    <a:pt x="37839" y="9701"/>
                  </a:lnTo>
                  <a:lnTo>
                    <a:pt x="38098" y="19013"/>
                  </a:lnTo>
                  <a:lnTo>
                    <a:pt x="43156" y="19039"/>
                  </a:lnTo>
                  <a:lnTo>
                    <a:pt x="44645" y="20101"/>
                  </a:lnTo>
                  <a:lnTo>
                    <a:pt x="46301" y="24103"/>
                  </a:lnTo>
                  <a:lnTo>
                    <a:pt x="47623" y="28570"/>
                  </a:lnTo>
                  <a:lnTo>
                    <a:pt x="47623" y="28572"/>
                  </a:lnTo>
                  <a:lnTo>
                    <a:pt x="47624" y="28575"/>
                  </a:lnTo>
                  <a:lnTo>
                    <a:pt x="42567" y="33631"/>
                  </a:lnTo>
                  <a:lnTo>
                    <a:pt x="40086" y="38936"/>
                  </a:lnTo>
                  <a:lnTo>
                    <a:pt x="39422" y="41832"/>
                  </a:lnTo>
                  <a:lnTo>
                    <a:pt x="33043" y="47872"/>
                  </a:lnTo>
                  <a:lnTo>
                    <a:pt x="25269" y="54085"/>
                  </a:lnTo>
                  <a:lnTo>
                    <a:pt x="12665" y="73911"/>
                  </a:lnTo>
                  <a:lnTo>
                    <a:pt x="10454" y="82813"/>
                  </a:lnTo>
                  <a:lnTo>
                    <a:pt x="9937" y="89017"/>
                  </a:lnTo>
                  <a:lnTo>
                    <a:pt x="8742" y="91095"/>
                  </a:lnTo>
                  <a:lnTo>
                    <a:pt x="6885" y="92480"/>
                  </a:lnTo>
                  <a:lnTo>
                    <a:pt x="4590" y="93404"/>
                  </a:lnTo>
                  <a:lnTo>
                    <a:pt x="3060" y="95077"/>
                  </a:lnTo>
                  <a:lnTo>
                    <a:pt x="402" y="103289"/>
                  </a:lnTo>
                  <a:lnTo>
                    <a:pt x="0" y="114262"/>
                  </a:lnTo>
                  <a:lnTo>
                    <a:pt x="41671" y="114300"/>
                  </a:lnTo>
                  <a:lnTo>
                    <a:pt x="47801" y="111478"/>
                  </a:lnTo>
                  <a:lnTo>
                    <a:pt x="54052" y="107755"/>
                  </a:lnTo>
                  <a:lnTo>
                    <a:pt x="66674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60" name="SMARTInkShape-1792"/>
            <p:cNvSpPr/>
            <p:nvPr>
              <p:custDataLst>
                <p:tags r:id="rId21"/>
              </p:custDataLst>
            </p:nvPr>
          </p:nvSpPr>
          <p:spPr>
            <a:xfrm>
              <a:off x="8972550" y="6267450"/>
              <a:ext cx="104776" cy="171451"/>
            </a:xfrm>
            <a:custGeom>
              <a:avLst/>
              <a:gdLst/>
              <a:ahLst/>
              <a:cxnLst/>
              <a:rect l="0" t="0" r="0" b="0"/>
              <a:pathLst>
                <a:path w="104776" h="171451">
                  <a:moveTo>
                    <a:pt x="104775" y="0"/>
                  </a:moveTo>
                  <a:lnTo>
                    <a:pt x="104775" y="0"/>
                  </a:lnTo>
                  <a:lnTo>
                    <a:pt x="104775" y="5056"/>
                  </a:lnTo>
                  <a:lnTo>
                    <a:pt x="103717" y="6545"/>
                  </a:lnTo>
                  <a:lnTo>
                    <a:pt x="101951" y="7539"/>
                  </a:lnTo>
                  <a:lnTo>
                    <a:pt x="96573" y="9132"/>
                  </a:lnTo>
                  <a:lnTo>
                    <a:pt x="95838" y="12173"/>
                  </a:lnTo>
                  <a:lnTo>
                    <a:pt x="95641" y="14465"/>
                  </a:lnTo>
                  <a:lnTo>
                    <a:pt x="94452" y="15994"/>
                  </a:lnTo>
                  <a:lnTo>
                    <a:pt x="90310" y="17692"/>
                  </a:lnTo>
                  <a:lnTo>
                    <a:pt x="88782" y="19202"/>
                  </a:lnTo>
                  <a:lnTo>
                    <a:pt x="87084" y="23704"/>
                  </a:lnTo>
                  <a:lnTo>
                    <a:pt x="85573" y="25328"/>
                  </a:lnTo>
                  <a:lnTo>
                    <a:pt x="81072" y="27132"/>
                  </a:lnTo>
                  <a:lnTo>
                    <a:pt x="79447" y="28671"/>
                  </a:lnTo>
                  <a:lnTo>
                    <a:pt x="77643" y="33204"/>
                  </a:lnTo>
                  <a:lnTo>
                    <a:pt x="76628" y="41706"/>
                  </a:lnTo>
                  <a:lnTo>
                    <a:pt x="75427" y="43679"/>
                  </a:lnTo>
                  <a:lnTo>
                    <a:pt x="73568" y="44994"/>
                  </a:lnTo>
                  <a:lnTo>
                    <a:pt x="68680" y="47515"/>
                  </a:lnTo>
                  <a:lnTo>
                    <a:pt x="62980" y="52161"/>
                  </a:lnTo>
                  <a:lnTo>
                    <a:pt x="59740" y="57755"/>
                  </a:lnTo>
                  <a:lnTo>
                    <a:pt x="57244" y="63769"/>
                  </a:lnTo>
                  <a:lnTo>
                    <a:pt x="40742" y="85742"/>
                  </a:lnTo>
                  <a:lnTo>
                    <a:pt x="38215" y="92082"/>
                  </a:lnTo>
                  <a:lnTo>
                    <a:pt x="31903" y="101602"/>
                  </a:lnTo>
                  <a:lnTo>
                    <a:pt x="28503" y="111125"/>
                  </a:lnTo>
                  <a:lnTo>
                    <a:pt x="22321" y="120650"/>
                  </a:lnTo>
                  <a:lnTo>
                    <a:pt x="18960" y="130175"/>
                  </a:lnTo>
                  <a:lnTo>
                    <a:pt x="10977" y="140994"/>
                  </a:lnTo>
                  <a:lnTo>
                    <a:pt x="8753" y="150108"/>
                  </a:lnTo>
                  <a:lnTo>
                    <a:pt x="1362" y="160160"/>
                  </a:lnTo>
                  <a:lnTo>
                    <a:pt x="0" y="1714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61" name="SMARTInkShape-1793"/>
            <p:cNvSpPr/>
            <p:nvPr>
              <p:custDataLst>
                <p:tags r:id="rId22"/>
              </p:custDataLst>
            </p:nvPr>
          </p:nvSpPr>
          <p:spPr>
            <a:xfrm>
              <a:off x="8915400" y="6172200"/>
              <a:ext cx="133351" cy="76201"/>
            </a:xfrm>
            <a:custGeom>
              <a:avLst/>
              <a:gdLst/>
              <a:ahLst/>
              <a:cxnLst/>
              <a:rect l="0" t="0" r="0" b="0"/>
              <a:pathLst>
                <a:path w="133351" h="76201">
                  <a:moveTo>
                    <a:pt x="19050" y="38100"/>
                  </a:moveTo>
                  <a:lnTo>
                    <a:pt x="19050" y="38100"/>
                  </a:lnTo>
                  <a:lnTo>
                    <a:pt x="9916" y="38100"/>
                  </a:lnTo>
                  <a:lnTo>
                    <a:pt x="35" y="28609"/>
                  </a:lnTo>
                  <a:lnTo>
                    <a:pt x="0" y="56746"/>
                  </a:lnTo>
                  <a:lnTo>
                    <a:pt x="8202" y="65315"/>
                  </a:lnTo>
                  <a:lnTo>
                    <a:pt x="9134" y="71329"/>
                  </a:lnTo>
                  <a:lnTo>
                    <a:pt x="10323" y="72953"/>
                  </a:lnTo>
                  <a:lnTo>
                    <a:pt x="12173" y="74035"/>
                  </a:lnTo>
                  <a:lnTo>
                    <a:pt x="18648" y="76073"/>
                  </a:lnTo>
                  <a:lnTo>
                    <a:pt x="36657" y="76200"/>
                  </a:lnTo>
                  <a:lnTo>
                    <a:pt x="37136" y="75141"/>
                  </a:lnTo>
                  <a:lnTo>
                    <a:pt x="37672" y="71144"/>
                  </a:lnTo>
                  <a:lnTo>
                    <a:pt x="38873" y="69655"/>
                  </a:lnTo>
                  <a:lnTo>
                    <a:pt x="43030" y="67999"/>
                  </a:lnTo>
                  <a:lnTo>
                    <a:pt x="44562" y="66499"/>
                  </a:lnTo>
                  <a:lnTo>
                    <a:pt x="46264" y="62011"/>
                  </a:lnTo>
                  <a:lnTo>
                    <a:pt x="47776" y="60390"/>
                  </a:lnTo>
                  <a:lnTo>
                    <a:pt x="52278" y="58590"/>
                  </a:lnTo>
                  <a:lnTo>
                    <a:pt x="53901" y="57052"/>
                  </a:lnTo>
                  <a:lnTo>
                    <a:pt x="61779" y="44019"/>
                  </a:lnTo>
                  <a:lnTo>
                    <a:pt x="74445" y="30419"/>
                  </a:lnTo>
                  <a:lnTo>
                    <a:pt x="75421" y="26572"/>
                  </a:lnTo>
                  <a:lnTo>
                    <a:pt x="75680" y="24065"/>
                  </a:lnTo>
                  <a:lnTo>
                    <a:pt x="76911" y="22394"/>
                  </a:lnTo>
                  <a:lnTo>
                    <a:pt x="81103" y="20535"/>
                  </a:lnTo>
                  <a:lnTo>
                    <a:pt x="82644" y="18983"/>
                  </a:lnTo>
                  <a:lnTo>
                    <a:pt x="85319" y="10980"/>
                  </a:lnTo>
                  <a:lnTo>
                    <a:pt x="85722" y="127"/>
                  </a:lnTo>
                  <a:lnTo>
                    <a:pt x="80667" y="37"/>
                  </a:lnTo>
                  <a:lnTo>
                    <a:pt x="79179" y="1083"/>
                  </a:lnTo>
                  <a:lnTo>
                    <a:pt x="78187" y="2839"/>
                  </a:lnTo>
                  <a:lnTo>
                    <a:pt x="76460" y="9703"/>
                  </a:lnTo>
                  <a:lnTo>
                    <a:pt x="76315" y="14190"/>
                  </a:lnTo>
                  <a:lnTo>
                    <a:pt x="75218" y="15810"/>
                  </a:lnTo>
                  <a:lnTo>
                    <a:pt x="73429" y="16890"/>
                  </a:lnTo>
                  <a:lnTo>
                    <a:pt x="68011" y="18623"/>
                  </a:lnTo>
                  <a:lnTo>
                    <a:pt x="67268" y="21682"/>
                  </a:lnTo>
                  <a:lnTo>
                    <a:pt x="66675" y="47195"/>
                  </a:lnTo>
                  <a:lnTo>
                    <a:pt x="85298" y="47625"/>
                  </a:lnTo>
                  <a:lnTo>
                    <a:pt x="112095" y="22313"/>
                  </a:lnTo>
                  <a:lnTo>
                    <a:pt x="117907" y="20501"/>
                  </a:lnTo>
                  <a:lnTo>
                    <a:pt x="119879" y="18959"/>
                  </a:lnTo>
                  <a:lnTo>
                    <a:pt x="122070" y="14422"/>
                  </a:lnTo>
                  <a:lnTo>
                    <a:pt x="123305" y="5920"/>
                  </a:lnTo>
                  <a:lnTo>
                    <a:pt x="124536" y="3947"/>
                  </a:lnTo>
                  <a:lnTo>
                    <a:pt x="126417" y="2631"/>
                  </a:lnTo>
                  <a:lnTo>
                    <a:pt x="133346" y="2"/>
                  </a:lnTo>
                  <a:lnTo>
                    <a:pt x="133347" y="1"/>
                  </a:lnTo>
                  <a:lnTo>
                    <a:pt x="133348" y="1"/>
                  </a:lnTo>
                  <a:lnTo>
                    <a:pt x="133349" y="0"/>
                  </a:lnTo>
                  <a:lnTo>
                    <a:pt x="133350" y="0"/>
                  </a:lnTo>
                  <a:lnTo>
                    <a:pt x="133350" y="8201"/>
                  </a:lnTo>
                  <a:lnTo>
                    <a:pt x="125148" y="17610"/>
                  </a:lnTo>
                  <a:lnTo>
                    <a:pt x="124216" y="23680"/>
                  </a:lnTo>
                  <a:lnTo>
                    <a:pt x="123834" y="42637"/>
                  </a:lnTo>
                  <a:lnTo>
                    <a:pt x="122773" y="44300"/>
                  </a:lnTo>
                  <a:lnTo>
                    <a:pt x="121007" y="45408"/>
                  </a:lnTo>
                  <a:lnTo>
                    <a:pt x="118772" y="46147"/>
                  </a:lnTo>
                  <a:lnTo>
                    <a:pt x="118339" y="47698"/>
                  </a:lnTo>
                  <a:lnTo>
                    <a:pt x="123548" y="64920"/>
                  </a:lnTo>
                  <a:lnTo>
                    <a:pt x="123800" y="74722"/>
                  </a:lnTo>
                  <a:lnTo>
                    <a:pt x="122750" y="75214"/>
                  </a:lnTo>
                  <a:lnTo>
                    <a:pt x="114300" y="762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62" name="SMARTInkShape-1794"/>
            <p:cNvSpPr/>
            <p:nvPr>
              <p:custDataLst>
                <p:tags r:id="rId23"/>
              </p:custDataLst>
            </p:nvPr>
          </p:nvSpPr>
          <p:spPr>
            <a:xfrm>
              <a:off x="8763000" y="6086475"/>
              <a:ext cx="114301" cy="57151"/>
            </a:xfrm>
            <a:custGeom>
              <a:avLst/>
              <a:gdLst/>
              <a:ahLst/>
              <a:cxnLst/>
              <a:rect l="0" t="0" r="0" b="0"/>
              <a:pathLst>
                <a:path w="114301" h="57151">
                  <a:moveTo>
                    <a:pt x="38100" y="57150"/>
                  </a:moveTo>
                  <a:lnTo>
                    <a:pt x="38100" y="57150"/>
                  </a:lnTo>
                  <a:lnTo>
                    <a:pt x="2768" y="57150"/>
                  </a:lnTo>
                  <a:lnTo>
                    <a:pt x="1845" y="56092"/>
                  </a:lnTo>
                  <a:lnTo>
                    <a:pt x="1" y="47635"/>
                  </a:lnTo>
                  <a:lnTo>
                    <a:pt x="1" y="47632"/>
                  </a:lnTo>
                  <a:lnTo>
                    <a:pt x="0" y="47630"/>
                  </a:lnTo>
                  <a:lnTo>
                    <a:pt x="0" y="47625"/>
                  </a:lnTo>
                  <a:lnTo>
                    <a:pt x="9134" y="38493"/>
                  </a:lnTo>
                  <a:lnTo>
                    <a:pt x="17691" y="38134"/>
                  </a:lnTo>
                  <a:lnTo>
                    <a:pt x="26386" y="31561"/>
                  </a:lnTo>
                  <a:lnTo>
                    <a:pt x="36349" y="28968"/>
                  </a:lnTo>
                  <a:lnTo>
                    <a:pt x="46147" y="20408"/>
                  </a:lnTo>
                  <a:lnTo>
                    <a:pt x="52243" y="19452"/>
                  </a:lnTo>
                  <a:lnTo>
                    <a:pt x="69977" y="19085"/>
                  </a:lnTo>
                  <a:lnTo>
                    <a:pt x="76258" y="16243"/>
                  </a:lnTo>
                  <a:lnTo>
                    <a:pt x="82575" y="12511"/>
                  </a:lnTo>
                  <a:lnTo>
                    <a:pt x="95254" y="10114"/>
                  </a:lnTo>
                  <a:lnTo>
                    <a:pt x="98429" y="9918"/>
                  </a:lnTo>
                  <a:lnTo>
                    <a:pt x="104776" y="6877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63" name="SMARTInkShape-1795"/>
            <p:cNvSpPr/>
            <p:nvPr>
              <p:custDataLst>
                <p:tags r:id="rId24"/>
              </p:custDataLst>
            </p:nvPr>
          </p:nvSpPr>
          <p:spPr>
            <a:xfrm>
              <a:off x="8734425" y="6143625"/>
              <a:ext cx="112965" cy="276226"/>
            </a:xfrm>
            <a:custGeom>
              <a:avLst/>
              <a:gdLst/>
              <a:ahLst/>
              <a:cxnLst/>
              <a:rect l="0" t="0" r="0" b="0"/>
              <a:pathLst>
                <a:path w="112965" h="276226">
                  <a:moveTo>
                    <a:pt x="47625" y="28575"/>
                  </a:moveTo>
                  <a:lnTo>
                    <a:pt x="47625" y="28575"/>
                  </a:lnTo>
                  <a:lnTo>
                    <a:pt x="47625" y="0"/>
                  </a:lnTo>
                  <a:lnTo>
                    <a:pt x="47625" y="45830"/>
                  </a:lnTo>
                  <a:lnTo>
                    <a:pt x="47625" y="91171"/>
                  </a:lnTo>
                  <a:lnTo>
                    <a:pt x="47625" y="136522"/>
                  </a:lnTo>
                  <a:lnTo>
                    <a:pt x="47625" y="146049"/>
                  </a:lnTo>
                  <a:lnTo>
                    <a:pt x="46567" y="148166"/>
                  </a:lnTo>
                  <a:lnTo>
                    <a:pt x="44801" y="149578"/>
                  </a:lnTo>
                  <a:lnTo>
                    <a:pt x="38491" y="152235"/>
                  </a:lnTo>
                  <a:lnTo>
                    <a:pt x="38103" y="161808"/>
                  </a:lnTo>
                  <a:lnTo>
                    <a:pt x="38100" y="147732"/>
                  </a:lnTo>
                  <a:lnTo>
                    <a:pt x="37042" y="146113"/>
                  </a:lnTo>
                  <a:lnTo>
                    <a:pt x="35276" y="145034"/>
                  </a:lnTo>
                  <a:lnTo>
                    <a:pt x="33043" y="144315"/>
                  </a:lnTo>
                  <a:lnTo>
                    <a:pt x="31554" y="142776"/>
                  </a:lnTo>
                  <a:lnTo>
                    <a:pt x="29898" y="138245"/>
                  </a:lnTo>
                  <a:lnTo>
                    <a:pt x="30516" y="136613"/>
                  </a:lnTo>
                  <a:lnTo>
                    <a:pt x="31986" y="135525"/>
                  </a:lnTo>
                  <a:lnTo>
                    <a:pt x="34024" y="134801"/>
                  </a:lnTo>
                  <a:lnTo>
                    <a:pt x="35383" y="133259"/>
                  </a:lnTo>
                  <a:lnTo>
                    <a:pt x="36893" y="128722"/>
                  </a:lnTo>
                  <a:lnTo>
                    <a:pt x="38091" y="106253"/>
                  </a:lnTo>
                  <a:lnTo>
                    <a:pt x="39152" y="105761"/>
                  </a:lnTo>
                  <a:lnTo>
                    <a:pt x="43154" y="105213"/>
                  </a:lnTo>
                  <a:lnTo>
                    <a:pt x="44645" y="104009"/>
                  </a:lnTo>
                  <a:lnTo>
                    <a:pt x="47234" y="96613"/>
                  </a:lnTo>
                  <a:lnTo>
                    <a:pt x="50273" y="95856"/>
                  </a:lnTo>
                  <a:lnTo>
                    <a:pt x="65316" y="95253"/>
                  </a:lnTo>
                  <a:lnTo>
                    <a:pt x="74757" y="103451"/>
                  </a:lnTo>
                  <a:lnTo>
                    <a:pt x="75772" y="109440"/>
                  </a:lnTo>
                  <a:lnTo>
                    <a:pt x="76973" y="111060"/>
                  </a:lnTo>
                  <a:lnTo>
                    <a:pt x="81130" y="112860"/>
                  </a:lnTo>
                  <a:lnTo>
                    <a:pt x="82662" y="114398"/>
                  </a:lnTo>
                  <a:lnTo>
                    <a:pt x="87942" y="124472"/>
                  </a:lnTo>
                  <a:lnTo>
                    <a:pt x="92001" y="130462"/>
                  </a:lnTo>
                  <a:lnTo>
                    <a:pt x="93807" y="136653"/>
                  </a:lnTo>
                  <a:lnTo>
                    <a:pt x="95345" y="138728"/>
                  </a:lnTo>
                  <a:lnTo>
                    <a:pt x="97430" y="140110"/>
                  </a:lnTo>
                  <a:lnTo>
                    <a:pt x="99879" y="141031"/>
                  </a:lnTo>
                  <a:lnTo>
                    <a:pt x="101511" y="142704"/>
                  </a:lnTo>
                  <a:lnTo>
                    <a:pt x="103325" y="147385"/>
                  </a:lnTo>
                  <a:lnTo>
                    <a:pt x="104647" y="168362"/>
                  </a:lnTo>
                  <a:lnTo>
                    <a:pt x="112297" y="181404"/>
                  </a:lnTo>
                  <a:lnTo>
                    <a:pt x="112964" y="184436"/>
                  </a:lnTo>
                  <a:lnTo>
                    <a:pt x="112351" y="187516"/>
                  </a:lnTo>
                  <a:lnTo>
                    <a:pt x="106586" y="200063"/>
                  </a:lnTo>
                  <a:lnTo>
                    <a:pt x="104806" y="226719"/>
                  </a:lnTo>
                  <a:lnTo>
                    <a:pt x="77951" y="255420"/>
                  </a:lnTo>
                  <a:lnTo>
                    <a:pt x="74156" y="256395"/>
                  </a:lnTo>
                  <a:lnTo>
                    <a:pt x="71663" y="256654"/>
                  </a:lnTo>
                  <a:lnTo>
                    <a:pt x="69999" y="257887"/>
                  </a:lnTo>
                  <a:lnTo>
                    <a:pt x="68153" y="262077"/>
                  </a:lnTo>
                  <a:lnTo>
                    <a:pt x="66601" y="263618"/>
                  </a:lnTo>
                  <a:lnTo>
                    <a:pt x="62057" y="265331"/>
                  </a:lnTo>
                  <a:lnTo>
                    <a:pt x="53547" y="266294"/>
                  </a:lnTo>
                  <a:lnTo>
                    <a:pt x="51573" y="267489"/>
                  </a:lnTo>
                  <a:lnTo>
                    <a:pt x="50257" y="269342"/>
                  </a:lnTo>
                  <a:lnTo>
                    <a:pt x="49380" y="271636"/>
                  </a:lnTo>
                  <a:lnTo>
                    <a:pt x="47737" y="273166"/>
                  </a:lnTo>
                  <a:lnTo>
                    <a:pt x="43088" y="274865"/>
                  </a:lnTo>
                  <a:lnTo>
                    <a:pt x="11255" y="276225"/>
                  </a:lnTo>
                  <a:lnTo>
                    <a:pt x="1476" y="268024"/>
                  </a:lnTo>
                  <a:lnTo>
                    <a:pt x="655" y="264466"/>
                  </a:lnTo>
                  <a:lnTo>
                    <a:pt x="0" y="2381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64" name="SMARTInkShape-1796"/>
            <p:cNvSpPr/>
            <p:nvPr>
              <p:custDataLst>
                <p:tags r:id="rId25"/>
              </p:custDataLst>
            </p:nvPr>
          </p:nvSpPr>
          <p:spPr>
            <a:xfrm>
              <a:off x="8763000" y="6162675"/>
              <a:ext cx="19051" cy="28576"/>
            </a:xfrm>
            <a:custGeom>
              <a:avLst/>
              <a:gdLst/>
              <a:ahLst/>
              <a:cxnLst/>
              <a:rect l="0" t="0" r="0" b="0"/>
              <a:pathLst>
                <a:path w="19051" h="28576">
                  <a:moveTo>
                    <a:pt x="19050" y="0"/>
                  </a:moveTo>
                  <a:lnTo>
                    <a:pt x="19050" y="0"/>
                  </a:lnTo>
                  <a:lnTo>
                    <a:pt x="9640" y="9409"/>
                  </a:lnTo>
                  <a:lnTo>
                    <a:pt x="4503" y="9491"/>
                  </a:lnTo>
                  <a:lnTo>
                    <a:pt x="3002" y="10561"/>
                  </a:lnTo>
                  <a:lnTo>
                    <a:pt x="2002" y="12332"/>
                  </a:lnTo>
                  <a:lnTo>
                    <a:pt x="118" y="18657"/>
                  </a:lnTo>
                  <a:lnTo>
                    <a:pt x="0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466" name="SMARTInkShape-1797"/>
          <p:cNvSpPr/>
          <p:nvPr>
            <p:custDataLst>
              <p:tags r:id="rId15"/>
            </p:custDataLst>
          </p:nvPr>
        </p:nvSpPr>
        <p:spPr>
          <a:xfrm>
            <a:off x="4800600" y="9525"/>
            <a:ext cx="942976" cy="567464"/>
          </a:xfrm>
          <a:custGeom>
            <a:avLst/>
            <a:gdLst/>
            <a:ahLst/>
            <a:cxnLst/>
            <a:rect l="0" t="0" r="0" b="0"/>
            <a:pathLst>
              <a:path w="942976" h="567464">
                <a:moveTo>
                  <a:pt x="152400" y="95250"/>
                </a:moveTo>
                <a:lnTo>
                  <a:pt x="152400" y="95250"/>
                </a:lnTo>
                <a:lnTo>
                  <a:pt x="144199" y="87049"/>
                </a:lnTo>
                <a:lnTo>
                  <a:pt x="133777" y="85759"/>
                </a:lnTo>
                <a:lnTo>
                  <a:pt x="125187" y="85728"/>
                </a:lnTo>
                <a:lnTo>
                  <a:pt x="116490" y="92272"/>
                </a:lnTo>
                <a:lnTo>
                  <a:pt x="105294" y="95134"/>
                </a:lnTo>
                <a:lnTo>
                  <a:pt x="96619" y="103441"/>
                </a:lnTo>
                <a:lnTo>
                  <a:pt x="94461" y="112116"/>
                </a:lnTo>
                <a:lnTo>
                  <a:pt x="78365" y="133956"/>
                </a:lnTo>
                <a:lnTo>
                  <a:pt x="75427" y="149305"/>
                </a:lnTo>
                <a:lnTo>
                  <a:pt x="68037" y="160054"/>
                </a:lnTo>
                <a:lnTo>
                  <a:pt x="58057" y="205308"/>
                </a:lnTo>
                <a:lnTo>
                  <a:pt x="57161" y="250420"/>
                </a:lnTo>
                <a:lnTo>
                  <a:pt x="57150" y="288522"/>
                </a:lnTo>
                <a:lnTo>
                  <a:pt x="66851" y="319769"/>
                </a:lnTo>
                <a:lnTo>
                  <a:pt x="90591" y="356629"/>
                </a:lnTo>
                <a:lnTo>
                  <a:pt x="127014" y="403389"/>
                </a:lnTo>
                <a:lnTo>
                  <a:pt x="139822" y="421265"/>
                </a:lnTo>
                <a:lnTo>
                  <a:pt x="159756" y="440146"/>
                </a:lnTo>
                <a:lnTo>
                  <a:pt x="168369" y="450679"/>
                </a:lnTo>
                <a:lnTo>
                  <a:pt x="212634" y="482513"/>
                </a:lnTo>
                <a:lnTo>
                  <a:pt x="224459" y="491041"/>
                </a:lnTo>
                <a:lnTo>
                  <a:pt x="237934" y="497281"/>
                </a:lnTo>
                <a:lnTo>
                  <a:pt x="255844" y="508391"/>
                </a:lnTo>
                <a:lnTo>
                  <a:pt x="268540" y="512584"/>
                </a:lnTo>
                <a:lnTo>
                  <a:pt x="288857" y="515060"/>
                </a:lnTo>
                <a:lnTo>
                  <a:pt x="312605" y="527562"/>
                </a:lnTo>
                <a:lnTo>
                  <a:pt x="318469" y="528449"/>
                </a:lnTo>
                <a:lnTo>
                  <a:pt x="335780" y="526759"/>
                </a:lnTo>
                <a:lnTo>
                  <a:pt x="372080" y="532918"/>
                </a:lnTo>
                <a:lnTo>
                  <a:pt x="407110" y="534440"/>
                </a:lnTo>
                <a:lnTo>
                  <a:pt x="430430" y="541599"/>
                </a:lnTo>
                <a:lnTo>
                  <a:pt x="457856" y="545573"/>
                </a:lnTo>
                <a:lnTo>
                  <a:pt x="477673" y="551092"/>
                </a:lnTo>
                <a:lnTo>
                  <a:pt x="521213" y="552415"/>
                </a:lnTo>
                <a:lnTo>
                  <a:pt x="534846" y="552440"/>
                </a:lnTo>
                <a:lnTo>
                  <a:pt x="542156" y="555268"/>
                </a:lnTo>
                <a:lnTo>
                  <a:pt x="545587" y="557503"/>
                </a:lnTo>
                <a:lnTo>
                  <a:pt x="560529" y="560650"/>
                </a:lnTo>
                <a:lnTo>
                  <a:pt x="606521" y="561952"/>
                </a:lnTo>
                <a:lnTo>
                  <a:pt x="651841" y="561974"/>
                </a:lnTo>
                <a:lnTo>
                  <a:pt x="669153" y="563033"/>
                </a:lnTo>
                <a:lnTo>
                  <a:pt x="677696" y="567031"/>
                </a:lnTo>
                <a:lnTo>
                  <a:pt x="681456" y="567463"/>
                </a:lnTo>
                <a:lnTo>
                  <a:pt x="726113" y="562098"/>
                </a:lnTo>
                <a:lnTo>
                  <a:pt x="749396" y="560933"/>
                </a:lnTo>
                <a:lnTo>
                  <a:pt x="773249" y="553776"/>
                </a:lnTo>
                <a:lnTo>
                  <a:pt x="818959" y="552465"/>
                </a:lnTo>
                <a:lnTo>
                  <a:pt x="841547" y="551394"/>
                </a:lnTo>
                <a:lnTo>
                  <a:pt x="862278" y="542750"/>
                </a:lnTo>
                <a:lnTo>
                  <a:pt x="863778" y="540691"/>
                </a:lnTo>
                <a:lnTo>
                  <a:pt x="866501" y="535582"/>
                </a:lnTo>
                <a:lnTo>
                  <a:pt x="871240" y="529784"/>
                </a:lnTo>
                <a:lnTo>
                  <a:pt x="876872" y="526501"/>
                </a:lnTo>
                <a:lnTo>
                  <a:pt x="882904" y="523984"/>
                </a:lnTo>
                <a:lnTo>
                  <a:pt x="893502" y="515828"/>
                </a:lnTo>
                <a:lnTo>
                  <a:pt x="912218" y="485305"/>
                </a:lnTo>
                <a:lnTo>
                  <a:pt x="913969" y="478039"/>
                </a:lnTo>
                <a:lnTo>
                  <a:pt x="915171" y="477442"/>
                </a:lnTo>
                <a:lnTo>
                  <a:pt x="922563" y="476407"/>
                </a:lnTo>
                <a:lnTo>
                  <a:pt x="923320" y="473498"/>
                </a:lnTo>
                <a:lnTo>
                  <a:pt x="923805" y="463006"/>
                </a:lnTo>
                <a:lnTo>
                  <a:pt x="926694" y="456958"/>
                </a:lnTo>
                <a:lnTo>
                  <a:pt x="928946" y="453864"/>
                </a:lnTo>
                <a:lnTo>
                  <a:pt x="932116" y="439396"/>
                </a:lnTo>
                <a:lnTo>
                  <a:pt x="934486" y="410886"/>
                </a:lnTo>
                <a:lnTo>
                  <a:pt x="941648" y="388568"/>
                </a:lnTo>
                <a:lnTo>
                  <a:pt x="942952" y="345920"/>
                </a:lnTo>
                <a:lnTo>
                  <a:pt x="942975" y="301714"/>
                </a:lnTo>
                <a:lnTo>
                  <a:pt x="941917" y="288834"/>
                </a:lnTo>
                <a:lnTo>
                  <a:pt x="934333" y="261318"/>
                </a:lnTo>
                <a:lnTo>
                  <a:pt x="932654" y="250053"/>
                </a:lnTo>
                <a:lnTo>
                  <a:pt x="925923" y="234839"/>
                </a:lnTo>
                <a:lnTo>
                  <a:pt x="918285" y="222100"/>
                </a:lnTo>
                <a:lnTo>
                  <a:pt x="914493" y="206448"/>
                </a:lnTo>
                <a:lnTo>
                  <a:pt x="892055" y="169726"/>
                </a:lnTo>
                <a:lnTo>
                  <a:pt x="853617" y="123179"/>
                </a:lnTo>
                <a:lnTo>
                  <a:pt x="817406" y="84097"/>
                </a:lnTo>
                <a:lnTo>
                  <a:pt x="773247" y="54015"/>
                </a:lnTo>
                <a:lnTo>
                  <a:pt x="726645" y="25401"/>
                </a:lnTo>
                <a:lnTo>
                  <a:pt x="701590" y="13759"/>
                </a:lnTo>
                <a:lnTo>
                  <a:pt x="657220" y="2234"/>
                </a:lnTo>
                <a:lnTo>
                  <a:pt x="612775" y="131"/>
                </a:lnTo>
                <a:lnTo>
                  <a:pt x="566474" y="11"/>
                </a:lnTo>
                <a:lnTo>
                  <a:pt x="522110" y="1"/>
                </a:lnTo>
                <a:lnTo>
                  <a:pt x="479827" y="0"/>
                </a:lnTo>
                <a:lnTo>
                  <a:pt x="433159" y="0"/>
                </a:lnTo>
                <a:lnTo>
                  <a:pt x="385618" y="0"/>
                </a:lnTo>
                <a:lnTo>
                  <a:pt x="349793" y="2822"/>
                </a:lnTo>
                <a:lnTo>
                  <a:pt x="305512" y="16247"/>
                </a:lnTo>
                <a:lnTo>
                  <a:pt x="262807" y="36016"/>
                </a:lnTo>
                <a:lnTo>
                  <a:pt x="215754" y="62620"/>
                </a:lnTo>
                <a:lnTo>
                  <a:pt x="169238" y="83531"/>
                </a:lnTo>
                <a:lnTo>
                  <a:pt x="123881" y="124068"/>
                </a:lnTo>
                <a:lnTo>
                  <a:pt x="79378" y="160088"/>
                </a:lnTo>
                <a:lnTo>
                  <a:pt x="44420" y="207080"/>
                </a:lnTo>
                <a:lnTo>
                  <a:pt x="23157" y="252563"/>
                </a:lnTo>
                <a:lnTo>
                  <a:pt x="15584" y="287933"/>
                </a:lnTo>
                <a:lnTo>
                  <a:pt x="11159" y="324820"/>
                </a:lnTo>
                <a:lnTo>
                  <a:pt x="5665" y="362381"/>
                </a:lnTo>
                <a:lnTo>
                  <a:pt x="2518" y="403064"/>
                </a:lnTo>
                <a:lnTo>
                  <a:pt x="1119" y="444781"/>
                </a:lnTo>
                <a:lnTo>
                  <a:pt x="498" y="484489"/>
                </a:lnTo>
                <a:lnTo>
                  <a:pt x="0" y="5238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467" name="SMARTInkShape-1798"/>
          <p:cNvSpPr/>
          <p:nvPr>
            <p:custDataLst>
              <p:tags r:id="rId16"/>
            </p:custDataLst>
          </p:nvPr>
        </p:nvSpPr>
        <p:spPr>
          <a:xfrm>
            <a:off x="6438900" y="238178"/>
            <a:ext cx="885826" cy="638006"/>
          </a:xfrm>
          <a:custGeom>
            <a:avLst/>
            <a:gdLst/>
            <a:ahLst/>
            <a:cxnLst/>
            <a:rect l="0" t="0" r="0" b="0"/>
            <a:pathLst>
              <a:path w="885826" h="638006">
                <a:moveTo>
                  <a:pt x="190500" y="66622"/>
                </a:moveTo>
                <a:lnTo>
                  <a:pt x="190500" y="66622"/>
                </a:lnTo>
                <a:lnTo>
                  <a:pt x="198700" y="66622"/>
                </a:lnTo>
                <a:lnTo>
                  <a:pt x="199142" y="65564"/>
                </a:lnTo>
                <a:lnTo>
                  <a:pt x="199632" y="61566"/>
                </a:lnTo>
                <a:lnTo>
                  <a:pt x="200821" y="60076"/>
                </a:lnTo>
                <a:lnTo>
                  <a:pt x="209431" y="57131"/>
                </a:lnTo>
                <a:lnTo>
                  <a:pt x="209550" y="47572"/>
                </a:lnTo>
                <a:lnTo>
                  <a:pt x="195361" y="61761"/>
                </a:lnTo>
                <a:lnTo>
                  <a:pt x="192660" y="67284"/>
                </a:lnTo>
                <a:lnTo>
                  <a:pt x="190927" y="79453"/>
                </a:lnTo>
                <a:lnTo>
                  <a:pt x="189726" y="81526"/>
                </a:lnTo>
                <a:lnTo>
                  <a:pt x="187868" y="82908"/>
                </a:lnTo>
                <a:lnTo>
                  <a:pt x="185570" y="83829"/>
                </a:lnTo>
                <a:lnTo>
                  <a:pt x="184038" y="85502"/>
                </a:lnTo>
                <a:lnTo>
                  <a:pt x="182337" y="90182"/>
                </a:lnTo>
                <a:lnTo>
                  <a:pt x="170667" y="135022"/>
                </a:lnTo>
                <a:lnTo>
                  <a:pt x="155472" y="174603"/>
                </a:lnTo>
                <a:lnTo>
                  <a:pt x="139686" y="214388"/>
                </a:lnTo>
                <a:lnTo>
                  <a:pt x="134184" y="254944"/>
                </a:lnTo>
                <a:lnTo>
                  <a:pt x="132402" y="282039"/>
                </a:lnTo>
                <a:lnTo>
                  <a:pt x="125164" y="306395"/>
                </a:lnTo>
                <a:lnTo>
                  <a:pt x="124222" y="322051"/>
                </a:lnTo>
                <a:lnTo>
                  <a:pt x="126824" y="331135"/>
                </a:lnTo>
                <a:lnTo>
                  <a:pt x="130449" y="339758"/>
                </a:lnTo>
                <a:lnTo>
                  <a:pt x="134333" y="377485"/>
                </a:lnTo>
                <a:lnTo>
                  <a:pt x="139874" y="388270"/>
                </a:lnTo>
                <a:lnTo>
                  <a:pt x="143044" y="403343"/>
                </a:lnTo>
                <a:lnTo>
                  <a:pt x="150215" y="414982"/>
                </a:lnTo>
                <a:lnTo>
                  <a:pt x="176767" y="453066"/>
                </a:lnTo>
                <a:lnTo>
                  <a:pt x="179105" y="459919"/>
                </a:lnTo>
                <a:lnTo>
                  <a:pt x="185788" y="466493"/>
                </a:lnTo>
                <a:lnTo>
                  <a:pt x="194756" y="474001"/>
                </a:lnTo>
                <a:lnTo>
                  <a:pt x="222169" y="507552"/>
                </a:lnTo>
                <a:lnTo>
                  <a:pt x="265012" y="536512"/>
                </a:lnTo>
                <a:lnTo>
                  <a:pt x="311582" y="565097"/>
                </a:lnTo>
                <a:lnTo>
                  <a:pt x="359179" y="593672"/>
                </a:lnTo>
                <a:lnTo>
                  <a:pt x="402190" y="607255"/>
                </a:lnTo>
                <a:lnTo>
                  <a:pt x="415736" y="615100"/>
                </a:lnTo>
                <a:lnTo>
                  <a:pt x="457374" y="621662"/>
                </a:lnTo>
                <a:lnTo>
                  <a:pt x="476302" y="626542"/>
                </a:lnTo>
                <a:lnTo>
                  <a:pt x="520702" y="628477"/>
                </a:lnTo>
                <a:lnTo>
                  <a:pt x="564092" y="637232"/>
                </a:lnTo>
                <a:lnTo>
                  <a:pt x="588700" y="638005"/>
                </a:lnTo>
                <a:lnTo>
                  <a:pt x="631902" y="629473"/>
                </a:lnTo>
                <a:lnTo>
                  <a:pt x="663386" y="627616"/>
                </a:lnTo>
                <a:lnTo>
                  <a:pt x="691158" y="619961"/>
                </a:lnTo>
                <a:lnTo>
                  <a:pt x="702439" y="618277"/>
                </a:lnTo>
                <a:lnTo>
                  <a:pt x="717659" y="611546"/>
                </a:lnTo>
                <a:lnTo>
                  <a:pt x="729342" y="603907"/>
                </a:lnTo>
                <a:lnTo>
                  <a:pt x="739506" y="600115"/>
                </a:lnTo>
                <a:lnTo>
                  <a:pt x="749220" y="593817"/>
                </a:lnTo>
                <a:lnTo>
                  <a:pt x="758801" y="590422"/>
                </a:lnTo>
                <a:lnTo>
                  <a:pt x="795073" y="557412"/>
                </a:lnTo>
                <a:lnTo>
                  <a:pt x="797865" y="551804"/>
                </a:lnTo>
                <a:lnTo>
                  <a:pt x="798611" y="548826"/>
                </a:lnTo>
                <a:lnTo>
                  <a:pt x="804714" y="539580"/>
                </a:lnTo>
                <a:lnTo>
                  <a:pt x="815201" y="526974"/>
                </a:lnTo>
                <a:lnTo>
                  <a:pt x="821193" y="514292"/>
                </a:lnTo>
                <a:lnTo>
                  <a:pt x="825350" y="507945"/>
                </a:lnTo>
                <a:lnTo>
                  <a:pt x="828749" y="498421"/>
                </a:lnTo>
                <a:lnTo>
                  <a:pt x="834930" y="488897"/>
                </a:lnTo>
                <a:lnTo>
                  <a:pt x="849902" y="445388"/>
                </a:lnTo>
                <a:lnTo>
                  <a:pt x="855073" y="430732"/>
                </a:lnTo>
                <a:lnTo>
                  <a:pt x="857340" y="423182"/>
                </a:lnTo>
                <a:lnTo>
                  <a:pt x="872353" y="396710"/>
                </a:lnTo>
                <a:lnTo>
                  <a:pt x="875130" y="383971"/>
                </a:lnTo>
                <a:lnTo>
                  <a:pt x="877255" y="356509"/>
                </a:lnTo>
                <a:lnTo>
                  <a:pt x="882815" y="345249"/>
                </a:lnTo>
                <a:lnTo>
                  <a:pt x="885772" y="302104"/>
                </a:lnTo>
                <a:lnTo>
                  <a:pt x="885825" y="257127"/>
                </a:lnTo>
                <a:lnTo>
                  <a:pt x="885825" y="250421"/>
                </a:lnTo>
                <a:lnTo>
                  <a:pt x="877182" y="238062"/>
                </a:lnTo>
                <a:lnTo>
                  <a:pt x="875502" y="229720"/>
                </a:lnTo>
                <a:lnTo>
                  <a:pt x="867681" y="210493"/>
                </a:lnTo>
                <a:lnTo>
                  <a:pt x="865795" y="193431"/>
                </a:lnTo>
                <a:lnTo>
                  <a:pt x="851594" y="161463"/>
                </a:lnTo>
                <a:lnTo>
                  <a:pt x="847813" y="147757"/>
                </a:lnTo>
                <a:lnTo>
                  <a:pt x="834618" y="130354"/>
                </a:lnTo>
                <a:lnTo>
                  <a:pt x="807288" y="101365"/>
                </a:lnTo>
                <a:lnTo>
                  <a:pt x="800113" y="89734"/>
                </a:lnTo>
                <a:lnTo>
                  <a:pt x="782620" y="73500"/>
                </a:lnTo>
                <a:lnTo>
                  <a:pt x="778921" y="68032"/>
                </a:lnTo>
                <a:lnTo>
                  <a:pt x="774340" y="64387"/>
                </a:lnTo>
                <a:lnTo>
                  <a:pt x="729276" y="41040"/>
                </a:lnTo>
                <a:lnTo>
                  <a:pt x="692065" y="23214"/>
                </a:lnTo>
                <a:lnTo>
                  <a:pt x="674132" y="19188"/>
                </a:lnTo>
                <a:lnTo>
                  <a:pt x="660588" y="12821"/>
                </a:lnTo>
                <a:lnTo>
                  <a:pt x="618666" y="8708"/>
                </a:lnTo>
                <a:lnTo>
                  <a:pt x="571659" y="553"/>
                </a:lnTo>
                <a:lnTo>
                  <a:pt x="525876" y="0"/>
                </a:lnTo>
                <a:lnTo>
                  <a:pt x="485843" y="1012"/>
                </a:lnTo>
                <a:lnTo>
                  <a:pt x="438238" y="9648"/>
                </a:lnTo>
                <a:lnTo>
                  <a:pt x="390615" y="19095"/>
                </a:lnTo>
                <a:lnTo>
                  <a:pt x="342991" y="35159"/>
                </a:lnTo>
                <a:lnTo>
                  <a:pt x="303349" y="50785"/>
                </a:lnTo>
                <a:lnTo>
                  <a:pt x="259807" y="66627"/>
                </a:lnTo>
                <a:lnTo>
                  <a:pt x="218378" y="91317"/>
                </a:lnTo>
                <a:lnTo>
                  <a:pt x="177947" y="115920"/>
                </a:lnTo>
                <a:lnTo>
                  <a:pt x="135275" y="143318"/>
                </a:lnTo>
                <a:lnTo>
                  <a:pt x="109864" y="164209"/>
                </a:lnTo>
                <a:lnTo>
                  <a:pt x="76650" y="204663"/>
                </a:lnTo>
                <a:lnTo>
                  <a:pt x="41526" y="242872"/>
                </a:lnTo>
                <a:lnTo>
                  <a:pt x="0" y="285697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1631216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0"/>
            <a:ext cx="91440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Поезд въезжает на мост со скоростью v</a:t>
            </a:r>
            <a:r>
              <a:rPr lang="ru-RU" sz="2000" b="1" baseline="-25000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Если он будет на мосту разгоняться с ускорением a, то проедет мост за время t</a:t>
            </a:r>
            <a:r>
              <a:rPr lang="ru-RU" sz="2000" b="1" baseline="-25000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30 с, если с таким же ускорением он будет тормозить, то проедет мост за время t</a:t>
            </a:r>
            <a:r>
              <a:rPr lang="ru-RU" sz="2000" b="1" baseline="-25000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60 с. За какое время t</a:t>
            </a:r>
            <a:r>
              <a:rPr lang="ru-RU" sz="2000" b="1" baseline="-25000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поезд проедет мост при равномерном движении со скоростью v</a:t>
            </a:r>
            <a:r>
              <a:rPr lang="ru-RU" sz="2000" b="1" baseline="-25000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</a:t>
            </a:r>
          </a:p>
        </p:txBody>
      </p:sp>
      <p:grpSp>
        <p:nvGrpSpPr>
          <p:cNvPr id="26324" name="SMARTInkShape-Group418"/>
          <p:cNvGrpSpPr/>
          <p:nvPr/>
        </p:nvGrpSpPr>
        <p:grpSpPr>
          <a:xfrm>
            <a:off x="142875" y="1800260"/>
            <a:ext cx="266691" cy="295241"/>
            <a:chOff x="142875" y="1800260"/>
            <a:chExt cx="266691" cy="295241"/>
          </a:xfrm>
        </p:grpSpPr>
        <p:sp>
          <p:nvSpPr>
            <p:cNvPr id="26322" name="SMARTInkShape-1799"/>
            <p:cNvSpPr/>
            <p:nvPr>
              <p:custDataLst>
                <p:tags r:id="rId343"/>
              </p:custDataLst>
            </p:nvPr>
          </p:nvSpPr>
          <p:spPr>
            <a:xfrm>
              <a:off x="142875" y="1800260"/>
              <a:ext cx="171451" cy="266663"/>
            </a:xfrm>
            <a:custGeom>
              <a:avLst/>
              <a:gdLst/>
              <a:ahLst/>
              <a:cxnLst/>
              <a:rect l="0" t="0" r="0" b="0"/>
              <a:pathLst>
                <a:path w="171451" h="266663">
                  <a:moveTo>
                    <a:pt x="19050" y="66640"/>
                  </a:moveTo>
                  <a:lnTo>
                    <a:pt x="19050" y="66640"/>
                  </a:lnTo>
                  <a:lnTo>
                    <a:pt x="0" y="66640"/>
                  </a:lnTo>
                  <a:lnTo>
                    <a:pt x="0" y="39427"/>
                  </a:lnTo>
                  <a:lnTo>
                    <a:pt x="6546" y="30730"/>
                  </a:lnTo>
                  <a:lnTo>
                    <a:pt x="9133" y="20767"/>
                  </a:lnTo>
                  <a:lnTo>
                    <a:pt x="18648" y="9928"/>
                  </a:lnTo>
                  <a:lnTo>
                    <a:pt x="23987" y="9620"/>
                  </a:lnTo>
                  <a:lnTo>
                    <a:pt x="25516" y="8518"/>
                  </a:lnTo>
                  <a:lnTo>
                    <a:pt x="26536" y="6725"/>
                  </a:lnTo>
                  <a:lnTo>
                    <a:pt x="28172" y="1300"/>
                  </a:lnTo>
                  <a:lnTo>
                    <a:pt x="31218" y="559"/>
                  </a:lnTo>
                  <a:lnTo>
                    <a:pt x="37697" y="0"/>
                  </a:lnTo>
                  <a:lnTo>
                    <a:pt x="37981" y="5032"/>
                  </a:lnTo>
                  <a:lnTo>
                    <a:pt x="39079" y="6518"/>
                  </a:lnTo>
                  <a:lnTo>
                    <a:pt x="46290" y="9099"/>
                  </a:lnTo>
                  <a:lnTo>
                    <a:pt x="47032" y="12138"/>
                  </a:lnTo>
                  <a:lnTo>
                    <a:pt x="47624" y="57132"/>
                  </a:lnTo>
                  <a:lnTo>
                    <a:pt x="47625" y="102754"/>
                  </a:lnTo>
                  <a:lnTo>
                    <a:pt x="47625" y="148284"/>
                  </a:lnTo>
                  <a:lnTo>
                    <a:pt x="47625" y="193637"/>
                  </a:lnTo>
                  <a:lnTo>
                    <a:pt x="47625" y="222215"/>
                  </a:lnTo>
                  <a:lnTo>
                    <a:pt x="50447" y="228565"/>
                  </a:lnTo>
                  <a:lnTo>
                    <a:pt x="55826" y="236209"/>
                  </a:lnTo>
                  <a:lnTo>
                    <a:pt x="56888" y="245323"/>
                  </a:lnTo>
                  <a:lnTo>
                    <a:pt x="57116" y="255375"/>
                  </a:lnTo>
                  <a:lnTo>
                    <a:pt x="58185" y="255963"/>
                  </a:lnTo>
                  <a:lnTo>
                    <a:pt x="65348" y="256985"/>
                  </a:lnTo>
                  <a:lnTo>
                    <a:pt x="66085" y="259893"/>
                  </a:lnTo>
                  <a:lnTo>
                    <a:pt x="66282" y="262151"/>
                  </a:lnTo>
                  <a:lnTo>
                    <a:pt x="67471" y="263655"/>
                  </a:lnTo>
                  <a:lnTo>
                    <a:pt x="74841" y="266269"/>
                  </a:lnTo>
                  <a:lnTo>
                    <a:pt x="93799" y="266662"/>
                  </a:lnTo>
                  <a:lnTo>
                    <a:pt x="94283" y="265605"/>
                  </a:lnTo>
                  <a:lnTo>
                    <a:pt x="94820" y="261608"/>
                  </a:lnTo>
                  <a:lnTo>
                    <a:pt x="96022" y="260119"/>
                  </a:lnTo>
                  <a:lnTo>
                    <a:pt x="104926" y="256343"/>
                  </a:lnTo>
                  <a:lnTo>
                    <a:pt x="128452" y="233461"/>
                  </a:lnTo>
                  <a:lnTo>
                    <a:pt x="131173" y="227919"/>
                  </a:lnTo>
                  <a:lnTo>
                    <a:pt x="132920" y="215738"/>
                  </a:lnTo>
                  <a:lnTo>
                    <a:pt x="134122" y="213663"/>
                  </a:lnTo>
                  <a:lnTo>
                    <a:pt x="135981" y="212281"/>
                  </a:lnTo>
                  <a:lnTo>
                    <a:pt x="138279" y="211359"/>
                  </a:lnTo>
                  <a:lnTo>
                    <a:pt x="139811" y="209686"/>
                  </a:lnTo>
                  <a:lnTo>
                    <a:pt x="141513" y="205005"/>
                  </a:lnTo>
                  <a:lnTo>
                    <a:pt x="142874" y="158322"/>
                  </a:lnTo>
                  <a:lnTo>
                    <a:pt x="142875" y="125160"/>
                  </a:lnTo>
                  <a:lnTo>
                    <a:pt x="133742" y="114693"/>
                  </a:lnTo>
                  <a:lnTo>
                    <a:pt x="133350" y="90278"/>
                  </a:lnTo>
                  <a:lnTo>
                    <a:pt x="134408" y="88749"/>
                  </a:lnTo>
                  <a:lnTo>
                    <a:pt x="136172" y="87729"/>
                  </a:lnTo>
                  <a:lnTo>
                    <a:pt x="141551" y="86093"/>
                  </a:lnTo>
                  <a:lnTo>
                    <a:pt x="142287" y="83047"/>
                  </a:lnTo>
                  <a:lnTo>
                    <a:pt x="142759" y="77524"/>
                  </a:lnTo>
                  <a:lnTo>
                    <a:pt x="143856" y="77071"/>
                  </a:lnTo>
                  <a:lnTo>
                    <a:pt x="147897" y="76568"/>
                  </a:lnTo>
                  <a:lnTo>
                    <a:pt x="153221" y="73522"/>
                  </a:lnTo>
                  <a:lnTo>
                    <a:pt x="160205" y="67999"/>
                  </a:lnTo>
                  <a:lnTo>
                    <a:pt x="171450" y="6664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23" name="SMARTInkShape-1800"/>
            <p:cNvSpPr/>
            <p:nvPr>
              <p:custDataLst>
                <p:tags r:id="rId344"/>
              </p:custDataLst>
            </p:nvPr>
          </p:nvSpPr>
          <p:spPr>
            <a:xfrm>
              <a:off x="352425" y="2009776"/>
              <a:ext cx="57141" cy="85725"/>
            </a:xfrm>
            <a:custGeom>
              <a:avLst/>
              <a:gdLst/>
              <a:ahLst/>
              <a:cxnLst/>
              <a:rect l="0" t="0" r="0" b="0"/>
              <a:pathLst>
                <a:path w="57141" h="85725">
                  <a:moveTo>
                    <a:pt x="9525" y="19049"/>
                  </a:moveTo>
                  <a:lnTo>
                    <a:pt x="9525" y="19049"/>
                  </a:lnTo>
                  <a:lnTo>
                    <a:pt x="116" y="19049"/>
                  </a:lnTo>
                  <a:lnTo>
                    <a:pt x="0" y="43029"/>
                  </a:lnTo>
                  <a:lnTo>
                    <a:pt x="1058" y="44561"/>
                  </a:lnTo>
                  <a:lnTo>
                    <a:pt x="2822" y="45582"/>
                  </a:lnTo>
                  <a:lnTo>
                    <a:pt x="5056" y="46262"/>
                  </a:lnTo>
                  <a:lnTo>
                    <a:pt x="6546" y="47775"/>
                  </a:lnTo>
                  <a:lnTo>
                    <a:pt x="9133" y="55705"/>
                  </a:lnTo>
                  <a:lnTo>
                    <a:pt x="9522" y="74748"/>
                  </a:lnTo>
                  <a:lnTo>
                    <a:pt x="10581" y="75231"/>
                  </a:lnTo>
                  <a:lnTo>
                    <a:pt x="14581" y="75769"/>
                  </a:lnTo>
                  <a:lnTo>
                    <a:pt x="16070" y="76971"/>
                  </a:lnTo>
                  <a:lnTo>
                    <a:pt x="19016" y="85604"/>
                  </a:lnTo>
                  <a:lnTo>
                    <a:pt x="36773" y="85724"/>
                  </a:lnTo>
                  <a:lnTo>
                    <a:pt x="37215" y="84666"/>
                  </a:lnTo>
                  <a:lnTo>
                    <a:pt x="37984" y="77523"/>
                  </a:lnTo>
                  <a:lnTo>
                    <a:pt x="40870" y="76788"/>
                  </a:lnTo>
                  <a:lnTo>
                    <a:pt x="43122" y="76591"/>
                  </a:lnTo>
                  <a:lnTo>
                    <a:pt x="44623" y="75402"/>
                  </a:lnTo>
                  <a:lnTo>
                    <a:pt x="46291" y="71259"/>
                  </a:lnTo>
                  <a:lnTo>
                    <a:pt x="47508" y="58875"/>
                  </a:lnTo>
                  <a:lnTo>
                    <a:pt x="55816" y="49099"/>
                  </a:lnTo>
                  <a:lnTo>
                    <a:pt x="57033" y="39553"/>
                  </a:lnTo>
                  <a:lnTo>
                    <a:pt x="57140" y="30026"/>
                  </a:lnTo>
                  <a:lnTo>
                    <a:pt x="48948" y="20500"/>
                  </a:lnTo>
                  <a:lnTo>
                    <a:pt x="48017" y="14423"/>
                  </a:lnTo>
                  <a:lnTo>
                    <a:pt x="46828" y="12790"/>
                  </a:lnTo>
                  <a:lnTo>
                    <a:pt x="44977" y="11701"/>
                  </a:lnTo>
                  <a:lnTo>
                    <a:pt x="42685" y="10975"/>
                  </a:lnTo>
                  <a:lnTo>
                    <a:pt x="41156" y="9433"/>
                  </a:lnTo>
                  <a:lnTo>
                    <a:pt x="38502" y="1450"/>
                  </a:lnTo>
                  <a:lnTo>
                    <a:pt x="35457" y="644"/>
                  </a:lnTo>
                  <a:lnTo>
                    <a:pt x="19453" y="0"/>
                  </a:lnTo>
                  <a:lnTo>
                    <a:pt x="10884" y="8200"/>
                  </a:lnTo>
                  <a:lnTo>
                    <a:pt x="9644" y="17609"/>
                  </a:lnTo>
                  <a:lnTo>
                    <a:pt x="9525" y="4762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350" name="SMARTInkShape-Group419"/>
          <p:cNvGrpSpPr/>
          <p:nvPr/>
        </p:nvGrpSpPr>
        <p:grpSpPr>
          <a:xfrm>
            <a:off x="48020" y="2211124"/>
            <a:ext cx="1114031" cy="1513152"/>
            <a:chOff x="48020" y="2211124"/>
            <a:chExt cx="1114031" cy="1513152"/>
          </a:xfrm>
        </p:grpSpPr>
        <p:sp>
          <p:nvSpPr>
            <p:cNvPr id="26325" name="SMARTInkShape-1801"/>
            <p:cNvSpPr/>
            <p:nvPr>
              <p:custDataLst>
                <p:tags r:id="rId318"/>
              </p:custDataLst>
            </p:nvPr>
          </p:nvSpPr>
          <p:spPr>
            <a:xfrm>
              <a:off x="161925" y="2211124"/>
              <a:ext cx="114301" cy="255852"/>
            </a:xfrm>
            <a:custGeom>
              <a:avLst/>
              <a:gdLst/>
              <a:ahLst/>
              <a:cxnLst/>
              <a:rect l="0" t="0" r="0" b="0"/>
              <a:pathLst>
                <a:path w="114301" h="255852">
                  <a:moveTo>
                    <a:pt x="47625" y="8201"/>
                  </a:moveTo>
                  <a:lnTo>
                    <a:pt x="47625" y="8201"/>
                  </a:lnTo>
                  <a:lnTo>
                    <a:pt x="47625" y="0"/>
                  </a:lnTo>
                  <a:lnTo>
                    <a:pt x="38115" y="8187"/>
                  </a:lnTo>
                  <a:lnTo>
                    <a:pt x="38100" y="8201"/>
                  </a:lnTo>
                  <a:lnTo>
                    <a:pt x="38100" y="52736"/>
                  </a:lnTo>
                  <a:lnTo>
                    <a:pt x="38100" y="78054"/>
                  </a:lnTo>
                  <a:lnTo>
                    <a:pt x="28837" y="125611"/>
                  </a:lnTo>
                  <a:lnTo>
                    <a:pt x="27524" y="163888"/>
                  </a:lnTo>
                  <a:lnTo>
                    <a:pt x="20375" y="182423"/>
                  </a:lnTo>
                  <a:lnTo>
                    <a:pt x="18253" y="195446"/>
                  </a:lnTo>
                  <a:lnTo>
                    <a:pt x="11563" y="208210"/>
                  </a:lnTo>
                  <a:lnTo>
                    <a:pt x="9644" y="225393"/>
                  </a:lnTo>
                  <a:lnTo>
                    <a:pt x="8546" y="226021"/>
                  </a:lnTo>
                  <a:lnTo>
                    <a:pt x="4504" y="226718"/>
                  </a:lnTo>
                  <a:lnTo>
                    <a:pt x="3003" y="227963"/>
                  </a:lnTo>
                  <a:lnTo>
                    <a:pt x="3" y="236790"/>
                  </a:lnTo>
                  <a:lnTo>
                    <a:pt x="0" y="236800"/>
                  </a:lnTo>
                  <a:lnTo>
                    <a:pt x="46174" y="236801"/>
                  </a:lnTo>
                  <a:lnTo>
                    <a:pt x="60755" y="236801"/>
                  </a:lnTo>
                  <a:lnTo>
                    <a:pt x="62728" y="237859"/>
                  </a:lnTo>
                  <a:lnTo>
                    <a:pt x="64044" y="239623"/>
                  </a:lnTo>
                  <a:lnTo>
                    <a:pt x="64921" y="241857"/>
                  </a:lnTo>
                  <a:lnTo>
                    <a:pt x="66564" y="243347"/>
                  </a:lnTo>
                  <a:lnTo>
                    <a:pt x="75762" y="246210"/>
                  </a:lnTo>
                  <a:lnTo>
                    <a:pt x="84362" y="254517"/>
                  </a:lnTo>
                  <a:lnTo>
                    <a:pt x="90378" y="255456"/>
                  </a:lnTo>
                  <a:lnTo>
                    <a:pt x="114300" y="25585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26" name="SMARTInkShape-1802"/>
            <p:cNvSpPr/>
            <p:nvPr>
              <p:custDataLst>
                <p:tags r:id="rId319"/>
              </p:custDataLst>
            </p:nvPr>
          </p:nvSpPr>
          <p:spPr>
            <a:xfrm>
              <a:off x="123825" y="2371725"/>
              <a:ext cx="133351" cy="28576"/>
            </a:xfrm>
            <a:custGeom>
              <a:avLst/>
              <a:gdLst/>
              <a:ahLst/>
              <a:cxnLst/>
              <a:rect l="0" t="0" r="0" b="0"/>
              <a:pathLst>
                <a:path w="133351" h="28576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  <a:lnTo>
                    <a:pt x="47460" y="0"/>
                  </a:lnTo>
                  <a:lnTo>
                    <a:pt x="60721" y="0"/>
                  </a:lnTo>
                  <a:lnTo>
                    <a:pt x="66851" y="2822"/>
                  </a:lnTo>
                  <a:lnTo>
                    <a:pt x="73103" y="6546"/>
                  </a:lnTo>
                  <a:lnTo>
                    <a:pt x="85741" y="8937"/>
                  </a:lnTo>
                  <a:lnTo>
                    <a:pt x="88910" y="9133"/>
                  </a:lnTo>
                  <a:lnTo>
                    <a:pt x="95255" y="12173"/>
                  </a:lnTo>
                  <a:lnTo>
                    <a:pt x="101602" y="15994"/>
                  </a:lnTo>
                  <a:lnTo>
                    <a:pt x="111126" y="19203"/>
                  </a:lnTo>
                  <a:lnTo>
                    <a:pt x="120650" y="25328"/>
                  </a:lnTo>
                  <a:lnTo>
                    <a:pt x="133350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27" name="SMARTInkShape-1803"/>
            <p:cNvSpPr/>
            <p:nvPr>
              <p:custDataLst>
                <p:tags r:id="rId320"/>
              </p:custDataLst>
            </p:nvPr>
          </p:nvSpPr>
          <p:spPr>
            <a:xfrm>
              <a:off x="371475" y="2381251"/>
              <a:ext cx="47626" cy="199873"/>
            </a:xfrm>
            <a:custGeom>
              <a:avLst/>
              <a:gdLst/>
              <a:ahLst/>
              <a:cxnLst/>
              <a:rect l="0" t="0" r="0" b="0"/>
              <a:pathLst>
                <a:path w="47626" h="199873">
                  <a:moveTo>
                    <a:pt x="0" y="85724"/>
                  </a:moveTo>
                  <a:lnTo>
                    <a:pt x="0" y="85724"/>
                  </a:lnTo>
                  <a:lnTo>
                    <a:pt x="9409" y="76315"/>
                  </a:lnTo>
                  <a:lnTo>
                    <a:pt x="9491" y="71177"/>
                  </a:lnTo>
                  <a:lnTo>
                    <a:pt x="10560" y="69676"/>
                  </a:lnTo>
                  <a:lnTo>
                    <a:pt x="12332" y="68675"/>
                  </a:lnTo>
                  <a:lnTo>
                    <a:pt x="14571" y="68008"/>
                  </a:lnTo>
                  <a:lnTo>
                    <a:pt x="16064" y="66505"/>
                  </a:lnTo>
                  <a:lnTo>
                    <a:pt x="18657" y="58590"/>
                  </a:lnTo>
                  <a:lnTo>
                    <a:pt x="18934" y="52520"/>
                  </a:lnTo>
                  <a:lnTo>
                    <a:pt x="20031" y="50888"/>
                  </a:lnTo>
                  <a:lnTo>
                    <a:pt x="21820" y="49800"/>
                  </a:lnTo>
                  <a:lnTo>
                    <a:pt x="27241" y="48054"/>
                  </a:lnTo>
                  <a:lnTo>
                    <a:pt x="27982" y="44993"/>
                  </a:lnTo>
                  <a:lnTo>
                    <a:pt x="28180" y="42695"/>
                  </a:lnTo>
                  <a:lnTo>
                    <a:pt x="29370" y="41163"/>
                  </a:lnTo>
                  <a:lnTo>
                    <a:pt x="33514" y="39461"/>
                  </a:lnTo>
                  <a:lnTo>
                    <a:pt x="35043" y="37948"/>
                  </a:lnTo>
                  <a:lnTo>
                    <a:pt x="36741" y="33446"/>
                  </a:lnTo>
                  <a:lnTo>
                    <a:pt x="38100" y="0"/>
                  </a:lnTo>
                  <a:lnTo>
                    <a:pt x="38100" y="8200"/>
                  </a:lnTo>
                  <a:lnTo>
                    <a:pt x="37042" y="8641"/>
                  </a:lnTo>
                  <a:lnTo>
                    <a:pt x="33044" y="9132"/>
                  </a:lnTo>
                  <a:lnTo>
                    <a:pt x="31554" y="10321"/>
                  </a:lnTo>
                  <a:lnTo>
                    <a:pt x="28967" y="17691"/>
                  </a:lnTo>
                  <a:lnTo>
                    <a:pt x="28576" y="60335"/>
                  </a:lnTo>
                  <a:lnTo>
                    <a:pt x="31398" y="66679"/>
                  </a:lnTo>
                  <a:lnTo>
                    <a:pt x="35121" y="73026"/>
                  </a:lnTo>
                  <a:lnTo>
                    <a:pt x="37512" y="85725"/>
                  </a:lnTo>
                  <a:lnTo>
                    <a:pt x="38098" y="132271"/>
                  </a:lnTo>
                  <a:lnTo>
                    <a:pt x="38100" y="160067"/>
                  </a:lnTo>
                  <a:lnTo>
                    <a:pt x="44646" y="169161"/>
                  </a:lnTo>
                  <a:lnTo>
                    <a:pt x="47509" y="180451"/>
                  </a:lnTo>
                  <a:lnTo>
                    <a:pt x="47625" y="199872"/>
                  </a:lnTo>
                  <a:lnTo>
                    <a:pt x="47625" y="19049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28" name="SMARTInkShape-1804"/>
            <p:cNvSpPr/>
            <p:nvPr>
              <p:custDataLst>
                <p:tags r:id="rId321"/>
              </p:custDataLst>
            </p:nvPr>
          </p:nvSpPr>
          <p:spPr>
            <a:xfrm>
              <a:off x="504825" y="2324100"/>
              <a:ext cx="76201" cy="19051"/>
            </a:xfrm>
            <a:custGeom>
              <a:avLst/>
              <a:gdLst/>
              <a:ahLst/>
              <a:cxnLst/>
              <a:rect l="0" t="0" r="0" b="0"/>
              <a:pathLst>
                <a:path w="76201" h="19051">
                  <a:moveTo>
                    <a:pt x="9525" y="0"/>
                  </a:moveTo>
                  <a:lnTo>
                    <a:pt x="9525" y="0"/>
                  </a:lnTo>
                  <a:lnTo>
                    <a:pt x="392" y="0"/>
                  </a:lnTo>
                  <a:lnTo>
                    <a:pt x="0" y="9524"/>
                  </a:lnTo>
                  <a:lnTo>
                    <a:pt x="0" y="1324"/>
                  </a:lnTo>
                  <a:lnTo>
                    <a:pt x="1058" y="883"/>
                  </a:lnTo>
                  <a:lnTo>
                    <a:pt x="47716" y="0"/>
                  </a:lnTo>
                  <a:lnTo>
                    <a:pt x="52251" y="0"/>
                  </a:lnTo>
                  <a:lnTo>
                    <a:pt x="53884" y="1058"/>
                  </a:lnTo>
                  <a:lnTo>
                    <a:pt x="54973" y="2822"/>
                  </a:lnTo>
                  <a:lnTo>
                    <a:pt x="55699" y="5056"/>
                  </a:lnTo>
                  <a:lnTo>
                    <a:pt x="57241" y="6546"/>
                  </a:lnTo>
                  <a:lnTo>
                    <a:pt x="66245" y="9409"/>
                  </a:lnTo>
                  <a:lnTo>
                    <a:pt x="74838" y="9515"/>
                  </a:lnTo>
                  <a:lnTo>
                    <a:pt x="75292" y="10576"/>
                  </a:lnTo>
                  <a:lnTo>
                    <a:pt x="76200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29" name="SMARTInkShape-1805"/>
            <p:cNvSpPr/>
            <p:nvPr>
              <p:custDataLst>
                <p:tags r:id="rId322"/>
              </p:custDataLst>
            </p:nvPr>
          </p:nvSpPr>
          <p:spPr>
            <a:xfrm>
              <a:off x="533410" y="2371725"/>
              <a:ext cx="104766" cy="28576"/>
            </a:xfrm>
            <a:custGeom>
              <a:avLst/>
              <a:gdLst/>
              <a:ahLst/>
              <a:cxnLst/>
              <a:rect l="0" t="0" r="0" b="0"/>
              <a:pathLst>
                <a:path w="104766" h="28576">
                  <a:moveTo>
                    <a:pt x="9515" y="19050"/>
                  </a:moveTo>
                  <a:lnTo>
                    <a:pt x="9515" y="19050"/>
                  </a:lnTo>
                  <a:lnTo>
                    <a:pt x="9515" y="27251"/>
                  </a:lnTo>
                  <a:lnTo>
                    <a:pt x="8457" y="27692"/>
                  </a:lnTo>
                  <a:lnTo>
                    <a:pt x="0" y="28574"/>
                  </a:lnTo>
                  <a:lnTo>
                    <a:pt x="14180" y="28575"/>
                  </a:lnTo>
                  <a:lnTo>
                    <a:pt x="15800" y="27517"/>
                  </a:lnTo>
                  <a:lnTo>
                    <a:pt x="16880" y="25753"/>
                  </a:lnTo>
                  <a:lnTo>
                    <a:pt x="17600" y="23519"/>
                  </a:lnTo>
                  <a:lnTo>
                    <a:pt x="19138" y="22029"/>
                  </a:lnTo>
                  <a:lnTo>
                    <a:pt x="27115" y="19442"/>
                  </a:lnTo>
                  <a:lnTo>
                    <a:pt x="51220" y="19053"/>
                  </a:lnTo>
                  <a:lnTo>
                    <a:pt x="57331" y="16229"/>
                  </a:lnTo>
                  <a:lnTo>
                    <a:pt x="63575" y="12505"/>
                  </a:lnTo>
                  <a:lnTo>
                    <a:pt x="76207" y="10114"/>
                  </a:lnTo>
                  <a:lnTo>
                    <a:pt x="88893" y="9641"/>
                  </a:lnTo>
                  <a:lnTo>
                    <a:pt x="95242" y="6755"/>
                  </a:lnTo>
                  <a:lnTo>
                    <a:pt x="10476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30" name="SMARTInkShape-1806"/>
            <p:cNvSpPr/>
            <p:nvPr>
              <p:custDataLst>
                <p:tags r:id="rId323"/>
              </p:custDataLst>
            </p:nvPr>
          </p:nvSpPr>
          <p:spPr>
            <a:xfrm>
              <a:off x="704850" y="2247910"/>
              <a:ext cx="104776" cy="209540"/>
            </a:xfrm>
            <a:custGeom>
              <a:avLst/>
              <a:gdLst/>
              <a:ahLst/>
              <a:cxnLst/>
              <a:rect l="0" t="0" r="0" b="0"/>
              <a:pathLst>
                <a:path w="104776" h="209540">
                  <a:moveTo>
                    <a:pt x="0" y="47615"/>
                  </a:moveTo>
                  <a:lnTo>
                    <a:pt x="0" y="47615"/>
                  </a:lnTo>
                  <a:lnTo>
                    <a:pt x="0" y="23741"/>
                  </a:lnTo>
                  <a:lnTo>
                    <a:pt x="1058" y="22174"/>
                  </a:lnTo>
                  <a:lnTo>
                    <a:pt x="2822" y="21130"/>
                  </a:lnTo>
                  <a:lnTo>
                    <a:pt x="8201" y="19453"/>
                  </a:lnTo>
                  <a:lnTo>
                    <a:pt x="8937" y="16401"/>
                  </a:lnTo>
                  <a:lnTo>
                    <a:pt x="9491" y="9918"/>
                  </a:lnTo>
                  <a:lnTo>
                    <a:pt x="14571" y="9634"/>
                  </a:lnTo>
                  <a:lnTo>
                    <a:pt x="16064" y="8536"/>
                  </a:lnTo>
                  <a:lnTo>
                    <a:pt x="18657" y="1325"/>
                  </a:lnTo>
                  <a:lnTo>
                    <a:pt x="21697" y="583"/>
                  </a:lnTo>
                  <a:lnTo>
                    <a:pt x="33512" y="0"/>
                  </a:lnTo>
                  <a:lnTo>
                    <a:pt x="35042" y="1055"/>
                  </a:lnTo>
                  <a:lnTo>
                    <a:pt x="36061" y="2817"/>
                  </a:lnTo>
                  <a:lnTo>
                    <a:pt x="37697" y="8192"/>
                  </a:lnTo>
                  <a:lnTo>
                    <a:pt x="40743" y="8927"/>
                  </a:lnTo>
                  <a:lnTo>
                    <a:pt x="43037" y="9123"/>
                  </a:lnTo>
                  <a:lnTo>
                    <a:pt x="44566" y="10312"/>
                  </a:lnTo>
                  <a:lnTo>
                    <a:pt x="47222" y="17682"/>
                  </a:lnTo>
                  <a:lnTo>
                    <a:pt x="47506" y="23694"/>
                  </a:lnTo>
                  <a:lnTo>
                    <a:pt x="50394" y="29222"/>
                  </a:lnTo>
                  <a:lnTo>
                    <a:pt x="55815" y="36338"/>
                  </a:lnTo>
                  <a:lnTo>
                    <a:pt x="56886" y="45348"/>
                  </a:lnTo>
                  <a:lnTo>
                    <a:pt x="57033" y="51194"/>
                  </a:lnTo>
                  <a:lnTo>
                    <a:pt x="56014" y="53176"/>
                  </a:lnTo>
                  <a:lnTo>
                    <a:pt x="54276" y="54497"/>
                  </a:lnTo>
                  <a:lnTo>
                    <a:pt x="52059" y="55378"/>
                  </a:lnTo>
                  <a:lnTo>
                    <a:pt x="50581" y="57024"/>
                  </a:lnTo>
                  <a:lnTo>
                    <a:pt x="48939" y="61674"/>
                  </a:lnTo>
                  <a:lnTo>
                    <a:pt x="47625" y="85712"/>
                  </a:lnTo>
                  <a:lnTo>
                    <a:pt x="47625" y="71250"/>
                  </a:lnTo>
                  <a:lnTo>
                    <a:pt x="48683" y="69721"/>
                  </a:lnTo>
                  <a:lnTo>
                    <a:pt x="50447" y="68703"/>
                  </a:lnTo>
                  <a:lnTo>
                    <a:pt x="55826" y="67067"/>
                  </a:lnTo>
                  <a:lnTo>
                    <a:pt x="56562" y="64022"/>
                  </a:lnTo>
                  <a:lnTo>
                    <a:pt x="57034" y="58499"/>
                  </a:lnTo>
                  <a:lnTo>
                    <a:pt x="58131" y="58046"/>
                  </a:lnTo>
                  <a:lnTo>
                    <a:pt x="74841" y="57143"/>
                  </a:lnTo>
                  <a:lnTo>
                    <a:pt x="99877" y="80820"/>
                  </a:lnTo>
                  <a:lnTo>
                    <a:pt x="102598" y="86362"/>
                  </a:lnTo>
                  <a:lnTo>
                    <a:pt x="104737" y="112420"/>
                  </a:lnTo>
                  <a:lnTo>
                    <a:pt x="104775" y="150519"/>
                  </a:lnTo>
                  <a:lnTo>
                    <a:pt x="98229" y="159625"/>
                  </a:lnTo>
                  <a:lnTo>
                    <a:pt x="95074" y="168527"/>
                  </a:lnTo>
                  <a:lnTo>
                    <a:pt x="90586" y="174732"/>
                  </a:lnTo>
                  <a:lnTo>
                    <a:pt x="85063" y="178195"/>
                  </a:lnTo>
                  <a:lnTo>
                    <a:pt x="82109" y="179118"/>
                  </a:lnTo>
                  <a:lnTo>
                    <a:pt x="80139" y="180792"/>
                  </a:lnTo>
                  <a:lnTo>
                    <a:pt x="66602" y="199897"/>
                  </a:lnTo>
                  <a:lnTo>
                    <a:pt x="57151" y="209539"/>
                  </a:lnTo>
                  <a:lnTo>
                    <a:pt x="57150" y="19049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31" name="SMARTInkShape-1807"/>
            <p:cNvSpPr/>
            <p:nvPr>
              <p:custDataLst>
                <p:tags r:id="rId324"/>
              </p:custDataLst>
            </p:nvPr>
          </p:nvSpPr>
          <p:spPr>
            <a:xfrm>
              <a:off x="847725" y="2257864"/>
              <a:ext cx="85609" cy="190024"/>
            </a:xfrm>
            <a:custGeom>
              <a:avLst/>
              <a:gdLst/>
              <a:ahLst/>
              <a:cxnLst/>
              <a:rect l="0" t="0" r="0" b="0"/>
              <a:pathLst>
                <a:path w="85609" h="190024">
                  <a:moveTo>
                    <a:pt x="9525" y="142436"/>
                  </a:moveTo>
                  <a:lnTo>
                    <a:pt x="9525" y="142436"/>
                  </a:lnTo>
                  <a:lnTo>
                    <a:pt x="9525" y="164826"/>
                  </a:lnTo>
                  <a:lnTo>
                    <a:pt x="10583" y="166888"/>
                  </a:lnTo>
                  <a:lnTo>
                    <a:pt x="12347" y="168262"/>
                  </a:lnTo>
                  <a:lnTo>
                    <a:pt x="14582" y="169179"/>
                  </a:lnTo>
                  <a:lnTo>
                    <a:pt x="16071" y="170848"/>
                  </a:lnTo>
                  <a:lnTo>
                    <a:pt x="18658" y="179051"/>
                  </a:lnTo>
                  <a:lnTo>
                    <a:pt x="28172" y="189630"/>
                  </a:lnTo>
                  <a:lnTo>
                    <a:pt x="36741" y="190023"/>
                  </a:lnTo>
                  <a:lnTo>
                    <a:pt x="46182" y="181857"/>
                  </a:lnTo>
                  <a:lnTo>
                    <a:pt x="52254" y="180927"/>
                  </a:lnTo>
                  <a:lnTo>
                    <a:pt x="53886" y="179739"/>
                  </a:lnTo>
                  <a:lnTo>
                    <a:pt x="54974" y="177888"/>
                  </a:lnTo>
                  <a:lnTo>
                    <a:pt x="56505" y="170227"/>
                  </a:lnTo>
                  <a:lnTo>
                    <a:pt x="56720" y="167313"/>
                  </a:lnTo>
                  <a:lnTo>
                    <a:pt x="57922" y="165370"/>
                  </a:lnTo>
                  <a:lnTo>
                    <a:pt x="59781" y="164076"/>
                  </a:lnTo>
                  <a:lnTo>
                    <a:pt x="62079" y="163212"/>
                  </a:lnTo>
                  <a:lnTo>
                    <a:pt x="63611" y="161579"/>
                  </a:lnTo>
                  <a:lnTo>
                    <a:pt x="74035" y="134717"/>
                  </a:lnTo>
                  <a:lnTo>
                    <a:pt x="83722" y="87286"/>
                  </a:lnTo>
                  <a:lnTo>
                    <a:pt x="85608" y="54977"/>
                  </a:lnTo>
                  <a:lnTo>
                    <a:pt x="75401" y="21190"/>
                  </a:lnTo>
                  <a:lnTo>
                    <a:pt x="62021" y="4564"/>
                  </a:lnTo>
                  <a:lnTo>
                    <a:pt x="56492" y="1785"/>
                  </a:lnTo>
                  <a:lnTo>
                    <a:pt x="49377" y="0"/>
                  </a:lnTo>
                  <a:lnTo>
                    <a:pt x="37494" y="7158"/>
                  </a:lnTo>
                  <a:lnTo>
                    <a:pt x="34521" y="7801"/>
                  </a:lnTo>
                  <a:lnTo>
                    <a:pt x="18997" y="16456"/>
                  </a:lnTo>
                  <a:lnTo>
                    <a:pt x="15840" y="17174"/>
                  </a:lnTo>
                  <a:lnTo>
                    <a:pt x="13735" y="18712"/>
                  </a:lnTo>
                  <a:lnTo>
                    <a:pt x="12332" y="20795"/>
                  </a:lnTo>
                  <a:lnTo>
                    <a:pt x="9714" y="25932"/>
                  </a:lnTo>
                  <a:lnTo>
                    <a:pt x="3349" y="34774"/>
                  </a:lnTo>
                  <a:lnTo>
                    <a:pt x="992" y="44096"/>
                  </a:lnTo>
                  <a:lnTo>
                    <a:pt x="8" y="90317"/>
                  </a:lnTo>
                  <a:lnTo>
                    <a:pt x="0" y="9481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32" name="SMARTInkShape-1808"/>
            <p:cNvSpPr/>
            <p:nvPr>
              <p:custDataLst>
                <p:tags r:id="rId325"/>
              </p:custDataLst>
            </p:nvPr>
          </p:nvSpPr>
          <p:spPr>
            <a:xfrm>
              <a:off x="1000160" y="2343150"/>
              <a:ext cx="161891" cy="114264"/>
            </a:xfrm>
            <a:custGeom>
              <a:avLst/>
              <a:gdLst/>
              <a:ahLst/>
              <a:cxnLst/>
              <a:rect l="0" t="0" r="0" b="0"/>
              <a:pathLst>
                <a:path w="161891" h="114264">
                  <a:moveTo>
                    <a:pt x="57115" y="9525"/>
                  </a:moveTo>
                  <a:lnTo>
                    <a:pt x="57115" y="9525"/>
                  </a:lnTo>
                  <a:lnTo>
                    <a:pt x="65316" y="9525"/>
                  </a:lnTo>
                  <a:lnTo>
                    <a:pt x="65757" y="8467"/>
                  </a:lnTo>
                  <a:lnTo>
                    <a:pt x="66630" y="116"/>
                  </a:lnTo>
                  <a:lnTo>
                    <a:pt x="33412" y="0"/>
                  </a:lnTo>
                  <a:lnTo>
                    <a:pt x="31788" y="1058"/>
                  </a:lnTo>
                  <a:lnTo>
                    <a:pt x="30705" y="2822"/>
                  </a:lnTo>
                  <a:lnTo>
                    <a:pt x="29984" y="5056"/>
                  </a:lnTo>
                  <a:lnTo>
                    <a:pt x="18924" y="18964"/>
                  </a:lnTo>
                  <a:lnTo>
                    <a:pt x="14389" y="23598"/>
                  </a:lnTo>
                  <a:lnTo>
                    <a:pt x="11667" y="29185"/>
                  </a:lnTo>
                  <a:lnTo>
                    <a:pt x="9920" y="41395"/>
                  </a:lnTo>
                  <a:lnTo>
                    <a:pt x="8718" y="43472"/>
                  </a:lnTo>
                  <a:lnTo>
                    <a:pt x="6859" y="44856"/>
                  </a:lnTo>
                  <a:lnTo>
                    <a:pt x="4561" y="45779"/>
                  </a:lnTo>
                  <a:lnTo>
                    <a:pt x="3029" y="47453"/>
                  </a:lnTo>
                  <a:lnTo>
                    <a:pt x="1327" y="52135"/>
                  </a:lnTo>
                  <a:lnTo>
                    <a:pt x="0" y="74353"/>
                  </a:lnTo>
                  <a:lnTo>
                    <a:pt x="6518" y="83440"/>
                  </a:lnTo>
                  <a:lnTo>
                    <a:pt x="8169" y="89295"/>
                  </a:lnTo>
                  <a:lnTo>
                    <a:pt x="9668" y="91280"/>
                  </a:lnTo>
                  <a:lnTo>
                    <a:pt x="38710" y="112134"/>
                  </a:lnTo>
                  <a:lnTo>
                    <a:pt x="56944" y="114216"/>
                  </a:lnTo>
                  <a:lnTo>
                    <a:pt x="61625" y="114263"/>
                  </a:lnTo>
                  <a:lnTo>
                    <a:pt x="67234" y="111461"/>
                  </a:lnTo>
                  <a:lnTo>
                    <a:pt x="73254" y="107747"/>
                  </a:lnTo>
                  <a:lnTo>
                    <a:pt x="85742" y="105362"/>
                  </a:lnTo>
                  <a:lnTo>
                    <a:pt x="102630" y="103794"/>
                  </a:lnTo>
                  <a:lnTo>
                    <a:pt x="125642" y="96584"/>
                  </a:lnTo>
                  <a:lnTo>
                    <a:pt x="139403" y="94455"/>
                  </a:lnTo>
                  <a:lnTo>
                    <a:pt x="152314" y="87763"/>
                  </a:lnTo>
                  <a:lnTo>
                    <a:pt x="161890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33" name="SMARTInkShape-1809"/>
            <p:cNvSpPr/>
            <p:nvPr>
              <p:custDataLst>
                <p:tags r:id="rId326"/>
              </p:custDataLst>
            </p:nvPr>
          </p:nvSpPr>
          <p:spPr>
            <a:xfrm>
              <a:off x="76257" y="2619375"/>
              <a:ext cx="57094" cy="200026"/>
            </a:xfrm>
            <a:custGeom>
              <a:avLst/>
              <a:gdLst/>
              <a:ahLst/>
              <a:cxnLst/>
              <a:rect l="0" t="0" r="0" b="0"/>
              <a:pathLst>
                <a:path w="57094" h="200026">
                  <a:moveTo>
                    <a:pt x="57093" y="0"/>
                  </a:moveTo>
                  <a:lnTo>
                    <a:pt x="57093" y="0"/>
                  </a:lnTo>
                  <a:lnTo>
                    <a:pt x="52037" y="0"/>
                  </a:lnTo>
                  <a:lnTo>
                    <a:pt x="50547" y="1058"/>
                  </a:lnTo>
                  <a:lnTo>
                    <a:pt x="49554" y="2822"/>
                  </a:lnTo>
                  <a:lnTo>
                    <a:pt x="47960" y="8201"/>
                  </a:lnTo>
                  <a:lnTo>
                    <a:pt x="39401" y="17610"/>
                  </a:lnTo>
                  <a:lnTo>
                    <a:pt x="33389" y="18623"/>
                  </a:lnTo>
                  <a:lnTo>
                    <a:pt x="31765" y="19824"/>
                  </a:lnTo>
                  <a:lnTo>
                    <a:pt x="21169" y="38332"/>
                  </a:lnTo>
                  <a:lnTo>
                    <a:pt x="20444" y="41429"/>
                  </a:lnTo>
                  <a:lnTo>
                    <a:pt x="11645" y="57170"/>
                  </a:lnTo>
                  <a:lnTo>
                    <a:pt x="10919" y="60338"/>
                  </a:lnTo>
                  <a:lnTo>
                    <a:pt x="3209" y="74086"/>
                  </a:lnTo>
                  <a:lnTo>
                    <a:pt x="0" y="121665"/>
                  </a:lnTo>
                  <a:lnTo>
                    <a:pt x="1004" y="164329"/>
                  </a:lnTo>
                  <a:lnTo>
                    <a:pt x="11702" y="190269"/>
                  </a:lnTo>
                  <a:lnTo>
                    <a:pt x="18993" y="2000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34" name="SMARTInkShape-1810"/>
            <p:cNvSpPr/>
            <p:nvPr>
              <p:custDataLst>
                <p:tags r:id="rId327"/>
              </p:custDataLst>
            </p:nvPr>
          </p:nvSpPr>
          <p:spPr>
            <a:xfrm>
              <a:off x="200028" y="2667000"/>
              <a:ext cx="28570" cy="247651"/>
            </a:xfrm>
            <a:custGeom>
              <a:avLst/>
              <a:gdLst/>
              <a:ahLst/>
              <a:cxnLst/>
              <a:rect l="0" t="0" r="0" b="0"/>
              <a:pathLst>
                <a:path w="28570" h="247651">
                  <a:moveTo>
                    <a:pt x="9522" y="0"/>
                  </a:moveTo>
                  <a:lnTo>
                    <a:pt x="9522" y="0"/>
                  </a:lnTo>
                  <a:lnTo>
                    <a:pt x="9522" y="5056"/>
                  </a:lnTo>
                  <a:lnTo>
                    <a:pt x="8464" y="6546"/>
                  </a:lnTo>
                  <a:lnTo>
                    <a:pt x="6700" y="7539"/>
                  </a:lnTo>
                  <a:lnTo>
                    <a:pt x="1321" y="9133"/>
                  </a:lnTo>
                  <a:lnTo>
                    <a:pt x="585" y="12172"/>
                  </a:lnTo>
                  <a:lnTo>
                    <a:pt x="0" y="59014"/>
                  </a:lnTo>
                  <a:lnTo>
                    <a:pt x="8640" y="101875"/>
                  </a:lnTo>
                  <a:lnTo>
                    <a:pt x="12170" y="131836"/>
                  </a:lnTo>
                  <a:lnTo>
                    <a:pt x="17689" y="158451"/>
                  </a:lnTo>
                  <a:lnTo>
                    <a:pt x="19012" y="201703"/>
                  </a:lnTo>
                  <a:lnTo>
                    <a:pt x="28569" y="247492"/>
                  </a:lnTo>
                  <a:lnTo>
                    <a:pt x="19047" y="2476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35" name="SMARTInkShape-1811"/>
            <p:cNvSpPr/>
            <p:nvPr>
              <p:custDataLst>
                <p:tags r:id="rId328"/>
              </p:custDataLst>
            </p:nvPr>
          </p:nvSpPr>
          <p:spPr>
            <a:xfrm>
              <a:off x="190500" y="2686061"/>
              <a:ext cx="66675" cy="95240"/>
            </a:xfrm>
            <a:custGeom>
              <a:avLst/>
              <a:gdLst/>
              <a:ahLst/>
              <a:cxnLst/>
              <a:rect l="0" t="0" r="0" b="0"/>
              <a:pathLst>
                <a:path w="66675" h="95240">
                  <a:moveTo>
                    <a:pt x="0" y="57139"/>
                  </a:moveTo>
                  <a:lnTo>
                    <a:pt x="0" y="57139"/>
                  </a:lnTo>
                  <a:lnTo>
                    <a:pt x="0" y="30396"/>
                  </a:lnTo>
                  <a:lnTo>
                    <a:pt x="6546" y="21322"/>
                  </a:lnTo>
                  <a:lnTo>
                    <a:pt x="9133" y="11278"/>
                  </a:lnTo>
                  <a:lnTo>
                    <a:pt x="18648" y="427"/>
                  </a:lnTo>
                  <a:lnTo>
                    <a:pt x="33229" y="0"/>
                  </a:lnTo>
                  <a:lnTo>
                    <a:pt x="34852" y="1055"/>
                  </a:lnTo>
                  <a:lnTo>
                    <a:pt x="35935" y="2816"/>
                  </a:lnTo>
                  <a:lnTo>
                    <a:pt x="36656" y="5049"/>
                  </a:lnTo>
                  <a:lnTo>
                    <a:pt x="38196" y="6537"/>
                  </a:lnTo>
                  <a:lnTo>
                    <a:pt x="42729" y="8191"/>
                  </a:lnTo>
                  <a:lnTo>
                    <a:pt x="44361" y="9691"/>
                  </a:lnTo>
                  <a:lnTo>
                    <a:pt x="48397" y="19137"/>
                  </a:lnTo>
                  <a:lnTo>
                    <a:pt x="63427" y="35882"/>
                  </a:lnTo>
                  <a:lnTo>
                    <a:pt x="66247" y="45860"/>
                  </a:lnTo>
                  <a:lnTo>
                    <a:pt x="66674" y="71289"/>
                  </a:lnTo>
                  <a:lnTo>
                    <a:pt x="65616" y="72923"/>
                  </a:lnTo>
                  <a:lnTo>
                    <a:pt x="63852" y="74012"/>
                  </a:lnTo>
                  <a:lnTo>
                    <a:pt x="61618" y="74737"/>
                  </a:lnTo>
                  <a:lnTo>
                    <a:pt x="60129" y="76279"/>
                  </a:lnTo>
                  <a:lnTo>
                    <a:pt x="57542" y="84262"/>
                  </a:lnTo>
                  <a:lnTo>
                    <a:pt x="54502" y="85068"/>
                  </a:lnTo>
                  <a:lnTo>
                    <a:pt x="48027" y="85676"/>
                  </a:lnTo>
                  <a:lnTo>
                    <a:pt x="38100" y="9523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36" name="SMARTInkShape-1812"/>
            <p:cNvSpPr/>
            <p:nvPr>
              <p:custDataLst>
                <p:tags r:id="rId329"/>
              </p:custDataLst>
            </p:nvPr>
          </p:nvSpPr>
          <p:spPr>
            <a:xfrm>
              <a:off x="333375" y="2647965"/>
              <a:ext cx="438116" cy="332954"/>
            </a:xfrm>
            <a:custGeom>
              <a:avLst/>
              <a:gdLst/>
              <a:ahLst/>
              <a:cxnLst/>
              <a:rect l="0" t="0" r="0" b="0"/>
              <a:pathLst>
                <a:path w="438116" h="332954">
                  <a:moveTo>
                    <a:pt x="0" y="104760"/>
                  </a:moveTo>
                  <a:lnTo>
                    <a:pt x="0" y="104760"/>
                  </a:lnTo>
                  <a:lnTo>
                    <a:pt x="0" y="137962"/>
                  </a:lnTo>
                  <a:lnTo>
                    <a:pt x="2822" y="143506"/>
                  </a:lnTo>
                  <a:lnTo>
                    <a:pt x="8201" y="150631"/>
                  </a:lnTo>
                  <a:lnTo>
                    <a:pt x="9409" y="160432"/>
                  </a:lnTo>
                  <a:lnTo>
                    <a:pt x="10506" y="160925"/>
                  </a:lnTo>
                  <a:lnTo>
                    <a:pt x="14547" y="161472"/>
                  </a:lnTo>
                  <a:lnTo>
                    <a:pt x="16048" y="162677"/>
                  </a:lnTo>
                  <a:lnTo>
                    <a:pt x="18655" y="170072"/>
                  </a:lnTo>
                  <a:lnTo>
                    <a:pt x="21696" y="170829"/>
                  </a:lnTo>
                  <a:lnTo>
                    <a:pt x="27216" y="171315"/>
                  </a:lnTo>
                  <a:lnTo>
                    <a:pt x="27669" y="170297"/>
                  </a:lnTo>
                  <a:lnTo>
                    <a:pt x="28172" y="166343"/>
                  </a:lnTo>
                  <a:lnTo>
                    <a:pt x="29365" y="164865"/>
                  </a:lnTo>
                  <a:lnTo>
                    <a:pt x="38252" y="161111"/>
                  </a:lnTo>
                  <a:lnTo>
                    <a:pt x="42754" y="156969"/>
                  </a:lnTo>
                  <a:lnTo>
                    <a:pt x="45460" y="151600"/>
                  </a:lnTo>
                  <a:lnTo>
                    <a:pt x="48398" y="136407"/>
                  </a:lnTo>
                  <a:lnTo>
                    <a:pt x="55108" y="123790"/>
                  </a:lnTo>
                  <a:lnTo>
                    <a:pt x="55788" y="120622"/>
                  </a:lnTo>
                  <a:lnTo>
                    <a:pt x="65231" y="101584"/>
                  </a:lnTo>
                  <a:lnTo>
                    <a:pt x="66664" y="62553"/>
                  </a:lnTo>
                  <a:lnTo>
                    <a:pt x="65609" y="60747"/>
                  </a:lnTo>
                  <a:lnTo>
                    <a:pt x="63848" y="59543"/>
                  </a:lnTo>
                  <a:lnTo>
                    <a:pt x="61615" y="58740"/>
                  </a:lnTo>
                  <a:lnTo>
                    <a:pt x="60127" y="57147"/>
                  </a:lnTo>
                  <a:lnTo>
                    <a:pt x="58473" y="52554"/>
                  </a:lnTo>
                  <a:lnTo>
                    <a:pt x="56974" y="50907"/>
                  </a:lnTo>
                  <a:lnTo>
                    <a:pt x="48052" y="47739"/>
                  </a:lnTo>
                  <a:lnTo>
                    <a:pt x="24962" y="70277"/>
                  </a:lnTo>
                  <a:lnTo>
                    <a:pt x="21678" y="76381"/>
                  </a:lnTo>
                  <a:lnTo>
                    <a:pt x="18338" y="92086"/>
                  </a:lnTo>
                  <a:lnTo>
                    <a:pt x="11579" y="104765"/>
                  </a:lnTo>
                  <a:lnTo>
                    <a:pt x="9561" y="136510"/>
                  </a:lnTo>
                  <a:lnTo>
                    <a:pt x="10607" y="138627"/>
                  </a:lnTo>
                  <a:lnTo>
                    <a:pt x="12363" y="140038"/>
                  </a:lnTo>
                  <a:lnTo>
                    <a:pt x="14592" y="140979"/>
                  </a:lnTo>
                  <a:lnTo>
                    <a:pt x="16078" y="142664"/>
                  </a:lnTo>
                  <a:lnTo>
                    <a:pt x="18659" y="150896"/>
                  </a:lnTo>
                  <a:lnTo>
                    <a:pt x="21698" y="151724"/>
                  </a:lnTo>
                  <a:lnTo>
                    <a:pt x="36657" y="152374"/>
                  </a:lnTo>
                  <a:lnTo>
                    <a:pt x="45419" y="145837"/>
                  </a:lnTo>
                  <a:lnTo>
                    <a:pt x="54262" y="142683"/>
                  </a:lnTo>
                  <a:lnTo>
                    <a:pt x="60452" y="138195"/>
                  </a:lnTo>
                  <a:lnTo>
                    <a:pt x="63909" y="132673"/>
                  </a:lnTo>
                  <a:lnTo>
                    <a:pt x="66504" y="126691"/>
                  </a:lnTo>
                  <a:lnTo>
                    <a:pt x="92480" y="95230"/>
                  </a:lnTo>
                  <a:lnTo>
                    <a:pt x="93403" y="92057"/>
                  </a:lnTo>
                  <a:lnTo>
                    <a:pt x="95077" y="89941"/>
                  </a:lnTo>
                  <a:lnTo>
                    <a:pt x="101431" y="85905"/>
                  </a:lnTo>
                  <a:lnTo>
                    <a:pt x="103289" y="81210"/>
                  </a:lnTo>
                  <a:lnTo>
                    <a:pt x="104843" y="79535"/>
                  </a:lnTo>
                  <a:lnTo>
                    <a:pt x="109391" y="77674"/>
                  </a:lnTo>
                  <a:lnTo>
                    <a:pt x="111027" y="76119"/>
                  </a:lnTo>
                  <a:lnTo>
                    <a:pt x="112845" y="71570"/>
                  </a:lnTo>
                  <a:lnTo>
                    <a:pt x="114389" y="69933"/>
                  </a:lnTo>
                  <a:lnTo>
                    <a:pt x="123698" y="66698"/>
                  </a:lnTo>
                  <a:lnTo>
                    <a:pt x="123825" y="114169"/>
                  </a:lnTo>
                  <a:lnTo>
                    <a:pt x="123825" y="123772"/>
                  </a:lnTo>
                  <a:lnTo>
                    <a:pt x="133234" y="133219"/>
                  </a:lnTo>
                  <a:lnTo>
                    <a:pt x="142480" y="133332"/>
                  </a:lnTo>
                  <a:lnTo>
                    <a:pt x="165538" y="156001"/>
                  </a:lnTo>
                  <a:lnTo>
                    <a:pt x="168823" y="162106"/>
                  </a:lnTo>
                  <a:lnTo>
                    <a:pt x="171341" y="168347"/>
                  </a:lnTo>
                  <a:lnTo>
                    <a:pt x="187857" y="190490"/>
                  </a:lnTo>
                  <a:lnTo>
                    <a:pt x="190384" y="196837"/>
                  </a:lnTo>
                  <a:lnTo>
                    <a:pt x="196698" y="206361"/>
                  </a:lnTo>
                  <a:lnTo>
                    <a:pt x="200098" y="215885"/>
                  </a:lnTo>
                  <a:lnTo>
                    <a:pt x="206279" y="225410"/>
                  </a:lnTo>
                  <a:lnTo>
                    <a:pt x="209639" y="234935"/>
                  </a:lnTo>
                  <a:lnTo>
                    <a:pt x="215809" y="245518"/>
                  </a:lnTo>
                  <a:lnTo>
                    <a:pt x="219050" y="292007"/>
                  </a:lnTo>
                  <a:lnTo>
                    <a:pt x="219072" y="307950"/>
                  </a:lnTo>
                  <a:lnTo>
                    <a:pt x="216251" y="314305"/>
                  </a:lnTo>
                  <a:lnTo>
                    <a:pt x="201383" y="331987"/>
                  </a:lnTo>
                  <a:lnTo>
                    <a:pt x="195371" y="332953"/>
                  </a:lnTo>
                  <a:lnTo>
                    <a:pt x="193747" y="332031"/>
                  </a:lnTo>
                  <a:lnTo>
                    <a:pt x="192665" y="330357"/>
                  </a:lnTo>
                  <a:lnTo>
                    <a:pt x="190928" y="325123"/>
                  </a:lnTo>
                  <a:lnTo>
                    <a:pt x="184038" y="316485"/>
                  </a:lnTo>
                  <a:lnTo>
                    <a:pt x="182337" y="310691"/>
                  </a:lnTo>
                  <a:lnTo>
                    <a:pt x="180186" y="291801"/>
                  </a:lnTo>
                  <a:lnTo>
                    <a:pt x="174509" y="279183"/>
                  </a:lnTo>
                  <a:lnTo>
                    <a:pt x="171569" y="231628"/>
                  </a:lnTo>
                  <a:lnTo>
                    <a:pt x="171457" y="187302"/>
                  </a:lnTo>
                  <a:lnTo>
                    <a:pt x="172509" y="149209"/>
                  </a:lnTo>
                  <a:lnTo>
                    <a:pt x="188784" y="103466"/>
                  </a:lnTo>
                  <a:lnTo>
                    <a:pt x="197765" y="82711"/>
                  </a:lnTo>
                  <a:lnTo>
                    <a:pt x="205588" y="70828"/>
                  </a:lnTo>
                  <a:lnTo>
                    <a:pt x="211590" y="57331"/>
                  </a:lnTo>
                  <a:lnTo>
                    <a:pt x="214085" y="54091"/>
                  </a:lnTo>
                  <a:lnTo>
                    <a:pt x="219679" y="50490"/>
                  </a:lnTo>
                  <a:lnTo>
                    <a:pt x="222653" y="49530"/>
                  </a:lnTo>
                  <a:lnTo>
                    <a:pt x="224635" y="47832"/>
                  </a:lnTo>
                  <a:lnTo>
                    <a:pt x="226838" y="43122"/>
                  </a:lnTo>
                  <a:lnTo>
                    <a:pt x="228484" y="41443"/>
                  </a:lnTo>
                  <a:lnTo>
                    <a:pt x="236646" y="38527"/>
                  </a:lnTo>
                  <a:lnTo>
                    <a:pt x="246196" y="38124"/>
                  </a:lnTo>
                  <a:lnTo>
                    <a:pt x="252276" y="43153"/>
                  </a:lnTo>
                  <a:lnTo>
                    <a:pt x="254997" y="48451"/>
                  </a:lnTo>
                  <a:lnTo>
                    <a:pt x="257947" y="63596"/>
                  </a:lnTo>
                  <a:lnTo>
                    <a:pt x="263636" y="74101"/>
                  </a:lnTo>
                  <a:lnTo>
                    <a:pt x="269469" y="121650"/>
                  </a:lnTo>
                  <a:lnTo>
                    <a:pt x="273222" y="129200"/>
                  </a:lnTo>
                  <a:lnTo>
                    <a:pt x="275830" y="145909"/>
                  </a:lnTo>
                  <a:lnTo>
                    <a:pt x="276108" y="155522"/>
                  </a:lnTo>
                  <a:lnTo>
                    <a:pt x="278995" y="161894"/>
                  </a:lnTo>
                  <a:lnTo>
                    <a:pt x="282748" y="168253"/>
                  </a:lnTo>
                  <a:lnTo>
                    <a:pt x="285715" y="180795"/>
                  </a:lnTo>
                  <a:lnTo>
                    <a:pt x="290796" y="180911"/>
                  </a:lnTo>
                  <a:lnTo>
                    <a:pt x="292289" y="179869"/>
                  </a:lnTo>
                  <a:lnTo>
                    <a:pt x="293285" y="178116"/>
                  </a:lnTo>
                  <a:lnTo>
                    <a:pt x="294882" y="172755"/>
                  </a:lnTo>
                  <a:lnTo>
                    <a:pt x="301743" y="164091"/>
                  </a:lnTo>
                  <a:lnTo>
                    <a:pt x="304952" y="155266"/>
                  </a:lnTo>
                  <a:lnTo>
                    <a:pt x="321222" y="133318"/>
                  </a:lnTo>
                  <a:lnTo>
                    <a:pt x="323741" y="126977"/>
                  </a:lnTo>
                  <a:lnTo>
                    <a:pt x="330050" y="117458"/>
                  </a:lnTo>
                  <a:lnTo>
                    <a:pt x="332390" y="107934"/>
                  </a:lnTo>
                  <a:lnTo>
                    <a:pt x="332937" y="101584"/>
                  </a:lnTo>
                  <a:lnTo>
                    <a:pt x="336003" y="95235"/>
                  </a:lnTo>
                  <a:lnTo>
                    <a:pt x="339834" y="88885"/>
                  </a:lnTo>
                  <a:lnTo>
                    <a:pt x="342496" y="78066"/>
                  </a:lnTo>
                  <a:lnTo>
                    <a:pt x="343689" y="77440"/>
                  </a:lnTo>
                  <a:lnTo>
                    <a:pt x="352390" y="76189"/>
                  </a:lnTo>
                  <a:lnTo>
                    <a:pt x="352424" y="90374"/>
                  </a:lnTo>
                  <a:lnTo>
                    <a:pt x="355247" y="95897"/>
                  </a:lnTo>
                  <a:lnTo>
                    <a:pt x="358971" y="101879"/>
                  </a:lnTo>
                  <a:lnTo>
                    <a:pt x="361558" y="112442"/>
                  </a:lnTo>
                  <a:lnTo>
                    <a:pt x="361916" y="127381"/>
                  </a:lnTo>
                  <a:lnTo>
                    <a:pt x="362985" y="129365"/>
                  </a:lnTo>
                  <a:lnTo>
                    <a:pt x="364757" y="130689"/>
                  </a:lnTo>
                  <a:lnTo>
                    <a:pt x="366996" y="131571"/>
                  </a:lnTo>
                  <a:lnTo>
                    <a:pt x="368489" y="133217"/>
                  </a:lnTo>
                  <a:lnTo>
                    <a:pt x="371082" y="141381"/>
                  </a:lnTo>
                  <a:lnTo>
                    <a:pt x="374122" y="142203"/>
                  </a:lnTo>
                  <a:lnTo>
                    <a:pt x="389166" y="142857"/>
                  </a:lnTo>
                  <a:lnTo>
                    <a:pt x="408124" y="125250"/>
                  </a:lnTo>
                  <a:lnTo>
                    <a:pt x="410347" y="116490"/>
                  </a:lnTo>
                  <a:lnTo>
                    <a:pt x="416036" y="107647"/>
                  </a:lnTo>
                  <a:lnTo>
                    <a:pt x="419251" y="98325"/>
                  </a:lnTo>
                  <a:lnTo>
                    <a:pt x="425377" y="88860"/>
                  </a:lnTo>
                  <a:lnTo>
                    <a:pt x="427663" y="78294"/>
                  </a:lnTo>
                  <a:lnTo>
                    <a:pt x="429398" y="63287"/>
                  </a:lnTo>
                  <a:lnTo>
                    <a:pt x="436788" y="44827"/>
                  </a:lnTo>
                  <a:lnTo>
                    <a:pt x="438115" y="15870"/>
                  </a:lnTo>
                  <a:lnTo>
                    <a:pt x="435312" y="9515"/>
                  </a:lnTo>
                  <a:lnTo>
                    <a:pt x="429946" y="1867"/>
                  </a:lnTo>
                  <a:lnTo>
                    <a:pt x="426390" y="822"/>
                  </a:lnTo>
                  <a:lnTo>
                    <a:pt x="405969" y="0"/>
                  </a:lnTo>
                  <a:lnTo>
                    <a:pt x="399858" y="2814"/>
                  </a:lnTo>
                  <a:lnTo>
                    <a:pt x="354410" y="38107"/>
                  </a:lnTo>
                  <a:lnTo>
                    <a:pt x="346957" y="45503"/>
                  </a:lnTo>
                  <a:lnTo>
                    <a:pt x="337870" y="60509"/>
                  </a:lnTo>
                  <a:lnTo>
                    <a:pt x="323791" y="107171"/>
                  </a:lnTo>
                  <a:lnTo>
                    <a:pt x="317600" y="120526"/>
                  </a:lnTo>
                  <a:lnTo>
                    <a:pt x="314453" y="155122"/>
                  </a:lnTo>
                  <a:lnTo>
                    <a:pt x="317204" y="161715"/>
                  </a:lnTo>
                  <a:lnTo>
                    <a:pt x="322537" y="169515"/>
                  </a:lnTo>
                  <a:lnTo>
                    <a:pt x="326089" y="170582"/>
                  </a:lnTo>
                  <a:lnTo>
                    <a:pt x="333375" y="17143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37" name="SMARTInkShape-1813"/>
            <p:cNvSpPr/>
            <p:nvPr>
              <p:custDataLst>
                <p:tags r:id="rId330"/>
              </p:custDataLst>
            </p:nvPr>
          </p:nvSpPr>
          <p:spPr>
            <a:xfrm>
              <a:off x="790575" y="2647950"/>
              <a:ext cx="152401" cy="200026"/>
            </a:xfrm>
            <a:custGeom>
              <a:avLst/>
              <a:gdLst/>
              <a:ahLst/>
              <a:cxnLst/>
              <a:rect l="0" t="0" r="0" b="0"/>
              <a:pathLst>
                <a:path w="152401" h="200026">
                  <a:moveTo>
                    <a:pt x="9525" y="0"/>
                  </a:moveTo>
                  <a:lnTo>
                    <a:pt x="9525" y="0"/>
                  </a:lnTo>
                  <a:lnTo>
                    <a:pt x="9525" y="41395"/>
                  </a:lnTo>
                  <a:lnTo>
                    <a:pt x="261" y="88837"/>
                  </a:lnTo>
                  <a:lnTo>
                    <a:pt x="2" y="135638"/>
                  </a:lnTo>
                  <a:lnTo>
                    <a:pt x="0" y="152388"/>
                  </a:lnTo>
                  <a:lnTo>
                    <a:pt x="8201" y="152399"/>
                  </a:lnTo>
                  <a:lnTo>
                    <a:pt x="8642" y="151341"/>
                  </a:lnTo>
                  <a:lnTo>
                    <a:pt x="9525" y="104707"/>
                  </a:lnTo>
                  <a:lnTo>
                    <a:pt x="9525" y="95251"/>
                  </a:lnTo>
                  <a:lnTo>
                    <a:pt x="18658" y="95250"/>
                  </a:lnTo>
                  <a:lnTo>
                    <a:pt x="18934" y="100306"/>
                  </a:lnTo>
                  <a:lnTo>
                    <a:pt x="20031" y="101796"/>
                  </a:lnTo>
                  <a:lnTo>
                    <a:pt x="28180" y="104659"/>
                  </a:lnTo>
                  <a:lnTo>
                    <a:pt x="36741" y="104765"/>
                  </a:lnTo>
                  <a:lnTo>
                    <a:pt x="45436" y="98227"/>
                  </a:lnTo>
                  <a:lnTo>
                    <a:pt x="55398" y="95642"/>
                  </a:lnTo>
                  <a:lnTo>
                    <a:pt x="61688" y="95366"/>
                  </a:lnTo>
                  <a:lnTo>
                    <a:pt x="63350" y="94269"/>
                  </a:lnTo>
                  <a:lnTo>
                    <a:pt x="64458" y="92479"/>
                  </a:lnTo>
                  <a:lnTo>
                    <a:pt x="65197" y="90228"/>
                  </a:lnTo>
                  <a:lnTo>
                    <a:pt x="66748" y="88727"/>
                  </a:lnTo>
                  <a:lnTo>
                    <a:pt x="76289" y="84930"/>
                  </a:lnTo>
                  <a:lnTo>
                    <a:pt x="98855" y="63062"/>
                  </a:lnTo>
                  <a:lnTo>
                    <a:pt x="102144" y="56955"/>
                  </a:lnTo>
                  <a:lnTo>
                    <a:pt x="104255" y="49468"/>
                  </a:lnTo>
                  <a:lnTo>
                    <a:pt x="111218" y="40385"/>
                  </a:lnTo>
                  <a:lnTo>
                    <a:pt x="113894" y="30339"/>
                  </a:lnTo>
                  <a:lnTo>
                    <a:pt x="114300" y="19053"/>
                  </a:lnTo>
                  <a:lnTo>
                    <a:pt x="109243" y="24108"/>
                  </a:lnTo>
                  <a:lnTo>
                    <a:pt x="106761" y="29412"/>
                  </a:lnTo>
                  <a:lnTo>
                    <a:pt x="103724" y="74086"/>
                  </a:lnTo>
                  <a:lnTo>
                    <a:pt x="96575" y="97101"/>
                  </a:lnTo>
                  <a:lnTo>
                    <a:pt x="97192" y="100718"/>
                  </a:lnTo>
                  <a:lnTo>
                    <a:pt x="102963" y="116948"/>
                  </a:lnTo>
                  <a:lnTo>
                    <a:pt x="105812" y="158670"/>
                  </a:lnTo>
                  <a:lnTo>
                    <a:pt x="112310" y="171434"/>
                  </a:lnTo>
                  <a:lnTo>
                    <a:pt x="113907" y="184147"/>
                  </a:lnTo>
                  <a:lnTo>
                    <a:pt x="115096" y="186265"/>
                  </a:lnTo>
                  <a:lnTo>
                    <a:pt x="116947" y="187677"/>
                  </a:lnTo>
                  <a:lnTo>
                    <a:pt x="121827" y="190304"/>
                  </a:lnTo>
                  <a:lnTo>
                    <a:pt x="131623" y="198536"/>
                  </a:lnTo>
                  <a:lnTo>
                    <a:pt x="137895" y="199584"/>
                  </a:lnTo>
                  <a:lnTo>
                    <a:pt x="152400" y="2000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38" name="SMARTInkShape-1814"/>
            <p:cNvSpPr/>
            <p:nvPr>
              <p:custDataLst>
                <p:tags r:id="rId331"/>
              </p:custDataLst>
            </p:nvPr>
          </p:nvSpPr>
          <p:spPr>
            <a:xfrm>
              <a:off x="1000125" y="2609850"/>
              <a:ext cx="38101" cy="361951"/>
            </a:xfrm>
            <a:custGeom>
              <a:avLst/>
              <a:gdLst/>
              <a:ahLst/>
              <a:cxnLst/>
              <a:rect l="0" t="0" r="0" b="0"/>
              <a:pathLst>
                <a:path w="38101" h="361951">
                  <a:moveTo>
                    <a:pt x="28575" y="0"/>
                  </a:moveTo>
                  <a:lnTo>
                    <a:pt x="28575" y="0"/>
                  </a:lnTo>
                  <a:lnTo>
                    <a:pt x="36776" y="8201"/>
                  </a:lnTo>
                  <a:lnTo>
                    <a:pt x="38077" y="51880"/>
                  </a:lnTo>
                  <a:lnTo>
                    <a:pt x="38099" y="98135"/>
                  </a:lnTo>
                  <a:lnTo>
                    <a:pt x="38100" y="143255"/>
                  </a:lnTo>
                  <a:lnTo>
                    <a:pt x="38100" y="183872"/>
                  </a:lnTo>
                  <a:lnTo>
                    <a:pt x="33043" y="227291"/>
                  </a:lnTo>
                  <a:lnTo>
                    <a:pt x="21853" y="274046"/>
                  </a:lnTo>
                  <a:lnTo>
                    <a:pt x="12590" y="311445"/>
                  </a:lnTo>
                  <a:lnTo>
                    <a:pt x="0" y="3619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39" name="SMARTInkShape-1815"/>
            <p:cNvSpPr/>
            <p:nvPr>
              <p:custDataLst>
                <p:tags r:id="rId332"/>
              </p:custDataLst>
            </p:nvPr>
          </p:nvSpPr>
          <p:spPr>
            <a:xfrm>
              <a:off x="85725" y="3095636"/>
              <a:ext cx="85726" cy="257165"/>
            </a:xfrm>
            <a:custGeom>
              <a:avLst/>
              <a:gdLst/>
              <a:ahLst/>
              <a:cxnLst/>
              <a:rect l="0" t="0" r="0" b="0"/>
              <a:pathLst>
                <a:path w="85726" h="257165">
                  <a:moveTo>
                    <a:pt x="19050" y="19039"/>
                  </a:moveTo>
                  <a:lnTo>
                    <a:pt x="19050" y="19039"/>
                  </a:lnTo>
                  <a:lnTo>
                    <a:pt x="19050" y="0"/>
                  </a:lnTo>
                  <a:lnTo>
                    <a:pt x="19050" y="5049"/>
                  </a:lnTo>
                  <a:lnTo>
                    <a:pt x="17992" y="6537"/>
                  </a:lnTo>
                  <a:lnTo>
                    <a:pt x="16228" y="7530"/>
                  </a:lnTo>
                  <a:lnTo>
                    <a:pt x="13994" y="8191"/>
                  </a:lnTo>
                  <a:lnTo>
                    <a:pt x="12504" y="9691"/>
                  </a:lnTo>
                  <a:lnTo>
                    <a:pt x="10849" y="14179"/>
                  </a:lnTo>
                  <a:lnTo>
                    <a:pt x="9535" y="59001"/>
                  </a:lnTo>
                  <a:lnTo>
                    <a:pt x="9525" y="103044"/>
                  </a:lnTo>
                  <a:lnTo>
                    <a:pt x="9525" y="149624"/>
                  </a:lnTo>
                  <a:lnTo>
                    <a:pt x="9525" y="193224"/>
                  </a:lnTo>
                  <a:lnTo>
                    <a:pt x="9525" y="232968"/>
                  </a:lnTo>
                  <a:lnTo>
                    <a:pt x="6703" y="238649"/>
                  </a:lnTo>
                  <a:lnTo>
                    <a:pt x="1324" y="245864"/>
                  </a:lnTo>
                  <a:lnTo>
                    <a:pt x="0" y="257161"/>
                  </a:lnTo>
                  <a:lnTo>
                    <a:pt x="0" y="257164"/>
                  </a:lnTo>
                  <a:lnTo>
                    <a:pt x="9133" y="257164"/>
                  </a:lnTo>
                  <a:lnTo>
                    <a:pt x="9409" y="252107"/>
                  </a:lnTo>
                  <a:lnTo>
                    <a:pt x="10506" y="250618"/>
                  </a:lnTo>
                  <a:lnTo>
                    <a:pt x="19219" y="246842"/>
                  </a:lnTo>
                  <a:lnTo>
                    <a:pt x="27134" y="239472"/>
                  </a:lnTo>
                  <a:lnTo>
                    <a:pt x="35895" y="237324"/>
                  </a:lnTo>
                  <a:lnTo>
                    <a:pt x="45871" y="229949"/>
                  </a:lnTo>
                  <a:lnTo>
                    <a:pt x="52162" y="228992"/>
                  </a:lnTo>
                  <a:lnTo>
                    <a:pt x="53825" y="227799"/>
                  </a:lnTo>
                  <a:lnTo>
                    <a:pt x="54933" y="225945"/>
                  </a:lnTo>
                  <a:lnTo>
                    <a:pt x="55672" y="223652"/>
                  </a:lnTo>
                  <a:lnTo>
                    <a:pt x="57223" y="222122"/>
                  </a:lnTo>
                  <a:lnTo>
                    <a:pt x="61768" y="220424"/>
                  </a:lnTo>
                  <a:lnTo>
                    <a:pt x="74445" y="219183"/>
                  </a:lnTo>
                  <a:lnTo>
                    <a:pt x="85287" y="209935"/>
                  </a:lnTo>
                  <a:lnTo>
                    <a:pt x="85725" y="20001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40" name="SMARTInkShape-1816"/>
            <p:cNvSpPr/>
            <p:nvPr>
              <p:custDataLst>
                <p:tags r:id="rId333"/>
              </p:custDataLst>
            </p:nvPr>
          </p:nvSpPr>
          <p:spPr>
            <a:xfrm>
              <a:off x="57185" y="3257550"/>
              <a:ext cx="133316" cy="9526"/>
            </a:xfrm>
            <a:custGeom>
              <a:avLst/>
              <a:gdLst/>
              <a:ahLst/>
              <a:cxnLst/>
              <a:rect l="0" t="0" r="0" b="0"/>
              <a:pathLst>
                <a:path w="133316" h="9526">
                  <a:moveTo>
                    <a:pt x="19015" y="0"/>
                  </a:moveTo>
                  <a:lnTo>
                    <a:pt x="19015" y="0"/>
                  </a:lnTo>
                  <a:lnTo>
                    <a:pt x="9882" y="9132"/>
                  </a:lnTo>
                  <a:lnTo>
                    <a:pt x="0" y="9525"/>
                  </a:lnTo>
                  <a:lnTo>
                    <a:pt x="14155" y="9525"/>
                  </a:lnTo>
                  <a:lnTo>
                    <a:pt x="19677" y="6703"/>
                  </a:lnTo>
                  <a:lnTo>
                    <a:pt x="25659" y="2979"/>
                  </a:lnTo>
                  <a:lnTo>
                    <a:pt x="36222" y="393"/>
                  </a:lnTo>
                  <a:lnTo>
                    <a:pt x="81656" y="2"/>
                  </a:lnTo>
                  <a:lnTo>
                    <a:pt x="117430" y="0"/>
                  </a:lnTo>
                  <a:lnTo>
                    <a:pt x="123786" y="2822"/>
                  </a:lnTo>
                  <a:lnTo>
                    <a:pt x="13331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41" name="SMARTInkShape-1817"/>
            <p:cNvSpPr/>
            <p:nvPr>
              <p:custDataLst>
                <p:tags r:id="rId334"/>
              </p:custDataLst>
            </p:nvPr>
          </p:nvSpPr>
          <p:spPr>
            <a:xfrm>
              <a:off x="228600" y="3276600"/>
              <a:ext cx="171451" cy="95251"/>
            </a:xfrm>
            <a:custGeom>
              <a:avLst/>
              <a:gdLst/>
              <a:ahLst/>
              <a:cxnLst/>
              <a:rect l="0" t="0" r="0" b="0"/>
              <a:pathLst>
                <a:path w="171451" h="95251">
                  <a:moveTo>
                    <a:pt x="0" y="9525"/>
                  </a:moveTo>
                  <a:lnTo>
                    <a:pt x="0" y="9525"/>
                  </a:lnTo>
                  <a:lnTo>
                    <a:pt x="0" y="117"/>
                  </a:lnTo>
                  <a:lnTo>
                    <a:pt x="18655" y="0"/>
                  </a:lnTo>
                  <a:lnTo>
                    <a:pt x="42754" y="23704"/>
                  </a:lnTo>
                  <a:lnTo>
                    <a:pt x="45460" y="29232"/>
                  </a:lnTo>
                  <a:lnTo>
                    <a:pt x="47197" y="36349"/>
                  </a:lnTo>
                  <a:lnTo>
                    <a:pt x="55788" y="46148"/>
                  </a:lnTo>
                  <a:lnTo>
                    <a:pt x="57030" y="55696"/>
                  </a:lnTo>
                  <a:lnTo>
                    <a:pt x="57149" y="74749"/>
                  </a:lnTo>
                  <a:lnTo>
                    <a:pt x="58208" y="75232"/>
                  </a:lnTo>
                  <a:lnTo>
                    <a:pt x="62206" y="75770"/>
                  </a:lnTo>
                  <a:lnTo>
                    <a:pt x="63696" y="76972"/>
                  </a:lnTo>
                  <a:lnTo>
                    <a:pt x="66641" y="85605"/>
                  </a:lnTo>
                  <a:lnTo>
                    <a:pt x="66675" y="95133"/>
                  </a:lnTo>
                  <a:lnTo>
                    <a:pt x="112093" y="95250"/>
                  </a:lnTo>
                  <a:lnTo>
                    <a:pt x="117905" y="95250"/>
                  </a:lnTo>
                  <a:lnTo>
                    <a:pt x="124016" y="92428"/>
                  </a:lnTo>
                  <a:lnTo>
                    <a:pt x="130260" y="88704"/>
                  </a:lnTo>
                  <a:lnTo>
                    <a:pt x="142892" y="86314"/>
                  </a:lnTo>
                  <a:lnTo>
                    <a:pt x="150522" y="85842"/>
                  </a:lnTo>
                  <a:lnTo>
                    <a:pt x="159633" y="79202"/>
                  </a:lnTo>
                  <a:lnTo>
                    <a:pt x="171450" y="762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42" name="SMARTInkShape-1818"/>
            <p:cNvSpPr/>
            <p:nvPr>
              <p:custDataLst>
                <p:tags r:id="rId335"/>
              </p:custDataLst>
            </p:nvPr>
          </p:nvSpPr>
          <p:spPr>
            <a:xfrm>
              <a:off x="428625" y="3191243"/>
              <a:ext cx="62554" cy="47258"/>
            </a:xfrm>
            <a:custGeom>
              <a:avLst/>
              <a:gdLst/>
              <a:ahLst/>
              <a:cxnLst/>
              <a:rect l="0" t="0" r="0" b="0"/>
              <a:pathLst>
                <a:path w="62554" h="47258">
                  <a:moveTo>
                    <a:pt x="0" y="47257"/>
                  </a:moveTo>
                  <a:lnTo>
                    <a:pt x="0" y="47257"/>
                  </a:lnTo>
                  <a:lnTo>
                    <a:pt x="0" y="9572"/>
                  </a:lnTo>
                  <a:lnTo>
                    <a:pt x="33202" y="9157"/>
                  </a:lnTo>
                  <a:lnTo>
                    <a:pt x="34835" y="8099"/>
                  </a:lnTo>
                  <a:lnTo>
                    <a:pt x="35923" y="6335"/>
                  </a:lnTo>
                  <a:lnTo>
                    <a:pt x="36649" y="4101"/>
                  </a:lnTo>
                  <a:lnTo>
                    <a:pt x="38191" y="3669"/>
                  </a:lnTo>
                  <a:lnTo>
                    <a:pt x="46174" y="8225"/>
                  </a:lnTo>
                  <a:lnTo>
                    <a:pt x="49802" y="5921"/>
                  </a:lnTo>
                  <a:lnTo>
                    <a:pt x="56720" y="0"/>
                  </a:lnTo>
                  <a:lnTo>
                    <a:pt x="62079" y="4798"/>
                  </a:lnTo>
                  <a:lnTo>
                    <a:pt x="62553" y="6251"/>
                  </a:lnTo>
                  <a:lnTo>
                    <a:pt x="61810" y="7219"/>
                  </a:lnTo>
                  <a:lnTo>
                    <a:pt x="57150" y="915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43" name="SMARTInkShape-1819"/>
            <p:cNvSpPr/>
            <p:nvPr>
              <p:custDataLst>
                <p:tags r:id="rId336"/>
              </p:custDataLst>
            </p:nvPr>
          </p:nvSpPr>
          <p:spPr>
            <a:xfrm>
              <a:off x="428628" y="3267075"/>
              <a:ext cx="123823" cy="19040"/>
            </a:xfrm>
            <a:custGeom>
              <a:avLst/>
              <a:gdLst/>
              <a:ahLst/>
              <a:cxnLst/>
              <a:rect l="0" t="0" r="0" b="0"/>
              <a:pathLst>
                <a:path w="123823" h="19040">
                  <a:moveTo>
                    <a:pt x="9522" y="0"/>
                  </a:moveTo>
                  <a:lnTo>
                    <a:pt x="9522" y="0"/>
                  </a:lnTo>
                  <a:lnTo>
                    <a:pt x="9522" y="5057"/>
                  </a:lnTo>
                  <a:lnTo>
                    <a:pt x="8464" y="6546"/>
                  </a:lnTo>
                  <a:lnTo>
                    <a:pt x="6700" y="7539"/>
                  </a:lnTo>
                  <a:lnTo>
                    <a:pt x="4466" y="8201"/>
                  </a:lnTo>
                  <a:lnTo>
                    <a:pt x="2976" y="9701"/>
                  </a:lnTo>
                  <a:lnTo>
                    <a:pt x="0" y="19039"/>
                  </a:lnTo>
                  <a:lnTo>
                    <a:pt x="8198" y="10848"/>
                  </a:lnTo>
                  <a:lnTo>
                    <a:pt x="17607" y="9641"/>
                  </a:lnTo>
                  <a:lnTo>
                    <a:pt x="63504" y="9525"/>
                  </a:lnTo>
                  <a:lnTo>
                    <a:pt x="69850" y="9525"/>
                  </a:lnTo>
                  <a:lnTo>
                    <a:pt x="116348" y="262"/>
                  </a:lnTo>
                  <a:lnTo>
                    <a:pt x="123822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44" name="SMARTInkShape-1820"/>
            <p:cNvSpPr/>
            <p:nvPr>
              <p:custDataLst>
                <p:tags r:id="rId337"/>
              </p:custDataLst>
            </p:nvPr>
          </p:nvSpPr>
          <p:spPr>
            <a:xfrm>
              <a:off x="638233" y="3096021"/>
              <a:ext cx="285265" cy="228201"/>
            </a:xfrm>
            <a:custGeom>
              <a:avLst/>
              <a:gdLst/>
              <a:ahLst/>
              <a:cxnLst/>
              <a:rect l="0" t="0" r="0" b="0"/>
              <a:pathLst>
                <a:path w="285265" h="228201">
                  <a:moveTo>
                    <a:pt x="76142" y="56754"/>
                  </a:moveTo>
                  <a:lnTo>
                    <a:pt x="76142" y="56754"/>
                  </a:lnTo>
                  <a:lnTo>
                    <a:pt x="76142" y="42183"/>
                  </a:lnTo>
                  <a:lnTo>
                    <a:pt x="77200" y="40690"/>
                  </a:lnTo>
                  <a:lnTo>
                    <a:pt x="78964" y="39695"/>
                  </a:lnTo>
                  <a:lnTo>
                    <a:pt x="84343" y="38097"/>
                  </a:lnTo>
                  <a:lnTo>
                    <a:pt x="85079" y="35057"/>
                  </a:lnTo>
                  <a:lnTo>
                    <a:pt x="85664" y="14957"/>
                  </a:lnTo>
                  <a:lnTo>
                    <a:pt x="84607" y="13014"/>
                  </a:lnTo>
                  <a:lnTo>
                    <a:pt x="82843" y="11719"/>
                  </a:lnTo>
                  <a:lnTo>
                    <a:pt x="76534" y="9280"/>
                  </a:lnTo>
                  <a:lnTo>
                    <a:pt x="68615" y="2613"/>
                  </a:lnTo>
                  <a:lnTo>
                    <a:pt x="58818" y="0"/>
                  </a:lnTo>
                  <a:lnTo>
                    <a:pt x="46958" y="7195"/>
                  </a:lnTo>
                  <a:lnTo>
                    <a:pt x="43986" y="7840"/>
                  </a:lnTo>
                  <a:lnTo>
                    <a:pt x="34747" y="13803"/>
                  </a:lnTo>
                  <a:lnTo>
                    <a:pt x="31286" y="19320"/>
                  </a:lnTo>
                  <a:lnTo>
                    <a:pt x="28689" y="25300"/>
                  </a:lnTo>
                  <a:lnTo>
                    <a:pt x="13437" y="45138"/>
                  </a:lnTo>
                  <a:lnTo>
                    <a:pt x="7429" y="64298"/>
                  </a:lnTo>
                  <a:lnTo>
                    <a:pt x="4933" y="68133"/>
                  </a:lnTo>
                  <a:lnTo>
                    <a:pt x="1421" y="83644"/>
                  </a:lnTo>
                  <a:lnTo>
                    <a:pt x="0" y="130190"/>
                  </a:lnTo>
                  <a:lnTo>
                    <a:pt x="1008" y="155011"/>
                  </a:lnTo>
                  <a:lnTo>
                    <a:pt x="7482" y="173216"/>
                  </a:lnTo>
                  <a:lnTo>
                    <a:pt x="9643" y="183657"/>
                  </a:lnTo>
                  <a:lnTo>
                    <a:pt x="16810" y="195484"/>
                  </a:lnTo>
                  <a:lnTo>
                    <a:pt x="24578" y="205692"/>
                  </a:lnTo>
                  <a:lnTo>
                    <a:pt x="26766" y="212201"/>
                  </a:lnTo>
                  <a:lnTo>
                    <a:pt x="28408" y="214360"/>
                  </a:lnTo>
                  <a:lnTo>
                    <a:pt x="44661" y="224846"/>
                  </a:lnTo>
                  <a:lnTo>
                    <a:pt x="55246" y="227762"/>
                  </a:lnTo>
                  <a:lnTo>
                    <a:pt x="61602" y="228073"/>
                  </a:lnTo>
                  <a:lnTo>
                    <a:pt x="67210" y="225324"/>
                  </a:lnTo>
                  <a:lnTo>
                    <a:pt x="74378" y="219992"/>
                  </a:lnTo>
                  <a:lnTo>
                    <a:pt x="83398" y="217880"/>
                  </a:lnTo>
                  <a:lnTo>
                    <a:pt x="89245" y="213738"/>
                  </a:lnTo>
                  <a:lnTo>
                    <a:pt x="92549" y="208369"/>
                  </a:lnTo>
                  <a:lnTo>
                    <a:pt x="95075" y="202455"/>
                  </a:lnTo>
                  <a:lnTo>
                    <a:pt x="110971" y="182862"/>
                  </a:lnTo>
                  <a:lnTo>
                    <a:pt x="113273" y="173965"/>
                  </a:lnTo>
                  <a:lnTo>
                    <a:pt x="113811" y="167762"/>
                  </a:lnTo>
                  <a:lnTo>
                    <a:pt x="111228" y="161477"/>
                  </a:lnTo>
                  <a:lnTo>
                    <a:pt x="96629" y="143967"/>
                  </a:lnTo>
                  <a:lnTo>
                    <a:pt x="90561" y="142920"/>
                  </a:lnTo>
                  <a:lnTo>
                    <a:pt x="71605" y="142490"/>
                  </a:lnTo>
                  <a:lnTo>
                    <a:pt x="66012" y="145306"/>
                  </a:lnTo>
                  <a:lnTo>
                    <a:pt x="50662" y="157668"/>
                  </a:lnTo>
                  <a:lnTo>
                    <a:pt x="44357" y="159813"/>
                  </a:lnTo>
                  <a:lnTo>
                    <a:pt x="38026" y="166411"/>
                  </a:lnTo>
                  <a:lnTo>
                    <a:pt x="30395" y="177780"/>
                  </a:lnTo>
                  <a:lnTo>
                    <a:pt x="29074" y="184806"/>
                  </a:lnTo>
                  <a:lnTo>
                    <a:pt x="28566" y="202896"/>
                  </a:lnTo>
                  <a:lnTo>
                    <a:pt x="31361" y="209195"/>
                  </a:lnTo>
                  <a:lnTo>
                    <a:pt x="35073" y="215523"/>
                  </a:lnTo>
                  <a:lnTo>
                    <a:pt x="36722" y="221862"/>
                  </a:lnTo>
                  <a:lnTo>
                    <a:pt x="38221" y="223976"/>
                  </a:lnTo>
                  <a:lnTo>
                    <a:pt x="40278" y="225386"/>
                  </a:lnTo>
                  <a:lnTo>
                    <a:pt x="48230" y="227369"/>
                  </a:lnTo>
                  <a:lnTo>
                    <a:pt x="85701" y="228200"/>
                  </a:lnTo>
                  <a:lnTo>
                    <a:pt x="93796" y="225380"/>
                  </a:lnTo>
                  <a:lnTo>
                    <a:pt x="100921" y="221658"/>
                  </a:lnTo>
                  <a:lnTo>
                    <a:pt x="110883" y="218503"/>
                  </a:lnTo>
                  <a:lnTo>
                    <a:pt x="157808" y="183728"/>
                  </a:lnTo>
                  <a:lnTo>
                    <a:pt x="193607" y="148828"/>
                  </a:lnTo>
                  <a:lnTo>
                    <a:pt x="197140" y="142479"/>
                  </a:lnTo>
                  <a:lnTo>
                    <a:pt x="199769" y="136129"/>
                  </a:lnTo>
                  <a:lnTo>
                    <a:pt x="206141" y="126604"/>
                  </a:lnTo>
                  <a:lnTo>
                    <a:pt x="209051" y="115785"/>
                  </a:lnTo>
                  <a:lnTo>
                    <a:pt x="209492" y="104390"/>
                  </a:lnTo>
                  <a:lnTo>
                    <a:pt x="201291" y="112581"/>
                  </a:lnTo>
                  <a:lnTo>
                    <a:pt x="200359" y="118569"/>
                  </a:lnTo>
                  <a:lnTo>
                    <a:pt x="199968" y="164707"/>
                  </a:lnTo>
                  <a:lnTo>
                    <a:pt x="202790" y="171056"/>
                  </a:lnTo>
                  <a:lnTo>
                    <a:pt x="206513" y="177405"/>
                  </a:lnTo>
                  <a:lnTo>
                    <a:pt x="208168" y="183754"/>
                  </a:lnTo>
                  <a:lnTo>
                    <a:pt x="209668" y="185871"/>
                  </a:lnTo>
                  <a:lnTo>
                    <a:pt x="211726" y="187282"/>
                  </a:lnTo>
                  <a:lnTo>
                    <a:pt x="214156" y="188222"/>
                  </a:lnTo>
                  <a:lnTo>
                    <a:pt x="215776" y="189908"/>
                  </a:lnTo>
                  <a:lnTo>
                    <a:pt x="218590" y="198140"/>
                  </a:lnTo>
                  <a:lnTo>
                    <a:pt x="221650" y="198967"/>
                  </a:lnTo>
                  <a:lnTo>
                    <a:pt x="233195" y="199590"/>
                  </a:lnTo>
                  <a:lnTo>
                    <a:pt x="238724" y="196790"/>
                  </a:lnTo>
                  <a:lnTo>
                    <a:pt x="241680" y="194561"/>
                  </a:lnTo>
                  <a:lnTo>
                    <a:pt x="244965" y="189263"/>
                  </a:lnTo>
                  <a:lnTo>
                    <a:pt x="245840" y="186368"/>
                  </a:lnTo>
                  <a:lnTo>
                    <a:pt x="247483" y="184438"/>
                  </a:lnTo>
                  <a:lnTo>
                    <a:pt x="260696" y="176031"/>
                  </a:lnTo>
                  <a:lnTo>
                    <a:pt x="263999" y="170444"/>
                  </a:lnTo>
                  <a:lnTo>
                    <a:pt x="265859" y="158526"/>
                  </a:lnTo>
                  <a:lnTo>
                    <a:pt x="267352" y="148553"/>
                  </a:lnTo>
                  <a:lnTo>
                    <a:pt x="274112" y="133527"/>
                  </a:lnTo>
                  <a:lnTo>
                    <a:pt x="285264" y="87024"/>
                  </a:lnTo>
                  <a:lnTo>
                    <a:pt x="282679" y="77969"/>
                  </a:lnTo>
                  <a:lnTo>
                    <a:pt x="279061" y="69358"/>
                  </a:lnTo>
                  <a:lnTo>
                    <a:pt x="275363" y="41846"/>
                  </a:lnTo>
                  <a:lnTo>
                    <a:pt x="265856" y="28370"/>
                  </a:lnTo>
                  <a:lnTo>
                    <a:pt x="259943" y="22972"/>
                  </a:lnTo>
                  <a:lnTo>
                    <a:pt x="247523" y="16685"/>
                  </a:lnTo>
                  <a:lnTo>
                    <a:pt x="241211" y="12487"/>
                  </a:lnTo>
                  <a:lnTo>
                    <a:pt x="234878" y="10621"/>
                  </a:lnTo>
                  <a:lnTo>
                    <a:pt x="231708" y="11182"/>
                  </a:lnTo>
                  <a:lnTo>
                    <a:pt x="221131" y="15970"/>
                  </a:lnTo>
                  <a:lnTo>
                    <a:pt x="206120" y="18917"/>
                  </a:lnTo>
                  <a:lnTo>
                    <a:pt x="194499" y="26023"/>
                  </a:lnTo>
                  <a:lnTo>
                    <a:pt x="177858" y="41013"/>
                  </a:lnTo>
                  <a:lnTo>
                    <a:pt x="174266" y="47289"/>
                  </a:lnTo>
                  <a:lnTo>
                    <a:pt x="171611" y="53606"/>
                  </a:lnTo>
                  <a:lnTo>
                    <a:pt x="158303" y="74514"/>
                  </a:lnTo>
                  <a:lnTo>
                    <a:pt x="157374" y="79177"/>
                  </a:lnTo>
                  <a:lnTo>
                    <a:pt x="157814" y="83345"/>
                  </a:lnTo>
                  <a:lnTo>
                    <a:pt x="160066" y="91855"/>
                  </a:lnTo>
                  <a:lnTo>
                    <a:pt x="161867" y="13295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45" name="SMARTInkShape-1821"/>
            <p:cNvSpPr/>
            <p:nvPr>
              <p:custDataLst>
                <p:tags r:id="rId338"/>
              </p:custDataLst>
            </p:nvPr>
          </p:nvSpPr>
          <p:spPr>
            <a:xfrm>
              <a:off x="981203" y="3143261"/>
              <a:ext cx="161798" cy="133302"/>
            </a:xfrm>
            <a:custGeom>
              <a:avLst/>
              <a:gdLst/>
              <a:ahLst/>
              <a:cxnLst/>
              <a:rect l="0" t="0" r="0" b="0"/>
              <a:pathLst>
                <a:path w="161798" h="133302">
                  <a:moveTo>
                    <a:pt x="66547" y="38089"/>
                  </a:moveTo>
                  <a:lnTo>
                    <a:pt x="66547" y="38089"/>
                  </a:lnTo>
                  <a:lnTo>
                    <a:pt x="66547" y="29888"/>
                  </a:lnTo>
                  <a:lnTo>
                    <a:pt x="67605" y="29447"/>
                  </a:lnTo>
                  <a:lnTo>
                    <a:pt x="71604" y="28956"/>
                  </a:lnTo>
                  <a:lnTo>
                    <a:pt x="73093" y="27767"/>
                  </a:lnTo>
                  <a:lnTo>
                    <a:pt x="75680" y="20397"/>
                  </a:lnTo>
                  <a:lnTo>
                    <a:pt x="75955" y="14386"/>
                  </a:lnTo>
                  <a:lnTo>
                    <a:pt x="74936" y="12761"/>
                  </a:lnTo>
                  <a:lnTo>
                    <a:pt x="73198" y="11679"/>
                  </a:lnTo>
                  <a:lnTo>
                    <a:pt x="70981" y="10958"/>
                  </a:lnTo>
                  <a:lnTo>
                    <a:pt x="69503" y="9418"/>
                  </a:lnTo>
                  <a:lnTo>
                    <a:pt x="66662" y="419"/>
                  </a:lnTo>
                  <a:lnTo>
                    <a:pt x="49216" y="0"/>
                  </a:lnTo>
                  <a:lnTo>
                    <a:pt x="40232" y="6537"/>
                  </a:lnTo>
                  <a:lnTo>
                    <a:pt x="34391" y="8191"/>
                  </a:lnTo>
                  <a:lnTo>
                    <a:pt x="32409" y="9691"/>
                  </a:lnTo>
                  <a:lnTo>
                    <a:pt x="22249" y="25683"/>
                  </a:lnTo>
                  <a:lnTo>
                    <a:pt x="18849" y="35001"/>
                  </a:lnTo>
                  <a:lnTo>
                    <a:pt x="12668" y="44465"/>
                  </a:lnTo>
                  <a:lnTo>
                    <a:pt x="9308" y="53972"/>
                  </a:lnTo>
                  <a:lnTo>
                    <a:pt x="3138" y="63491"/>
                  </a:lnTo>
                  <a:lnTo>
                    <a:pt x="840" y="73015"/>
                  </a:lnTo>
                  <a:lnTo>
                    <a:pt x="0" y="88889"/>
                  </a:lnTo>
                  <a:lnTo>
                    <a:pt x="2751" y="95239"/>
                  </a:lnTo>
                  <a:lnTo>
                    <a:pt x="6443" y="101589"/>
                  </a:lnTo>
                  <a:lnTo>
                    <a:pt x="8084" y="107939"/>
                  </a:lnTo>
                  <a:lnTo>
                    <a:pt x="9580" y="110056"/>
                  </a:lnTo>
                  <a:lnTo>
                    <a:pt x="11636" y="111467"/>
                  </a:lnTo>
                  <a:lnTo>
                    <a:pt x="14064" y="112407"/>
                  </a:lnTo>
                  <a:lnTo>
                    <a:pt x="15684" y="114093"/>
                  </a:lnTo>
                  <a:lnTo>
                    <a:pt x="17483" y="118788"/>
                  </a:lnTo>
                  <a:lnTo>
                    <a:pt x="19021" y="120463"/>
                  </a:lnTo>
                  <a:lnTo>
                    <a:pt x="38164" y="131157"/>
                  </a:lnTo>
                  <a:lnTo>
                    <a:pt x="69725" y="133301"/>
                  </a:lnTo>
                  <a:lnTo>
                    <a:pt x="76073" y="130500"/>
                  </a:lnTo>
                  <a:lnTo>
                    <a:pt x="82423" y="126786"/>
                  </a:lnTo>
                  <a:lnTo>
                    <a:pt x="119639" y="114191"/>
                  </a:lnTo>
                  <a:lnTo>
                    <a:pt x="161797" y="8571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46" name="SMARTInkShape-1822"/>
            <p:cNvSpPr/>
            <p:nvPr>
              <p:custDataLst>
                <p:tags r:id="rId339"/>
              </p:custDataLst>
            </p:nvPr>
          </p:nvSpPr>
          <p:spPr>
            <a:xfrm>
              <a:off x="48020" y="3486150"/>
              <a:ext cx="47231" cy="238126"/>
            </a:xfrm>
            <a:custGeom>
              <a:avLst/>
              <a:gdLst/>
              <a:ahLst/>
              <a:cxnLst/>
              <a:rect l="0" t="0" r="0" b="0"/>
              <a:pathLst>
                <a:path w="47231" h="238126">
                  <a:moveTo>
                    <a:pt x="47230" y="0"/>
                  </a:moveTo>
                  <a:lnTo>
                    <a:pt x="47230" y="0"/>
                  </a:lnTo>
                  <a:lnTo>
                    <a:pt x="38097" y="9132"/>
                  </a:lnTo>
                  <a:lnTo>
                    <a:pt x="32765" y="9408"/>
                  </a:lnTo>
                  <a:lnTo>
                    <a:pt x="31236" y="10506"/>
                  </a:lnTo>
                  <a:lnTo>
                    <a:pt x="30218" y="12295"/>
                  </a:lnTo>
                  <a:lnTo>
                    <a:pt x="29538" y="14547"/>
                  </a:lnTo>
                  <a:lnTo>
                    <a:pt x="28027" y="16048"/>
                  </a:lnTo>
                  <a:lnTo>
                    <a:pt x="23526" y="17716"/>
                  </a:lnTo>
                  <a:lnTo>
                    <a:pt x="21902" y="19219"/>
                  </a:lnTo>
                  <a:lnTo>
                    <a:pt x="20098" y="23711"/>
                  </a:lnTo>
                  <a:lnTo>
                    <a:pt x="19083" y="32190"/>
                  </a:lnTo>
                  <a:lnTo>
                    <a:pt x="17882" y="34160"/>
                  </a:lnTo>
                  <a:lnTo>
                    <a:pt x="16023" y="35473"/>
                  </a:lnTo>
                  <a:lnTo>
                    <a:pt x="13725" y="36349"/>
                  </a:lnTo>
                  <a:lnTo>
                    <a:pt x="12193" y="37991"/>
                  </a:lnTo>
                  <a:lnTo>
                    <a:pt x="10492" y="42638"/>
                  </a:lnTo>
                  <a:lnTo>
                    <a:pt x="8151" y="72222"/>
                  </a:lnTo>
                  <a:lnTo>
                    <a:pt x="2608" y="83370"/>
                  </a:lnTo>
                  <a:lnTo>
                    <a:pt x="0" y="106595"/>
                  </a:lnTo>
                  <a:lnTo>
                    <a:pt x="8557" y="152595"/>
                  </a:lnTo>
                  <a:lnTo>
                    <a:pt x="9934" y="165187"/>
                  </a:lnTo>
                  <a:lnTo>
                    <a:pt x="20874" y="209555"/>
                  </a:lnTo>
                  <a:lnTo>
                    <a:pt x="28838" y="225779"/>
                  </a:lnTo>
                  <a:lnTo>
                    <a:pt x="37705" y="2381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47" name="SMARTInkShape-1823"/>
            <p:cNvSpPr/>
            <p:nvPr>
              <p:custDataLst>
                <p:tags r:id="rId340"/>
              </p:custDataLst>
            </p:nvPr>
          </p:nvSpPr>
          <p:spPr>
            <a:xfrm>
              <a:off x="200025" y="3543300"/>
              <a:ext cx="9526" cy="133351"/>
            </a:xfrm>
            <a:custGeom>
              <a:avLst/>
              <a:gdLst/>
              <a:ahLst/>
              <a:cxnLst/>
              <a:rect l="0" t="0" r="0" b="0"/>
              <a:pathLst>
                <a:path w="9526" h="133351">
                  <a:moveTo>
                    <a:pt x="9525" y="0"/>
                  </a:moveTo>
                  <a:lnTo>
                    <a:pt x="9525" y="0"/>
                  </a:lnTo>
                  <a:lnTo>
                    <a:pt x="116" y="0"/>
                  </a:lnTo>
                  <a:lnTo>
                    <a:pt x="0" y="46459"/>
                  </a:lnTo>
                  <a:lnTo>
                    <a:pt x="2822" y="55221"/>
                  </a:lnTo>
                  <a:lnTo>
                    <a:pt x="6546" y="62642"/>
                  </a:lnTo>
                  <a:lnTo>
                    <a:pt x="9133" y="79262"/>
                  </a:lnTo>
                  <a:lnTo>
                    <a:pt x="9525" y="125985"/>
                  </a:lnTo>
                  <a:lnTo>
                    <a:pt x="9525" y="1333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48" name="SMARTInkShape-1824"/>
            <p:cNvSpPr/>
            <p:nvPr>
              <p:custDataLst>
                <p:tags r:id="rId341"/>
              </p:custDataLst>
            </p:nvPr>
          </p:nvSpPr>
          <p:spPr>
            <a:xfrm>
              <a:off x="133384" y="3524250"/>
              <a:ext cx="104742" cy="57151"/>
            </a:xfrm>
            <a:custGeom>
              <a:avLst/>
              <a:gdLst/>
              <a:ahLst/>
              <a:cxnLst/>
              <a:rect l="0" t="0" r="0" b="0"/>
              <a:pathLst>
                <a:path w="104742" h="57151">
                  <a:moveTo>
                    <a:pt x="9491" y="57150"/>
                  </a:moveTo>
                  <a:lnTo>
                    <a:pt x="9491" y="57150"/>
                  </a:lnTo>
                  <a:lnTo>
                    <a:pt x="9491" y="47635"/>
                  </a:lnTo>
                  <a:lnTo>
                    <a:pt x="358" y="47625"/>
                  </a:lnTo>
                  <a:lnTo>
                    <a:pt x="0" y="39424"/>
                  </a:lnTo>
                  <a:lnTo>
                    <a:pt x="1047" y="38983"/>
                  </a:lnTo>
                  <a:lnTo>
                    <a:pt x="8170" y="38217"/>
                  </a:lnTo>
                  <a:lnTo>
                    <a:pt x="8904" y="35330"/>
                  </a:lnTo>
                  <a:lnTo>
                    <a:pt x="9375" y="29909"/>
                  </a:lnTo>
                  <a:lnTo>
                    <a:pt x="12262" y="29168"/>
                  </a:lnTo>
                  <a:lnTo>
                    <a:pt x="17682" y="28692"/>
                  </a:lnTo>
                  <a:lnTo>
                    <a:pt x="26357" y="22052"/>
                  </a:lnTo>
                  <a:lnTo>
                    <a:pt x="35184" y="18881"/>
                  </a:lnTo>
                  <a:lnTo>
                    <a:pt x="44503" y="12767"/>
                  </a:lnTo>
                  <a:lnTo>
                    <a:pt x="55246" y="9952"/>
                  </a:lnTo>
                  <a:lnTo>
                    <a:pt x="88900" y="9528"/>
                  </a:lnTo>
                  <a:lnTo>
                    <a:pt x="95231" y="6704"/>
                  </a:lnTo>
                  <a:lnTo>
                    <a:pt x="104741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49" name="SMARTInkShape-1825"/>
            <p:cNvSpPr/>
            <p:nvPr>
              <p:custDataLst>
                <p:tags r:id="rId342"/>
              </p:custDataLst>
            </p:nvPr>
          </p:nvSpPr>
          <p:spPr>
            <a:xfrm>
              <a:off x="247778" y="3552828"/>
              <a:ext cx="95120" cy="104773"/>
            </a:xfrm>
            <a:custGeom>
              <a:avLst/>
              <a:gdLst/>
              <a:ahLst/>
              <a:cxnLst/>
              <a:rect l="0" t="0" r="0" b="0"/>
              <a:pathLst>
                <a:path w="95120" h="104773">
                  <a:moveTo>
                    <a:pt x="18922" y="38097"/>
                  </a:moveTo>
                  <a:lnTo>
                    <a:pt x="18922" y="38097"/>
                  </a:lnTo>
                  <a:lnTo>
                    <a:pt x="18922" y="74443"/>
                  </a:lnTo>
                  <a:lnTo>
                    <a:pt x="25468" y="83455"/>
                  </a:lnTo>
                  <a:lnTo>
                    <a:pt x="28055" y="93485"/>
                  </a:lnTo>
                  <a:lnTo>
                    <a:pt x="37570" y="104334"/>
                  </a:lnTo>
                  <a:lnTo>
                    <a:pt x="61676" y="104772"/>
                  </a:lnTo>
                  <a:lnTo>
                    <a:pt x="63299" y="103714"/>
                  </a:lnTo>
                  <a:lnTo>
                    <a:pt x="64382" y="101950"/>
                  </a:lnTo>
                  <a:lnTo>
                    <a:pt x="65103" y="99715"/>
                  </a:lnTo>
                  <a:lnTo>
                    <a:pt x="66643" y="98226"/>
                  </a:lnTo>
                  <a:lnTo>
                    <a:pt x="71176" y="96571"/>
                  </a:lnTo>
                  <a:lnTo>
                    <a:pt x="72808" y="95071"/>
                  </a:lnTo>
                  <a:lnTo>
                    <a:pt x="74621" y="90583"/>
                  </a:lnTo>
                  <a:lnTo>
                    <a:pt x="76163" y="88963"/>
                  </a:lnTo>
                  <a:lnTo>
                    <a:pt x="80699" y="87162"/>
                  </a:lnTo>
                  <a:lnTo>
                    <a:pt x="82332" y="85624"/>
                  </a:lnTo>
                  <a:lnTo>
                    <a:pt x="84146" y="81092"/>
                  </a:lnTo>
                  <a:lnTo>
                    <a:pt x="86369" y="69559"/>
                  </a:lnTo>
                  <a:lnTo>
                    <a:pt x="92058" y="60237"/>
                  </a:lnTo>
                  <a:lnTo>
                    <a:pt x="94517" y="47605"/>
                  </a:lnTo>
                  <a:lnTo>
                    <a:pt x="95119" y="15756"/>
                  </a:lnTo>
                  <a:lnTo>
                    <a:pt x="94062" y="13678"/>
                  </a:lnTo>
                  <a:lnTo>
                    <a:pt x="92298" y="12292"/>
                  </a:lnTo>
                  <a:lnTo>
                    <a:pt x="86921" y="10069"/>
                  </a:lnTo>
                  <a:lnTo>
                    <a:pt x="86185" y="6943"/>
                  </a:lnTo>
                  <a:lnTo>
                    <a:pt x="85989" y="4627"/>
                  </a:lnTo>
                  <a:lnTo>
                    <a:pt x="84800" y="3084"/>
                  </a:lnTo>
                  <a:lnTo>
                    <a:pt x="80657" y="1369"/>
                  </a:lnTo>
                  <a:lnTo>
                    <a:pt x="34793" y="0"/>
                  </a:lnTo>
                  <a:lnTo>
                    <a:pt x="28445" y="2821"/>
                  </a:lnTo>
                  <a:lnTo>
                    <a:pt x="14423" y="14186"/>
                  </a:lnTo>
                  <a:lnTo>
                    <a:pt x="11631" y="19709"/>
                  </a:lnTo>
                  <a:lnTo>
                    <a:pt x="10886" y="22663"/>
                  </a:lnTo>
                  <a:lnTo>
                    <a:pt x="2054" y="38155"/>
                  </a:lnTo>
                  <a:lnTo>
                    <a:pt x="0" y="60325"/>
                  </a:lnTo>
                  <a:lnTo>
                    <a:pt x="2751" y="66674"/>
                  </a:lnTo>
                  <a:lnTo>
                    <a:pt x="9397" y="7619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357" name="SMARTInkShape-Group420"/>
          <p:cNvGrpSpPr/>
          <p:nvPr/>
        </p:nvGrpSpPr>
        <p:grpSpPr>
          <a:xfrm>
            <a:off x="362066" y="3400425"/>
            <a:ext cx="733307" cy="447231"/>
            <a:chOff x="362066" y="3400425"/>
            <a:chExt cx="733307" cy="447231"/>
          </a:xfrm>
        </p:grpSpPr>
        <p:sp>
          <p:nvSpPr>
            <p:cNvPr id="26351" name="SMARTInkShape-1826"/>
            <p:cNvSpPr/>
            <p:nvPr>
              <p:custDataLst>
                <p:tags r:id="rId312"/>
              </p:custDataLst>
            </p:nvPr>
          </p:nvSpPr>
          <p:spPr>
            <a:xfrm>
              <a:off x="371498" y="3543300"/>
              <a:ext cx="19025" cy="304356"/>
            </a:xfrm>
            <a:custGeom>
              <a:avLst/>
              <a:gdLst/>
              <a:ahLst/>
              <a:cxnLst/>
              <a:rect l="0" t="0" r="0" b="0"/>
              <a:pathLst>
                <a:path w="19025" h="304356">
                  <a:moveTo>
                    <a:pt x="9502" y="0"/>
                  </a:moveTo>
                  <a:lnTo>
                    <a:pt x="9502" y="0"/>
                  </a:lnTo>
                  <a:lnTo>
                    <a:pt x="9502" y="5057"/>
                  </a:lnTo>
                  <a:lnTo>
                    <a:pt x="8444" y="6546"/>
                  </a:lnTo>
                  <a:lnTo>
                    <a:pt x="6680" y="7539"/>
                  </a:lnTo>
                  <a:lnTo>
                    <a:pt x="4446" y="8201"/>
                  </a:lnTo>
                  <a:lnTo>
                    <a:pt x="2956" y="9701"/>
                  </a:lnTo>
                  <a:lnTo>
                    <a:pt x="1301" y="14189"/>
                  </a:lnTo>
                  <a:lnTo>
                    <a:pt x="0" y="60722"/>
                  </a:lnTo>
                  <a:lnTo>
                    <a:pt x="1037" y="97401"/>
                  </a:lnTo>
                  <a:lnTo>
                    <a:pt x="6524" y="111998"/>
                  </a:lnTo>
                  <a:lnTo>
                    <a:pt x="9241" y="154955"/>
                  </a:lnTo>
                  <a:lnTo>
                    <a:pt x="9479" y="194679"/>
                  </a:lnTo>
                  <a:lnTo>
                    <a:pt x="9501" y="239519"/>
                  </a:lnTo>
                  <a:lnTo>
                    <a:pt x="10560" y="251445"/>
                  </a:lnTo>
                  <a:lnTo>
                    <a:pt x="18911" y="293236"/>
                  </a:lnTo>
                  <a:lnTo>
                    <a:pt x="19024" y="304355"/>
                  </a:lnTo>
                  <a:lnTo>
                    <a:pt x="9502" y="2952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52" name="SMARTInkShape-1827"/>
            <p:cNvSpPr/>
            <p:nvPr>
              <p:custDataLst>
                <p:tags r:id="rId313"/>
              </p:custDataLst>
            </p:nvPr>
          </p:nvSpPr>
          <p:spPr>
            <a:xfrm>
              <a:off x="362066" y="3571909"/>
              <a:ext cx="85610" cy="114267"/>
            </a:xfrm>
            <a:custGeom>
              <a:avLst/>
              <a:gdLst/>
              <a:ahLst/>
              <a:cxnLst/>
              <a:rect l="0" t="0" r="0" b="0"/>
              <a:pathLst>
                <a:path w="85610" h="114267">
                  <a:moveTo>
                    <a:pt x="18934" y="28541"/>
                  </a:moveTo>
                  <a:lnTo>
                    <a:pt x="18934" y="28541"/>
                  </a:lnTo>
                  <a:lnTo>
                    <a:pt x="13878" y="28541"/>
                  </a:lnTo>
                  <a:lnTo>
                    <a:pt x="12388" y="27483"/>
                  </a:lnTo>
                  <a:lnTo>
                    <a:pt x="11395" y="25719"/>
                  </a:lnTo>
                  <a:lnTo>
                    <a:pt x="9443" y="19133"/>
                  </a:lnTo>
                  <a:lnTo>
                    <a:pt x="0" y="9608"/>
                  </a:lnTo>
                  <a:lnTo>
                    <a:pt x="8095" y="9501"/>
                  </a:lnTo>
                  <a:lnTo>
                    <a:pt x="17495" y="1291"/>
                  </a:lnTo>
                  <a:lnTo>
                    <a:pt x="27009" y="83"/>
                  </a:lnTo>
                  <a:lnTo>
                    <a:pt x="33086" y="0"/>
                  </a:lnTo>
                  <a:lnTo>
                    <a:pt x="38629" y="2803"/>
                  </a:lnTo>
                  <a:lnTo>
                    <a:pt x="44621" y="6519"/>
                  </a:lnTo>
                  <a:lnTo>
                    <a:pt x="57091" y="8904"/>
                  </a:lnTo>
                  <a:lnTo>
                    <a:pt x="64689" y="9375"/>
                  </a:lnTo>
                  <a:lnTo>
                    <a:pt x="74596" y="17682"/>
                  </a:lnTo>
                  <a:lnTo>
                    <a:pt x="80699" y="18620"/>
                  </a:lnTo>
                  <a:lnTo>
                    <a:pt x="82336" y="19811"/>
                  </a:lnTo>
                  <a:lnTo>
                    <a:pt x="83427" y="21662"/>
                  </a:lnTo>
                  <a:lnTo>
                    <a:pt x="85481" y="28139"/>
                  </a:lnTo>
                  <a:lnTo>
                    <a:pt x="85609" y="47163"/>
                  </a:lnTo>
                  <a:lnTo>
                    <a:pt x="52407" y="80793"/>
                  </a:lnTo>
                  <a:lnTo>
                    <a:pt x="46864" y="83514"/>
                  </a:lnTo>
                  <a:lnTo>
                    <a:pt x="39738" y="85261"/>
                  </a:lnTo>
                  <a:lnTo>
                    <a:pt x="33447" y="90621"/>
                  </a:lnTo>
                  <a:lnTo>
                    <a:pt x="30676" y="95995"/>
                  </a:lnTo>
                  <a:lnTo>
                    <a:pt x="29937" y="98911"/>
                  </a:lnTo>
                  <a:lnTo>
                    <a:pt x="28386" y="100854"/>
                  </a:lnTo>
                  <a:lnTo>
                    <a:pt x="20388" y="104229"/>
                  </a:lnTo>
                  <a:lnTo>
                    <a:pt x="19580" y="107336"/>
                  </a:lnTo>
                  <a:lnTo>
                    <a:pt x="18934" y="11426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53" name="SMARTInkShape-1828"/>
            <p:cNvSpPr/>
            <p:nvPr>
              <p:custDataLst>
                <p:tags r:id="rId314"/>
              </p:custDataLst>
            </p:nvPr>
          </p:nvSpPr>
          <p:spPr>
            <a:xfrm>
              <a:off x="476250" y="3509263"/>
              <a:ext cx="314315" cy="157852"/>
            </a:xfrm>
            <a:custGeom>
              <a:avLst/>
              <a:gdLst/>
              <a:ahLst/>
              <a:cxnLst/>
              <a:rect l="0" t="0" r="0" b="0"/>
              <a:pathLst>
                <a:path w="314315" h="157852">
                  <a:moveTo>
                    <a:pt x="0" y="138812"/>
                  </a:moveTo>
                  <a:lnTo>
                    <a:pt x="0" y="138812"/>
                  </a:lnTo>
                  <a:lnTo>
                    <a:pt x="5056" y="138812"/>
                  </a:lnTo>
                  <a:lnTo>
                    <a:pt x="6546" y="137754"/>
                  </a:lnTo>
                  <a:lnTo>
                    <a:pt x="7539" y="135990"/>
                  </a:lnTo>
                  <a:lnTo>
                    <a:pt x="9491" y="129404"/>
                  </a:lnTo>
                  <a:lnTo>
                    <a:pt x="19050" y="119762"/>
                  </a:lnTo>
                  <a:lnTo>
                    <a:pt x="19050" y="153267"/>
                  </a:lnTo>
                  <a:lnTo>
                    <a:pt x="20108" y="154798"/>
                  </a:lnTo>
                  <a:lnTo>
                    <a:pt x="21872" y="155819"/>
                  </a:lnTo>
                  <a:lnTo>
                    <a:pt x="28183" y="157742"/>
                  </a:lnTo>
                  <a:lnTo>
                    <a:pt x="36742" y="157851"/>
                  </a:lnTo>
                  <a:lnTo>
                    <a:pt x="37194" y="156797"/>
                  </a:lnTo>
                  <a:lnTo>
                    <a:pt x="37698" y="152802"/>
                  </a:lnTo>
                  <a:lnTo>
                    <a:pt x="38890" y="151314"/>
                  </a:lnTo>
                  <a:lnTo>
                    <a:pt x="43037" y="149660"/>
                  </a:lnTo>
                  <a:lnTo>
                    <a:pt x="44566" y="148161"/>
                  </a:lnTo>
                  <a:lnTo>
                    <a:pt x="68730" y="100829"/>
                  </a:lnTo>
                  <a:lnTo>
                    <a:pt x="72880" y="94414"/>
                  </a:lnTo>
                  <a:lnTo>
                    <a:pt x="84756" y="57146"/>
                  </a:lnTo>
                  <a:lnTo>
                    <a:pt x="85294" y="50305"/>
                  </a:lnTo>
                  <a:lnTo>
                    <a:pt x="88356" y="43737"/>
                  </a:lnTo>
                  <a:lnTo>
                    <a:pt x="92186" y="37290"/>
                  </a:lnTo>
                  <a:lnTo>
                    <a:pt x="94847" y="26404"/>
                  </a:lnTo>
                  <a:lnTo>
                    <a:pt x="95215" y="16477"/>
                  </a:lnTo>
                  <a:lnTo>
                    <a:pt x="94168" y="15980"/>
                  </a:lnTo>
                  <a:lnTo>
                    <a:pt x="87046" y="15118"/>
                  </a:lnTo>
                  <a:lnTo>
                    <a:pt x="86606" y="16133"/>
                  </a:lnTo>
                  <a:lnTo>
                    <a:pt x="85841" y="23199"/>
                  </a:lnTo>
                  <a:lnTo>
                    <a:pt x="79202" y="31857"/>
                  </a:lnTo>
                  <a:lnTo>
                    <a:pt x="77089" y="40682"/>
                  </a:lnTo>
                  <a:lnTo>
                    <a:pt x="76207" y="87131"/>
                  </a:lnTo>
                  <a:lnTo>
                    <a:pt x="76203" y="93971"/>
                  </a:lnTo>
                  <a:lnTo>
                    <a:pt x="79024" y="100538"/>
                  </a:lnTo>
                  <a:lnTo>
                    <a:pt x="82747" y="106985"/>
                  </a:lnTo>
                  <a:lnTo>
                    <a:pt x="85137" y="119747"/>
                  </a:lnTo>
                  <a:lnTo>
                    <a:pt x="85333" y="122927"/>
                  </a:lnTo>
                  <a:lnTo>
                    <a:pt x="86522" y="125047"/>
                  </a:lnTo>
                  <a:lnTo>
                    <a:pt x="88373" y="126460"/>
                  </a:lnTo>
                  <a:lnTo>
                    <a:pt x="93892" y="128729"/>
                  </a:lnTo>
                  <a:lnTo>
                    <a:pt x="94646" y="131861"/>
                  </a:lnTo>
                  <a:lnTo>
                    <a:pt x="94848" y="134178"/>
                  </a:lnTo>
                  <a:lnTo>
                    <a:pt x="96040" y="135723"/>
                  </a:lnTo>
                  <a:lnTo>
                    <a:pt x="100187" y="137439"/>
                  </a:lnTo>
                  <a:lnTo>
                    <a:pt x="101716" y="136838"/>
                  </a:lnTo>
                  <a:lnTo>
                    <a:pt x="102736" y="135380"/>
                  </a:lnTo>
                  <a:lnTo>
                    <a:pt x="103416" y="133349"/>
                  </a:lnTo>
                  <a:lnTo>
                    <a:pt x="104927" y="131995"/>
                  </a:lnTo>
                  <a:lnTo>
                    <a:pt x="109429" y="130491"/>
                  </a:lnTo>
                  <a:lnTo>
                    <a:pt x="111052" y="129031"/>
                  </a:lnTo>
                  <a:lnTo>
                    <a:pt x="112856" y="124587"/>
                  </a:lnTo>
                  <a:lnTo>
                    <a:pt x="114396" y="122978"/>
                  </a:lnTo>
                  <a:lnTo>
                    <a:pt x="118929" y="121192"/>
                  </a:lnTo>
                  <a:lnTo>
                    <a:pt x="120561" y="119657"/>
                  </a:lnTo>
                  <a:lnTo>
                    <a:pt x="128452" y="106630"/>
                  </a:lnTo>
                  <a:lnTo>
                    <a:pt x="138928" y="94277"/>
                  </a:lnTo>
                  <a:lnTo>
                    <a:pt x="141705" y="84812"/>
                  </a:lnTo>
                  <a:lnTo>
                    <a:pt x="142355" y="78476"/>
                  </a:lnTo>
                  <a:lnTo>
                    <a:pt x="145466" y="72132"/>
                  </a:lnTo>
                  <a:lnTo>
                    <a:pt x="149318" y="65785"/>
                  </a:lnTo>
                  <a:lnTo>
                    <a:pt x="152545" y="56261"/>
                  </a:lnTo>
                  <a:lnTo>
                    <a:pt x="158675" y="46737"/>
                  </a:lnTo>
                  <a:lnTo>
                    <a:pt x="161497" y="35919"/>
                  </a:lnTo>
                  <a:lnTo>
                    <a:pt x="161922" y="24643"/>
                  </a:lnTo>
                  <a:lnTo>
                    <a:pt x="161925" y="38705"/>
                  </a:lnTo>
                  <a:lnTo>
                    <a:pt x="159103" y="44225"/>
                  </a:lnTo>
                  <a:lnTo>
                    <a:pt x="153724" y="51336"/>
                  </a:lnTo>
                  <a:lnTo>
                    <a:pt x="152662" y="60345"/>
                  </a:lnTo>
                  <a:lnTo>
                    <a:pt x="152434" y="75432"/>
                  </a:lnTo>
                  <a:lnTo>
                    <a:pt x="155238" y="81715"/>
                  </a:lnTo>
                  <a:lnTo>
                    <a:pt x="158953" y="88036"/>
                  </a:lnTo>
                  <a:lnTo>
                    <a:pt x="161809" y="100155"/>
                  </a:lnTo>
                  <a:lnTo>
                    <a:pt x="171055" y="109830"/>
                  </a:lnTo>
                  <a:lnTo>
                    <a:pt x="176389" y="110116"/>
                  </a:lnTo>
                  <a:lnTo>
                    <a:pt x="177918" y="109098"/>
                  </a:lnTo>
                  <a:lnTo>
                    <a:pt x="178937" y="107361"/>
                  </a:lnTo>
                  <a:lnTo>
                    <a:pt x="179616" y="105145"/>
                  </a:lnTo>
                  <a:lnTo>
                    <a:pt x="181127" y="103667"/>
                  </a:lnTo>
                  <a:lnTo>
                    <a:pt x="185629" y="102025"/>
                  </a:lnTo>
                  <a:lnTo>
                    <a:pt x="187252" y="100529"/>
                  </a:lnTo>
                  <a:lnTo>
                    <a:pt x="189057" y="96044"/>
                  </a:lnTo>
                  <a:lnTo>
                    <a:pt x="190596" y="94426"/>
                  </a:lnTo>
                  <a:lnTo>
                    <a:pt x="195129" y="92626"/>
                  </a:lnTo>
                  <a:lnTo>
                    <a:pt x="196761" y="91088"/>
                  </a:lnTo>
                  <a:lnTo>
                    <a:pt x="198574" y="86557"/>
                  </a:lnTo>
                  <a:lnTo>
                    <a:pt x="200116" y="84925"/>
                  </a:lnTo>
                  <a:lnTo>
                    <a:pt x="213155" y="77035"/>
                  </a:lnTo>
                  <a:lnTo>
                    <a:pt x="216444" y="71492"/>
                  </a:lnTo>
                  <a:lnTo>
                    <a:pt x="218964" y="65501"/>
                  </a:lnTo>
                  <a:lnTo>
                    <a:pt x="236671" y="45048"/>
                  </a:lnTo>
                  <a:lnTo>
                    <a:pt x="238087" y="34468"/>
                  </a:lnTo>
                  <a:lnTo>
                    <a:pt x="238122" y="25874"/>
                  </a:lnTo>
                  <a:lnTo>
                    <a:pt x="238125" y="72742"/>
                  </a:lnTo>
                  <a:lnTo>
                    <a:pt x="238125" y="79900"/>
                  </a:lnTo>
                  <a:lnTo>
                    <a:pt x="247258" y="90749"/>
                  </a:lnTo>
                  <a:lnTo>
                    <a:pt x="271329" y="91186"/>
                  </a:lnTo>
                  <a:lnTo>
                    <a:pt x="272961" y="90128"/>
                  </a:lnTo>
                  <a:lnTo>
                    <a:pt x="274049" y="88364"/>
                  </a:lnTo>
                  <a:lnTo>
                    <a:pt x="274774" y="86130"/>
                  </a:lnTo>
                  <a:lnTo>
                    <a:pt x="276316" y="84641"/>
                  </a:lnTo>
                  <a:lnTo>
                    <a:pt x="284299" y="82055"/>
                  </a:lnTo>
                  <a:lnTo>
                    <a:pt x="285105" y="79014"/>
                  </a:lnTo>
                  <a:lnTo>
                    <a:pt x="285320" y="76722"/>
                  </a:lnTo>
                  <a:lnTo>
                    <a:pt x="288381" y="71353"/>
                  </a:lnTo>
                  <a:lnTo>
                    <a:pt x="301552" y="55349"/>
                  </a:lnTo>
                  <a:lnTo>
                    <a:pt x="303356" y="49506"/>
                  </a:lnTo>
                  <a:lnTo>
                    <a:pt x="304896" y="47525"/>
                  </a:lnTo>
                  <a:lnTo>
                    <a:pt x="309429" y="45323"/>
                  </a:lnTo>
                  <a:lnTo>
                    <a:pt x="311061" y="43678"/>
                  </a:lnTo>
                  <a:lnTo>
                    <a:pt x="312874" y="39028"/>
                  </a:lnTo>
                  <a:lnTo>
                    <a:pt x="314314" y="16466"/>
                  </a:lnTo>
                  <a:lnTo>
                    <a:pt x="306123" y="6916"/>
                  </a:lnTo>
                  <a:lnTo>
                    <a:pt x="300135" y="5893"/>
                  </a:lnTo>
                  <a:lnTo>
                    <a:pt x="296715" y="5590"/>
                  </a:lnTo>
                  <a:lnTo>
                    <a:pt x="290645" y="443"/>
                  </a:lnTo>
                  <a:lnTo>
                    <a:pt x="287955" y="0"/>
                  </a:lnTo>
                  <a:lnTo>
                    <a:pt x="285103" y="762"/>
                  </a:lnTo>
                  <a:lnTo>
                    <a:pt x="279112" y="3373"/>
                  </a:lnTo>
                  <a:lnTo>
                    <a:pt x="268544" y="5187"/>
                  </a:lnTo>
                  <a:lnTo>
                    <a:pt x="243116" y="29058"/>
                  </a:lnTo>
                  <a:lnTo>
                    <a:pt x="240343" y="34647"/>
                  </a:lnTo>
                  <a:lnTo>
                    <a:pt x="238255" y="56298"/>
                  </a:lnTo>
                  <a:lnTo>
                    <a:pt x="238125" y="8166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54" name="SMARTInkShape-1829"/>
            <p:cNvSpPr/>
            <p:nvPr>
              <p:custDataLst>
                <p:tags r:id="rId315"/>
              </p:custDataLst>
            </p:nvPr>
          </p:nvSpPr>
          <p:spPr>
            <a:xfrm>
              <a:off x="771525" y="3524261"/>
              <a:ext cx="228601" cy="95240"/>
            </a:xfrm>
            <a:custGeom>
              <a:avLst/>
              <a:gdLst/>
              <a:ahLst/>
              <a:cxnLst/>
              <a:rect l="0" t="0" r="0" b="0"/>
              <a:pathLst>
                <a:path w="228601" h="95240">
                  <a:moveTo>
                    <a:pt x="0" y="66664"/>
                  </a:moveTo>
                  <a:lnTo>
                    <a:pt x="0" y="66664"/>
                  </a:lnTo>
                  <a:lnTo>
                    <a:pt x="5057" y="61607"/>
                  </a:lnTo>
                  <a:lnTo>
                    <a:pt x="7539" y="56303"/>
                  </a:lnTo>
                  <a:lnTo>
                    <a:pt x="9491" y="33576"/>
                  </a:lnTo>
                  <a:lnTo>
                    <a:pt x="10560" y="31905"/>
                  </a:lnTo>
                  <a:lnTo>
                    <a:pt x="12332" y="30791"/>
                  </a:lnTo>
                  <a:lnTo>
                    <a:pt x="14571" y="30049"/>
                  </a:lnTo>
                  <a:lnTo>
                    <a:pt x="16064" y="28496"/>
                  </a:lnTo>
                  <a:lnTo>
                    <a:pt x="17723" y="23948"/>
                  </a:lnTo>
                  <a:lnTo>
                    <a:pt x="18657" y="15437"/>
                  </a:lnTo>
                  <a:lnTo>
                    <a:pt x="19846" y="13463"/>
                  </a:lnTo>
                  <a:lnTo>
                    <a:pt x="21697" y="12146"/>
                  </a:lnTo>
                  <a:lnTo>
                    <a:pt x="27216" y="10035"/>
                  </a:lnTo>
                  <a:lnTo>
                    <a:pt x="27971" y="6923"/>
                  </a:lnTo>
                  <a:lnTo>
                    <a:pt x="28172" y="4612"/>
                  </a:lnTo>
                  <a:lnTo>
                    <a:pt x="29365" y="3071"/>
                  </a:lnTo>
                  <a:lnTo>
                    <a:pt x="37981" y="24"/>
                  </a:lnTo>
                  <a:lnTo>
                    <a:pt x="43121" y="0"/>
                  </a:lnTo>
                  <a:lnTo>
                    <a:pt x="44622" y="1054"/>
                  </a:lnTo>
                  <a:lnTo>
                    <a:pt x="45623" y="2816"/>
                  </a:lnTo>
                  <a:lnTo>
                    <a:pt x="46290" y="5049"/>
                  </a:lnTo>
                  <a:lnTo>
                    <a:pt x="47794" y="6537"/>
                  </a:lnTo>
                  <a:lnTo>
                    <a:pt x="52286" y="8191"/>
                  </a:lnTo>
                  <a:lnTo>
                    <a:pt x="53907" y="9690"/>
                  </a:lnTo>
                  <a:lnTo>
                    <a:pt x="55709" y="14178"/>
                  </a:lnTo>
                  <a:lnTo>
                    <a:pt x="57248" y="15799"/>
                  </a:lnTo>
                  <a:lnTo>
                    <a:pt x="61779" y="17599"/>
                  </a:lnTo>
                  <a:lnTo>
                    <a:pt x="63411" y="19137"/>
                  </a:lnTo>
                  <a:lnTo>
                    <a:pt x="74023" y="38281"/>
                  </a:lnTo>
                  <a:lnTo>
                    <a:pt x="76073" y="60325"/>
                  </a:lnTo>
                  <a:lnTo>
                    <a:pt x="77173" y="62438"/>
                  </a:lnTo>
                  <a:lnTo>
                    <a:pt x="78966" y="63847"/>
                  </a:lnTo>
                  <a:lnTo>
                    <a:pt x="81219" y="64785"/>
                  </a:lnTo>
                  <a:lnTo>
                    <a:pt x="82721" y="66470"/>
                  </a:lnTo>
                  <a:lnTo>
                    <a:pt x="84390" y="71164"/>
                  </a:lnTo>
                  <a:lnTo>
                    <a:pt x="85608" y="83949"/>
                  </a:lnTo>
                  <a:lnTo>
                    <a:pt x="76205" y="95234"/>
                  </a:lnTo>
                  <a:lnTo>
                    <a:pt x="76203" y="95236"/>
                  </a:lnTo>
                  <a:lnTo>
                    <a:pt x="76200" y="47802"/>
                  </a:lnTo>
                  <a:lnTo>
                    <a:pt x="76200" y="34521"/>
                  </a:lnTo>
                  <a:lnTo>
                    <a:pt x="79022" y="28389"/>
                  </a:lnTo>
                  <a:lnTo>
                    <a:pt x="94855" y="9910"/>
                  </a:lnTo>
                  <a:lnTo>
                    <a:pt x="96308" y="44727"/>
                  </a:lnTo>
                  <a:lnTo>
                    <a:pt x="102789" y="57196"/>
                  </a:lnTo>
                  <a:lnTo>
                    <a:pt x="104765" y="83949"/>
                  </a:lnTo>
                  <a:lnTo>
                    <a:pt x="105826" y="84537"/>
                  </a:lnTo>
                  <a:lnTo>
                    <a:pt x="122467" y="85710"/>
                  </a:lnTo>
                  <a:lnTo>
                    <a:pt x="146570" y="62966"/>
                  </a:lnTo>
                  <a:lnTo>
                    <a:pt x="149809" y="56906"/>
                  </a:lnTo>
                  <a:lnTo>
                    <a:pt x="150672" y="53809"/>
                  </a:lnTo>
                  <a:lnTo>
                    <a:pt x="152307" y="51744"/>
                  </a:lnTo>
                  <a:lnTo>
                    <a:pt x="175985" y="33473"/>
                  </a:lnTo>
                  <a:lnTo>
                    <a:pt x="178757" y="27923"/>
                  </a:lnTo>
                  <a:lnTo>
                    <a:pt x="180937" y="10992"/>
                  </a:lnTo>
                  <a:lnTo>
                    <a:pt x="182007" y="10500"/>
                  </a:lnTo>
                  <a:lnTo>
                    <a:pt x="190383" y="9525"/>
                  </a:lnTo>
                  <a:lnTo>
                    <a:pt x="182289" y="9515"/>
                  </a:lnTo>
                  <a:lnTo>
                    <a:pt x="181851" y="10573"/>
                  </a:lnTo>
                  <a:lnTo>
                    <a:pt x="181009" y="18646"/>
                  </a:lnTo>
                  <a:lnTo>
                    <a:pt x="172777" y="27206"/>
                  </a:lnTo>
                  <a:lnTo>
                    <a:pt x="171843" y="33218"/>
                  </a:lnTo>
                  <a:lnTo>
                    <a:pt x="170654" y="34842"/>
                  </a:lnTo>
                  <a:lnTo>
                    <a:pt x="168802" y="35924"/>
                  </a:lnTo>
                  <a:lnTo>
                    <a:pt x="166510" y="36645"/>
                  </a:lnTo>
                  <a:lnTo>
                    <a:pt x="164982" y="38185"/>
                  </a:lnTo>
                  <a:lnTo>
                    <a:pt x="162328" y="46163"/>
                  </a:lnTo>
                  <a:lnTo>
                    <a:pt x="161925" y="90367"/>
                  </a:lnTo>
                  <a:lnTo>
                    <a:pt x="162983" y="91991"/>
                  </a:lnTo>
                  <a:lnTo>
                    <a:pt x="164747" y="93073"/>
                  </a:lnTo>
                  <a:lnTo>
                    <a:pt x="171415" y="95228"/>
                  </a:lnTo>
                  <a:lnTo>
                    <a:pt x="189166" y="95239"/>
                  </a:lnTo>
                  <a:lnTo>
                    <a:pt x="189611" y="94181"/>
                  </a:lnTo>
                  <a:lnTo>
                    <a:pt x="190105" y="90182"/>
                  </a:lnTo>
                  <a:lnTo>
                    <a:pt x="191295" y="88693"/>
                  </a:lnTo>
                  <a:lnTo>
                    <a:pt x="200178" y="84917"/>
                  </a:lnTo>
                  <a:lnTo>
                    <a:pt x="207361" y="79245"/>
                  </a:lnTo>
                  <a:lnTo>
                    <a:pt x="217323" y="76591"/>
                  </a:lnTo>
                  <a:lnTo>
                    <a:pt x="228600" y="6666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55" name="SMARTInkShape-1830"/>
            <p:cNvSpPr/>
            <p:nvPr>
              <p:custDataLst>
                <p:tags r:id="rId316"/>
              </p:custDataLst>
            </p:nvPr>
          </p:nvSpPr>
          <p:spPr>
            <a:xfrm>
              <a:off x="1038225" y="3600450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0"/>
                  </a:moveTo>
                  <a:lnTo>
                    <a:pt x="0" y="0"/>
                  </a:lnTo>
                  <a:lnTo>
                    <a:pt x="0" y="9491"/>
                  </a:lnTo>
                  <a:lnTo>
                    <a:pt x="952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56" name="SMARTInkShape-1831"/>
            <p:cNvSpPr/>
            <p:nvPr>
              <p:custDataLst>
                <p:tags r:id="rId317"/>
              </p:custDataLst>
            </p:nvPr>
          </p:nvSpPr>
          <p:spPr>
            <a:xfrm>
              <a:off x="990600" y="3400425"/>
              <a:ext cx="104773" cy="390526"/>
            </a:xfrm>
            <a:custGeom>
              <a:avLst/>
              <a:gdLst/>
              <a:ahLst/>
              <a:cxnLst/>
              <a:rect l="0" t="0" r="0" b="0"/>
              <a:pathLst>
                <a:path w="104773" h="390526">
                  <a:moveTo>
                    <a:pt x="0" y="9525"/>
                  </a:moveTo>
                  <a:lnTo>
                    <a:pt x="0" y="9525"/>
                  </a:lnTo>
                  <a:lnTo>
                    <a:pt x="0" y="1324"/>
                  </a:lnTo>
                  <a:lnTo>
                    <a:pt x="1058" y="883"/>
                  </a:lnTo>
                  <a:lnTo>
                    <a:pt x="26848" y="0"/>
                  </a:lnTo>
                  <a:lnTo>
                    <a:pt x="35838" y="6546"/>
                  </a:lnTo>
                  <a:lnTo>
                    <a:pt x="44721" y="9701"/>
                  </a:lnTo>
                  <a:lnTo>
                    <a:pt x="50920" y="14189"/>
                  </a:lnTo>
                  <a:lnTo>
                    <a:pt x="54381" y="19712"/>
                  </a:lnTo>
                  <a:lnTo>
                    <a:pt x="61660" y="36937"/>
                  </a:lnTo>
                  <a:lnTo>
                    <a:pt x="88935" y="82995"/>
                  </a:lnTo>
                  <a:lnTo>
                    <a:pt x="99752" y="128890"/>
                  </a:lnTo>
                  <a:lnTo>
                    <a:pt x="104334" y="173219"/>
                  </a:lnTo>
                  <a:lnTo>
                    <a:pt x="104736" y="215498"/>
                  </a:lnTo>
                  <a:lnTo>
                    <a:pt x="104772" y="262166"/>
                  </a:lnTo>
                  <a:lnTo>
                    <a:pt x="103716" y="307896"/>
                  </a:lnTo>
                  <a:lnTo>
                    <a:pt x="93016" y="352420"/>
                  </a:lnTo>
                  <a:lnTo>
                    <a:pt x="76200" y="390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365" name="SMARTInkShape-Group421"/>
          <p:cNvGrpSpPr/>
          <p:nvPr/>
        </p:nvGrpSpPr>
        <p:grpSpPr>
          <a:xfrm>
            <a:off x="47625" y="3838609"/>
            <a:ext cx="828676" cy="438107"/>
            <a:chOff x="47625" y="3838609"/>
            <a:chExt cx="828676" cy="438107"/>
          </a:xfrm>
        </p:grpSpPr>
        <p:sp>
          <p:nvSpPr>
            <p:cNvPr id="26358" name="SMARTInkShape-1832"/>
            <p:cNvSpPr/>
            <p:nvPr>
              <p:custDataLst>
                <p:tags r:id="rId305"/>
              </p:custDataLst>
            </p:nvPr>
          </p:nvSpPr>
          <p:spPr>
            <a:xfrm>
              <a:off x="123825" y="3867150"/>
              <a:ext cx="85726" cy="276226"/>
            </a:xfrm>
            <a:custGeom>
              <a:avLst/>
              <a:gdLst/>
              <a:ahLst/>
              <a:cxnLst/>
              <a:rect l="0" t="0" r="0" b="0"/>
              <a:pathLst>
                <a:path w="85726" h="276226">
                  <a:moveTo>
                    <a:pt x="28575" y="47625"/>
                  </a:moveTo>
                  <a:lnTo>
                    <a:pt x="28575" y="47625"/>
                  </a:lnTo>
                  <a:lnTo>
                    <a:pt x="28575" y="33436"/>
                  </a:lnTo>
                  <a:lnTo>
                    <a:pt x="25753" y="27913"/>
                  </a:lnTo>
                  <a:lnTo>
                    <a:pt x="22029" y="21931"/>
                  </a:lnTo>
                  <a:lnTo>
                    <a:pt x="19166" y="10071"/>
                  </a:lnTo>
                  <a:lnTo>
                    <a:pt x="19050" y="0"/>
                  </a:lnTo>
                  <a:lnTo>
                    <a:pt x="19050" y="45697"/>
                  </a:lnTo>
                  <a:lnTo>
                    <a:pt x="19050" y="87909"/>
                  </a:lnTo>
                  <a:lnTo>
                    <a:pt x="19050" y="135393"/>
                  </a:lnTo>
                  <a:lnTo>
                    <a:pt x="19050" y="177920"/>
                  </a:lnTo>
                  <a:lnTo>
                    <a:pt x="17992" y="196678"/>
                  </a:lnTo>
                  <a:lnTo>
                    <a:pt x="10408" y="224434"/>
                  </a:lnTo>
                  <a:lnTo>
                    <a:pt x="9559" y="250787"/>
                  </a:lnTo>
                  <a:lnTo>
                    <a:pt x="6718" y="257158"/>
                  </a:lnTo>
                  <a:lnTo>
                    <a:pt x="1327" y="264815"/>
                  </a:lnTo>
                  <a:lnTo>
                    <a:pt x="0" y="276222"/>
                  </a:lnTo>
                  <a:lnTo>
                    <a:pt x="0" y="276225"/>
                  </a:lnTo>
                  <a:lnTo>
                    <a:pt x="9409" y="266817"/>
                  </a:lnTo>
                  <a:lnTo>
                    <a:pt x="14547" y="266734"/>
                  </a:lnTo>
                  <a:lnTo>
                    <a:pt x="16048" y="265665"/>
                  </a:lnTo>
                  <a:lnTo>
                    <a:pt x="17049" y="263893"/>
                  </a:lnTo>
                  <a:lnTo>
                    <a:pt x="18655" y="258502"/>
                  </a:lnTo>
                  <a:lnTo>
                    <a:pt x="21696" y="257765"/>
                  </a:lnTo>
                  <a:lnTo>
                    <a:pt x="69265" y="257175"/>
                  </a:lnTo>
                  <a:lnTo>
                    <a:pt x="79887" y="257175"/>
                  </a:lnTo>
                  <a:lnTo>
                    <a:pt x="81833" y="256117"/>
                  </a:lnTo>
                  <a:lnTo>
                    <a:pt x="83130" y="254353"/>
                  </a:lnTo>
                  <a:lnTo>
                    <a:pt x="85725" y="2476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59" name="SMARTInkShape-1833"/>
            <p:cNvSpPr/>
            <p:nvPr>
              <p:custDataLst>
                <p:tags r:id="rId306"/>
              </p:custDataLst>
            </p:nvPr>
          </p:nvSpPr>
          <p:spPr>
            <a:xfrm>
              <a:off x="47625" y="4019550"/>
              <a:ext cx="142876" cy="19051"/>
            </a:xfrm>
            <a:custGeom>
              <a:avLst/>
              <a:gdLst/>
              <a:ahLst/>
              <a:cxnLst/>
              <a:rect l="0" t="0" r="0" b="0"/>
              <a:pathLst>
                <a:path w="142876" h="19051">
                  <a:moveTo>
                    <a:pt x="9525" y="19050"/>
                  </a:moveTo>
                  <a:lnTo>
                    <a:pt x="9525" y="19050"/>
                  </a:lnTo>
                  <a:lnTo>
                    <a:pt x="392" y="19050"/>
                  </a:lnTo>
                  <a:lnTo>
                    <a:pt x="0" y="9535"/>
                  </a:lnTo>
                  <a:lnTo>
                    <a:pt x="45358" y="9525"/>
                  </a:lnTo>
                  <a:lnTo>
                    <a:pt x="55388" y="9525"/>
                  </a:lnTo>
                  <a:lnTo>
                    <a:pt x="64406" y="2979"/>
                  </a:lnTo>
                  <a:lnTo>
                    <a:pt x="73293" y="883"/>
                  </a:lnTo>
                  <a:lnTo>
                    <a:pt x="120918" y="0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60" name="SMARTInkShape-1834"/>
            <p:cNvSpPr/>
            <p:nvPr>
              <p:custDataLst>
                <p:tags r:id="rId307"/>
              </p:custDataLst>
            </p:nvPr>
          </p:nvSpPr>
          <p:spPr>
            <a:xfrm>
              <a:off x="257175" y="4067292"/>
              <a:ext cx="133348" cy="209424"/>
            </a:xfrm>
            <a:custGeom>
              <a:avLst/>
              <a:gdLst/>
              <a:ahLst/>
              <a:cxnLst/>
              <a:rect l="0" t="0" r="0" b="0"/>
              <a:pathLst>
                <a:path w="133348" h="209424">
                  <a:moveTo>
                    <a:pt x="28575" y="28458"/>
                  </a:moveTo>
                  <a:lnTo>
                    <a:pt x="28575" y="28458"/>
                  </a:lnTo>
                  <a:lnTo>
                    <a:pt x="28575" y="9801"/>
                  </a:lnTo>
                  <a:lnTo>
                    <a:pt x="37708" y="9418"/>
                  </a:lnTo>
                  <a:lnTo>
                    <a:pt x="38066" y="1208"/>
                  </a:lnTo>
                  <a:lnTo>
                    <a:pt x="39135" y="766"/>
                  </a:lnTo>
                  <a:lnTo>
                    <a:pt x="46298" y="0"/>
                  </a:lnTo>
                  <a:lnTo>
                    <a:pt x="46740" y="1019"/>
                  </a:lnTo>
                  <a:lnTo>
                    <a:pt x="47232" y="4974"/>
                  </a:lnTo>
                  <a:lnTo>
                    <a:pt x="48421" y="6452"/>
                  </a:lnTo>
                  <a:lnTo>
                    <a:pt x="55791" y="9019"/>
                  </a:lnTo>
                  <a:lnTo>
                    <a:pt x="65232" y="9374"/>
                  </a:lnTo>
                  <a:lnTo>
                    <a:pt x="74749" y="17606"/>
                  </a:lnTo>
                  <a:lnTo>
                    <a:pt x="75770" y="23596"/>
                  </a:lnTo>
                  <a:lnTo>
                    <a:pt x="76073" y="32074"/>
                  </a:lnTo>
                  <a:lnTo>
                    <a:pt x="77173" y="34044"/>
                  </a:lnTo>
                  <a:lnTo>
                    <a:pt x="78966" y="35357"/>
                  </a:lnTo>
                  <a:lnTo>
                    <a:pt x="81219" y="36232"/>
                  </a:lnTo>
                  <a:lnTo>
                    <a:pt x="82721" y="37874"/>
                  </a:lnTo>
                  <a:lnTo>
                    <a:pt x="85329" y="46031"/>
                  </a:lnTo>
                  <a:lnTo>
                    <a:pt x="85724" y="66128"/>
                  </a:lnTo>
                  <a:lnTo>
                    <a:pt x="77524" y="74721"/>
                  </a:lnTo>
                  <a:lnTo>
                    <a:pt x="76234" y="85180"/>
                  </a:lnTo>
                  <a:lnTo>
                    <a:pt x="66791" y="95013"/>
                  </a:lnTo>
                  <a:lnTo>
                    <a:pt x="57150" y="95133"/>
                  </a:lnTo>
                  <a:lnTo>
                    <a:pt x="65351" y="95133"/>
                  </a:lnTo>
                  <a:lnTo>
                    <a:pt x="74760" y="86932"/>
                  </a:lnTo>
                  <a:lnTo>
                    <a:pt x="75240" y="87549"/>
                  </a:lnTo>
                  <a:lnTo>
                    <a:pt x="75773" y="91057"/>
                  </a:lnTo>
                  <a:lnTo>
                    <a:pt x="76974" y="92415"/>
                  </a:lnTo>
                  <a:lnTo>
                    <a:pt x="84363" y="94775"/>
                  </a:lnTo>
                  <a:lnTo>
                    <a:pt x="90378" y="95027"/>
                  </a:lnTo>
                  <a:lnTo>
                    <a:pt x="95907" y="97908"/>
                  </a:lnTo>
                  <a:lnTo>
                    <a:pt x="103023" y="103325"/>
                  </a:lnTo>
                  <a:lnTo>
                    <a:pt x="109313" y="104263"/>
                  </a:lnTo>
                  <a:lnTo>
                    <a:pt x="110975" y="105453"/>
                  </a:lnTo>
                  <a:lnTo>
                    <a:pt x="112083" y="107305"/>
                  </a:lnTo>
                  <a:lnTo>
                    <a:pt x="112822" y="109598"/>
                  </a:lnTo>
                  <a:lnTo>
                    <a:pt x="114373" y="111126"/>
                  </a:lnTo>
                  <a:lnTo>
                    <a:pt x="118918" y="112825"/>
                  </a:lnTo>
                  <a:lnTo>
                    <a:pt x="120554" y="114336"/>
                  </a:lnTo>
                  <a:lnTo>
                    <a:pt x="123394" y="122264"/>
                  </a:lnTo>
                  <a:lnTo>
                    <a:pt x="123698" y="128337"/>
                  </a:lnTo>
                  <a:lnTo>
                    <a:pt x="124798" y="129969"/>
                  </a:lnTo>
                  <a:lnTo>
                    <a:pt x="126591" y="131057"/>
                  </a:lnTo>
                  <a:lnTo>
                    <a:pt x="128844" y="131782"/>
                  </a:lnTo>
                  <a:lnTo>
                    <a:pt x="130346" y="133324"/>
                  </a:lnTo>
                  <a:lnTo>
                    <a:pt x="132954" y="141307"/>
                  </a:lnTo>
                  <a:lnTo>
                    <a:pt x="133347" y="160357"/>
                  </a:lnTo>
                  <a:lnTo>
                    <a:pt x="124217" y="170903"/>
                  </a:lnTo>
                  <a:lnTo>
                    <a:pt x="123941" y="176263"/>
                  </a:lnTo>
                  <a:lnTo>
                    <a:pt x="122844" y="177794"/>
                  </a:lnTo>
                  <a:lnTo>
                    <a:pt x="121054" y="178815"/>
                  </a:lnTo>
                  <a:lnTo>
                    <a:pt x="118803" y="179496"/>
                  </a:lnTo>
                  <a:lnTo>
                    <a:pt x="117302" y="181009"/>
                  </a:lnTo>
                  <a:lnTo>
                    <a:pt x="115634" y="185511"/>
                  </a:lnTo>
                  <a:lnTo>
                    <a:pt x="114131" y="187135"/>
                  </a:lnTo>
                  <a:lnTo>
                    <a:pt x="109639" y="188939"/>
                  </a:lnTo>
                  <a:lnTo>
                    <a:pt x="101160" y="189955"/>
                  </a:lnTo>
                  <a:lnTo>
                    <a:pt x="99190" y="191156"/>
                  </a:lnTo>
                  <a:lnTo>
                    <a:pt x="97877" y="193015"/>
                  </a:lnTo>
                  <a:lnTo>
                    <a:pt x="97001" y="195313"/>
                  </a:lnTo>
                  <a:lnTo>
                    <a:pt x="95359" y="196845"/>
                  </a:lnTo>
                  <a:lnTo>
                    <a:pt x="90712" y="198546"/>
                  </a:lnTo>
                  <a:lnTo>
                    <a:pt x="77962" y="199788"/>
                  </a:lnTo>
                  <a:lnTo>
                    <a:pt x="68944" y="206430"/>
                  </a:lnTo>
                  <a:lnTo>
                    <a:pt x="60057" y="208543"/>
                  </a:lnTo>
                  <a:lnTo>
                    <a:pt x="30453" y="209423"/>
                  </a:lnTo>
                  <a:lnTo>
                    <a:pt x="21342" y="202885"/>
                  </a:lnTo>
                  <a:lnTo>
                    <a:pt x="11290" y="200300"/>
                  </a:lnTo>
                  <a:lnTo>
                    <a:pt x="0" y="19990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61" name="SMARTInkShape-1835"/>
            <p:cNvSpPr/>
            <p:nvPr>
              <p:custDataLst>
                <p:tags r:id="rId308"/>
              </p:custDataLst>
            </p:nvPr>
          </p:nvSpPr>
          <p:spPr>
            <a:xfrm>
              <a:off x="523875" y="3991286"/>
              <a:ext cx="114301" cy="28265"/>
            </a:xfrm>
            <a:custGeom>
              <a:avLst/>
              <a:gdLst/>
              <a:ahLst/>
              <a:cxnLst/>
              <a:rect l="0" t="0" r="0" b="0"/>
              <a:pathLst>
                <a:path w="114301" h="28265">
                  <a:moveTo>
                    <a:pt x="0" y="28264"/>
                  </a:moveTo>
                  <a:lnTo>
                    <a:pt x="0" y="28264"/>
                  </a:lnTo>
                  <a:lnTo>
                    <a:pt x="0" y="18739"/>
                  </a:lnTo>
                  <a:lnTo>
                    <a:pt x="46174" y="18739"/>
                  </a:lnTo>
                  <a:lnTo>
                    <a:pt x="46657" y="17681"/>
                  </a:lnTo>
                  <a:lnTo>
                    <a:pt x="47195" y="13682"/>
                  </a:lnTo>
                  <a:lnTo>
                    <a:pt x="48397" y="12193"/>
                  </a:lnTo>
                  <a:lnTo>
                    <a:pt x="55788" y="9607"/>
                  </a:lnTo>
                  <a:lnTo>
                    <a:pt x="84281" y="9214"/>
                  </a:lnTo>
                  <a:lnTo>
                    <a:pt x="84763" y="8156"/>
                  </a:lnTo>
                  <a:lnTo>
                    <a:pt x="85297" y="4157"/>
                  </a:lnTo>
                  <a:lnTo>
                    <a:pt x="86498" y="3726"/>
                  </a:lnTo>
                  <a:lnTo>
                    <a:pt x="90655" y="6070"/>
                  </a:lnTo>
                  <a:lnTo>
                    <a:pt x="92186" y="6059"/>
                  </a:lnTo>
                  <a:lnTo>
                    <a:pt x="93208" y="4994"/>
                  </a:lnTo>
                  <a:lnTo>
                    <a:pt x="94847" y="737"/>
                  </a:lnTo>
                  <a:lnTo>
                    <a:pt x="100187" y="0"/>
                  </a:lnTo>
                  <a:lnTo>
                    <a:pt x="101716" y="954"/>
                  </a:lnTo>
                  <a:lnTo>
                    <a:pt x="102736" y="2649"/>
                  </a:lnTo>
                  <a:lnTo>
                    <a:pt x="103416" y="4837"/>
                  </a:lnTo>
                  <a:lnTo>
                    <a:pt x="104927" y="6296"/>
                  </a:lnTo>
                  <a:lnTo>
                    <a:pt x="114300" y="921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62" name="SMARTInkShape-1836"/>
            <p:cNvSpPr/>
            <p:nvPr>
              <p:custDataLst>
                <p:tags r:id="rId309"/>
              </p:custDataLst>
            </p:nvPr>
          </p:nvSpPr>
          <p:spPr>
            <a:xfrm>
              <a:off x="581059" y="4067175"/>
              <a:ext cx="85692" cy="19051"/>
            </a:xfrm>
            <a:custGeom>
              <a:avLst/>
              <a:gdLst/>
              <a:ahLst/>
              <a:cxnLst/>
              <a:rect l="0" t="0" r="0" b="0"/>
              <a:pathLst>
                <a:path w="85692" h="19051">
                  <a:moveTo>
                    <a:pt x="9491" y="19050"/>
                  </a:moveTo>
                  <a:lnTo>
                    <a:pt x="9491" y="19050"/>
                  </a:lnTo>
                  <a:lnTo>
                    <a:pt x="0" y="19050"/>
                  </a:lnTo>
                  <a:lnTo>
                    <a:pt x="22714" y="19050"/>
                  </a:lnTo>
                  <a:lnTo>
                    <a:pt x="24656" y="17992"/>
                  </a:lnTo>
                  <a:lnTo>
                    <a:pt x="25951" y="16228"/>
                  </a:lnTo>
                  <a:lnTo>
                    <a:pt x="26815" y="13993"/>
                  </a:lnTo>
                  <a:lnTo>
                    <a:pt x="28448" y="12504"/>
                  </a:lnTo>
                  <a:lnTo>
                    <a:pt x="33086" y="10849"/>
                  </a:lnTo>
                  <a:lnTo>
                    <a:pt x="72998" y="8474"/>
                  </a:lnTo>
                  <a:lnTo>
                    <a:pt x="85691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63" name="SMARTInkShape-1837"/>
            <p:cNvSpPr/>
            <p:nvPr>
              <p:custDataLst>
                <p:tags r:id="rId310"/>
              </p:custDataLst>
            </p:nvPr>
          </p:nvSpPr>
          <p:spPr>
            <a:xfrm>
              <a:off x="724327" y="3838609"/>
              <a:ext cx="103956" cy="171417"/>
            </a:xfrm>
            <a:custGeom>
              <a:avLst/>
              <a:gdLst/>
              <a:ahLst/>
              <a:cxnLst/>
              <a:rect l="0" t="0" r="0" b="0"/>
              <a:pathLst>
                <a:path w="103956" h="171417">
                  <a:moveTo>
                    <a:pt x="18623" y="38066"/>
                  </a:moveTo>
                  <a:lnTo>
                    <a:pt x="18623" y="38066"/>
                  </a:lnTo>
                  <a:lnTo>
                    <a:pt x="18623" y="29865"/>
                  </a:lnTo>
                  <a:lnTo>
                    <a:pt x="17565" y="29424"/>
                  </a:lnTo>
                  <a:lnTo>
                    <a:pt x="0" y="28544"/>
                  </a:lnTo>
                  <a:lnTo>
                    <a:pt x="9065" y="19050"/>
                  </a:lnTo>
                  <a:lnTo>
                    <a:pt x="9088" y="13969"/>
                  </a:lnTo>
                  <a:lnTo>
                    <a:pt x="10150" y="12477"/>
                  </a:lnTo>
                  <a:lnTo>
                    <a:pt x="11916" y="11482"/>
                  </a:lnTo>
                  <a:lnTo>
                    <a:pt x="18230" y="9608"/>
                  </a:lnTo>
                  <a:lnTo>
                    <a:pt x="27745" y="362"/>
                  </a:lnTo>
                  <a:lnTo>
                    <a:pt x="36314" y="0"/>
                  </a:lnTo>
                  <a:lnTo>
                    <a:pt x="45755" y="8170"/>
                  </a:lnTo>
                  <a:lnTo>
                    <a:pt x="54517" y="10288"/>
                  </a:lnTo>
                  <a:lnTo>
                    <a:pt x="64494" y="17658"/>
                  </a:lnTo>
                  <a:lnTo>
                    <a:pt x="70785" y="18614"/>
                  </a:lnTo>
                  <a:lnTo>
                    <a:pt x="72448" y="19806"/>
                  </a:lnTo>
                  <a:lnTo>
                    <a:pt x="73556" y="21660"/>
                  </a:lnTo>
                  <a:lnTo>
                    <a:pt x="74295" y="23953"/>
                  </a:lnTo>
                  <a:lnTo>
                    <a:pt x="75846" y="25483"/>
                  </a:lnTo>
                  <a:lnTo>
                    <a:pt x="80391" y="27181"/>
                  </a:lnTo>
                  <a:lnTo>
                    <a:pt x="82027" y="28693"/>
                  </a:lnTo>
                  <a:lnTo>
                    <a:pt x="84867" y="36622"/>
                  </a:lnTo>
                  <a:lnTo>
                    <a:pt x="87929" y="37425"/>
                  </a:lnTo>
                  <a:lnTo>
                    <a:pt x="90227" y="37638"/>
                  </a:lnTo>
                  <a:lnTo>
                    <a:pt x="91759" y="38839"/>
                  </a:lnTo>
                  <a:lnTo>
                    <a:pt x="94419" y="46229"/>
                  </a:lnTo>
                  <a:lnTo>
                    <a:pt x="94788" y="55672"/>
                  </a:lnTo>
                  <a:lnTo>
                    <a:pt x="103955" y="66211"/>
                  </a:lnTo>
                  <a:lnTo>
                    <a:pt x="96112" y="74804"/>
                  </a:lnTo>
                  <a:lnTo>
                    <a:pt x="94856" y="85263"/>
                  </a:lnTo>
                  <a:lnTo>
                    <a:pt x="94833" y="90621"/>
                  </a:lnTo>
                  <a:lnTo>
                    <a:pt x="93771" y="92153"/>
                  </a:lnTo>
                  <a:lnTo>
                    <a:pt x="92005" y="93174"/>
                  </a:lnTo>
                  <a:lnTo>
                    <a:pt x="89769" y="93854"/>
                  </a:lnTo>
                  <a:lnTo>
                    <a:pt x="88279" y="95367"/>
                  </a:lnTo>
                  <a:lnTo>
                    <a:pt x="85691" y="103297"/>
                  </a:lnTo>
                  <a:lnTo>
                    <a:pt x="85414" y="109370"/>
                  </a:lnTo>
                  <a:lnTo>
                    <a:pt x="84317" y="111002"/>
                  </a:lnTo>
                  <a:lnTo>
                    <a:pt x="82528" y="112090"/>
                  </a:lnTo>
                  <a:lnTo>
                    <a:pt x="77107" y="113836"/>
                  </a:lnTo>
                  <a:lnTo>
                    <a:pt x="76366" y="116897"/>
                  </a:lnTo>
                  <a:lnTo>
                    <a:pt x="75783" y="136929"/>
                  </a:lnTo>
                  <a:lnTo>
                    <a:pt x="74722" y="138900"/>
                  </a:lnTo>
                  <a:lnTo>
                    <a:pt x="72955" y="140214"/>
                  </a:lnTo>
                  <a:lnTo>
                    <a:pt x="70720" y="141090"/>
                  </a:lnTo>
                  <a:lnTo>
                    <a:pt x="69229" y="142732"/>
                  </a:lnTo>
                  <a:lnTo>
                    <a:pt x="67573" y="147378"/>
                  </a:lnTo>
                  <a:lnTo>
                    <a:pt x="66248" y="17141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64" name="SMARTInkShape-1838"/>
            <p:cNvSpPr/>
            <p:nvPr>
              <p:custDataLst>
                <p:tags r:id="rId311"/>
              </p:custDataLst>
            </p:nvPr>
          </p:nvSpPr>
          <p:spPr>
            <a:xfrm>
              <a:off x="857250" y="4210050"/>
              <a:ext cx="19051" cy="9526"/>
            </a:xfrm>
            <a:custGeom>
              <a:avLst/>
              <a:gdLst/>
              <a:ahLst/>
              <a:cxnLst/>
              <a:rect l="0" t="0" r="0" b="0"/>
              <a:pathLst>
                <a:path w="19051" h="95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  <a:lnTo>
                    <a:pt x="0" y="9515"/>
                  </a:lnTo>
                  <a:lnTo>
                    <a:pt x="9133" y="9525"/>
                  </a:lnTo>
                  <a:lnTo>
                    <a:pt x="190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368" name="SMARTInkShape-Group422"/>
          <p:cNvGrpSpPr/>
          <p:nvPr/>
        </p:nvGrpSpPr>
        <p:grpSpPr>
          <a:xfrm>
            <a:off x="-19049" y="1819275"/>
            <a:ext cx="1352550" cy="2847976"/>
            <a:chOff x="-19049" y="1819275"/>
            <a:chExt cx="1352550" cy="2847976"/>
          </a:xfrm>
        </p:grpSpPr>
        <p:sp>
          <p:nvSpPr>
            <p:cNvPr id="26366" name="SMARTInkShape-1839"/>
            <p:cNvSpPr/>
            <p:nvPr>
              <p:custDataLst>
                <p:tags r:id="rId303"/>
              </p:custDataLst>
            </p:nvPr>
          </p:nvSpPr>
          <p:spPr>
            <a:xfrm>
              <a:off x="1257300" y="1819275"/>
              <a:ext cx="76201" cy="2847976"/>
            </a:xfrm>
            <a:custGeom>
              <a:avLst/>
              <a:gdLst/>
              <a:ahLst/>
              <a:cxnLst/>
              <a:rect l="0" t="0" r="0" b="0"/>
              <a:pathLst>
                <a:path w="76201" h="2847976">
                  <a:moveTo>
                    <a:pt x="0" y="0"/>
                  </a:moveTo>
                  <a:lnTo>
                    <a:pt x="0" y="0"/>
                  </a:lnTo>
                  <a:lnTo>
                    <a:pt x="0" y="47514"/>
                  </a:lnTo>
                  <a:lnTo>
                    <a:pt x="0" y="93140"/>
                  </a:lnTo>
                  <a:lnTo>
                    <a:pt x="1058" y="136460"/>
                  </a:lnTo>
                  <a:lnTo>
                    <a:pt x="7539" y="154582"/>
                  </a:lnTo>
                  <a:lnTo>
                    <a:pt x="10506" y="188097"/>
                  </a:lnTo>
                  <a:lnTo>
                    <a:pt x="17049" y="210330"/>
                  </a:lnTo>
                  <a:lnTo>
                    <a:pt x="18933" y="254046"/>
                  </a:lnTo>
                  <a:lnTo>
                    <a:pt x="21820" y="263898"/>
                  </a:lnTo>
                  <a:lnTo>
                    <a:pt x="25573" y="272863"/>
                  </a:lnTo>
                  <a:lnTo>
                    <a:pt x="28399" y="314500"/>
                  </a:lnTo>
                  <a:lnTo>
                    <a:pt x="28560" y="355263"/>
                  </a:lnTo>
                  <a:lnTo>
                    <a:pt x="28574" y="399463"/>
                  </a:lnTo>
                  <a:lnTo>
                    <a:pt x="31397" y="421748"/>
                  </a:lnTo>
                  <a:lnTo>
                    <a:pt x="37511" y="466121"/>
                  </a:lnTo>
                  <a:lnTo>
                    <a:pt x="38048" y="512311"/>
                  </a:lnTo>
                  <a:lnTo>
                    <a:pt x="38095" y="555093"/>
                  </a:lnTo>
                  <a:lnTo>
                    <a:pt x="38100" y="599365"/>
                  </a:lnTo>
                  <a:lnTo>
                    <a:pt x="38100" y="639545"/>
                  </a:lnTo>
                  <a:lnTo>
                    <a:pt x="40922" y="678441"/>
                  </a:lnTo>
                  <a:lnTo>
                    <a:pt x="46742" y="723127"/>
                  </a:lnTo>
                  <a:lnTo>
                    <a:pt x="47508" y="763362"/>
                  </a:lnTo>
                  <a:lnTo>
                    <a:pt x="47610" y="802265"/>
                  </a:lnTo>
                  <a:lnTo>
                    <a:pt x="48681" y="848010"/>
                  </a:lnTo>
                  <a:lnTo>
                    <a:pt x="55826" y="895387"/>
                  </a:lnTo>
                  <a:lnTo>
                    <a:pt x="56975" y="942980"/>
                  </a:lnTo>
                  <a:lnTo>
                    <a:pt x="57115" y="986133"/>
                  </a:lnTo>
                  <a:lnTo>
                    <a:pt x="57143" y="1027817"/>
                  </a:lnTo>
                  <a:lnTo>
                    <a:pt x="57149" y="1069448"/>
                  </a:lnTo>
                  <a:lnTo>
                    <a:pt x="57150" y="1113067"/>
                  </a:lnTo>
                  <a:lnTo>
                    <a:pt x="57150" y="1153315"/>
                  </a:lnTo>
                  <a:lnTo>
                    <a:pt x="57150" y="1200933"/>
                  </a:lnTo>
                  <a:lnTo>
                    <a:pt x="57150" y="1246049"/>
                  </a:lnTo>
                  <a:lnTo>
                    <a:pt x="57150" y="1293138"/>
                  </a:lnTo>
                  <a:lnTo>
                    <a:pt x="57150" y="1340383"/>
                  </a:lnTo>
                  <a:lnTo>
                    <a:pt x="57150" y="1385659"/>
                  </a:lnTo>
                  <a:lnTo>
                    <a:pt x="57150" y="1422802"/>
                  </a:lnTo>
                  <a:lnTo>
                    <a:pt x="57150" y="1460619"/>
                  </a:lnTo>
                  <a:lnTo>
                    <a:pt x="57150" y="1498635"/>
                  </a:lnTo>
                  <a:lnTo>
                    <a:pt x="57150" y="1536710"/>
                  </a:lnTo>
                  <a:lnTo>
                    <a:pt x="57150" y="1574803"/>
                  </a:lnTo>
                  <a:lnTo>
                    <a:pt x="57150" y="1619055"/>
                  </a:lnTo>
                  <a:lnTo>
                    <a:pt x="57150" y="1655058"/>
                  </a:lnTo>
                  <a:lnTo>
                    <a:pt x="57150" y="1692537"/>
                  </a:lnTo>
                  <a:lnTo>
                    <a:pt x="57150" y="1730453"/>
                  </a:lnTo>
                  <a:lnTo>
                    <a:pt x="57150" y="1768498"/>
                  </a:lnTo>
                  <a:lnTo>
                    <a:pt x="57150" y="1806582"/>
                  </a:lnTo>
                  <a:lnTo>
                    <a:pt x="58208" y="1843619"/>
                  </a:lnTo>
                  <a:lnTo>
                    <a:pt x="64689" y="1887936"/>
                  </a:lnTo>
                  <a:lnTo>
                    <a:pt x="66086" y="1924639"/>
                  </a:lnTo>
                  <a:lnTo>
                    <a:pt x="66558" y="1969910"/>
                  </a:lnTo>
                  <a:lnTo>
                    <a:pt x="66652" y="2015972"/>
                  </a:lnTo>
                  <a:lnTo>
                    <a:pt x="66670" y="2059565"/>
                  </a:lnTo>
                  <a:lnTo>
                    <a:pt x="66674" y="2096141"/>
                  </a:lnTo>
                  <a:lnTo>
                    <a:pt x="66675" y="2141370"/>
                  </a:lnTo>
                  <a:lnTo>
                    <a:pt x="66675" y="2188483"/>
                  </a:lnTo>
                  <a:lnTo>
                    <a:pt x="66675" y="2235732"/>
                  </a:lnTo>
                  <a:lnTo>
                    <a:pt x="71732" y="2281009"/>
                  </a:lnTo>
                  <a:lnTo>
                    <a:pt x="75317" y="2324172"/>
                  </a:lnTo>
                  <a:lnTo>
                    <a:pt x="76025" y="2369544"/>
                  </a:lnTo>
                  <a:lnTo>
                    <a:pt x="76165" y="2414451"/>
                  </a:lnTo>
                  <a:lnTo>
                    <a:pt x="76193" y="2456482"/>
                  </a:lnTo>
                  <a:lnTo>
                    <a:pt x="76199" y="2495359"/>
                  </a:lnTo>
                  <a:lnTo>
                    <a:pt x="76200" y="2533612"/>
                  </a:lnTo>
                  <a:lnTo>
                    <a:pt x="76200" y="2578448"/>
                  </a:lnTo>
                  <a:lnTo>
                    <a:pt x="76200" y="2620257"/>
                  </a:lnTo>
                  <a:lnTo>
                    <a:pt x="76200" y="2662060"/>
                  </a:lnTo>
                  <a:lnTo>
                    <a:pt x="76200" y="2706827"/>
                  </a:lnTo>
                  <a:lnTo>
                    <a:pt x="76200" y="2749144"/>
                  </a:lnTo>
                  <a:lnTo>
                    <a:pt x="76200" y="2796175"/>
                  </a:lnTo>
                  <a:lnTo>
                    <a:pt x="76200" y="2842830"/>
                  </a:lnTo>
                  <a:lnTo>
                    <a:pt x="76200" y="28479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67" name="SMARTInkShape-1840"/>
            <p:cNvSpPr/>
            <p:nvPr>
              <p:custDataLst>
                <p:tags r:id="rId304"/>
              </p:custDataLst>
            </p:nvPr>
          </p:nvSpPr>
          <p:spPr>
            <a:xfrm>
              <a:off x="-19049" y="3752850"/>
              <a:ext cx="1295400" cy="76201"/>
            </a:xfrm>
            <a:custGeom>
              <a:avLst/>
              <a:gdLst/>
              <a:ahLst/>
              <a:cxnLst/>
              <a:rect l="0" t="0" r="0" b="0"/>
              <a:pathLst>
                <a:path w="1295400" h="76201">
                  <a:moveTo>
                    <a:pt x="19049" y="38100"/>
                  </a:moveTo>
                  <a:lnTo>
                    <a:pt x="19049" y="38100"/>
                  </a:lnTo>
                  <a:lnTo>
                    <a:pt x="19049" y="46301"/>
                  </a:lnTo>
                  <a:lnTo>
                    <a:pt x="17991" y="46742"/>
                  </a:lnTo>
                  <a:lnTo>
                    <a:pt x="0" y="47625"/>
                  </a:lnTo>
                  <a:lnTo>
                    <a:pt x="9408" y="47625"/>
                  </a:lnTo>
                  <a:lnTo>
                    <a:pt x="18932" y="57033"/>
                  </a:lnTo>
                  <a:lnTo>
                    <a:pt x="46149" y="57150"/>
                  </a:lnTo>
                  <a:lnTo>
                    <a:pt x="55695" y="65351"/>
                  </a:lnTo>
                  <a:lnTo>
                    <a:pt x="65222" y="66558"/>
                  </a:lnTo>
                  <a:lnTo>
                    <a:pt x="83970" y="66672"/>
                  </a:lnTo>
                  <a:lnTo>
                    <a:pt x="92982" y="73221"/>
                  </a:lnTo>
                  <a:lnTo>
                    <a:pt x="101868" y="75317"/>
                  </a:lnTo>
                  <a:lnTo>
                    <a:pt x="149247" y="76200"/>
                  </a:lnTo>
                  <a:lnTo>
                    <a:pt x="196849" y="76200"/>
                  </a:lnTo>
                  <a:lnTo>
                    <a:pt x="244474" y="76200"/>
                  </a:lnTo>
                  <a:lnTo>
                    <a:pt x="288571" y="76200"/>
                  </a:lnTo>
                  <a:lnTo>
                    <a:pt x="332908" y="76200"/>
                  </a:lnTo>
                  <a:lnTo>
                    <a:pt x="380407" y="76200"/>
                  </a:lnTo>
                  <a:lnTo>
                    <a:pt x="428031" y="76200"/>
                  </a:lnTo>
                  <a:lnTo>
                    <a:pt x="475656" y="76200"/>
                  </a:lnTo>
                  <a:lnTo>
                    <a:pt x="522178" y="76200"/>
                  </a:lnTo>
                  <a:lnTo>
                    <a:pt x="568415" y="76200"/>
                  </a:lnTo>
                  <a:lnTo>
                    <a:pt x="592273" y="76200"/>
                  </a:lnTo>
                  <a:lnTo>
                    <a:pt x="599429" y="73378"/>
                  </a:lnTo>
                  <a:lnTo>
                    <a:pt x="602819" y="71143"/>
                  </a:lnTo>
                  <a:lnTo>
                    <a:pt x="617703" y="67999"/>
                  </a:lnTo>
                  <a:lnTo>
                    <a:pt x="664012" y="66709"/>
                  </a:lnTo>
                  <a:lnTo>
                    <a:pt x="673646" y="63868"/>
                  </a:lnTo>
                  <a:lnTo>
                    <a:pt x="682515" y="60136"/>
                  </a:lnTo>
                  <a:lnTo>
                    <a:pt x="726978" y="57228"/>
                  </a:lnTo>
                  <a:lnTo>
                    <a:pt x="739863" y="56115"/>
                  </a:lnTo>
                  <a:lnTo>
                    <a:pt x="767381" y="48510"/>
                  </a:lnTo>
                  <a:lnTo>
                    <a:pt x="812087" y="46590"/>
                  </a:lnTo>
                  <a:lnTo>
                    <a:pt x="830728" y="40091"/>
                  </a:lnTo>
                  <a:lnTo>
                    <a:pt x="859415" y="35452"/>
                  </a:lnTo>
                  <a:lnTo>
                    <a:pt x="878020" y="29933"/>
                  </a:lnTo>
                  <a:lnTo>
                    <a:pt x="922200" y="28610"/>
                  </a:lnTo>
                  <a:lnTo>
                    <a:pt x="969086" y="19312"/>
                  </a:lnTo>
                  <a:lnTo>
                    <a:pt x="1012750" y="17999"/>
                  </a:lnTo>
                  <a:lnTo>
                    <a:pt x="1031446" y="10850"/>
                  </a:lnTo>
                  <a:lnTo>
                    <a:pt x="1076144" y="9540"/>
                  </a:lnTo>
                  <a:lnTo>
                    <a:pt x="1106739" y="9525"/>
                  </a:lnTo>
                  <a:lnTo>
                    <a:pt x="1113831" y="6703"/>
                  </a:lnTo>
                  <a:lnTo>
                    <a:pt x="1120510" y="2979"/>
                  </a:lnTo>
                  <a:lnTo>
                    <a:pt x="1133422" y="589"/>
                  </a:lnTo>
                  <a:lnTo>
                    <a:pt x="1179805" y="3"/>
                  </a:lnTo>
                  <a:lnTo>
                    <a:pt x="1227396" y="0"/>
                  </a:lnTo>
                  <a:lnTo>
                    <a:pt x="1273151" y="0"/>
                  </a:lnTo>
                  <a:lnTo>
                    <a:pt x="1295399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372" name="SMARTInkShape-Group423"/>
          <p:cNvGrpSpPr/>
          <p:nvPr/>
        </p:nvGrpSpPr>
        <p:grpSpPr>
          <a:xfrm>
            <a:off x="2409825" y="2114550"/>
            <a:ext cx="2000251" cy="257176"/>
            <a:chOff x="2409825" y="2114550"/>
            <a:chExt cx="2000251" cy="257176"/>
          </a:xfrm>
        </p:grpSpPr>
        <p:sp>
          <p:nvSpPr>
            <p:cNvPr id="26369" name="SMARTInkShape-1841"/>
            <p:cNvSpPr/>
            <p:nvPr>
              <p:custDataLst>
                <p:tags r:id="rId300"/>
              </p:custDataLst>
            </p:nvPr>
          </p:nvSpPr>
          <p:spPr>
            <a:xfrm>
              <a:off x="2409825" y="2114550"/>
              <a:ext cx="19051" cy="161926"/>
            </a:xfrm>
            <a:custGeom>
              <a:avLst/>
              <a:gdLst/>
              <a:ahLst/>
              <a:cxnLst/>
              <a:rect l="0" t="0" r="0" b="0"/>
              <a:pathLst>
                <a:path w="19051" h="161926">
                  <a:moveTo>
                    <a:pt x="9525" y="19050"/>
                  </a:moveTo>
                  <a:lnTo>
                    <a:pt x="9525" y="19050"/>
                  </a:lnTo>
                  <a:lnTo>
                    <a:pt x="18658" y="9917"/>
                  </a:lnTo>
                  <a:lnTo>
                    <a:pt x="19050" y="0"/>
                  </a:lnTo>
                  <a:lnTo>
                    <a:pt x="19050" y="5056"/>
                  </a:lnTo>
                  <a:lnTo>
                    <a:pt x="17992" y="6546"/>
                  </a:lnTo>
                  <a:lnTo>
                    <a:pt x="16228" y="7539"/>
                  </a:lnTo>
                  <a:lnTo>
                    <a:pt x="10849" y="9133"/>
                  </a:lnTo>
                  <a:lnTo>
                    <a:pt x="10114" y="12173"/>
                  </a:lnTo>
                  <a:lnTo>
                    <a:pt x="9526" y="45864"/>
                  </a:lnTo>
                  <a:lnTo>
                    <a:pt x="2979" y="54881"/>
                  </a:lnTo>
                  <a:lnTo>
                    <a:pt x="883" y="63769"/>
                  </a:lnTo>
                  <a:lnTo>
                    <a:pt x="2" y="110067"/>
                  </a:lnTo>
                  <a:lnTo>
                    <a:pt x="0" y="152389"/>
                  </a:lnTo>
                  <a:lnTo>
                    <a:pt x="9525" y="1619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70" name="SMARTInkShape-1842"/>
            <p:cNvSpPr/>
            <p:nvPr>
              <p:custDataLst>
                <p:tags r:id="rId301"/>
              </p:custDataLst>
            </p:nvPr>
          </p:nvSpPr>
          <p:spPr>
            <a:xfrm>
              <a:off x="2457450" y="2219325"/>
              <a:ext cx="1952626" cy="38101"/>
            </a:xfrm>
            <a:custGeom>
              <a:avLst/>
              <a:gdLst/>
              <a:ahLst/>
              <a:cxnLst/>
              <a:rect l="0" t="0" r="0" b="0"/>
              <a:pathLst>
                <a:path w="1952626" h="38101">
                  <a:moveTo>
                    <a:pt x="0" y="9525"/>
                  </a:moveTo>
                  <a:lnTo>
                    <a:pt x="0" y="9525"/>
                  </a:lnTo>
                  <a:lnTo>
                    <a:pt x="9490" y="34"/>
                  </a:lnTo>
                  <a:lnTo>
                    <a:pt x="17723" y="3"/>
                  </a:lnTo>
                  <a:lnTo>
                    <a:pt x="18165" y="1060"/>
                  </a:lnTo>
                  <a:lnTo>
                    <a:pt x="18934" y="8201"/>
                  </a:lnTo>
                  <a:lnTo>
                    <a:pt x="21820" y="8937"/>
                  </a:lnTo>
                  <a:lnTo>
                    <a:pt x="67321" y="9525"/>
                  </a:lnTo>
                  <a:lnTo>
                    <a:pt x="88938" y="9525"/>
                  </a:lnTo>
                  <a:lnTo>
                    <a:pt x="95267" y="12347"/>
                  </a:lnTo>
                  <a:lnTo>
                    <a:pt x="101608" y="16071"/>
                  </a:lnTo>
                  <a:lnTo>
                    <a:pt x="114302" y="18462"/>
                  </a:lnTo>
                  <a:lnTo>
                    <a:pt x="160239" y="19040"/>
                  </a:lnTo>
                  <a:lnTo>
                    <a:pt x="206466" y="19050"/>
                  </a:lnTo>
                  <a:lnTo>
                    <a:pt x="247841" y="19050"/>
                  </a:lnTo>
                  <a:lnTo>
                    <a:pt x="292111" y="19050"/>
                  </a:lnTo>
                  <a:lnTo>
                    <a:pt x="336551" y="19050"/>
                  </a:lnTo>
                  <a:lnTo>
                    <a:pt x="381000" y="19050"/>
                  </a:lnTo>
                  <a:lnTo>
                    <a:pt x="426638" y="19050"/>
                  </a:lnTo>
                  <a:lnTo>
                    <a:pt x="440442" y="20108"/>
                  </a:lnTo>
                  <a:lnTo>
                    <a:pt x="485894" y="27692"/>
                  </a:lnTo>
                  <a:lnTo>
                    <a:pt x="533327" y="28497"/>
                  </a:lnTo>
                  <a:lnTo>
                    <a:pt x="580936" y="28568"/>
                  </a:lnTo>
                  <a:lnTo>
                    <a:pt x="628559" y="28574"/>
                  </a:lnTo>
                  <a:lnTo>
                    <a:pt x="668201" y="28575"/>
                  </a:lnTo>
                  <a:lnTo>
                    <a:pt x="711744" y="28575"/>
                  </a:lnTo>
                  <a:lnTo>
                    <a:pt x="753383" y="29633"/>
                  </a:lnTo>
                  <a:lnTo>
                    <a:pt x="800219" y="36776"/>
                  </a:lnTo>
                  <a:lnTo>
                    <a:pt x="847741" y="37926"/>
                  </a:lnTo>
                  <a:lnTo>
                    <a:pt x="895352" y="38077"/>
                  </a:lnTo>
                  <a:lnTo>
                    <a:pt x="942975" y="38097"/>
                  </a:lnTo>
                  <a:lnTo>
                    <a:pt x="990600" y="38100"/>
                  </a:lnTo>
                  <a:lnTo>
                    <a:pt x="1033756" y="38100"/>
                  </a:lnTo>
                  <a:lnTo>
                    <a:pt x="1075442" y="38100"/>
                  </a:lnTo>
                  <a:lnTo>
                    <a:pt x="1117073" y="38100"/>
                  </a:lnTo>
                  <a:lnTo>
                    <a:pt x="1160692" y="38100"/>
                  </a:lnTo>
                  <a:lnTo>
                    <a:pt x="1200940" y="38100"/>
                  </a:lnTo>
                  <a:lnTo>
                    <a:pt x="1245736" y="38100"/>
                  </a:lnTo>
                  <a:lnTo>
                    <a:pt x="1285472" y="38100"/>
                  </a:lnTo>
                  <a:lnTo>
                    <a:pt x="1324954" y="38100"/>
                  </a:lnTo>
                  <a:lnTo>
                    <a:pt x="1369598" y="38100"/>
                  </a:lnTo>
                  <a:lnTo>
                    <a:pt x="1409305" y="38100"/>
                  </a:lnTo>
                  <a:lnTo>
                    <a:pt x="1454267" y="38100"/>
                  </a:lnTo>
                  <a:lnTo>
                    <a:pt x="1494821" y="35278"/>
                  </a:lnTo>
                  <a:lnTo>
                    <a:pt x="1533406" y="29899"/>
                  </a:lnTo>
                  <a:lnTo>
                    <a:pt x="1578148" y="28836"/>
                  </a:lnTo>
                  <a:lnTo>
                    <a:pt x="1618657" y="28627"/>
                  </a:lnTo>
                  <a:lnTo>
                    <a:pt x="1665738" y="27524"/>
                  </a:lnTo>
                  <a:lnTo>
                    <a:pt x="1706289" y="20375"/>
                  </a:lnTo>
                  <a:lnTo>
                    <a:pt x="1752773" y="19225"/>
                  </a:lnTo>
                  <a:lnTo>
                    <a:pt x="1793702" y="18015"/>
                  </a:lnTo>
                  <a:lnTo>
                    <a:pt x="1840509" y="10410"/>
                  </a:lnTo>
                  <a:lnTo>
                    <a:pt x="1885892" y="9577"/>
                  </a:lnTo>
                  <a:lnTo>
                    <a:pt x="1897566" y="8490"/>
                  </a:lnTo>
                  <a:lnTo>
                    <a:pt x="1917139" y="1327"/>
                  </a:lnTo>
                  <a:lnTo>
                    <a:pt x="19526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71" name="SMARTInkShape-1843"/>
            <p:cNvSpPr/>
            <p:nvPr>
              <p:custDataLst>
                <p:tags r:id="rId302"/>
              </p:custDataLst>
            </p:nvPr>
          </p:nvSpPr>
          <p:spPr>
            <a:xfrm>
              <a:off x="4371975" y="2152650"/>
              <a:ext cx="38101" cy="219076"/>
            </a:xfrm>
            <a:custGeom>
              <a:avLst/>
              <a:gdLst/>
              <a:ahLst/>
              <a:cxnLst/>
              <a:rect l="0" t="0" r="0" b="0"/>
              <a:pathLst>
                <a:path w="38101" h="219076">
                  <a:moveTo>
                    <a:pt x="9525" y="0"/>
                  </a:moveTo>
                  <a:lnTo>
                    <a:pt x="9525" y="0"/>
                  </a:lnTo>
                  <a:lnTo>
                    <a:pt x="393" y="0"/>
                  </a:lnTo>
                  <a:lnTo>
                    <a:pt x="0" y="44481"/>
                  </a:lnTo>
                  <a:lnTo>
                    <a:pt x="0" y="88900"/>
                  </a:lnTo>
                  <a:lnTo>
                    <a:pt x="0" y="116151"/>
                  </a:lnTo>
                  <a:lnTo>
                    <a:pt x="2822" y="123237"/>
                  </a:lnTo>
                  <a:lnTo>
                    <a:pt x="6545" y="129914"/>
                  </a:lnTo>
                  <a:lnTo>
                    <a:pt x="8642" y="140681"/>
                  </a:lnTo>
                  <a:lnTo>
                    <a:pt x="10321" y="155748"/>
                  </a:lnTo>
                  <a:lnTo>
                    <a:pt x="17052" y="167386"/>
                  </a:lnTo>
                  <a:lnTo>
                    <a:pt x="24690" y="177536"/>
                  </a:lnTo>
                  <a:lnTo>
                    <a:pt x="26848" y="184033"/>
                  </a:lnTo>
                  <a:lnTo>
                    <a:pt x="29292" y="203373"/>
                  </a:lnTo>
                  <a:lnTo>
                    <a:pt x="38100" y="2190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382" name="SMARTInkShape-Group424"/>
          <p:cNvGrpSpPr/>
          <p:nvPr/>
        </p:nvGrpSpPr>
        <p:grpSpPr>
          <a:xfrm>
            <a:off x="1409769" y="2076452"/>
            <a:ext cx="981007" cy="400049"/>
            <a:chOff x="1409769" y="2076452"/>
            <a:chExt cx="981007" cy="400049"/>
          </a:xfrm>
        </p:grpSpPr>
        <p:sp>
          <p:nvSpPr>
            <p:cNvPr id="26373" name="SMARTInkShape-1844"/>
            <p:cNvSpPr/>
            <p:nvPr>
              <p:custDataLst>
                <p:tags r:id="rId291"/>
              </p:custDataLst>
            </p:nvPr>
          </p:nvSpPr>
          <p:spPr>
            <a:xfrm>
              <a:off x="1466850" y="2076452"/>
              <a:ext cx="885826" cy="285749"/>
            </a:xfrm>
            <a:custGeom>
              <a:avLst/>
              <a:gdLst/>
              <a:ahLst/>
              <a:cxnLst/>
              <a:rect l="0" t="0" r="0" b="0"/>
              <a:pathLst>
                <a:path w="885826" h="285749">
                  <a:moveTo>
                    <a:pt x="0" y="19048"/>
                  </a:moveTo>
                  <a:lnTo>
                    <a:pt x="0" y="19048"/>
                  </a:lnTo>
                  <a:lnTo>
                    <a:pt x="5057" y="19048"/>
                  </a:lnTo>
                  <a:lnTo>
                    <a:pt x="6546" y="17990"/>
                  </a:lnTo>
                  <a:lnTo>
                    <a:pt x="7539" y="16226"/>
                  </a:lnTo>
                  <a:lnTo>
                    <a:pt x="8201" y="13992"/>
                  </a:lnTo>
                  <a:lnTo>
                    <a:pt x="9701" y="12502"/>
                  </a:lnTo>
                  <a:lnTo>
                    <a:pt x="14189" y="10847"/>
                  </a:lnTo>
                  <a:lnTo>
                    <a:pt x="60329" y="9526"/>
                  </a:lnTo>
                  <a:lnTo>
                    <a:pt x="107950" y="9523"/>
                  </a:lnTo>
                  <a:lnTo>
                    <a:pt x="155509" y="9523"/>
                  </a:lnTo>
                  <a:lnTo>
                    <a:pt x="202203" y="9523"/>
                  </a:lnTo>
                  <a:lnTo>
                    <a:pt x="225516" y="8465"/>
                  </a:lnTo>
                  <a:lnTo>
                    <a:pt x="254430" y="1322"/>
                  </a:lnTo>
                  <a:lnTo>
                    <a:pt x="302028" y="32"/>
                  </a:lnTo>
                  <a:lnTo>
                    <a:pt x="346099" y="0"/>
                  </a:lnTo>
                  <a:lnTo>
                    <a:pt x="377631" y="1056"/>
                  </a:lnTo>
                  <a:lnTo>
                    <a:pt x="406793" y="8199"/>
                  </a:lnTo>
                  <a:lnTo>
                    <a:pt x="448279" y="9471"/>
                  </a:lnTo>
                  <a:lnTo>
                    <a:pt x="478446" y="10574"/>
                  </a:lnTo>
                  <a:lnTo>
                    <a:pt x="497301" y="17061"/>
                  </a:lnTo>
                  <a:lnTo>
                    <a:pt x="539632" y="18970"/>
                  </a:lnTo>
                  <a:lnTo>
                    <a:pt x="556531" y="20083"/>
                  </a:lnTo>
                  <a:lnTo>
                    <a:pt x="587258" y="27688"/>
                  </a:lnTo>
                  <a:lnTo>
                    <a:pt x="616023" y="29554"/>
                  </a:lnTo>
                  <a:lnTo>
                    <a:pt x="639896" y="36764"/>
                  </a:lnTo>
                  <a:lnTo>
                    <a:pt x="683397" y="38075"/>
                  </a:lnTo>
                  <a:lnTo>
                    <a:pt x="706664" y="38095"/>
                  </a:lnTo>
                  <a:lnTo>
                    <a:pt x="713770" y="40919"/>
                  </a:lnTo>
                  <a:lnTo>
                    <a:pt x="720456" y="44643"/>
                  </a:lnTo>
                  <a:lnTo>
                    <a:pt x="733372" y="47034"/>
                  </a:lnTo>
                  <a:lnTo>
                    <a:pt x="746114" y="47507"/>
                  </a:lnTo>
                  <a:lnTo>
                    <a:pt x="752470" y="44749"/>
                  </a:lnTo>
                  <a:lnTo>
                    <a:pt x="758823" y="41054"/>
                  </a:lnTo>
                  <a:lnTo>
                    <a:pt x="771524" y="38682"/>
                  </a:lnTo>
                  <a:lnTo>
                    <a:pt x="788694" y="38132"/>
                  </a:lnTo>
                  <a:lnTo>
                    <a:pt x="797808" y="44651"/>
                  </a:lnTo>
                  <a:lnTo>
                    <a:pt x="809102" y="47507"/>
                  </a:lnTo>
                  <a:lnTo>
                    <a:pt x="828559" y="47623"/>
                  </a:lnTo>
                  <a:lnTo>
                    <a:pt x="856854" y="75802"/>
                  </a:lnTo>
                  <a:lnTo>
                    <a:pt x="857133" y="81137"/>
                  </a:lnTo>
                  <a:lnTo>
                    <a:pt x="858230" y="82666"/>
                  </a:lnTo>
                  <a:lnTo>
                    <a:pt x="860020" y="83685"/>
                  </a:lnTo>
                  <a:lnTo>
                    <a:pt x="865441" y="85321"/>
                  </a:lnTo>
                  <a:lnTo>
                    <a:pt x="866182" y="88366"/>
                  </a:lnTo>
                  <a:lnTo>
                    <a:pt x="866775" y="133953"/>
                  </a:lnTo>
                  <a:lnTo>
                    <a:pt x="866775" y="160052"/>
                  </a:lnTo>
                  <a:lnTo>
                    <a:pt x="873321" y="169158"/>
                  </a:lnTo>
                  <a:lnTo>
                    <a:pt x="875417" y="178060"/>
                  </a:lnTo>
                  <a:lnTo>
                    <a:pt x="876300" y="217594"/>
                  </a:lnTo>
                  <a:lnTo>
                    <a:pt x="884501" y="227144"/>
                  </a:lnTo>
                  <a:lnTo>
                    <a:pt x="885709" y="236671"/>
                  </a:lnTo>
                  <a:lnTo>
                    <a:pt x="885825" y="266688"/>
                  </a:lnTo>
                  <a:lnTo>
                    <a:pt x="876335" y="276189"/>
                  </a:lnTo>
                  <a:lnTo>
                    <a:pt x="876300" y="28574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74" name="SMARTInkShape-1845"/>
            <p:cNvSpPr/>
            <p:nvPr>
              <p:custDataLst>
                <p:tags r:id="rId292"/>
              </p:custDataLst>
            </p:nvPr>
          </p:nvSpPr>
          <p:spPr>
            <a:xfrm>
              <a:off x="1409769" y="2152650"/>
              <a:ext cx="28507" cy="257176"/>
            </a:xfrm>
            <a:custGeom>
              <a:avLst/>
              <a:gdLst/>
              <a:ahLst/>
              <a:cxnLst/>
              <a:rect l="0" t="0" r="0" b="0"/>
              <a:pathLst>
                <a:path w="28507" h="257176">
                  <a:moveTo>
                    <a:pt x="18981" y="0"/>
                  </a:moveTo>
                  <a:lnTo>
                    <a:pt x="18981" y="0"/>
                  </a:lnTo>
                  <a:lnTo>
                    <a:pt x="18981" y="17692"/>
                  </a:lnTo>
                  <a:lnTo>
                    <a:pt x="5889" y="26386"/>
                  </a:lnTo>
                  <a:lnTo>
                    <a:pt x="716" y="36348"/>
                  </a:lnTo>
                  <a:lnTo>
                    <a:pt x="0" y="59405"/>
                  </a:lnTo>
                  <a:lnTo>
                    <a:pt x="2784" y="66266"/>
                  </a:lnTo>
                  <a:lnTo>
                    <a:pt x="6491" y="72843"/>
                  </a:lnTo>
                  <a:lnTo>
                    <a:pt x="8577" y="83555"/>
                  </a:lnTo>
                  <a:lnTo>
                    <a:pt x="10437" y="111296"/>
                  </a:lnTo>
                  <a:lnTo>
                    <a:pt x="18092" y="138740"/>
                  </a:lnTo>
                  <a:lnTo>
                    <a:pt x="18971" y="183747"/>
                  </a:lnTo>
                  <a:lnTo>
                    <a:pt x="18978" y="193555"/>
                  </a:lnTo>
                  <a:lnTo>
                    <a:pt x="21802" y="199972"/>
                  </a:lnTo>
                  <a:lnTo>
                    <a:pt x="25527" y="206351"/>
                  </a:lnTo>
                  <a:lnTo>
                    <a:pt x="27917" y="219070"/>
                  </a:lnTo>
                  <a:lnTo>
                    <a:pt x="28506" y="2571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75" name="SMARTInkShape-1846"/>
            <p:cNvSpPr/>
            <p:nvPr>
              <p:custDataLst>
                <p:tags r:id="rId293"/>
              </p:custDataLst>
            </p:nvPr>
          </p:nvSpPr>
          <p:spPr>
            <a:xfrm>
              <a:off x="1457325" y="2390775"/>
              <a:ext cx="933451" cy="85726"/>
            </a:xfrm>
            <a:custGeom>
              <a:avLst/>
              <a:gdLst/>
              <a:ahLst/>
              <a:cxnLst/>
              <a:rect l="0" t="0" r="0" b="0"/>
              <a:pathLst>
                <a:path w="933451" h="85726">
                  <a:moveTo>
                    <a:pt x="0" y="85725"/>
                  </a:moveTo>
                  <a:lnTo>
                    <a:pt x="0" y="85725"/>
                  </a:lnTo>
                  <a:lnTo>
                    <a:pt x="8201" y="85725"/>
                  </a:lnTo>
                  <a:lnTo>
                    <a:pt x="16868" y="79179"/>
                  </a:lnTo>
                  <a:lnTo>
                    <a:pt x="26824" y="76592"/>
                  </a:lnTo>
                  <a:lnTo>
                    <a:pt x="51265" y="75165"/>
                  </a:lnTo>
                  <a:lnTo>
                    <a:pt x="69493" y="68002"/>
                  </a:lnTo>
                  <a:lnTo>
                    <a:pt x="88500" y="64028"/>
                  </a:lnTo>
                  <a:lnTo>
                    <a:pt x="102775" y="59188"/>
                  </a:lnTo>
                  <a:lnTo>
                    <a:pt x="146343" y="50683"/>
                  </a:lnTo>
                  <a:lnTo>
                    <a:pt x="190517" y="47804"/>
                  </a:lnTo>
                  <a:lnTo>
                    <a:pt x="228798" y="46590"/>
                  </a:lnTo>
                  <a:lnTo>
                    <a:pt x="270672" y="38985"/>
                  </a:lnTo>
                  <a:lnTo>
                    <a:pt x="317653" y="38178"/>
                  </a:lnTo>
                  <a:lnTo>
                    <a:pt x="362388" y="38110"/>
                  </a:lnTo>
                  <a:lnTo>
                    <a:pt x="404916" y="38101"/>
                  </a:lnTo>
                  <a:lnTo>
                    <a:pt x="446754" y="38100"/>
                  </a:lnTo>
                  <a:lnTo>
                    <a:pt x="485593" y="37042"/>
                  </a:lnTo>
                  <a:lnTo>
                    <a:pt x="528320" y="29899"/>
                  </a:lnTo>
                  <a:lnTo>
                    <a:pt x="569399" y="28836"/>
                  </a:lnTo>
                  <a:lnTo>
                    <a:pt x="609185" y="28627"/>
                  </a:lnTo>
                  <a:lnTo>
                    <a:pt x="638052" y="25768"/>
                  </a:lnTo>
                  <a:lnTo>
                    <a:pt x="676251" y="20377"/>
                  </a:lnTo>
                  <a:lnTo>
                    <a:pt x="714370" y="19312"/>
                  </a:lnTo>
                  <a:lnTo>
                    <a:pt x="749652" y="16280"/>
                  </a:lnTo>
                  <a:lnTo>
                    <a:pt x="773511" y="11526"/>
                  </a:lnTo>
                  <a:lnTo>
                    <a:pt x="812866" y="9789"/>
                  </a:lnTo>
                  <a:lnTo>
                    <a:pt x="859455" y="8490"/>
                  </a:lnTo>
                  <a:lnTo>
                    <a:pt x="904818" y="590"/>
                  </a:lnTo>
                  <a:lnTo>
                    <a:pt x="9334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76" name="SMARTInkShape-1847"/>
            <p:cNvSpPr/>
            <p:nvPr>
              <p:custDataLst>
                <p:tags r:id="rId294"/>
              </p:custDataLst>
            </p:nvPr>
          </p:nvSpPr>
          <p:spPr>
            <a:xfrm>
              <a:off x="1504950" y="2247900"/>
              <a:ext cx="114301" cy="114291"/>
            </a:xfrm>
            <a:custGeom>
              <a:avLst/>
              <a:gdLst/>
              <a:ahLst/>
              <a:cxnLst/>
              <a:rect l="0" t="0" r="0" b="0"/>
              <a:pathLst>
                <a:path w="114301" h="114291">
                  <a:moveTo>
                    <a:pt x="0" y="0"/>
                  </a:moveTo>
                  <a:lnTo>
                    <a:pt x="0" y="0"/>
                  </a:lnTo>
                  <a:lnTo>
                    <a:pt x="0" y="45097"/>
                  </a:lnTo>
                  <a:lnTo>
                    <a:pt x="0" y="90259"/>
                  </a:lnTo>
                  <a:lnTo>
                    <a:pt x="1058" y="91922"/>
                  </a:lnTo>
                  <a:lnTo>
                    <a:pt x="2822" y="93032"/>
                  </a:lnTo>
                  <a:lnTo>
                    <a:pt x="8201" y="94812"/>
                  </a:lnTo>
                  <a:lnTo>
                    <a:pt x="8936" y="97878"/>
                  </a:lnTo>
                  <a:lnTo>
                    <a:pt x="9515" y="104655"/>
                  </a:lnTo>
                  <a:lnTo>
                    <a:pt x="17725" y="104765"/>
                  </a:lnTo>
                  <a:lnTo>
                    <a:pt x="18167" y="105826"/>
                  </a:lnTo>
                  <a:lnTo>
                    <a:pt x="18657" y="109828"/>
                  </a:lnTo>
                  <a:lnTo>
                    <a:pt x="19846" y="111319"/>
                  </a:lnTo>
                  <a:lnTo>
                    <a:pt x="27217" y="113908"/>
                  </a:lnTo>
                  <a:lnTo>
                    <a:pt x="42729" y="114290"/>
                  </a:lnTo>
                  <a:lnTo>
                    <a:pt x="48271" y="111473"/>
                  </a:lnTo>
                  <a:lnTo>
                    <a:pt x="54262" y="107752"/>
                  </a:lnTo>
                  <a:lnTo>
                    <a:pt x="64831" y="105167"/>
                  </a:lnTo>
                  <a:lnTo>
                    <a:pt x="79770" y="104809"/>
                  </a:lnTo>
                  <a:lnTo>
                    <a:pt x="81755" y="103740"/>
                  </a:lnTo>
                  <a:lnTo>
                    <a:pt x="83079" y="101968"/>
                  </a:lnTo>
                  <a:lnTo>
                    <a:pt x="83961" y="99729"/>
                  </a:lnTo>
                  <a:lnTo>
                    <a:pt x="85607" y="98236"/>
                  </a:lnTo>
                  <a:lnTo>
                    <a:pt x="90259" y="96577"/>
                  </a:lnTo>
                  <a:lnTo>
                    <a:pt x="103013" y="95366"/>
                  </a:lnTo>
                  <a:lnTo>
                    <a:pt x="114300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77" name="SMARTInkShape-1848"/>
            <p:cNvSpPr/>
            <p:nvPr>
              <p:custDataLst>
                <p:tags r:id="rId295"/>
              </p:custDataLst>
            </p:nvPr>
          </p:nvSpPr>
          <p:spPr>
            <a:xfrm>
              <a:off x="1533525" y="2257425"/>
              <a:ext cx="85688" cy="104776"/>
            </a:xfrm>
            <a:custGeom>
              <a:avLst/>
              <a:gdLst/>
              <a:ahLst/>
              <a:cxnLst/>
              <a:rect l="0" t="0" r="0" b="0"/>
              <a:pathLst>
                <a:path w="85688" h="104776">
                  <a:moveTo>
                    <a:pt x="0" y="0"/>
                  </a:moveTo>
                  <a:lnTo>
                    <a:pt x="0" y="0"/>
                  </a:lnTo>
                  <a:lnTo>
                    <a:pt x="14189" y="0"/>
                  </a:lnTo>
                  <a:lnTo>
                    <a:pt x="19712" y="2822"/>
                  </a:lnTo>
                  <a:lnTo>
                    <a:pt x="25694" y="6546"/>
                  </a:lnTo>
                  <a:lnTo>
                    <a:pt x="36258" y="9133"/>
                  </a:lnTo>
                  <a:lnTo>
                    <a:pt x="51195" y="9491"/>
                  </a:lnTo>
                  <a:lnTo>
                    <a:pt x="57326" y="12332"/>
                  </a:lnTo>
                  <a:lnTo>
                    <a:pt x="64828" y="17723"/>
                  </a:lnTo>
                  <a:lnTo>
                    <a:pt x="71184" y="18657"/>
                  </a:lnTo>
                  <a:lnTo>
                    <a:pt x="72856" y="19846"/>
                  </a:lnTo>
                  <a:lnTo>
                    <a:pt x="73971" y="21697"/>
                  </a:lnTo>
                  <a:lnTo>
                    <a:pt x="74714" y="23990"/>
                  </a:lnTo>
                  <a:lnTo>
                    <a:pt x="76267" y="25518"/>
                  </a:lnTo>
                  <a:lnTo>
                    <a:pt x="80816" y="27216"/>
                  </a:lnTo>
                  <a:lnTo>
                    <a:pt x="82453" y="28728"/>
                  </a:lnTo>
                  <a:lnTo>
                    <a:pt x="85294" y="36657"/>
                  </a:lnTo>
                  <a:lnTo>
                    <a:pt x="85687" y="51231"/>
                  </a:lnTo>
                  <a:lnTo>
                    <a:pt x="84641" y="53204"/>
                  </a:lnTo>
                  <a:lnTo>
                    <a:pt x="82886" y="54519"/>
                  </a:lnTo>
                  <a:lnTo>
                    <a:pt x="80657" y="55396"/>
                  </a:lnTo>
                  <a:lnTo>
                    <a:pt x="79172" y="57039"/>
                  </a:lnTo>
                  <a:lnTo>
                    <a:pt x="77521" y="61687"/>
                  </a:lnTo>
                  <a:lnTo>
                    <a:pt x="76591" y="70254"/>
                  </a:lnTo>
                  <a:lnTo>
                    <a:pt x="75403" y="72236"/>
                  </a:lnTo>
                  <a:lnTo>
                    <a:pt x="73552" y="73557"/>
                  </a:lnTo>
                  <a:lnTo>
                    <a:pt x="71260" y="74438"/>
                  </a:lnTo>
                  <a:lnTo>
                    <a:pt x="69731" y="76084"/>
                  </a:lnTo>
                  <a:lnTo>
                    <a:pt x="68033" y="80734"/>
                  </a:lnTo>
                  <a:lnTo>
                    <a:pt x="67077" y="89302"/>
                  </a:lnTo>
                  <a:lnTo>
                    <a:pt x="65885" y="91285"/>
                  </a:lnTo>
                  <a:lnTo>
                    <a:pt x="64031" y="92607"/>
                  </a:lnTo>
                  <a:lnTo>
                    <a:pt x="61738" y="93488"/>
                  </a:lnTo>
                  <a:lnTo>
                    <a:pt x="60208" y="95134"/>
                  </a:lnTo>
                  <a:lnTo>
                    <a:pt x="57150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78" name="SMARTInkShape-1849"/>
            <p:cNvSpPr/>
            <p:nvPr>
              <p:custDataLst>
                <p:tags r:id="rId296"/>
              </p:custDataLst>
            </p:nvPr>
          </p:nvSpPr>
          <p:spPr>
            <a:xfrm>
              <a:off x="1752600" y="2257425"/>
              <a:ext cx="85726" cy="114301"/>
            </a:xfrm>
            <a:custGeom>
              <a:avLst/>
              <a:gdLst/>
              <a:ahLst/>
              <a:cxnLst/>
              <a:rect l="0" t="0" r="0" b="0"/>
              <a:pathLst>
                <a:path w="85726" h="114301">
                  <a:moveTo>
                    <a:pt x="0" y="0"/>
                  </a:moveTo>
                  <a:lnTo>
                    <a:pt x="0" y="0"/>
                  </a:lnTo>
                  <a:lnTo>
                    <a:pt x="0" y="22748"/>
                  </a:lnTo>
                  <a:lnTo>
                    <a:pt x="1058" y="24691"/>
                  </a:lnTo>
                  <a:lnTo>
                    <a:pt x="2822" y="25985"/>
                  </a:lnTo>
                  <a:lnTo>
                    <a:pt x="5057" y="26849"/>
                  </a:lnTo>
                  <a:lnTo>
                    <a:pt x="6546" y="28482"/>
                  </a:lnTo>
                  <a:lnTo>
                    <a:pt x="8201" y="33120"/>
                  </a:lnTo>
                  <a:lnTo>
                    <a:pt x="9524" y="80700"/>
                  </a:lnTo>
                  <a:lnTo>
                    <a:pt x="9525" y="84236"/>
                  </a:lnTo>
                  <a:lnTo>
                    <a:pt x="16071" y="93035"/>
                  </a:lnTo>
                  <a:lnTo>
                    <a:pt x="19040" y="104729"/>
                  </a:lnTo>
                  <a:lnTo>
                    <a:pt x="19050" y="114266"/>
                  </a:lnTo>
                  <a:lnTo>
                    <a:pt x="51322" y="114300"/>
                  </a:lnTo>
                  <a:lnTo>
                    <a:pt x="53265" y="113242"/>
                  </a:lnTo>
                  <a:lnTo>
                    <a:pt x="54560" y="111478"/>
                  </a:lnTo>
                  <a:lnTo>
                    <a:pt x="56638" y="106099"/>
                  </a:lnTo>
                  <a:lnTo>
                    <a:pt x="59745" y="105363"/>
                  </a:lnTo>
                  <a:lnTo>
                    <a:pt x="65306" y="104891"/>
                  </a:lnTo>
                  <a:lnTo>
                    <a:pt x="74756" y="96584"/>
                  </a:lnTo>
                  <a:lnTo>
                    <a:pt x="80829" y="95645"/>
                  </a:lnTo>
                  <a:lnTo>
                    <a:pt x="82461" y="94455"/>
                  </a:lnTo>
                  <a:lnTo>
                    <a:pt x="83549" y="92604"/>
                  </a:lnTo>
                  <a:lnTo>
                    <a:pt x="85725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79" name="SMARTInkShape-1850"/>
            <p:cNvSpPr/>
            <p:nvPr>
              <p:custDataLst>
                <p:tags r:id="rId297"/>
              </p:custDataLst>
            </p:nvPr>
          </p:nvSpPr>
          <p:spPr>
            <a:xfrm>
              <a:off x="1781175" y="2257425"/>
              <a:ext cx="114263" cy="104776"/>
            </a:xfrm>
            <a:custGeom>
              <a:avLst/>
              <a:gdLst/>
              <a:ahLst/>
              <a:cxnLst/>
              <a:rect l="0" t="0" r="0" b="0"/>
              <a:pathLst>
                <a:path w="114263" h="104776">
                  <a:moveTo>
                    <a:pt x="0" y="0"/>
                  </a:moveTo>
                  <a:lnTo>
                    <a:pt x="0" y="0"/>
                  </a:lnTo>
                  <a:lnTo>
                    <a:pt x="14465" y="0"/>
                  </a:lnTo>
                  <a:lnTo>
                    <a:pt x="19835" y="2822"/>
                  </a:lnTo>
                  <a:lnTo>
                    <a:pt x="26848" y="8201"/>
                  </a:lnTo>
                  <a:lnTo>
                    <a:pt x="35838" y="9264"/>
                  </a:lnTo>
                  <a:lnTo>
                    <a:pt x="50920" y="9491"/>
                  </a:lnTo>
                  <a:lnTo>
                    <a:pt x="57203" y="12332"/>
                  </a:lnTo>
                  <a:lnTo>
                    <a:pt x="64804" y="17723"/>
                  </a:lnTo>
                  <a:lnTo>
                    <a:pt x="73910" y="18788"/>
                  </a:lnTo>
                  <a:lnTo>
                    <a:pt x="79768" y="18934"/>
                  </a:lnTo>
                  <a:lnTo>
                    <a:pt x="81754" y="20031"/>
                  </a:lnTo>
                  <a:lnTo>
                    <a:pt x="83077" y="21820"/>
                  </a:lnTo>
                  <a:lnTo>
                    <a:pt x="83960" y="24072"/>
                  </a:lnTo>
                  <a:lnTo>
                    <a:pt x="85607" y="25573"/>
                  </a:lnTo>
                  <a:lnTo>
                    <a:pt x="95323" y="29370"/>
                  </a:lnTo>
                  <a:lnTo>
                    <a:pt x="113870" y="47197"/>
                  </a:lnTo>
                  <a:lnTo>
                    <a:pt x="114262" y="55788"/>
                  </a:lnTo>
                  <a:lnTo>
                    <a:pt x="106096" y="65231"/>
                  </a:lnTo>
                  <a:lnTo>
                    <a:pt x="104891" y="74749"/>
                  </a:lnTo>
                  <a:lnTo>
                    <a:pt x="96584" y="84274"/>
                  </a:lnTo>
                  <a:lnTo>
                    <a:pt x="90589" y="85295"/>
                  </a:lnTo>
                  <a:lnTo>
                    <a:pt x="88968" y="86497"/>
                  </a:lnTo>
                  <a:lnTo>
                    <a:pt x="86152" y="93888"/>
                  </a:lnTo>
                  <a:lnTo>
                    <a:pt x="85852" y="99903"/>
                  </a:lnTo>
                  <a:lnTo>
                    <a:pt x="84751" y="101527"/>
                  </a:lnTo>
                  <a:lnTo>
                    <a:pt x="82959" y="102610"/>
                  </a:lnTo>
                  <a:lnTo>
                    <a:pt x="76200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80" name="SMARTInkShape-1851"/>
            <p:cNvSpPr/>
            <p:nvPr>
              <p:custDataLst>
                <p:tags r:id="rId298"/>
              </p:custDataLst>
            </p:nvPr>
          </p:nvSpPr>
          <p:spPr>
            <a:xfrm>
              <a:off x="1990725" y="2266950"/>
              <a:ext cx="76201" cy="104776"/>
            </a:xfrm>
            <a:custGeom>
              <a:avLst/>
              <a:gdLst/>
              <a:ahLst/>
              <a:cxnLst/>
              <a:rect l="0" t="0" r="0" b="0"/>
              <a:pathLst>
                <a:path w="76201" h="104776">
                  <a:moveTo>
                    <a:pt x="0" y="0"/>
                  </a:moveTo>
                  <a:lnTo>
                    <a:pt x="0" y="0"/>
                  </a:lnTo>
                  <a:lnTo>
                    <a:pt x="8201" y="0"/>
                  </a:lnTo>
                  <a:lnTo>
                    <a:pt x="8642" y="1058"/>
                  </a:lnTo>
                  <a:lnTo>
                    <a:pt x="9525" y="47682"/>
                  </a:lnTo>
                  <a:lnTo>
                    <a:pt x="9525" y="50838"/>
                  </a:lnTo>
                  <a:lnTo>
                    <a:pt x="12347" y="57167"/>
                  </a:lnTo>
                  <a:lnTo>
                    <a:pt x="17726" y="64797"/>
                  </a:lnTo>
                  <a:lnTo>
                    <a:pt x="18934" y="74711"/>
                  </a:lnTo>
                  <a:lnTo>
                    <a:pt x="19015" y="80815"/>
                  </a:lnTo>
                  <a:lnTo>
                    <a:pt x="21857" y="86365"/>
                  </a:lnTo>
                  <a:lnTo>
                    <a:pt x="28459" y="95096"/>
                  </a:lnTo>
                  <a:lnTo>
                    <a:pt x="28575" y="104774"/>
                  </a:lnTo>
                  <a:lnTo>
                    <a:pt x="46291" y="104775"/>
                  </a:lnTo>
                  <a:lnTo>
                    <a:pt x="46736" y="103717"/>
                  </a:lnTo>
                  <a:lnTo>
                    <a:pt x="47229" y="99719"/>
                  </a:lnTo>
                  <a:lnTo>
                    <a:pt x="48420" y="98229"/>
                  </a:lnTo>
                  <a:lnTo>
                    <a:pt x="56748" y="95366"/>
                  </a:lnTo>
                  <a:lnTo>
                    <a:pt x="62087" y="95284"/>
                  </a:lnTo>
                  <a:lnTo>
                    <a:pt x="63617" y="94215"/>
                  </a:lnTo>
                  <a:lnTo>
                    <a:pt x="64636" y="92443"/>
                  </a:lnTo>
                  <a:lnTo>
                    <a:pt x="65316" y="90204"/>
                  </a:lnTo>
                  <a:lnTo>
                    <a:pt x="66827" y="88711"/>
                  </a:lnTo>
                  <a:lnTo>
                    <a:pt x="76200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81" name="SMARTInkShape-1852"/>
            <p:cNvSpPr/>
            <p:nvPr>
              <p:custDataLst>
                <p:tags r:id="rId299"/>
              </p:custDataLst>
            </p:nvPr>
          </p:nvSpPr>
          <p:spPr>
            <a:xfrm>
              <a:off x="2038350" y="2249224"/>
              <a:ext cx="133316" cy="122502"/>
            </a:xfrm>
            <a:custGeom>
              <a:avLst/>
              <a:gdLst/>
              <a:ahLst/>
              <a:cxnLst/>
              <a:rect l="0" t="0" r="0" b="0"/>
              <a:pathLst>
                <a:path w="133316" h="122502">
                  <a:moveTo>
                    <a:pt x="0" y="8201"/>
                  </a:moveTo>
                  <a:lnTo>
                    <a:pt x="0" y="8201"/>
                  </a:lnTo>
                  <a:lnTo>
                    <a:pt x="0" y="0"/>
                  </a:lnTo>
                  <a:lnTo>
                    <a:pt x="0" y="9181"/>
                  </a:lnTo>
                  <a:lnTo>
                    <a:pt x="1058" y="10971"/>
                  </a:lnTo>
                  <a:lnTo>
                    <a:pt x="2822" y="11106"/>
                  </a:lnTo>
                  <a:lnTo>
                    <a:pt x="9133" y="8371"/>
                  </a:lnTo>
                  <a:lnTo>
                    <a:pt x="54239" y="8201"/>
                  </a:lnTo>
                  <a:lnTo>
                    <a:pt x="60442" y="8201"/>
                  </a:lnTo>
                  <a:lnTo>
                    <a:pt x="66727" y="11023"/>
                  </a:lnTo>
                  <a:lnTo>
                    <a:pt x="74329" y="16402"/>
                  </a:lnTo>
                  <a:lnTo>
                    <a:pt x="83435" y="17465"/>
                  </a:lnTo>
                  <a:lnTo>
                    <a:pt x="98541" y="17692"/>
                  </a:lnTo>
                  <a:lnTo>
                    <a:pt x="100619" y="18761"/>
                  </a:lnTo>
                  <a:lnTo>
                    <a:pt x="102004" y="20533"/>
                  </a:lnTo>
                  <a:lnTo>
                    <a:pt x="102928" y="22772"/>
                  </a:lnTo>
                  <a:lnTo>
                    <a:pt x="104602" y="24265"/>
                  </a:lnTo>
                  <a:lnTo>
                    <a:pt x="112814" y="26858"/>
                  </a:lnTo>
                  <a:lnTo>
                    <a:pt x="122370" y="35417"/>
                  </a:lnTo>
                  <a:lnTo>
                    <a:pt x="123394" y="41430"/>
                  </a:lnTo>
                  <a:lnTo>
                    <a:pt x="124596" y="43053"/>
                  </a:lnTo>
                  <a:lnTo>
                    <a:pt x="128754" y="44858"/>
                  </a:lnTo>
                  <a:lnTo>
                    <a:pt x="130286" y="46397"/>
                  </a:lnTo>
                  <a:lnTo>
                    <a:pt x="132946" y="54375"/>
                  </a:lnTo>
                  <a:lnTo>
                    <a:pt x="133315" y="63900"/>
                  </a:lnTo>
                  <a:lnTo>
                    <a:pt x="126797" y="72669"/>
                  </a:lnTo>
                  <a:lnTo>
                    <a:pt x="124216" y="82647"/>
                  </a:lnTo>
                  <a:lnTo>
                    <a:pt x="123860" y="92448"/>
                  </a:lnTo>
                  <a:lnTo>
                    <a:pt x="114693" y="103020"/>
                  </a:lnTo>
                  <a:lnTo>
                    <a:pt x="114300" y="12250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394" name="SMARTInkShape-Group425"/>
          <p:cNvGrpSpPr/>
          <p:nvPr/>
        </p:nvGrpSpPr>
        <p:grpSpPr>
          <a:xfrm>
            <a:off x="4429125" y="2038350"/>
            <a:ext cx="1238251" cy="333260"/>
            <a:chOff x="4429125" y="2038350"/>
            <a:chExt cx="1238251" cy="333260"/>
          </a:xfrm>
        </p:grpSpPr>
        <p:sp>
          <p:nvSpPr>
            <p:cNvPr id="26383" name="SMARTInkShape-1853"/>
            <p:cNvSpPr/>
            <p:nvPr>
              <p:custDataLst>
                <p:tags r:id="rId280"/>
              </p:custDataLst>
            </p:nvPr>
          </p:nvSpPr>
          <p:spPr>
            <a:xfrm>
              <a:off x="4429125" y="2038350"/>
              <a:ext cx="1238251" cy="333260"/>
            </a:xfrm>
            <a:custGeom>
              <a:avLst/>
              <a:gdLst/>
              <a:ahLst/>
              <a:cxnLst/>
              <a:rect l="0" t="0" r="0" b="0"/>
              <a:pathLst>
                <a:path w="1238251" h="333260">
                  <a:moveTo>
                    <a:pt x="0" y="0"/>
                  </a:moveTo>
                  <a:lnTo>
                    <a:pt x="0" y="0"/>
                  </a:lnTo>
                  <a:lnTo>
                    <a:pt x="0" y="31881"/>
                  </a:lnTo>
                  <a:lnTo>
                    <a:pt x="9132" y="74518"/>
                  </a:lnTo>
                  <a:lnTo>
                    <a:pt x="9515" y="122013"/>
                  </a:lnTo>
                  <a:lnTo>
                    <a:pt x="9525" y="168703"/>
                  </a:lnTo>
                  <a:lnTo>
                    <a:pt x="9525" y="211553"/>
                  </a:lnTo>
                  <a:lnTo>
                    <a:pt x="10583" y="235018"/>
                  </a:lnTo>
                  <a:lnTo>
                    <a:pt x="18167" y="262555"/>
                  </a:lnTo>
                  <a:lnTo>
                    <a:pt x="19016" y="292032"/>
                  </a:lnTo>
                  <a:lnTo>
                    <a:pt x="21857" y="296656"/>
                  </a:lnTo>
                  <a:lnTo>
                    <a:pt x="25589" y="302239"/>
                  </a:lnTo>
                  <a:lnTo>
                    <a:pt x="28182" y="312524"/>
                  </a:lnTo>
                  <a:lnTo>
                    <a:pt x="28541" y="322368"/>
                  </a:lnTo>
                  <a:lnTo>
                    <a:pt x="29611" y="322862"/>
                  </a:lnTo>
                  <a:lnTo>
                    <a:pt x="37707" y="323811"/>
                  </a:lnTo>
                  <a:lnTo>
                    <a:pt x="47223" y="332982"/>
                  </a:lnTo>
                  <a:lnTo>
                    <a:pt x="52563" y="333259"/>
                  </a:lnTo>
                  <a:lnTo>
                    <a:pt x="54091" y="332239"/>
                  </a:lnTo>
                  <a:lnTo>
                    <a:pt x="55111" y="330501"/>
                  </a:lnTo>
                  <a:lnTo>
                    <a:pt x="55792" y="328284"/>
                  </a:lnTo>
                  <a:lnTo>
                    <a:pt x="57302" y="326806"/>
                  </a:lnTo>
                  <a:lnTo>
                    <a:pt x="61804" y="325164"/>
                  </a:lnTo>
                  <a:lnTo>
                    <a:pt x="101607" y="322799"/>
                  </a:lnTo>
                  <a:lnTo>
                    <a:pt x="114301" y="316312"/>
                  </a:lnTo>
                  <a:lnTo>
                    <a:pt x="160239" y="309303"/>
                  </a:lnTo>
                  <a:lnTo>
                    <a:pt x="191924" y="305195"/>
                  </a:lnTo>
                  <a:lnTo>
                    <a:pt x="235199" y="304823"/>
                  </a:lnTo>
                  <a:lnTo>
                    <a:pt x="279783" y="304802"/>
                  </a:lnTo>
                  <a:lnTo>
                    <a:pt x="327142" y="304800"/>
                  </a:lnTo>
                  <a:lnTo>
                    <a:pt x="371909" y="304800"/>
                  </a:lnTo>
                  <a:lnTo>
                    <a:pt x="419157" y="304800"/>
                  </a:lnTo>
                  <a:lnTo>
                    <a:pt x="457211" y="304800"/>
                  </a:lnTo>
                  <a:lnTo>
                    <a:pt x="501848" y="304800"/>
                  </a:lnTo>
                  <a:lnTo>
                    <a:pt x="545159" y="304800"/>
                  </a:lnTo>
                  <a:lnTo>
                    <a:pt x="581687" y="304800"/>
                  </a:lnTo>
                  <a:lnTo>
                    <a:pt x="626899" y="304800"/>
                  </a:lnTo>
                  <a:lnTo>
                    <a:pt x="674009" y="304800"/>
                  </a:lnTo>
                  <a:lnTo>
                    <a:pt x="711469" y="304800"/>
                  </a:lnTo>
                  <a:lnTo>
                    <a:pt x="749379" y="305858"/>
                  </a:lnTo>
                  <a:lnTo>
                    <a:pt x="787424" y="311346"/>
                  </a:lnTo>
                  <a:lnTo>
                    <a:pt x="825507" y="313442"/>
                  </a:lnTo>
                  <a:lnTo>
                    <a:pt x="863602" y="314064"/>
                  </a:lnTo>
                  <a:lnTo>
                    <a:pt x="901700" y="314247"/>
                  </a:lnTo>
                  <a:lnTo>
                    <a:pt x="939800" y="314302"/>
                  </a:lnTo>
                  <a:lnTo>
                    <a:pt x="977900" y="314318"/>
                  </a:lnTo>
                  <a:lnTo>
                    <a:pt x="1014942" y="314323"/>
                  </a:lnTo>
                  <a:lnTo>
                    <a:pt x="1059261" y="314325"/>
                  </a:lnTo>
                  <a:lnTo>
                    <a:pt x="1103411" y="314325"/>
                  </a:lnTo>
                  <a:lnTo>
                    <a:pt x="1144790" y="314325"/>
                  </a:lnTo>
                  <a:lnTo>
                    <a:pt x="1182198" y="313267"/>
                  </a:lnTo>
                  <a:lnTo>
                    <a:pt x="1201935" y="306786"/>
                  </a:lnTo>
                  <a:lnTo>
                    <a:pt x="1231447" y="304916"/>
                  </a:lnTo>
                  <a:lnTo>
                    <a:pt x="1233715" y="303819"/>
                  </a:lnTo>
                  <a:lnTo>
                    <a:pt x="1235227" y="302029"/>
                  </a:lnTo>
                  <a:lnTo>
                    <a:pt x="1238250" y="2952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84" name="SMARTInkShape-1854"/>
            <p:cNvSpPr/>
            <p:nvPr>
              <p:custDataLst>
                <p:tags r:id="rId281"/>
              </p:custDataLst>
            </p:nvPr>
          </p:nvSpPr>
          <p:spPr>
            <a:xfrm>
              <a:off x="4553343" y="2048143"/>
              <a:ext cx="1104493" cy="285483"/>
            </a:xfrm>
            <a:custGeom>
              <a:avLst/>
              <a:gdLst/>
              <a:ahLst/>
              <a:cxnLst/>
              <a:rect l="0" t="0" r="0" b="0"/>
              <a:pathLst>
                <a:path w="1104493" h="285483">
                  <a:moveTo>
                    <a:pt x="9132" y="47357"/>
                  </a:moveTo>
                  <a:lnTo>
                    <a:pt x="9132" y="47357"/>
                  </a:lnTo>
                  <a:lnTo>
                    <a:pt x="0" y="38224"/>
                  </a:lnTo>
                  <a:lnTo>
                    <a:pt x="13806" y="23653"/>
                  </a:lnTo>
                  <a:lnTo>
                    <a:pt x="22146" y="20947"/>
                  </a:lnTo>
                  <a:lnTo>
                    <a:pt x="49524" y="16150"/>
                  </a:lnTo>
                  <a:lnTo>
                    <a:pt x="66961" y="11299"/>
                  </a:lnTo>
                  <a:lnTo>
                    <a:pt x="105726" y="8468"/>
                  </a:lnTo>
                  <a:lnTo>
                    <a:pt x="152183" y="1091"/>
                  </a:lnTo>
                  <a:lnTo>
                    <a:pt x="196688" y="0"/>
                  </a:lnTo>
                  <a:lnTo>
                    <a:pt x="239972" y="2607"/>
                  </a:lnTo>
                  <a:lnTo>
                    <a:pt x="279318" y="7287"/>
                  </a:lnTo>
                  <a:lnTo>
                    <a:pt x="321668" y="8673"/>
                  </a:lnTo>
                  <a:lnTo>
                    <a:pt x="361027" y="9084"/>
                  </a:lnTo>
                  <a:lnTo>
                    <a:pt x="402322" y="12028"/>
                  </a:lnTo>
                  <a:lnTo>
                    <a:pt x="445250" y="16781"/>
                  </a:lnTo>
                  <a:lnTo>
                    <a:pt x="487602" y="21011"/>
                  </a:lnTo>
                  <a:lnTo>
                    <a:pt x="530843" y="26145"/>
                  </a:lnTo>
                  <a:lnTo>
                    <a:pt x="573288" y="30489"/>
                  </a:lnTo>
                  <a:lnTo>
                    <a:pt x="619378" y="35656"/>
                  </a:lnTo>
                  <a:lnTo>
                    <a:pt x="663726" y="37187"/>
                  </a:lnTo>
                  <a:lnTo>
                    <a:pt x="706500" y="37641"/>
                  </a:lnTo>
                  <a:lnTo>
                    <a:pt x="752687" y="37775"/>
                  </a:lnTo>
                  <a:lnTo>
                    <a:pt x="797064" y="37815"/>
                  </a:lnTo>
                  <a:lnTo>
                    <a:pt x="837024" y="37827"/>
                  </a:lnTo>
                  <a:lnTo>
                    <a:pt x="875675" y="37830"/>
                  </a:lnTo>
                  <a:lnTo>
                    <a:pt x="921605" y="37832"/>
                  </a:lnTo>
                  <a:lnTo>
                    <a:pt x="967798" y="37832"/>
                  </a:lnTo>
                  <a:lnTo>
                    <a:pt x="1013283" y="37832"/>
                  </a:lnTo>
                  <a:lnTo>
                    <a:pt x="1040548" y="36774"/>
                  </a:lnTo>
                  <a:lnTo>
                    <a:pt x="1078532" y="28699"/>
                  </a:lnTo>
                  <a:lnTo>
                    <a:pt x="1088461" y="28423"/>
                  </a:lnTo>
                  <a:lnTo>
                    <a:pt x="1094906" y="31181"/>
                  </a:lnTo>
                  <a:lnTo>
                    <a:pt x="1104340" y="37717"/>
                  </a:lnTo>
                  <a:lnTo>
                    <a:pt x="1104492" y="46023"/>
                  </a:lnTo>
                  <a:lnTo>
                    <a:pt x="1097958" y="54698"/>
                  </a:lnTo>
                  <a:lnTo>
                    <a:pt x="1095864" y="63526"/>
                  </a:lnTo>
                  <a:lnTo>
                    <a:pt x="1094185" y="73902"/>
                  </a:lnTo>
                  <a:lnTo>
                    <a:pt x="1078097" y="121398"/>
                  </a:lnTo>
                  <a:lnTo>
                    <a:pt x="1073752" y="135265"/>
                  </a:lnTo>
                  <a:lnTo>
                    <a:pt x="1069672" y="146752"/>
                  </a:lnTo>
                  <a:lnTo>
                    <a:pt x="1065435" y="194315"/>
                  </a:lnTo>
                  <a:lnTo>
                    <a:pt x="1056714" y="223982"/>
                  </a:lnTo>
                  <a:lnTo>
                    <a:pt x="1050600" y="235392"/>
                  </a:lnTo>
                  <a:lnTo>
                    <a:pt x="1047259" y="250650"/>
                  </a:lnTo>
                  <a:lnTo>
                    <a:pt x="1040007" y="265823"/>
                  </a:lnTo>
                  <a:lnTo>
                    <a:pt x="1039283" y="269201"/>
                  </a:lnTo>
                  <a:lnTo>
                    <a:pt x="1028307" y="28548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85" name="SMARTInkShape-1855"/>
            <p:cNvSpPr/>
            <p:nvPr>
              <p:custDataLst>
                <p:tags r:id="rId282"/>
              </p:custDataLst>
            </p:nvPr>
          </p:nvSpPr>
          <p:spPr>
            <a:xfrm>
              <a:off x="4638675" y="2171700"/>
              <a:ext cx="95251" cy="104776"/>
            </a:xfrm>
            <a:custGeom>
              <a:avLst/>
              <a:gdLst/>
              <a:ahLst/>
              <a:cxnLst/>
              <a:rect l="0" t="0" r="0" b="0"/>
              <a:pathLst>
                <a:path w="95251" h="104776">
                  <a:moveTo>
                    <a:pt x="19050" y="0"/>
                  </a:moveTo>
                  <a:lnTo>
                    <a:pt x="19050" y="0"/>
                  </a:lnTo>
                  <a:lnTo>
                    <a:pt x="10849" y="0"/>
                  </a:lnTo>
                  <a:lnTo>
                    <a:pt x="10408" y="1058"/>
                  </a:lnTo>
                  <a:lnTo>
                    <a:pt x="9918" y="5056"/>
                  </a:lnTo>
                  <a:lnTo>
                    <a:pt x="8729" y="6546"/>
                  </a:lnTo>
                  <a:lnTo>
                    <a:pt x="1358" y="9133"/>
                  </a:lnTo>
                  <a:lnTo>
                    <a:pt x="603" y="12173"/>
                  </a:lnTo>
                  <a:lnTo>
                    <a:pt x="0" y="57203"/>
                  </a:lnTo>
                  <a:lnTo>
                    <a:pt x="0" y="90259"/>
                  </a:lnTo>
                  <a:lnTo>
                    <a:pt x="1058" y="91922"/>
                  </a:lnTo>
                  <a:lnTo>
                    <a:pt x="2822" y="93032"/>
                  </a:lnTo>
                  <a:lnTo>
                    <a:pt x="9132" y="95120"/>
                  </a:lnTo>
                  <a:lnTo>
                    <a:pt x="9525" y="104765"/>
                  </a:lnTo>
                  <a:lnTo>
                    <a:pt x="54942" y="104775"/>
                  </a:lnTo>
                  <a:lnTo>
                    <a:pt x="95250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86" name="SMARTInkShape-1856"/>
            <p:cNvSpPr/>
            <p:nvPr>
              <p:custDataLst>
                <p:tags r:id="rId283"/>
              </p:custDataLst>
            </p:nvPr>
          </p:nvSpPr>
          <p:spPr>
            <a:xfrm>
              <a:off x="4667250" y="2181225"/>
              <a:ext cx="76201" cy="123826"/>
            </a:xfrm>
            <a:custGeom>
              <a:avLst/>
              <a:gdLst/>
              <a:ahLst/>
              <a:cxnLst/>
              <a:rect l="0" t="0" r="0" b="0"/>
              <a:pathLst>
                <a:path w="76201" h="123826">
                  <a:moveTo>
                    <a:pt x="0" y="9525"/>
                  </a:moveTo>
                  <a:lnTo>
                    <a:pt x="0" y="9525"/>
                  </a:lnTo>
                  <a:lnTo>
                    <a:pt x="0" y="116"/>
                  </a:lnTo>
                  <a:lnTo>
                    <a:pt x="47453" y="0"/>
                  </a:lnTo>
                  <a:lnTo>
                    <a:pt x="52135" y="0"/>
                  </a:lnTo>
                  <a:lnTo>
                    <a:pt x="53806" y="1058"/>
                  </a:lnTo>
                  <a:lnTo>
                    <a:pt x="54921" y="2822"/>
                  </a:lnTo>
                  <a:lnTo>
                    <a:pt x="55664" y="5056"/>
                  </a:lnTo>
                  <a:lnTo>
                    <a:pt x="57217" y="6546"/>
                  </a:lnTo>
                  <a:lnTo>
                    <a:pt x="66763" y="10322"/>
                  </a:lnTo>
                  <a:lnTo>
                    <a:pt x="74748" y="17692"/>
                  </a:lnTo>
                  <a:lnTo>
                    <a:pt x="76073" y="27132"/>
                  </a:lnTo>
                  <a:lnTo>
                    <a:pt x="76200" y="51230"/>
                  </a:lnTo>
                  <a:lnTo>
                    <a:pt x="73378" y="57341"/>
                  </a:lnTo>
                  <a:lnTo>
                    <a:pt x="67999" y="64832"/>
                  </a:lnTo>
                  <a:lnTo>
                    <a:pt x="65879" y="73915"/>
                  </a:lnTo>
                  <a:lnTo>
                    <a:pt x="60206" y="82814"/>
                  </a:lnTo>
                  <a:lnTo>
                    <a:pt x="57753" y="95302"/>
                  </a:lnTo>
                  <a:lnTo>
                    <a:pt x="57185" y="109277"/>
                  </a:lnTo>
                  <a:lnTo>
                    <a:pt x="54343" y="114890"/>
                  </a:lnTo>
                  <a:lnTo>
                    <a:pt x="47625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87" name="SMARTInkShape-1857"/>
            <p:cNvSpPr/>
            <p:nvPr>
              <p:custDataLst>
                <p:tags r:id="rId284"/>
              </p:custDataLst>
            </p:nvPr>
          </p:nvSpPr>
          <p:spPr>
            <a:xfrm>
              <a:off x="4848341" y="2181225"/>
              <a:ext cx="104660" cy="104776"/>
            </a:xfrm>
            <a:custGeom>
              <a:avLst/>
              <a:gdLst/>
              <a:ahLst/>
              <a:cxnLst/>
              <a:rect l="0" t="0" r="0" b="0"/>
              <a:pathLst>
                <a:path w="104660" h="104776">
                  <a:moveTo>
                    <a:pt x="18934" y="0"/>
                  </a:moveTo>
                  <a:lnTo>
                    <a:pt x="18934" y="0"/>
                  </a:lnTo>
                  <a:lnTo>
                    <a:pt x="18934" y="26859"/>
                  </a:lnTo>
                  <a:lnTo>
                    <a:pt x="12389" y="35840"/>
                  </a:lnTo>
                  <a:lnTo>
                    <a:pt x="10292" y="44721"/>
                  </a:lnTo>
                  <a:lnTo>
                    <a:pt x="9409" y="91922"/>
                  </a:lnTo>
                  <a:lnTo>
                    <a:pt x="9409" y="103412"/>
                  </a:lnTo>
                  <a:lnTo>
                    <a:pt x="8351" y="103867"/>
                  </a:lnTo>
                  <a:lnTo>
                    <a:pt x="0" y="104765"/>
                  </a:lnTo>
                  <a:lnTo>
                    <a:pt x="45247" y="104775"/>
                  </a:lnTo>
                  <a:lnTo>
                    <a:pt x="92848" y="104775"/>
                  </a:lnTo>
                  <a:lnTo>
                    <a:pt x="104659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88" name="SMARTInkShape-1858"/>
            <p:cNvSpPr/>
            <p:nvPr>
              <p:custDataLst>
                <p:tags r:id="rId285"/>
              </p:custDataLst>
            </p:nvPr>
          </p:nvSpPr>
          <p:spPr>
            <a:xfrm>
              <a:off x="4867275" y="2171700"/>
              <a:ext cx="123815" cy="142876"/>
            </a:xfrm>
            <a:custGeom>
              <a:avLst/>
              <a:gdLst/>
              <a:ahLst/>
              <a:cxnLst/>
              <a:rect l="0" t="0" r="0" b="0"/>
              <a:pathLst>
                <a:path w="123815" h="142876">
                  <a:moveTo>
                    <a:pt x="0" y="0"/>
                  </a:moveTo>
                  <a:lnTo>
                    <a:pt x="0" y="0"/>
                  </a:lnTo>
                  <a:lnTo>
                    <a:pt x="44719" y="0"/>
                  </a:lnTo>
                  <a:lnTo>
                    <a:pt x="69861" y="0"/>
                  </a:lnTo>
                  <a:lnTo>
                    <a:pt x="76205" y="2822"/>
                  </a:lnTo>
                  <a:lnTo>
                    <a:pt x="83844" y="8201"/>
                  </a:lnTo>
                  <a:lnTo>
                    <a:pt x="92958" y="9264"/>
                  </a:lnTo>
                  <a:lnTo>
                    <a:pt x="98818" y="9409"/>
                  </a:lnTo>
                  <a:lnTo>
                    <a:pt x="104950" y="12296"/>
                  </a:lnTo>
                  <a:lnTo>
                    <a:pt x="122453" y="27216"/>
                  </a:lnTo>
                  <a:lnTo>
                    <a:pt x="123704" y="36657"/>
                  </a:lnTo>
                  <a:lnTo>
                    <a:pt x="123814" y="51231"/>
                  </a:lnTo>
                  <a:lnTo>
                    <a:pt x="122760" y="53204"/>
                  </a:lnTo>
                  <a:lnTo>
                    <a:pt x="120998" y="54519"/>
                  </a:lnTo>
                  <a:lnTo>
                    <a:pt x="118765" y="55396"/>
                  </a:lnTo>
                  <a:lnTo>
                    <a:pt x="117277" y="57039"/>
                  </a:lnTo>
                  <a:lnTo>
                    <a:pt x="115623" y="61687"/>
                  </a:lnTo>
                  <a:lnTo>
                    <a:pt x="113503" y="73294"/>
                  </a:lnTo>
                  <a:lnTo>
                    <a:pt x="107831" y="82630"/>
                  </a:lnTo>
                  <a:lnTo>
                    <a:pt x="105177" y="93379"/>
                  </a:lnTo>
                  <a:lnTo>
                    <a:pt x="98309" y="102485"/>
                  </a:lnTo>
                  <a:lnTo>
                    <a:pt x="95652" y="112535"/>
                  </a:lnTo>
                  <a:lnTo>
                    <a:pt x="95369" y="123890"/>
                  </a:lnTo>
                  <a:lnTo>
                    <a:pt x="96388" y="127043"/>
                  </a:lnTo>
                  <a:lnTo>
                    <a:pt x="98125" y="129145"/>
                  </a:lnTo>
                  <a:lnTo>
                    <a:pt x="100342" y="130547"/>
                  </a:lnTo>
                  <a:lnTo>
                    <a:pt x="101819" y="132540"/>
                  </a:lnTo>
                  <a:lnTo>
                    <a:pt x="104386" y="141305"/>
                  </a:lnTo>
                  <a:lnTo>
                    <a:pt x="105575" y="141828"/>
                  </a:lnTo>
                  <a:lnTo>
                    <a:pt x="114300" y="1428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89" name="SMARTInkShape-1859"/>
            <p:cNvSpPr/>
            <p:nvPr>
              <p:custDataLst>
                <p:tags r:id="rId286"/>
              </p:custDataLst>
            </p:nvPr>
          </p:nvSpPr>
          <p:spPr>
            <a:xfrm>
              <a:off x="5124450" y="2181341"/>
              <a:ext cx="133351" cy="114185"/>
            </a:xfrm>
            <a:custGeom>
              <a:avLst/>
              <a:gdLst/>
              <a:ahLst/>
              <a:cxnLst/>
              <a:rect l="0" t="0" r="0" b="0"/>
              <a:pathLst>
                <a:path w="133351" h="114185">
                  <a:moveTo>
                    <a:pt x="9525" y="9409"/>
                  </a:moveTo>
                  <a:lnTo>
                    <a:pt x="9525" y="9409"/>
                  </a:lnTo>
                  <a:lnTo>
                    <a:pt x="9525" y="0"/>
                  </a:lnTo>
                  <a:lnTo>
                    <a:pt x="9525" y="45226"/>
                  </a:lnTo>
                  <a:lnTo>
                    <a:pt x="9525" y="51080"/>
                  </a:lnTo>
                  <a:lnTo>
                    <a:pt x="6703" y="57210"/>
                  </a:lnTo>
                  <a:lnTo>
                    <a:pt x="2980" y="63462"/>
                  </a:lnTo>
                  <a:lnTo>
                    <a:pt x="588" y="76099"/>
                  </a:lnTo>
                  <a:lnTo>
                    <a:pt x="0" y="112849"/>
                  </a:lnTo>
                  <a:lnTo>
                    <a:pt x="1058" y="113294"/>
                  </a:lnTo>
                  <a:lnTo>
                    <a:pt x="47460" y="114184"/>
                  </a:lnTo>
                  <a:lnTo>
                    <a:pt x="92082" y="114184"/>
                  </a:lnTo>
                  <a:lnTo>
                    <a:pt x="98428" y="114184"/>
                  </a:lnTo>
                  <a:lnTo>
                    <a:pt x="104776" y="111362"/>
                  </a:lnTo>
                  <a:lnTo>
                    <a:pt x="112419" y="105983"/>
                  </a:lnTo>
                  <a:lnTo>
                    <a:pt x="122336" y="104775"/>
                  </a:lnTo>
                  <a:lnTo>
                    <a:pt x="133350" y="10465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90" name="SMARTInkShape-1860"/>
            <p:cNvSpPr/>
            <p:nvPr>
              <p:custDataLst>
                <p:tags r:id="rId287"/>
              </p:custDataLst>
            </p:nvPr>
          </p:nvSpPr>
          <p:spPr>
            <a:xfrm>
              <a:off x="5162550" y="2181235"/>
              <a:ext cx="114301" cy="133341"/>
            </a:xfrm>
            <a:custGeom>
              <a:avLst/>
              <a:gdLst/>
              <a:ahLst/>
              <a:cxnLst/>
              <a:rect l="0" t="0" r="0" b="0"/>
              <a:pathLst>
                <a:path w="114301" h="133341">
                  <a:moveTo>
                    <a:pt x="0" y="19040"/>
                  </a:moveTo>
                  <a:lnTo>
                    <a:pt x="0" y="19040"/>
                  </a:lnTo>
                  <a:lnTo>
                    <a:pt x="8201" y="10839"/>
                  </a:lnTo>
                  <a:lnTo>
                    <a:pt x="14189" y="9907"/>
                  </a:lnTo>
                  <a:lnTo>
                    <a:pt x="22666" y="9631"/>
                  </a:lnTo>
                  <a:lnTo>
                    <a:pt x="24636" y="8534"/>
                  </a:lnTo>
                  <a:lnTo>
                    <a:pt x="25950" y="6744"/>
                  </a:lnTo>
                  <a:lnTo>
                    <a:pt x="26824" y="4493"/>
                  </a:lnTo>
                  <a:lnTo>
                    <a:pt x="28465" y="2992"/>
                  </a:lnTo>
                  <a:lnTo>
                    <a:pt x="33113" y="1324"/>
                  </a:lnTo>
                  <a:lnTo>
                    <a:pt x="69861" y="0"/>
                  </a:lnTo>
                  <a:lnTo>
                    <a:pt x="76205" y="2817"/>
                  </a:lnTo>
                  <a:lnTo>
                    <a:pt x="83844" y="8192"/>
                  </a:lnTo>
                  <a:lnTo>
                    <a:pt x="92958" y="9254"/>
                  </a:lnTo>
                  <a:lnTo>
                    <a:pt x="98818" y="9399"/>
                  </a:lnTo>
                  <a:lnTo>
                    <a:pt x="100804" y="10496"/>
                  </a:lnTo>
                  <a:lnTo>
                    <a:pt x="102127" y="12286"/>
                  </a:lnTo>
                  <a:lnTo>
                    <a:pt x="103010" y="14537"/>
                  </a:lnTo>
                  <a:lnTo>
                    <a:pt x="104656" y="16038"/>
                  </a:lnTo>
                  <a:lnTo>
                    <a:pt x="109309" y="17706"/>
                  </a:lnTo>
                  <a:lnTo>
                    <a:pt x="110972" y="19209"/>
                  </a:lnTo>
                  <a:lnTo>
                    <a:pt x="112821" y="23701"/>
                  </a:lnTo>
                  <a:lnTo>
                    <a:pt x="114300" y="69875"/>
                  </a:lnTo>
                  <a:lnTo>
                    <a:pt x="114300" y="108332"/>
                  </a:lnTo>
                  <a:lnTo>
                    <a:pt x="111478" y="114464"/>
                  </a:lnTo>
                  <a:lnTo>
                    <a:pt x="106099" y="121968"/>
                  </a:lnTo>
                  <a:lnTo>
                    <a:pt x="106716" y="123642"/>
                  </a:lnTo>
                  <a:lnTo>
                    <a:pt x="110224" y="128324"/>
                  </a:lnTo>
                  <a:lnTo>
                    <a:pt x="110524" y="129996"/>
                  </a:lnTo>
                  <a:lnTo>
                    <a:pt x="109666" y="131111"/>
                  </a:lnTo>
                  <a:lnTo>
                    <a:pt x="105741" y="132900"/>
                  </a:lnTo>
                  <a:lnTo>
                    <a:pt x="114300" y="13334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91" name="SMARTInkShape-1861"/>
            <p:cNvSpPr/>
            <p:nvPr>
              <p:custDataLst>
                <p:tags r:id="rId288"/>
              </p:custDataLst>
            </p:nvPr>
          </p:nvSpPr>
          <p:spPr>
            <a:xfrm>
              <a:off x="5391150" y="2181225"/>
              <a:ext cx="85726" cy="123826"/>
            </a:xfrm>
            <a:custGeom>
              <a:avLst/>
              <a:gdLst/>
              <a:ahLst/>
              <a:cxnLst/>
              <a:rect l="0" t="0" r="0" b="0"/>
              <a:pathLst>
                <a:path w="85726" h="123826">
                  <a:moveTo>
                    <a:pt x="19050" y="0"/>
                  </a:moveTo>
                  <a:lnTo>
                    <a:pt x="19050" y="0"/>
                  </a:lnTo>
                  <a:lnTo>
                    <a:pt x="19050" y="47509"/>
                  </a:lnTo>
                  <a:lnTo>
                    <a:pt x="19050" y="52160"/>
                  </a:lnTo>
                  <a:lnTo>
                    <a:pt x="16228" y="57754"/>
                  </a:lnTo>
                  <a:lnTo>
                    <a:pt x="12505" y="63768"/>
                  </a:lnTo>
                  <a:lnTo>
                    <a:pt x="10113" y="76253"/>
                  </a:lnTo>
                  <a:lnTo>
                    <a:pt x="9528" y="103286"/>
                  </a:lnTo>
                  <a:lnTo>
                    <a:pt x="116" y="114172"/>
                  </a:lnTo>
                  <a:lnTo>
                    <a:pt x="0" y="123825"/>
                  </a:lnTo>
                  <a:lnTo>
                    <a:pt x="18623" y="123825"/>
                  </a:lnTo>
                  <a:lnTo>
                    <a:pt x="27213" y="115624"/>
                  </a:lnTo>
                  <a:lnTo>
                    <a:pt x="36656" y="114416"/>
                  </a:lnTo>
                  <a:lnTo>
                    <a:pt x="84274" y="114300"/>
                  </a:lnTo>
                  <a:lnTo>
                    <a:pt x="85598" y="114300"/>
                  </a:lnTo>
                  <a:lnTo>
                    <a:pt x="85725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92" name="SMARTInkShape-1862"/>
            <p:cNvSpPr/>
            <p:nvPr>
              <p:custDataLst>
                <p:tags r:id="rId289"/>
              </p:custDataLst>
            </p:nvPr>
          </p:nvSpPr>
          <p:spPr>
            <a:xfrm>
              <a:off x="5429250" y="2171725"/>
              <a:ext cx="95251" cy="161901"/>
            </a:xfrm>
            <a:custGeom>
              <a:avLst/>
              <a:gdLst/>
              <a:ahLst/>
              <a:cxnLst/>
              <a:rect l="0" t="0" r="0" b="0"/>
              <a:pathLst>
                <a:path w="95251" h="161901">
                  <a:moveTo>
                    <a:pt x="0" y="9500"/>
                  </a:moveTo>
                  <a:lnTo>
                    <a:pt x="0" y="9500"/>
                  </a:lnTo>
                  <a:lnTo>
                    <a:pt x="0" y="1299"/>
                  </a:lnTo>
                  <a:lnTo>
                    <a:pt x="0" y="5424"/>
                  </a:lnTo>
                  <a:lnTo>
                    <a:pt x="1058" y="5724"/>
                  </a:lnTo>
                  <a:lnTo>
                    <a:pt x="8201" y="941"/>
                  </a:lnTo>
                  <a:lnTo>
                    <a:pt x="23680" y="0"/>
                  </a:lnTo>
                  <a:lnTo>
                    <a:pt x="25312" y="1050"/>
                  </a:lnTo>
                  <a:lnTo>
                    <a:pt x="26400" y="2808"/>
                  </a:lnTo>
                  <a:lnTo>
                    <a:pt x="27124" y="5039"/>
                  </a:lnTo>
                  <a:lnTo>
                    <a:pt x="28666" y="6526"/>
                  </a:lnTo>
                  <a:lnTo>
                    <a:pt x="33203" y="8178"/>
                  </a:lnTo>
                  <a:lnTo>
                    <a:pt x="64463" y="10556"/>
                  </a:lnTo>
                  <a:lnTo>
                    <a:pt x="74445" y="17700"/>
                  </a:lnTo>
                  <a:lnTo>
                    <a:pt x="80736" y="18633"/>
                  </a:lnTo>
                  <a:lnTo>
                    <a:pt x="82400" y="19822"/>
                  </a:lnTo>
                  <a:lnTo>
                    <a:pt x="83508" y="21673"/>
                  </a:lnTo>
                  <a:lnTo>
                    <a:pt x="84247" y="23965"/>
                  </a:lnTo>
                  <a:lnTo>
                    <a:pt x="85798" y="25494"/>
                  </a:lnTo>
                  <a:lnTo>
                    <a:pt x="93796" y="28148"/>
                  </a:lnTo>
                  <a:lnTo>
                    <a:pt x="94604" y="31193"/>
                  </a:lnTo>
                  <a:lnTo>
                    <a:pt x="95250" y="71195"/>
                  </a:lnTo>
                  <a:lnTo>
                    <a:pt x="94192" y="72855"/>
                  </a:lnTo>
                  <a:lnTo>
                    <a:pt x="92428" y="73961"/>
                  </a:lnTo>
                  <a:lnTo>
                    <a:pt x="90194" y="74699"/>
                  </a:lnTo>
                  <a:lnTo>
                    <a:pt x="88705" y="76249"/>
                  </a:lnTo>
                  <a:lnTo>
                    <a:pt x="86118" y="84246"/>
                  </a:lnTo>
                  <a:lnTo>
                    <a:pt x="85759" y="93773"/>
                  </a:lnTo>
                  <a:lnTo>
                    <a:pt x="77527" y="103298"/>
                  </a:lnTo>
                  <a:lnTo>
                    <a:pt x="76316" y="112823"/>
                  </a:lnTo>
                  <a:lnTo>
                    <a:pt x="76200" y="151012"/>
                  </a:lnTo>
                  <a:lnTo>
                    <a:pt x="75142" y="151467"/>
                  </a:lnTo>
                  <a:lnTo>
                    <a:pt x="71144" y="151971"/>
                  </a:lnTo>
                  <a:lnTo>
                    <a:pt x="70712" y="153164"/>
                  </a:lnTo>
                  <a:lnTo>
                    <a:pt x="75924" y="161497"/>
                  </a:lnTo>
                  <a:lnTo>
                    <a:pt x="85725" y="1619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93" name="SMARTInkShape-1863"/>
            <p:cNvSpPr/>
            <p:nvPr>
              <p:custDataLst>
                <p:tags r:id="rId290"/>
              </p:custDataLst>
            </p:nvPr>
          </p:nvSpPr>
          <p:spPr>
            <a:xfrm>
              <a:off x="5572125" y="2258865"/>
              <a:ext cx="19051" cy="17611"/>
            </a:xfrm>
            <a:custGeom>
              <a:avLst/>
              <a:gdLst/>
              <a:ahLst/>
              <a:cxnLst/>
              <a:rect l="0" t="0" r="0" b="0"/>
              <a:pathLst>
                <a:path w="19051" h="17611">
                  <a:moveTo>
                    <a:pt x="19050" y="17610"/>
                  </a:moveTo>
                  <a:lnTo>
                    <a:pt x="19050" y="17610"/>
                  </a:lnTo>
                  <a:lnTo>
                    <a:pt x="19050" y="9409"/>
                  </a:lnTo>
                  <a:lnTo>
                    <a:pt x="10849" y="0"/>
                  </a:lnTo>
                  <a:lnTo>
                    <a:pt x="10408" y="578"/>
                  </a:lnTo>
                  <a:lnTo>
                    <a:pt x="9641" y="6888"/>
                  </a:lnTo>
                  <a:lnTo>
                    <a:pt x="6754" y="7553"/>
                  </a:lnTo>
                  <a:lnTo>
                    <a:pt x="0" y="808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395" name="SMARTInkShape-1864"/>
          <p:cNvSpPr/>
          <p:nvPr>
            <p:custDataLst>
              <p:tags r:id="rId1"/>
            </p:custDataLst>
          </p:nvPr>
        </p:nvSpPr>
        <p:spPr>
          <a:xfrm>
            <a:off x="2581275" y="1800260"/>
            <a:ext cx="3190876" cy="276191"/>
          </a:xfrm>
          <a:custGeom>
            <a:avLst/>
            <a:gdLst/>
            <a:ahLst/>
            <a:cxnLst/>
            <a:rect l="0" t="0" r="0" b="0"/>
            <a:pathLst>
              <a:path w="3190876" h="276191">
                <a:moveTo>
                  <a:pt x="0" y="199990"/>
                </a:moveTo>
                <a:lnTo>
                  <a:pt x="0" y="199990"/>
                </a:lnTo>
                <a:lnTo>
                  <a:pt x="5056" y="199990"/>
                </a:lnTo>
                <a:lnTo>
                  <a:pt x="10361" y="197168"/>
                </a:lnTo>
                <a:lnTo>
                  <a:pt x="16246" y="193444"/>
                </a:lnTo>
                <a:lnTo>
                  <a:pt x="25510" y="190289"/>
                </a:lnTo>
                <a:lnTo>
                  <a:pt x="34958" y="184180"/>
                </a:lnTo>
                <a:lnTo>
                  <a:pt x="44460" y="180842"/>
                </a:lnTo>
                <a:lnTo>
                  <a:pt x="53978" y="174679"/>
                </a:lnTo>
                <a:lnTo>
                  <a:pt x="63501" y="171324"/>
                </a:lnTo>
                <a:lnTo>
                  <a:pt x="73025" y="165155"/>
                </a:lnTo>
                <a:lnTo>
                  <a:pt x="82550" y="162858"/>
                </a:lnTo>
                <a:lnTo>
                  <a:pt x="88900" y="162320"/>
                </a:lnTo>
                <a:lnTo>
                  <a:pt x="95250" y="159259"/>
                </a:lnTo>
                <a:lnTo>
                  <a:pt x="101600" y="155429"/>
                </a:lnTo>
                <a:lnTo>
                  <a:pt x="111125" y="152214"/>
                </a:lnTo>
                <a:lnTo>
                  <a:pt x="120650" y="146088"/>
                </a:lnTo>
                <a:lnTo>
                  <a:pt x="130175" y="143802"/>
                </a:lnTo>
                <a:lnTo>
                  <a:pt x="140758" y="142067"/>
                </a:lnTo>
                <a:lnTo>
                  <a:pt x="163776" y="134677"/>
                </a:lnTo>
                <a:lnTo>
                  <a:pt x="187247" y="132336"/>
                </a:lnTo>
                <a:lnTo>
                  <a:pt x="200010" y="125792"/>
                </a:lnTo>
                <a:lnTo>
                  <a:pt x="244475" y="123797"/>
                </a:lnTo>
                <a:lnTo>
                  <a:pt x="289161" y="123790"/>
                </a:lnTo>
                <a:lnTo>
                  <a:pt x="333374" y="123790"/>
                </a:lnTo>
                <a:lnTo>
                  <a:pt x="341489" y="126612"/>
                </a:lnTo>
                <a:lnTo>
                  <a:pt x="348623" y="130336"/>
                </a:lnTo>
                <a:lnTo>
                  <a:pt x="361827" y="132726"/>
                </a:lnTo>
                <a:lnTo>
                  <a:pt x="393698" y="133305"/>
                </a:lnTo>
                <a:lnTo>
                  <a:pt x="400049" y="136133"/>
                </a:lnTo>
                <a:lnTo>
                  <a:pt x="406399" y="139859"/>
                </a:lnTo>
                <a:lnTo>
                  <a:pt x="417219" y="142447"/>
                </a:lnTo>
                <a:lnTo>
                  <a:pt x="432878" y="143821"/>
                </a:lnTo>
                <a:lnTo>
                  <a:pt x="447261" y="150364"/>
                </a:lnTo>
                <a:lnTo>
                  <a:pt x="493311" y="159888"/>
                </a:lnTo>
                <a:lnTo>
                  <a:pt x="536207" y="161874"/>
                </a:lnTo>
                <a:lnTo>
                  <a:pt x="564757" y="161889"/>
                </a:lnTo>
                <a:lnTo>
                  <a:pt x="571325" y="164712"/>
                </a:lnTo>
                <a:lnTo>
                  <a:pt x="577772" y="168436"/>
                </a:lnTo>
                <a:lnTo>
                  <a:pt x="590534" y="170826"/>
                </a:lnTo>
                <a:lnTo>
                  <a:pt x="637586" y="171410"/>
                </a:lnTo>
                <a:lnTo>
                  <a:pt x="682794" y="171415"/>
                </a:lnTo>
                <a:lnTo>
                  <a:pt x="726017" y="171415"/>
                </a:lnTo>
                <a:lnTo>
                  <a:pt x="769941" y="171415"/>
                </a:lnTo>
                <a:lnTo>
                  <a:pt x="816754" y="171415"/>
                </a:lnTo>
                <a:lnTo>
                  <a:pt x="860352" y="171415"/>
                </a:lnTo>
                <a:lnTo>
                  <a:pt x="907052" y="171415"/>
                </a:lnTo>
                <a:lnTo>
                  <a:pt x="951079" y="171415"/>
                </a:lnTo>
                <a:lnTo>
                  <a:pt x="997046" y="171415"/>
                </a:lnTo>
                <a:lnTo>
                  <a:pt x="1013794" y="170357"/>
                </a:lnTo>
                <a:lnTo>
                  <a:pt x="1044464" y="162773"/>
                </a:lnTo>
                <a:lnTo>
                  <a:pt x="1073223" y="160909"/>
                </a:lnTo>
                <a:lnTo>
                  <a:pt x="1097096" y="153699"/>
                </a:lnTo>
                <a:lnTo>
                  <a:pt x="1117509" y="151570"/>
                </a:lnTo>
                <a:lnTo>
                  <a:pt x="1135652" y="144878"/>
                </a:lnTo>
                <a:lnTo>
                  <a:pt x="1153170" y="140622"/>
                </a:lnTo>
                <a:lnTo>
                  <a:pt x="1197933" y="123144"/>
                </a:lnTo>
                <a:lnTo>
                  <a:pt x="1201847" y="120184"/>
                </a:lnTo>
                <a:lnTo>
                  <a:pt x="1211840" y="116896"/>
                </a:lnTo>
                <a:lnTo>
                  <a:pt x="1222279" y="114376"/>
                </a:lnTo>
                <a:lnTo>
                  <a:pt x="1269570" y="87536"/>
                </a:lnTo>
                <a:lnTo>
                  <a:pt x="1289161" y="78450"/>
                </a:lnTo>
                <a:lnTo>
                  <a:pt x="1317552" y="61270"/>
                </a:lnTo>
                <a:lnTo>
                  <a:pt x="1346111" y="49876"/>
                </a:lnTo>
                <a:lnTo>
                  <a:pt x="1357933" y="42035"/>
                </a:lnTo>
                <a:lnTo>
                  <a:pt x="1371409" y="36027"/>
                </a:lnTo>
                <a:lnTo>
                  <a:pt x="1374647" y="33531"/>
                </a:lnTo>
                <a:lnTo>
                  <a:pt x="1378246" y="27936"/>
                </a:lnTo>
                <a:lnTo>
                  <a:pt x="1379206" y="24963"/>
                </a:lnTo>
                <a:lnTo>
                  <a:pt x="1380904" y="22980"/>
                </a:lnTo>
                <a:lnTo>
                  <a:pt x="1400347" y="11708"/>
                </a:lnTo>
                <a:lnTo>
                  <a:pt x="1409153" y="9620"/>
                </a:lnTo>
                <a:lnTo>
                  <a:pt x="1419189" y="0"/>
                </a:lnTo>
                <a:lnTo>
                  <a:pt x="1428634" y="9374"/>
                </a:lnTo>
                <a:lnTo>
                  <a:pt x="1433773" y="9456"/>
                </a:lnTo>
                <a:lnTo>
                  <a:pt x="1435273" y="10526"/>
                </a:lnTo>
                <a:lnTo>
                  <a:pt x="1436273" y="12297"/>
                </a:lnTo>
                <a:lnTo>
                  <a:pt x="1438158" y="18622"/>
                </a:lnTo>
                <a:lnTo>
                  <a:pt x="1443297" y="18899"/>
                </a:lnTo>
                <a:lnTo>
                  <a:pt x="1444798" y="19996"/>
                </a:lnTo>
                <a:lnTo>
                  <a:pt x="1447405" y="27206"/>
                </a:lnTo>
                <a:lnTo>
                  <a:pt x="1450446" y="27947"/>
                </a:lnTo>
                <a:lnTo>
                  <a:pt x="1452739" y="28145"/>
                </a:lnTo>
                <a:lnTo>
                  <a:pt x="1454267" y="29335"/>
                </a:lnTo>
                <a:lnTo>
                  <a:pt x="1455967" y="33479"/>
                </a:lnTo>
                <a:lnTo>
                  <a:pt x="1457477" y="35008"/>
                </a:lnTo>
                <a:lnTo>
                  <a:pt x="1466946" y="38855"/>
                </a:lnTo>
                <a:lnTo>
                  <a:pt x="1474924" y="46231"/>
                </a:lnTo>
                <a:lnTo>
                  <a:pt x="1483693" y="48380"/>
                </a:lnTo>
                <a:lnTo>
                  <a:pt x="1493671" y="55756"/>
                </a:lnTo>
                <a:lnTo>
                  <a:pt x="1502683" y="56847"/>
                </a:lnTo>
                <a:lnTo>
                  <a:pt x="1517770" y="57080"/>
                </a:lnTo>
                <a:lnTo>
                  <a:pt x="1524053" y="59922"/>
                </a:lnTo>
                <a:lnTo>
                  <a:pt x="1530374" y="63654"/>
                </a:lnTo>
                <a:lnTo>
                  <a:pt x="1543055" y="66050"/>
                </a:lnTo>
                <a:lnTo>
                  <a:pt x="1590261" y="66639"/>
                </a:lnTo>
                <a:lnTo>
                  <a:pt x="1636311" y="66640"/>
                </a:lnTo>
                <a:lnTo>
                  <a:pt x="1673323" y="65582"/>
                </a:lnTo>
                <a:lnTo>
                  <a:pt x="1697175" y="58439"/>
                </a:lnTo>
                <a:lnTo>
                  <a:pt x="1741351" y="57149"/>
                </a:lnTo>
                <a:lnTo>
                  <a:pt x="1764528" y="56064"/>
                </a:lnTo>
                <a:lnTo>
                  <a:pt x="1783218" y="49577"/>
                </a:lnTo>
                <a:lnTo>
                  <a:pt x="1830521" y="47624"/>
                </a:lnTo>
                <a:lnTo>
                  <a:pt x="1874701" y="47591"/>
                </a:lnTo>
                <a:lnTo>
                  <a:pt x="1883773" y="44768"/>
                </a:lnTo>
                <a:lnTo>
                  <a:pt x="1892391" y="41044"/>
                </a:lnTo>
                <a:lnTo>
                  <a:pt x="1939813" y="38143"/>
                </a:lnTo>
                <a:lnTo>
                  <a:pt x="1987434" y="37009"/>
                </a:lnTo>
                <a:lnTo>
                  <a:pt x="2016528" y="29864"/>
                </a:lnTo>
                <a:lnTo>
                  <a:pt x="2059401" y="28592"/>
                </a:lnTo>
                <a:lnTo>
                  <a:pt x="2089414" y="27489"/>
                </a:lnTo>
                <a:lnTo>
                  <a:pt x="2126076" y="19604"/>
                </a:lnTo>
                <a:lnTo>
                  <a:pt x="2168642" y="19049"/>
                </a:lnTo>
                <a:lnTo>
                  <a:pt x="2210393" y="19016"/>
                </a:lnTo>
                <a:lnTo>
                  <a:pt x="2251980" y="19015"/>
                </a:lnTo>
                <a:lnTo>
                  <a:pt x="2282708" y="17957"/>
                </a:lnTo>
                <a:lnTo>
                  <a:pt x="2311803" y="10814"/>
                </a:lnTo>
                <a:lnTo>
                  <a:pt x="2359393" y="9542"/>
                </a:lnTo>
                <a:lnTo>
                  <a:pt x="2402678" y="9492"/>
                </a:lnTo>
                <a:lnTo>
                  <a:pt x="2445153" y="9490"/>
                </a:lnTo>
                <a:lnTo>
                  <a:pt x="2492778" y="9490"/>
                </a:lnTo>
                <a:lnTo>
                  <a:pt x="2540403" y="9490"/>
                </a:lnTo>
                <a:lnTo>
                  <a:pt x="2574773" y="10548"/>
                </a:lnTo>
                <a:lnTo>
                  <a:pt x="2592965" y="17029"/>
                </a:lnTo>
                <a:lnTo>
                  <a:pt x="2631984" y="19996"/>
                </a:lnTo>
                <a:lnTo>
                  <a:pt x="2650695" y="27206"/>
                </a:lnTo>
                <a:lnTo>
                  <a:pt x="2670287" y="29335"/>
                </a:lnTo>
                <a:lnTo>
                  <a:pt x="2688267" y="36027"/>
                </a:lnTo>
                <a:lnTo>
                  <a:pt x="2718595" y="39044"/>
                </a:lnTo>
                <a:lnTo>
                  <a:pt x="2733205" y="45588"/>
                </a:lnTo>
                <a:lnTo>
                  <a:pt x="2780004" y="52636"/>
                </a:lnTo>
                <a:lnTo>
                  <a:pt x="2796292" y="56230"/>
                </a:lnTo>
                <a:lnTo>
                  <a:pt x="2812934" y="56999"/>
                </a:lnTo>
                <a:lnTo>
                  <a:pt x="2819348" y="59886"/>
                </a:lnTo>
                <a:lnTo>
                  <a:pt x="2822541" y="62137"/>
                </a:lnTo>
                <a:lnTo>
                  <a:pt x="2869152" y="74806"/>
                </a:lnTo>
                <a:lnTo>
                  <a:pt x="2882693" y="76955"/>
                </a:lnTo>
                <a:lnTo>
                  <a:pt x="2895559" y="83651"/>
                </a:lnTo>
                <a:lnTo>
                  <a:pt x="2911469" y="86480"/>
                </a:lnTo>
                <a:lnTo>
                  <a:pt x="2924174" y="93176"/>
                </a:lnTo>
                <a:lnTo>
                  <a:pt x="2940050" y="96005"/>
                </a:lnTo>
                <a:lnTo>
                  <a:pt x="2952750" y="102701"/>
                </a:lnTo>
                <a:lnTo>
                  <a:pt x="2955925" y="103381"/>
                </a:lnTo>
                <a:lnTo>
                  <a:pt x="2974975" y="112821"/>
                </a:lnTo>
                <a:lnTo>
                  <a:pt x="2993672" y="116897"/>
                </a:lnTo>
                <a:lnTo>
                  <a:pt x="3007914" y="121748"/>
                </a:lnTo>
                <a:lnTo>
                  <a:pt x="3015367" y="123941"/>
                </a:lnTo>
                <a:lnTo>
                  <a:pt x="3028775" y="131150"/>
                </a:lnTo>
                <a:lnTo>
                  <a:pt x="3044802" y="134088"/>
                </a:lnTo>
                <a:lnTo>
                  <a:pt x="3057520" y="140798"/>
                </a:lnTo>
                <a:lnTo>
                  <a:pt x="3060697" y="141478"/>
                </a:lnTo>
                <a:lnTo>
                  <a:pt x="3070224" y="147493"/>
                </a:lnTo>
                <a:lnTo>
                  <a:pt x="3079750" y="155978"/>
                </a:lnTo>
                <a:lnTo>
                  <a:pt x="3088922" y="159262"/>
                </a:lnTo>
                <a:lnTo>
                  <a:pt x="3098996" y="161781"/>
                </a:lnTo>
                <a:lnTo>
                  <a:pt x="3114087" y="172021"/>
                </a:lnTo>
                <a:lnTo>
                  <a:pt x="3120763" y="176976"/>
                </a:lnTo>
                <a:lnTo>
                  <a:pt x="3127259" y="179178"/>
                </a:lnTo>
                <a:lnTo>
                  <a:pt x="3129414" y="180824"/>
                </a:lnTo>
                <a:lnTo>
                  <a:pt x="3168673" y="225397"/>
                </a:lnTo>
                <a:lnTo>
                  <a:pt x="3177124" y="234917"/>
                </a:lnTo>
                <a:lnTo>
                  <a:pt x="3188642" y="264679"/>
                </a:lnTo>
                <a:lnTo>
                  <a:pt x="3190875" y="27619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399" name="SMARTInkShape-Group427"/>
          <p:cNvGrpSpPr/>
          <p:nvPr/>
        </p:nvGrpSpPr>
        <p:grpSpPr>
          <a:xfrm>
            <a:off x="3533775" y="1714616"/>
            <a:ext cx="133351" cy="257060"/>
            <a:chOff x="3533775" y="1714616"/>
            <a:chExt cx="133351" cy="257060"/>
          </a:xfrm>
        </p:grpSpPr>
        <p:sp>
          <p:nvSpPr>
            <p:cNvPr id="26396" name="SMARTInkShape-1865"/>
            <p:cNvSpPr/>
            <p:nvPr>
              <p:custDataLst>
                <p:tags r:id="rId277"/>
              </p:custDataLst>
            </p:nvPr>
          </p:nvSpPr>
          <p:spPr>
            <a:xfrm>
              <a:off x="3552825" y="1762125"/>
              <a:ext cx="19051" cy="47626"/>
            </a:xfrm>
            <a:custGeom>
              <a:avLst/>
              <a:gdLst/>
              <a:ahLst/>
              <a:cxnLst/>
              <a:rect l="0" t="0" r="0" b="0"/>
              <a:pathLst>
                <a:path w="19051" h="47626">
                  <a:moveTo>
                    <a:pt x="19050" y="47625"/>
                  </a:moveTo>
                  <a:lnTo>
                    <a:pt x="19050" y="47625"/>
                  </a:lnTo>
                  <a:lnTo>
                    <a:pt x="19050" y="30015"/>
                  </a:lnTo>
                  <a:lnTo>
                    <a:pt x="17992" y="29535"/>
                  </a:lnTo>
                  <a:lnTo>
                    <a:pt x="10849" y="28702"/>
                  </a:lnTo>
                  <a:lnTo>
                    <a:pt x="10113" y="25809"/>
                  </a:lnTo>
                  <a:lnTo>
                    <a:pt x="9525" y="9927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97" name="SMARTInkShape-1866"/>
            <p:cNvSpPr/>
            <p:nvPr>
              <p:custDataLst>
                <p:tags r:id="rId278"/>
              </p:custDataLst>
            </p:nvPr>
          </p:nvSpPr>
          <p:spPr>
            <a:xfrm>
              <a:off x="3533775" y="1714616"/>
              <a:ext cx="104776" cy="227161"/>
            </a:xfrm>
            <a:custGeom>
              <a:avLst/>
              <a:gdLst/>
              <a:ahLst/>
              <a:cxnLst/>
              <a:rect l="0" t="0" r="0" b="0"/>
              <a:pathLst>
                <a:path w="104776" h="227161">
                  <a:moveTo>
                    <a:pt x="19050" y="28459"/>
                  </a:moveTo>
                  <a:lnTo>
                    <a:pt x="19050" y="28459"/>
                  </a:lnTo>
                  <a:lnTo>
                    <a:pt x="19050" y="9811"/>
                  </a:lnTo>
                  <a:lnTo>
                    <a:pt x="10849" y="9444"/>
                  </a:lnTo>
                  <a:lnTo>
                    <a:pt x="10408" y="8374"/>
                  </a:lnTo>
                  <a:lnTo>
                    <a:pt x="9535" y="0"/>
                  </a:lnTo>
                  <a:lnTo>
                    <a:pt x="9525" y="23564"/>
                  </a:lnTo>
                  <a:lnTo>
                    <a:pt x="12347" y="29106"/>
                  </a:lnTo>
                  <a:lnTo>
                    <a:pt x="16071" y="35096"/>
                  </a:lnTo>
                  <a:lnTo>
                    <a:pt x="18462" y="47566"/>
                  </a:lnTo>
                  <a:lnTo>
                    <a:pt x="19045" y="93148"/>
                  </a:lnTo>
                  <a:lnTo>
                    <a:pt x="19050" y="139577"/>
                  </a:lnTo>
                  <a:lnTo>
                    <a:pt x="19050" y="174509"/>
                  </a:lnTo>
                  <a:lnTo>
                    <a:pt x="17992" y="176626"/>
                  </a:lnTo>
                  <a:lnTo>
                    <a:pt x="16228" y="178037"/>
                  </a:lnTo>
                  <a:lnTo>
                    <a:pt x="13994" y="178978"/>
                  </a:lnTo>
                  <a:lnTo>
                    <a:pt x="12504" y="180663"/>
                  </a:lnTo>
                  <a:lnTo>
                    <a:pt x="10849" y="185358"/>
                  </a:lnTo>
                  <a:lnTo>
                    <a:pt x="9641" y="198144"/>
                  </a:lnTo>
                  <a:lnTo>
                    <a:pt x="3002" y="207165"/>
                  </a:lnTo>
                  <a:lnTo>
                    <a:pt x="0" y="218955"/>
                  </a:lnTo>
                  <a:lnTo>
                    <a:pt x="0" y="227160"/>
                  </a:lnTo>
                  <a:lnTo>
                    <a:pt x="9132" y="219317"/>
                  </a:lnTo>
                  <a:lnTo>
                    <a:pt x="42637" y="218959"/>
                  </a:lnTo>
                  <a:lnTo>
                    <a:pt x="44300" y="217901"/>
                  </a:lnTo>
                  <a:lnTo>
                    <a:pt x="45409" y="216137"/>
                  </a:lnTo>
                  <a:lnTo>
                    <a:pt x="46147" y="213903"/>
                  </a:lnTo>
                  <a:lnTo>
                    <a:pt x="47698" y="212413"/>
                  </a:lnTo>
                  <a:lnTo>
                    <a:pt x="52244" y="210758"/>
                  </a:lnTo>
                  <a:lnTo>
                    <a:pt x="84239" y="209437"/>
                  </a:lnTo>
                  <a:lnTo>
                    <a:pt x="93795" y="201233"/>
                  </a:lnTo>
                  <a:lnTo>
                    <a:pt x="104775" y="19990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98" name="SMARTInkShape-1867"/>
            <p:cNvSpPr/>
            <p:nvPr>
              <p:custDataLst>
                <p:tags r:id="rId279"/>
              </p:custDataLst>
            </p:nvPr>
          </p:nvSpPr>
          <p:spPr>
            <a:xfrm>
              <a:off x="3648075" y="1876425"/>
              <a:ext cx="19051" cy="95251"/>
            </a:xfrm>
            <a:custGeom>
              <a:avLst/>
              <a:gdLst/>
              <a:ahLst/>
              <a:cxnLst/>
              <a:rect l="0" t="0" r="0" b="0"/>
              <a:pathLst>
                <a:path w="19051" h="95251">
                  <a:moveTo>
                    <a:pt x="19050" y="0"/>
                  </a:moveTo>
                  <a:lnTo>
                    <a:pt x="19050" y="0"/>
                  </a:lnTo>
                  <a:lnTo>
                    <a:pt x="13994" y="0"/>
                  </a:lnTo>
                  <a:lnTo>
                    <a:pt x="12504" y="1058"/>
                  </a:lnTo>
                  <a:lnTo>
                    <a:pt x="11511" y="2822"/>
                  </a:lnTo>
                  <a:lnTo>
                    <a:pt x="9641" y="9133"/>
                  </a:lnTo>
                  <a:lnTo>
                    <a:pt x="9525" y="41681"/>
                  </a:lnTo>
                  <a:lnTo>
                    <a:pt x="8467" y="43662"/>
                  </a:lnTo>
                  <a:lnTo>
                    <a:pt x="6703" y="44983"/>
                  </a:lnTo>
                  <a:lnTo>
                    <a:pt x="4469" y="45864"/>
                  </a:lnTo>
                  <a:lnTo>
                    <a:pt x="2979" y="47509"/>
                  </a:lnTo>
                  <a:lnTo>
                    <a:pt x="1324" y="52160"/>
                  </a:lnTo>
                  <a:lnTo>
                    <a:pt x="0" y="952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421" name="SMARTInkShape-Group428"/>
          <p:cNvGrpSpPr/>
          <p:nvPr/>
        </p:nvGrpSpPr>
        <p:grpSpPr>
          <a:xfrm>
            <a:off x="6467478" y="1619250"/>
            <a:ext cx="2238373" cy="619126"/>
            <a:chOff x="6467478" y="1619250"/>
            <a:chExt cx="2238373" cy="619126"/>
          </a:xfrm>
        </p:grpSpPr>
        <p:sp>
          <p:nvSpPr>
            <p:cNvPr id="26400" name="SMARTInkShape-1868"/>
            <p:cNvSpPr/>
            <p:nvPr>
              <p:custDataLst>
                <p:tags r:id="rId256"/>
              </p:custDataLst>
            </p:nvPr>
          </p:nvSpPr>
          <p:spPr>
            <a:xfrm>
              <a:off x="6467478" y="1790700"/>
              <a:ext cx="161912" cy="304766"/>
            </a:xfrm>
            <a:custGeom>
              <a:avLst/>
              <a:gdLst/>
              <a:ahLst/>
              <a:cxnLst/>
              <a:rect l="0" t="0" r="0" b="0"/>
              <a:pathLst>
                <a:path w="161912" h="304766">
                  <a:moveTo>
                    <a:pt x="66672" y="0"/>
                  </a:moveTo>
                  <a:lnTo>
                    <a:pt x="66672" y="0"/>
                  </a:lnTo>
                  <a:lnTo>
                    <a:pt x="57540" y="0"/>
                  </a:lnTo>
                  <a:lnTo>
                    <a:pt x="65382" y="8201"/>
                  </a:lnTo>
                  <a:lnTo>
                    <a:pt x="66560" y="17610"/>
                  </a:lnTo>
                  <a:lnTo>
                    <a:pt x="66639" y="23680"/>
                  </a:lnTo>
                  <a:lnTo>
                    <a:pt x="67708" y="25311"/>
                  </a:lnTo>
                  <a:lnTo>
                    <a:pt x="69480" y="26399"/>
                  </a:lnTo>
                  <a:lnTo>
                    <a:pt x="75804" y="28447"/>
                  </a:lnTo>
                  <a:lnTo>
                    <a:pt x="84363" y="36765"/>
                  </a:lnTo>
                  <a:lnTo>
                    <a:pt x="94819" y="38065"/>
                  </a:lnTo>
                  <a:lnTo>
                    <a:pt x="100177" y="38090"/>
                  </a:lnTo>
                  <a:lnTo>
                    <a:pt x="101709" y="37035"/>
                  </a:lnTo>
                  <a:lnTo>
                    <a:pt x="102730" y="35273"/>
                  </a:lnTo>
                  <a:lnTo>
                    <a:pt x="104736" y="28691"/>
                  </a:lnTo>
                  <a:lnTo>
                    <a:pt x="104772" y="10884"/>
                  </a:lnTo>
                  <a:lnTo>
                    <a:pt x="103714" y="10431"/>
                  </a:lnTo>
                  <a:lnTo>
                    <a:pt x="99716" y="9927"/>
                  </a:lnTo>
                  <a:lnTo>
                    <a:pt x="98227" y="8735"/>
                  </a:lnTo>
                  <a:lnTo>
                    <a:pt x="96572" y="4588"/>
                  </a:lnTo>
                  <a:lnTo>
                    <a:pt x="95071" y="3059"/>
                  </a:lnTo>
                  <a:lnTo>
                    <a:pt x="90583" y="1359"/>
                  </a:lnTo>
                  <a:lnTo>
                    <a:pt x="77948" y="119"/>
                  </a:lnTo>
                  <a:lnTo>
                    <a:pt x="68938" y="6570"/>
                  </a:lnTo>
                  <a:lnTo>
                    <a:pt x="60053" y="8649"/>
                  </a:lnTo>
                  <a:lnTo>
                    <a:pt x="53852" y="9136"/>
                  </a:lnTo>
                  <a:lnTo>
                    <a:pt x="51775" y="10324"/>
                  </a:lnTo>
                  <a:lnTo>
                    <a:pt x="50391" y="12174"/>
                  </a:lnTo>
                  <a:lnTo>
                    <a:pt x="49468" y="14466"/>
                  </a:lnTo>
                  <a:lnTo>
                    <a:pt x="47795" y="15994"/>
                  </a:lnTo>
                  <a:lnTo>
                    <a:pt x="37504" y="21269"/>
                  </a:lnTo>
                  <a:lnTo>
                    <a:pt x="22144" y="34159"/>
                  </a:lnTo>
                  <a:lnTo>
                    <a:pt x="15838" y="36348"/>
                  </a:lnTo>
                  <a:lnTo>
                    <a:pt x="13731" y="37991"/>
                  </a:lnTo>
                  <a:lnTo>
                    <a:pt x="1485" y="55388"/>
                  </a:lnTo>
                  <a:lnTo>
                    <a:pt x="128" y="65196"/>
                  </a:lnTo>
                  <a:lnTo>
                    <a:pt x="0" y="80826"/>
                  </a:lnTo>
                  <a:lnTo>
                    <a:pt x="1057" y="82459"/>
                  </a:lnTo>
                  <a:lnTo>
                    <a:pt x="2820" y="83547"/>
                  </a:lnTo>
                  <a:lnTo>
                    <a:pt x="9698" y="85438"/>
                  </a:lnTo>
                  <a:lnTo>
                    <a:pt x="14187" y="85597"/>
                  </a:lnTo>
                  <a:lnTo>
                    <a:pt x="19709" y="88491"/>
                  </a:lnTo>
                  <a:lnTo>
                    <a:pt x="25690" y="92246"/>
                  </a:lnTo>
                  <a:lnTo>
                    <a:pt x="38155" y="94656"/>
                  </a:lnTo>
                  <a:lnTo>
                    <a:pt x="41311" y="94854"/>
                  </a:lnTo>
                  <a:lnTo>
                    <a:pt x="47639" y="97897"/>
                  </a:lnTo>
                  <a:lnTo>
                    <a:pt x="53979" y="101718"/>
                  </a:lnTo>
                  <a:lnTo>
                    <a:pt x="63499" y="104928"/>
                  </a:lnTo>
                  <a:lnTo>
                    <a:pt x="74080" y="111053"/>
                  </a:lnTo>
                  <a:lnTo>
                    <a:pt x="89093" y="114396"/>
                  </a:lnTo>
                  <a:lnTo>
                    <a:pt x="104184" y="121649"/>
                  </a:lnTo>
                  <a:lnTo>
                    <a:pt x="107554" y="122374"/>
                  </a:lnTo>
                  <a:lnTo>
                    <a:pt x="117356" y="128452"/>
                  </a:lnTo>
                  <a:lnTo>
                    <a:pt x="120949" y="133995"/>
                  </a:lnTo>
                  <a:lnTo>
                    <a:pt x="123603" y="139987"/>
                  </a:lnTo>
                  <a:lnTo>
                    <a:pt x="149626" y="171455"/>
                  </a:lnTo>
                  <a:lnTo>
                    <a:pt x="153091" y="187326"/>
                  </a:lnTo>
                  <a:lnTo>
                    <a:pt x="159864" y="200025"/>
                  </a:lnTo>
                  <a:lnTo>
                    <a:pt x="161911" y="241300"/>
                  </a:lnTo>
                  <a:lnTo>
                    <a:pt x="159095" y="247650"/>
                  </a:lnTo>
                  <a:lnTo>
                    <a:pt x="155374" y="254000"/>
                  </a:lnTo>
                  <a:lnTo>
                    <a:pt x="152788" y="264819"/>
                  </a:lnTo>
                  <a:lnTo>
                    <a:pt x="147457" y="271199"/>
                  </a:lnTo>
                  <a:lnTo>
                    <a:pt x="142088" y="273991"/>
                  </a:lnTo>
                  <a:lnTo>
                    <a:pt x="139174" y="274736"/>
                  </a:lnTo>
                  <a:lnTo>
                    <a:pt x="123753" y="283568"/>
                  </a:lnTo>
                  <a:lnTo>
                    <a:pt x="120601" y="284295"/>
                  </a:lnTo>
                  <a:lnTo>
                    <a:pt x="104965" y="294307"/>
                  </a:lnTo>
                  <a:lnTo>
                    <a:pt x="100271" y="294845"/>
                  </a:lnTo>
                  <a:lnTo>
                    <a:pt x="94658" y="297906"/>
                  </a:lnTo>
                  <a:lnTo>
                    <a:pt x="88635" y="301736"/>
                  </a:lnTo>
                  <a:lnTo>
                    <a:pt x="76145" y="304195"/>
                  </a:lnTo>
                  <a:lnTo>
                    <a:pt x="59025" y="304765"/>
                  </a:lnTo>
                  <a:lnTo>
                    <a:pt x="49913" y="298247"/>
                  </a:lnTo>
                  <a:lnTo>
                    <a:pt x="39862" y="295666"/>
                  </a:lnTo>
                  <a:lnTo>
                    <a:pt x="30051" y="295309"/>
                  </a:lnTo>
                  <a:lnTo>
                    <a:pt x="29558" y="294240"/>
                  </a:lnTo>
                  <a:lnTo>
                    <a:pt x="28572" y="2857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01" name="SMARTInkShape-1869"/>
            <p:cNvSpPr/>
            <p:nvPr>
              <p:custDataLst>
                <p:tags r:id="rId257"/>
              </p:custDataLst>
            </p:nvPr>
          </p:nvSpPr>
          <p:spPr>
            <a:xfrm>
              <a:off x="7240455" y="2009903"/>
              <a:ext cx="92434" cy="95123"/>
            </a:xfrm>
            <a:custGeom>
              <a:avLst/>
              <a:gdLst/>
              <a:ahLst/>
              <a:cxnLst/>
              <a:rect l="0" t="0" r="0" b="0"/>
              <a:pathLst>
                <a:path w="92434" h="95123">
                  <a:moveTo>
                    <a:pt x="27120" y="28447"/>
                  </a:moveTo>
                  <a:lnTo>
                    <a:pt x="27120" y="28447"/>
                  </a:lnTo>
                  <a:lnTo>
                    <a:pt x="18919" y="28447"/>
                  </a:lnTo>
                  <a:lnTo>
                    <a:pt x="18477" y="29505"/>
                  </a:lnTo>
                  <a:lnTo>
                    <a:pt x="17605" y="37856"/>
                  </a:lnTo>
                  <a:lnTo>
                    <a:pt x="25797" y="46163"/>
                  </a:lnTo>
                  <a:lnTo>
                    <a:pt x="27005" y="55581"/>
                  </a:lnTo>
                  <a:lnTo>
                    <a:pt x="27086" y="61652"/>
                  </a:lnTo>
                  <a:lnTo>
                    <a:pt x="28156" y="63283"/>
                  </a:lnTo>
                  <a:lnTo>
                    <a:pt x="29927" y="64371"/>
                  </a:lnTo>
                  <a:lnTo>
                    <a:pt x="32166" y="65097"/>
                  </a:lnTo>
                  <a:lnTo>
                    <a:pt x="33659" y="66638"/>
                  </a:lnTo>
                  <a:lnTo>
                    <a:pt x="35318" y="71174"/>
                  </a:lnTo>
                  <a:lnTo>
                    <a:pt x="36819" y="72807"/>
                  </a:lnTo>
                  <a:lnTo>
                    <a:pt x="44729" y="75642"/>
                  </a:lnTo>
                  <a:lnTo>
                    <a:pt x="45529" y="78703"/>
                  </a:lnTo>
                  <a:lnTo>
                    <a:pt x="46044" y="84235"/>
                  </a:lnTo>
                  <a:lnTo>
                    <a:pt x="48936" y="84992"/>
                  </a:lnTo>
                  <a:lnTo>
                    <a:pt x="60356" y="85562"/>
                  </a:lnTo>
                  <a:lnTo>
                    <a:pt x="61978" y="84515"/>
                  </a:lnTo>
                  <a:lnTo>
                    <a:pt x="63058" y="82759"/>
                  </a:lnTo>
                  <a:lnTo>
                    <a:pt x="64793" y="77393"/>
                  </a:lnTo>
                  <a:lnTo>
                    <a:pt x="67852" y="76659"/>
                  </a:lnTo>
                  <a:lnTo>
                    <a:pt x="70150" y="76463"/>
                  </a:lnTo>
                  <a:lnTo>
                    <a:pt x="71682" y="75275"/>
                  </a:lnTo>
                  <a:lnTo>
                    <a:pt x="73383" y="71131"/>
                  </a:lnTo>
                  <a:lnTo>
                    <a:pt x="74895" y="69603"/>
                  </a:lnTo>
                  <a:lnTo>
                    <a:pt x="79398" y="67905"/>
                  </a:lnTo>
                  <a:lnTo>
                    <a:pt x="81021" y="66394"/>
                  </a:lnTo>
                  <a:lnTo>
                    <a:pt x="82827" y="61893"/>
                  </a:lnTo>
                  <a:lnTo>
                    <a:pt x="83842" y="53409"/>
                  </a:lnTo>
                  <a:lnTo>
                    <a:pt x="85044" y="51438"/>
                  </a:lnTo>
                  <a:lnTo>
                    <a:pt x="86902" y="50125"/>
                  </a:lnTo>
                  <a:lnTo>
                    <a:pt x="89200" y="49249"/>
                  </a:lnTo>
                  <a:lnTo>
                    <a:pt x="90732" y="47606"/>
                  </a:lnTo>
                  <a:lnTo>
                    <a:pt x="92433" y="42959"/>
                  </a:lnTo>
                  <a:lnTo>
                    <a:pt x="91828" y="40239"/>
                  </a:lnTo>
                  <a:lnTo>
                    <a:pt x="86077" y="28268"/>
                  </a:lnTo>
                  <a:lnTo>
                    <a:pt x="84627" y="20768"/>
                  </a:lnTo>
                  <a:lnTo>
                    <a:pt x="70090" y="4781"/>
                  </a:lnTo>
                  <a:lnTo>
                    <a:pt x="64563" y="2054"/>
                  </a:lnTo>
                  <a:lnTo>
                    <a:pt x="48013" y="0"/>
                  </a:lnTo>
                  <a:lnTo>
                    <a:pt x="36052" y="7428"/>
                  </a:lnTo>
                  <a:lnTo>
                    <a:pt x="33074" y="8084"/>
                  </a:lnTo>
                  <a:lnTo>
                    <a:pt x="23828" y="14064"/>
                  </a:lnTo>
                  <a:lnTo>
                    <a:pt x="20365" y="19585"/>
                  </a:lnTo>
                  <a:lnTo>
                    <a:pt x="17768" y="25567"/>
                  </a:lnTo>
                  <a:lnTo>
                    <a:pt x="11414" y="34884"/>
                  </a:lnTo>
                  <a:lnTo>
                    <a:pt x="8002" y="44348"/>
                  </a:lnTo>
                  <a:lnTo>
                    <a:pt x="1818" y="53855"/>
                  </a:lnTo>
                  <a:lnTo>
                    <a:pt x="0" y="60200"/>
                  </a:lnTo>
                  <a:lnTo>
                    <a:pt x="574" y="63374"/>
                  </a:lnTo>
                  <a:lnTo>
                    <a:pt x="6276" y="76073"/>
                  </a:lnTo>
                  <a:lnTo>
                    <a:pt x="7716" y="83716"/>
                  </a:lnTo>
                  <a:lnTo>
                    <a:pt x="13022" y="90096"/>
                  </a:lnTo>
                  <a:lnTo>
                    <a:pt x="18385" y="92888"/>
                  </a:lnTo>
                  <a:lnTo>
                    <a:pt x="36645" y="951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02" name="SMARTInkShape-1870"/>
            <p:cNvSpPr/>
            <p:nvPr>
              <p:custDataLst>
                <p:tags r:id="rId258"/>
              </p:custDataLst>
            </p:nvPr>
          </p:nvSpPr>
          <p:spPr>
            <a:xfrm>
              <a:off x="6724650" y="2028825"/>
              <a:ext cx="66676" cy="152401"/>
            </a:xfrm>
            <a:custGeom>
              <a:avLst/>
              <a:gdLst/>
              <a:ahLst/>
              <a:cxnLst/>
              <a:rect l="0" t="0" r="0" b="0"/>
              <a:pathLst>
                <a:path w="66676" h="152401">
                  <a:moveTo>
                    <a:pt x="66675" y="0"/>
                  </a:moveTo>
                  <a:lnTo>
                    <a:pt x="66675" y="0"/>
                  </a:lnTo>
                  <a:lnTo>
                    <a:pt x="58475" y="0"/>
                  </a:lnTo>
                  <a:lnTo>
                    <a:pt x="39550" y="17610"/>
                  </a:lnTo>
                  <a:lnTo>
                    <a:pt x="37329" y="26370"/>
                  </a:lnTo>
                  <a:lnTo>
                    <a:pt x="31639" y="35212"/>
                  </a:lnTo>
                  <a:lnTo>
                    <a:pt x="29483" y="44535"/>
                  </a:lnTo>
                  <a:lnTo>
                    <a:pt x="28979" y="50838"/>
                  </a:lnTo>
                  <a:lnTo>
                    <a:pt x="25933" y="57167"/>
                  </a:lnTo>
                  <a:lnTo>
                    <a:pt x="22110" y="63507"/>
                  </a:lnTo>
                  <a:lnTo>
                    <a:pt x="18898" y="73027"/>
                  </a:lnTo>
                  <a:lnTo>
                    <a:pt x="12772" y="82551"/>
                  </a:lnTo>
                  <a:lnTo>
                    <a:pt x="10488" y="92075"/>
                  </a:lnTo>
                  <a:lnTo>
                    <a:pt x="9651" y="107950"/>
                  </a:lnTo>
                  <a:lnTo>
                    <a:pt x="6759" y="114300"/>
                  </a:lnTo>
                  <a:lnTo>
                    <a:pt x="3004" y="120650"/>
                  </a:lnTo>
                  <a:lnTo>
                    <a:pt x="395" y="131469"/>
                  </a:lnTo>
                  <a:lnTo>
                    <a:pt x="0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03" name="SMARTInkShape-1871"/>
            <p:cNvSpPr/>
            <p:nvPr>
              <p:custDataLst>
                <p:tags r:id="rId259"/>
              </p:custDataLst>
            </p:nvPr>
          </p:nvSpPr>
          <p:spPr>
            <a:xfrm>
              <a:off x="7372350" y="2028825"/>
              <a:ext cx="85726" cy="76201"/>
            </a:xfrm>
            <a:custGeom>
              <a:avLst/>
              <a:gdLst/>
              <a:ahLst/>
              <a:cxnLst/>
              <a:rect l="0" t="0" r="0" b="0"/>
              <a:pathLst>
                <a:path w="85726" h="76201">
                  <a:moveTo>
                    <a:pt x="0" y="0"/>
                  </a:moveTo>
                  <a:lnTo>
                    <a:pt x="0" y="0"/>
                  </a:lnTo>
                  <a:lnTo>
                    <a:pt x="9134" y="0"/>
                  </a:lnTo>
                  <a:lnTo>
                    <a:pt x="9525" y="17716"/>
                  </a:lnTo>
                  <a:lnTo>
                    <a:pt x="16072" y="26391"/>
                  </a:lnTo>
                  <a:lnTo>
                    <a:pt x="19226" y="35219"/>
                  </a:lnTo>
                  <a:lnTo>
                    <a:pt x="23715" y="41406"/>
                  </a:lnTo>
                  <a:lnTo>
                    <a:pt x="29238" y="44861"/>
                  </a:lnTo>
                  <a:lnTo>
                    <a:pt x="35219" y="47455"/>
                  </a:lnTo>
                  <a:lnTo>
                    <a:pt x="41406" y="52135"/>
                  </a:lnTo>
                  <a:lnTo>
                    <a:pt x="44862" y="57744"/>
                  </a:lnTo>
                  <a:lnTo>
                    <a:pt x="45782" y="60721"/>
                  </a:lnTo>
                  <a:lnTo>
                    <a:pt x="47455" y="62705"/>
                  </a:lnTo>
                  <a:lnTo>
                    <a:pt x="66851" y="73982"/>
                  </a:lnTo>
                  <a:lnTo>
                    <a:pt x="85725" y="762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04" name="SMARTInkShape-1872"/>
            <p:cNvSpPr/>
            <p:nvPr>
              <p:custDataLst>
                <p:tags r:id="rId260"/>
              </p:custDataLst>
            </p:nvPr>
          </p:nvSpPr>
          <p:spPr>
            <a:xfrm>
              <a:off x="6696078" y="2038385"/>
              <a:ext cx="95248" cy="114266"/>
            </a:xfrm>
            <a:custGeom>
              <a:avLst/>
              <a:gdLst/>
              <a:ahLst/>
              <a:cxnLst/>
              <a:rect l="0" t="0" r="0" b="0"/>
              <a:pathLst>
                <a:path w="95248" h="114266">
                  <a:moveTo>
                    <a:pt x="9522" y="19015"/>
                  </a:moveTo>
                  <a:lnTo>
                    <a:pt x="9522" y="19015"/>
                  </a:lnTo>
                  <a:lnTo>
                    <a:pt x="9522" y="9606"/>
                  </a:lnTo>
                  <a:lnTo>
                    <a:pt x="31" y="0"/>
                  </a:lnTo>
                  <a:lnTo>
                    <a:pt x="0" y="8169"/>
                  </a:lnTo>
                  <a:lnTo>
                    <a:pt x="1057" y="8609"/>
                  </a:lnTo>
                  <a:lnTo>
                    <a:pt x="5054" y="9099"/>
                  </a:lnTo>
                  <a:lnTo>
                    <a:pt x="6544" y="10287"/>
                  </a:lnTo>
                  <a:lnTo>
                    <a:pt x="10320" y="19168"/>
                  </a:lnTo>
                  <a:lnTo>
                    <a:pt x="43475" y="54025"/>
                  </a:lnTo>
                  <a:lnTo>
                    <a:pt x="49625" y="66657"/>
                  </a:lnTo>
                  <a:lnTo>
                    <a:pt x="95247" y="11426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05" name="SMARTInkShape-1873"/>
            <p:cNvSpPr/>
            <p:nvPr>
              <p:custDataLst>
                <p:tags r:id="rId261"/>
              </p:custDataLst>
            </p:nvPr>
          </p:nvSpPr>
          <p:spPr>
            <a:xfrm>
              <a:off x="7400935" y="2038350"/>
              <a:ext cx="57141" cy="114301"/>
            </a:xfrm>
            <a:custGeom>
              <a:avLst/>
              <a:gdLst/>
              <a:ahLst/>
              <a:cxnLst/>
              <a:rect l="0" t="0" r="0" b="0"/>
              <a:pathLst>
                <a:path w="57141" h="114301">
                  <a:moveTo>
                    <a:pt x="57140" y="0"/>
                  </a:moveTo>
                  <a:lnTo>
                    <a:pt x="57140" y="0"/>
                  </a:lnTo>
                  <a:lnTo>
                    <a:pt x="52084" y="5056"/>
                  </a:lnTo>
                  <a:lnTo>
                    <a:pt x="46779" y="7539"/>
                  </a:lnTo>
                  <a:lnTo>
                    <a:pt x="43883" y="8201"/>
                  </a:lnTo>
                  <a:lnTo>
                    <a:pt x="41952" y="9701"/>
                  </a:lnTo>
                  <a:lnTo>
                    <a:pt x="39806" y="14189"/>
                  </a:lnTo>
                  <a:lnTo>
                    <a:pt x="38177" y="15810"/>
                  </a:lnTo>
                  <a:lnTo>
                    <a:pt x="24983" y="23680"/>
                  </a:lnTo>
                  <a:lnTo>
                    <a:pt x="21682" y="29222"/>
                  </a:lnTo>
                  <a:lnTo>
                    <a:pt x="19155" y="35212"/>
                  </a:lnTo>
                  <a:lnTo>
                    <a:pt x="12843" y="44535"/>
                  </a:lnTo>
                  <a:lnTo>
                    <a:pt x="10501" y="54000"/>
                  </a:lnTo>
                  <a:lnTo>
                    <a:pt x="9953" y="60336"/>
                  </a:lnTo>
                  <a:lnTo>
                    <a:pt x="6888" y="66680"/>
                  </a:lnTo>
                  <a:lnTo>
                    <a:pt x="3056" y="73027"/>
                  </a:lnTo>
                  <a:lnTo>
                    <a:pt x="595" y="85726"/>
                  </a:lnTo>
                  <a:lnTo>
                    <a:pt x="0" y="112419"/>
                  </a:lnTo>
                  <a:lnTo>
                    <a:pt x="1056" y="113046"/>
                  </a:lnTo>
                  <a:lnTo>
                    <a:pt x="19040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06" name="SMARTInkShape-1874"/>
            <p:cNvSpPr/>
            <p:nvPr>
              <p:custDataLst>
                <p:tags r:id="rId262"/>
              </p:custDataLst>
            </p:nvPr>
          </p:nvSpPr>
          <p:spPr>
            <a:xfrm>
              <a:off x="6886575" y="2047875"/>
              <a:ext cx="66676" cy="9526"/>
            </a:xfrm>
            <a:custGeom>
              <a:avLst/>
              <a:gdLst/>
              <a:ahLst/>
              <a:cxnLst/>
              <a:rect l="0" t="0" r="0" b="0"/>
              <a:pathLst>
                <a:path w="66676" h="9526">
                  <a:moveTo>
                    <a:pt x="0" y="0"/>
                  </a:moveTo>
                  <a:lnTo>
                    <a:pt x="0" y="0"/>
                  </a:lnTo>
                  <a:lnTo>
                    <a:pt x="0" y="9491"/>
                  </a:lnTo>
                  <a:lnTo>
                    <a:pt x="45831" y="9525"/>
                  </a:lnTo>
                  <a:lnTo>
                    <a:pt x="6667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07" name="SMARTInkShape-1875"/>
            <p:cNvSpPr/>
            <p:nvPr>
              <p:custDataLst>
                <p:tags r:id="rId263"/>
              </p:custDataLst>
            </p:nvPr>
          </p:nvSpPr>
          <p:spPr>
            <a:xfrm>
              <a:off x="7543800" y="1743191"/>
              <a:ext cx="95251" cy="323342"/>
            </a:xfrm>
            <a:custGeom>
              <a:avLst/>
              <a:gdLst/>
              <a:ahLst/>
              <a:cxnLst/>
              <a:rect l="0" t="0" r="0" b="0"/>
              <a:pathLst>
                <a:path w="95251" h="323342">
                  <a:moveTo>
                    <a:pt x="9525" y="9409"/>
                  </a:moveTo>
                  <a:lnTo>
                    <a:pt x="9525" y="9409"/>
                  </a:lnTo>
                  <a:lnTo>
                    <a:pt x="9525" y="0"/>
                  </a:lnTo>
                  <a:lnTo>
                    <a:pt x="9525" y="8095"/>
                  </a:lnTo>
                  <a:lnTo>
                    <a:pt x="4469" y="14076"/>
                  </a:lnTo>
                  <a:lnTo>
                    <a:pt x="1985" y="22420"/>
                  </a:lnTo>
                  <a:lnTo>
                    <a:pt x="78" y="62286"/>
                  </a:lnTo>
                  <a:lnTo>
                    <a:pt x="8" y="107041"/>
                  </a:lnTo>
                  <a:lnTo>
                    <a:pt x="1058" y="145864"/>
                  </a:lnTo>
                  <a:lnTo>
                    <a:pt x="9134" y="191675"/>
                  </a:lnTo>
                  <a:lnTo>
                    <a:pt x="9515" y="236274"/>
                  </a:lnTo>
                  <a:lnTo>
                    <a:pt x="6698" y="245352"/>
                  </a:lnTo>
                  <a:lnTo>
                    <a:pt x="2977" y="252914"/>
                  </a:lnTo>
                  <a:lnTo>
                    <a:pt x="391" y="269631"/>
                  </a:lnTo>
                  <a:lnTo>
                    <a:pt x="0" y="314170"/>
                  </a:lnTo>
                  <a:lnTo>
                    <a:pt x="5056" y="314198"/>
                  </a:lnTo>
                  <a:lnTo>
                    <a:pt x="6547" y="315260"/>
                  </a:lnTo>
                  <a:lnTo>
                    <a:pt x="7540" y="317026"/>
                  </a:lnTo>
                  <a:lnTo>
                    <a:pt x="9134" y="322409"/>
                  </a:lnTo>
                  <a:lnTo>
                    <a:pt x="12173" y="323145"/>
                  </a:lnTo>
                  <a:lnTo>
                    <a:pt x="14465" y="323341"/>
                  </a:lnTo>
                  <a:lnTo>
                    <a:pt x="15994" y="322414"/>
                  </a:lnTo>
                  <a:lnTo>
                    <a:pt x="17012" y="320737"/>
                  </a:lnTo>
                  <a:lnTo>
                    <a:pt x="17691" y="318561"/>
                  </a:lnTo>
                  <a:lnTo>
                    <a:pt x="19203" y="317110"/>
                  </a:lnTo>
                  <a:lnTo>
                    <a:pt x="23704" y="315498"/>
                  </a:lnTo>
                  <a:lnTo>
                    <a:pt x="41404" y="314322"/>
                  </a:lnTo>
                  <a:lnTo>
                    <a:pt x="43478" y="313226"/>
                  </a:lnTo>
                  <a:lnTo>
                    <a:pt x="44860" y="311437"/>
                  </a:lnTo>
                  <a:lnTo>
                    <a:pt x="45782" y="309186"/>
                  </a:lnTo>
                  <a:lnTo>
                    <a:pt x="47454" y="307685"/>
                  </a:lnTo>
                  <a:lnTo>
                    <a:pt x="57743" y="302455"/>
                  </a:lnTo>
                  <a:lnTo>
                    <a:pt x="63764" y="298402"/>
                  </a:lnTo>
                  <a:lnTo>
                    <a:pt x="73103" y="295061"/>
                  </a:lnTo>
                  <a:lnTo>
                    <a:pt x="79410" y="290529"/>
                  </a:lnTo>
                  <a:lnTo>
                    <a:pt x="82918" y="284988"/>
                  </a:lnTo>
                  <a:lnTo>
                    <a:pt x="83854" y="282028"/>
                  </a:lnTo>
                  <a:lnTo>
                    <a:pt x="85535" y="280055"/>
                  </a:lnTo>
                  <a:lnTo>
                    <a:pt x="90227" y="277863"/>
                  </a:lnTo>
                  <a:lnTo>
                    <a:pt x="91901" y="276220"/>
                  </a:lnTo>
                  <a:lnTo>
                    <a:pt x="93762" y="271572"/>
                  </a:lnTo>
                  <a:lnTo>
                    <a:pt x="95250" y="25705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08" name="SMARTInkShape-1876"/>
            <p:cNvSpPr/>
            <p:nvPr>
              <p:custDataLst>
                <p:tags r:id="rId264"/>
              </p:custDataLst>
            </p:nvPr>
          </p:nvSpPr>
          <p:spPr>
            <a:xfrm>
              <a:off x="8515466" y="1619250"/>
              <a:ext cx="190385" cy="142873"/>
            </a:xfrm>
            <a:custGeom>
              <a:avLst/>
              <a:gdLst/>
              <a:ahLst/>
              <a:cxnLst/>
              <a:rect l="0" t="0" r="0" b="0"/>
              <a:pathLst>
                <a:path w="190385" h="142873">
                  <a:moveTo>
                    <a:pt x="9409" y="0"/>
                  </a:moveTo>
                  <a:lnTo>
                    <a:pt x="9409" y="0"/>
                  </a:lnTo>
                  <a:lnTo>
                    <a:pt x="0" y="0"/>
                  </a:lnTo>
                  <a:lnTo>
                    <a:pt x="9019" y="0"/>
                  </a:lnTo>
                  <a:lnTo>
                    <a:pt x="33087" y="23680"/>
                  </a:lnTo>
                  <a:lnTo>
                    <a:pt x="35808" y="29222"/>
                  </a:lnTo>
                  <a:lnTo>
                    <a:pt x="38756" y="44535"/>
                  </a:lnTo>
                  <a:lnTo>
                    <a:pt x="45467" y="57167"/>
                  </a:lnTo>
                  <a:lnTo>
                    <a:pt x="47499" y="93369"/>
                  </a:lnTo>
                  <a:lnTo>
                    <a:pt x="40961" y="102483"/>
                  </a:lnTo>
                  <a:lnTo>
                    <a:pt x="38100" y="113777"/>
                  </a:lnTo>
                  <a:lnTo>
                    <a:pt x="37984" y="132922"/>
                  </a:lnTo>
                  <a:lnTo>
                    <a:pt x="43040" y="133223"/>
                  </a:lnTo>
                  <a:lnTo>
                    <a:pt x="44530" y="134324"/>
                  </a:lnTo>
                  <a:lnTo>
                    <a:pt x="47118" y="141540"/>
                  </a:lnTo>
                  <a:lnTo>
                    <a:pt x="50156" y="142281"/>
                  </a:lnTo>
                  <a:lnTo>
                    <a:pt x="79388" y="142872"/>
                  </a:lnTo>
                  <a:lnTo>
                    <a:pt x="85667" y="140051"/>
                  </a:lnTo>
                  <a:lnTo>
                    <a:pt x="91985" y="136329"/>
                  </a:lnTo>
                  <a:lnTo>
                    <a:pt x="104664" y="133938"/>
                  </a:lnTo>
                  <a:lnTo>
                    <a:pt x="121593" y="132369"/>
                  </a:lnTo>
                  <a:lnTo>
                    <a:pt x="144610" y="125159"/>
                  </a:lnTo>
                  <a:lnTo>
                    <a:pt x="190384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09" name="SMARTInkShape-1877"/>
            <p:cNvSpPr/>
            <p:nvPr>
              <p:custDataLst>
                <p:tags r:id="rId265"/>
              </p:custDataLst>
            </p:nvPr>
          </p:nvSpPr>
          <p:spPr>
            <a:xfrm>
              <a:off x="7477135" y="1925992"/>
              <a:ext cx="180966" cy="26634"/>
            </a:xfrm>
            <a:custGeom>
              <a:avLst/>
              <a:gdLst/>
              <a:ahLst/>
              <a:cxnLst/>
              <a:rect l="0" t="0" r="0" b="0"/>
              <a:pathLst>
                <a:path w="180966" h="26634">
                  <a:moveTo>
                    <a:pt x="9515" y="26633"/>
                  </a:moveTo>
                  <a:lnTo>
                    <a:pt x="9515" y="26633"/>
                  </a:lnTo>
                  <a:lnTo>
                    <a:pt x="381" y="26633"/>
                  </a:lnTo>
                  <a:lnTo>
                    <a:pt x="0" y="17500"/>
                  </a:lnTo>
                  <a:lnTo>
                    <a:pt x="5049" y="12168"/>
                  </a:lnTo>
                  <a:lnTo>
                    <a:pt x="13174" y="9621"/>
                  </a:lnTo>
                  <a:lnTo>
                    <a:pt x="57823" y="7636"/>
                  </a:lnTo>
                  <a:lnTo>
                    <a:pt x="87922" y="6532"/>
                  </a:lnTo>
                  <a:lnTo>
                    <a:pt x="106769" y="45"/>
                  </a:lnTo>
                  <a:lnTo>
                    <a:pt x="118356" y="0"/>
                  </a:lnTo>
                  <a:lnTo>
                    <a:pt x="161968" y="7046"/>
                  </a:lnTo>
                  <a:lnTo>
                    <a:pt x="180965" y="758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10" name="SMARTInkShape-1878"/>
            <p:cNvSpPr/>
            <p:nvPr>
              <p:custDataLst>
                <p:tags r:id="rId266"/>
              </p:custDataLst>
            </p:nvPr>
          </p:nvSpPr>
          <p:spPr>
            <a:xfrm>
              <a:off x="7781925" y="1914525"/>
              <a:ext cx="114301" cy="28576"/>
            </a:xfrm>
            <a:custGeom>
              <a:avLst/>
              <a:gdLst/>
              <a:ahLst/>
              <a:cxnLst/>
              <a:rect l="0" t="0" r="0" b="0"/>
              <a:pathLst>
                <a:path w="114301" h="28576">
                  <a:moveTo>
                    <a:pt x="0" y="0"/>
                  </a:moveTo>
                  <a:lnTo>
                    <a:pt x="0" y="0"/>
                  </a:lnTo>
                  <a:lnTo>
                    <a:pt x="9134" y="0"/>
                  </a:lnTo>
                  <a:lnTo>
                    <a:pt x="18648" y="18266"/>
                  </a:lnTo>
                  <a:lnTo>
                    <a:pt x="23988" y="18817"/>
                  </a:lnTo>
                  <a:lnTo>
                    <a:pt x="25516" y="19953"/>
                  </a:lnTo>
                  <a:lnTo>
                    <a:pt x="27216" y="24037"/>
                  </a:lnTo>
                  <a:lnTo>
                    <a:pt x="28728" y="25550"/>
                  </a:lnTo>
                  <a:lnTo>
                    <a:pt x="33229" y="27231"/>
                  </a:lnTo>
                  <a:lnTo>
                    <a:pt x="79492" y="28574"/>
                  </a:lnTo>
                  <a:lnTo>
                    <a:pt x="102897" y="28575"/>
                  </a:lnTo>
                  <a:lnTo>
                    <a:pt x="114300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11" name="SMARTInkShape-1879"/>
            <p:cNvSpPr/>
            <p:nvPr>
              <p:custDataLst>
                <p:tags r:id="rId267"/>
              </p:custDataLst>
            </p:nvPr>
          </p:nvSpPr>
          <p:spPr>
            <a:xfrm>
              <a:off x="7829554" y="1857375"/>
              <a:ext cx="47622" cy="152401"/>
            </a:xfrm>
            <a:custGeom>
              <a:avLst/>
              <a:gdLst/>
              <a:ahLst/>
              <a:cxnLst/>
              <a:rect l="0" t="0" r="0" b="0"/>
              <a:pathLst>
                <a:path w="47622" h="152401">
                  <a:moveTo>
                    <a:pt x="47621" y="0"/>
                  </a:moveTo>
                  <a:lnTo>
                    <a:pt x="47621" y="0"/>
                  </a:lnTo>
                  <a:lnTo>
                    <a:pt x="42565" y="0"/>
                  </a:lnTo>
                  <a:lnTo>
                    <a:pt x="37260" y="2822"/>
                  </a:lnTo>
                  <a:lnTo>
                    <a:pt x="14426" y="23680"/>
                  </a:lnTo>
                  <a:lnTo>
                    <a:pt x="11701" y="29222"/>
                  </a:lnTo>
                  <a:lnTo>
                    <a:pt x="10975" y="32181"/>
                  </a:lnTo>
                  <a:lnTo>
                    <a:pt x="2173" y="47682"/>
                  </a:lnTo>
                  <a:lnTo>
                    <a:pt x="22" y="90155"/>
                  </a:lnTo>
                  <a:lnTo>
                    <a:pt x="0" y="115759"/>
                  </a:lnTo>
                  <a:lnTo>
                    <a:pt x="2820" y="123062"/>
                  </a:lnTo>
                  <a:lnTo>
                    <a:pt x="6543" y="129836"/>
                  </a:lnTo>
                  <a:lnTo>
                    <a:pt x="9697" y="139600"/>
                  </a:lnTo>
                  <a:lnTo>
                    <a:pt x="19046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12" name="SMARTInkShape-1880"/>
            <p:cNvSpPr/>
            <p:nvPr>
              <p:custDataLst>
                <p:tags r:id="rId268"/>
              </p:custDataLst>
            </p:nvPr>
          </p:nvSpPr>
          <p:spPr>
            <a:xfrm>
              <a:off x="6838950" y="1981200"/>
              <a:ext cx="104776" cy="19051"/>
            </a:xfrm>
            <a:custGeom>
              <a:avLst/>
              <a:gdLst/>
              <a:ahLst/>
              <a:cxnLst/>
              <a:rect l="0" t="0" r="0" b="0"/>
              <a:pathLst>
                <a:path w="104776" h="19051">
                  <a:moveTo>
                    <a:pt x="0" y="19050"/>
                  </a:moveTo>
                  <a:lnTo>
                    <a:pt x="0" y="19050"/>
                  </a:lnTo>
                  <a:lnTo>
                    <a:pt x="0" y="9917"/>
                  </a:lnTo>
                  <a:lnTo>
                    <a:pt x="5056" y="9641"/>
                  </a:lnTo>
                  <a:lnTo>
                    <a:pt x="6545" y="8544"/>
                  </a:lnTo>
                  <a:lnTo>
                    <a:pt x="9409" y="395"/>
                  </a:lnTo>
                  <a:lnTo>
                    <a:pt x="54262" y="0"/>
                  </a:lnTo>
                  <a:lnTo>
                    <a:pt x="93404" y="0"/>
                  </a:lnTo>
                  <a:lnTo>
                    <a:pt x="10477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13" name="SMARTInkShape-1881"/>
            <p:cNvSpPr/>
            <p:nvPr>
              <p:custDataLst>
                <p:tags r:id="rId269"/>
              </p:custDataLst>
            </p:nvPr>
          </p:nvSpPr>
          <p:spPr>
            <a:xfrm>
              <a:off x="7096125" y="1809750"/>
              <a:ext cx="142876" cy="228589"/>
            </a:xfrm>
            <a:custGeom>
              <a:avLst/>
              <a:gdLst/>
              <a:ahLst/>
              <a:cxnLst/>
              <a:rect l="0" t="0" r="0" b="0"/>
              <a:pathLst>
                <a:path w="142876" h="228589">
                  <a:moveTo>
                    <a:pt x="0" y="66675"/>
                  </a:moveTo>
                  <a:lnTo>
                    <a:pt x="0" y="66675"/>
                  </a:lnTo>
                  <a:lnTo>
                    <a:pt x="0" y="43077"/>
                  </a:lnTo>
                  <a:lnTo>
                    <a:pt x="2822" y="37490"/>
                  </a:lnTo>
                  <a:lnTo>
                    <a:pt x="9491" y="28621"/>
                  </a:lnTo>
                  <a:lnTo>
                    <a:pt x="9524" y="19443"/>
                  </a:lnTo>
                  <a:lnTo>
                    <a:pt x="17725" y="27286"/>
                  </a:lnTo>
                  <a:lnTo>
                    <a:pt x="18934" y="36663"/>
                  </a:lnTo>
                  <a:lnTo>
                    <a:pt x="19050" y="81693"/>
                  </a:lnTo>
                  <a:lnTo>
                    <a:pt x="19050" y="126044"/>
                  </a:lnTo>
                  <a:lnTo>
                    <a:pt x="20108" y="165011"/>
                  </a:lnTo>
                  <a:lnTo>
                    <a:pt x="27250" y="183720"/>
                  </a:lnTo>
                  <a:lnTo>
                    <a:pt x="28459" y="211363"/>
                  </a:lnTo>
                  <a:lnTo>
                    <a:pt x="29556" y="213934"/>
                  </a:lnTo>
                  <a:lnTo>
                    <a:pt x="31346" y="215648"/>
                  </a:lnTo>
                  <a:lnTo>
                    <a:pt x="33597" y="216790"/>
                  </a:lnTo>
                  <a:lnTo>
                    <a:pt x="35098" y="218610"/>
                  </a:lnTo>
                  <a:lnTo>
                    <a:pt x="37705" y="227075"/>
                  </a:lnTo>
                  <a:lnTo>
                    <a:pt x="40746" y="227922"/>
                  </a:lnTo>
                  <a:lnTo>
                    <a:pt x="52563" y="228588"/>
                  </a:lnTo>
                  <a:lnTo>
                    <a:pt x="57934" y="225772"/>
                  </a:lnTo>
                  <a:lnTo>
                    <a:pt x="89020" y="196719"/>
                  </a:lnTo>
                  <a:lnTo>
                    <a:pt x="92481" y="190442"/>
                  </a:lnTo>
                  <a:lnTo>
                    <a:pt x="99760" y="172732"/>
                  </a:lnTo>
                  <a:lnTo>
                    <a:pt x="110330" y="155397"/>
                  </a:lnTo>
                  <a:lnTo>
                    <a:pt x="116338" y="135510"/>
                  </a:lnTo>
                  <a:lnTo>
                    <a:pt x="120497" y="127960"/>
                  </a:lnTo>
                  <a:lnTo>
                    <a:pt x="123168" y="114490"/>
                  </a:lnTo>
                  <a:lnTo>
                    <a:pt x="123787" y="83885"/>
                  </a:lnTo>
                  <a:lnTo>
                    <a:pt x="120986" y="76794"/>
                  </a:lnTo>
                  <a:lnTo>
                    <a:pt x="117271" y="70114"/>
                  </a:lnTo>
                  <a:lnTo>
                    <a:pt x="114887" y="57202"/>
                  </a:lnTo>
                  <a:lnTo>
                    <a:pt x="114691" y="54010"/>
                  </a:lnTo>
                  <a:lnTo>
                    <a:pt x="113502" y="51882"/>
                  </a:lnTo>
                  <a:lnTo>
                    <a:pt x="111652" y="50463"/>
                  </a:lnTo>
                  <a:lnTo>
                    <a:pt x="106773" y="47828"/>
                  </a:lnTo>
                  <a:lnTo>
                    <a:pt x="101077" y="43129"/>
                  </a:lnTo>
                  <a:lnTo>
                    <a:pt x="97839" y="37513"/>
                  </a:lnTo>
                  <a:lnTo>
                    <a:pt x="95761" y="30341"/>
                  </a:lnTo>
                  <a:lnTo>
                    <a:pt x="88805" y="21319"/>
                  </a:lnTo>
                  <a:lnTo>
                    <a:pt x="85845" y="10047"/>
                  </a:lnTo>
                  <a:lnTo>
                    <a:pt x="80704" y="9680"/>
                  </a:lnTo>
                  <a:lnTo>
                    <a:pt x="79202" y="8570"/>
                  </a:lnTo>
                  <a:lnTo>
                    <a:pt x="76595" y="1338"/>
                  </a:lnTo>
                  <a:lnTo>
                    <a:pt x="77522" y="892"/>
                  </a:lnTo>
                  <a:lnTo>
                    <a:pt x="108388" y="0"/>
                  </a:lnTo>
                  <a:lnTo>
                    <a:pt x="114495" y="2823"/>
                  </a:lnTo>
                  <a:lnTo>
                    <a:pt x="120736" y="6546"/>
                  </a:lnTo>
                  <a:lnTo>
                    <a:pt x="130201" y="9701"/>
                  </a:lnTo>
                  <a:lnTo>
                    <a:pt x="142875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14" name="SMARTInkShape-1882"/>
            <p:cNvSpPr/>
            <p:nvPr>
              <p:custDataLst>
                <p:tags r:id="rId270"/>
              </p:custDataLst>
            </p:nvPr>
          </p:nvSpPr>
          <p:spPr>
            <a:xfrm>
              <a:off x="8201140" y="2095500"/>
              <a:ext cx="180861" cy="142876"/>
            </a:xfrm>
            <a:custGeom>
              <a:avLst/>
              <a:gdLst/>
              <a:ahLst/>
              <a:cxnLst/>
              <a:rect l="0" t="0" r="0" b="0"/>
              <a:pathLst>
                <a:path w="180861" h="142876">
                  <a:moveTo>
                    <a:pt x="9410" y="38100"/>
                  </a:moveTo>
                  <a:lnTo>
                    <a:pt x="9410" y="38100"/>
                  </a:lnTo>
                  <a:lnTo>
                    <a:pt x="1209" y="38100"/>
                  </a:lnTo>
                  <a:lnTo>
                    <a:pt x="767" y="37042"/>
                  </a:lnTo>
                  <a:lnTo>
                    <a:pt x="0" y="29899"/>
                  </a:lnTo>
                  <a:lnTo>
                    <a:pt x="1021" y="29458"/>
                  </a:lnTo>
                  <a:lnTo>
                    <a:pt x="4975" y="28967"/>
                  </a:lnTo>
                  <a:lnTo>
                    <a:pt x="6454" y="27778"/>
                  </a:lnTo>
                  <a:lnTo>
                    <a:pt x="9295" y="19452"/>
                  </a:lnTo>
                  <a:lnTo>
                    <a:pt x="17600" y="10884"/>
                  </a:lnTo>
                  <a:lnTo>
                    <a:pt x="23596" y="9928"/>
                  </a:lnTo>
                  <a:lnTo>
                    <a:pt x="25218" y="8735"/>
                  </a:lnTo>
                  <a:lnTo>
                    <a:pt x="27019" y="4588"/>
                  </a:lnTo>
                  <a:lnTo>
                    <a:pt x="28558" y="3059"/>
                  </a:lnTo>
                  <a:lnTo>
                    <a:pt x="36535" y="403"/>
                  </a:lnTo>
                  <a:lnTo>
                    <a:pt x="74322" y="0"/>
                  </a:lnTo>
                  <a:lnTo>
                    <a:pt x="84131" y="8201"/>
                  </a:lnTo>
                  <a:lnTo>
                    <a:pt x="84953" y="11759"/>
                  </a:lnTo>
                  <a:lnTo>
                    <a:pt x="85172" y="14189"/>
                  </a:lnTo>
                  <a:lnTo>
                    <a:pt x="86377" y="15810"/>
                  </a:lnTo>
                  <a:lnTo>
                    <a:pt x="90536" y="17610"/>
                  </a:lnTo>
                  <a:lnTo>
                    <a:pt x="92069" y="19148"/>
                  </a:lnTo>
                  <a:lnTo>
                    <a:pt x="93772" y="23680"/>
                  </a:lnTo>
                  <a:lnTo>
                    <a:pt x="95100" y="50838"/>
                  </a:lnTo>
                  <a:lnTo>
                    <a:pt x="92297" y="57167"/>
                  </a:lnTo>
                  <a:lnTo>
                    <a:pt x="86931" y="64797"/>
                  </a:lnTo>
                  <a:lnTo>
                    <a:pt x="84812" y="79396"/>
                  </a:lnTo>
                  <a:lnTo>
                    <a:pt x="82963" y="81506"/>
                  </a:lnTo>
                  <a:lnTo>
                    <a:pt x="72388" y="89948"/>
                  </a:lnTo>
                  <a:lnTo>
                    <a:pt x="69150" y="95716"/>
                  </a:lnTo>
                  <a:lnTo>
                    <a:pt x="66652" y="101807"/>
                  </a:lnTo>
                  <a:lnTo>
                    <a:pt x="39831" y="131471"/>
                  </a:lnTo>
                  <a:lnTo>
                    <a:pt x="38806" y="135337"/>
                  </a:lnTo>
                  <a:lnTo>
                    <a:pt x="38533" y="137850"/>
                  </a:lnTo>
                  <a:lnTo>
                    <a:pt x="37291" y="139525"/>
                  </a:lnTo>
                  <a:lnTo>
                    <a:pt x="29375" y="142581"/>
                  </a:lnTo>
                  <a:lnTo>
                    <a:pt x="28461" y="142875"/>
                  </a:lnTo>
                  <a:lnTo>
                    <a:pt x="55284" y="142875"/>
                  </a:lnTo>
                  <a:lnTo>
                    <a:pt x="64294" y="136329"/>
                  </a:lnTo>
                  <a:lnTo>
                    <a:pt x="73179" y="134233"/>
                  </a:lnTo>
                  <a:lnTo>
                    <a:pt x="120534" y="133352"/>
                  </a:lnTo>
                  <a:lnTo>
                    <a:pt x="165019" y="133350"/>
                  </a:lnTo>
                  <a:lnTo>
                    <a:pt x="180860" y="1333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15" name="SMARTInkShape-1883"/>
            <p:cNvSpPr/>
            <p:nvPr>
              <p:custDataLst>
                <p:tags r:id="rId271"/>
              </p:custDataLst>
            </p:nvPr>
          </p:nvSpPr>
          <p:spPr>
            <a:xfrm>
              <a:off x="8039115" y="1724155"/>
              <a:ext cx="304786" cy="180846"/>
            </a:xfrm>
            <a:custGeom>
              <a:avLst/>
              <a:gdLst/>
              <a:ahLst/>
              <a:cxnLst/>
              <a:rect l="0" t="0" r="0" b="0"/>
              <a:pathLst>
                <a:path w="304786" h="180846">
                  <a:moveTo>
                    <a:pt x="85710" y="104645"/>
                  </a:moveTo>
                  <a:lnTo>
                    <a:pt x="85710" y="104645"/>
                  </a:lnTo>
                  <a:lnTo>
                    <a:pt x="85710" y="99589"/>
                  </a:lnTo>
                  <a:lnTo>
                    <a:pt x="86768" y="98099"/>
                  </a:lnTo>
                  <a:lnTo>
                    <a:pt x="88532" y="97106"/>
                  </a:lnTo>
                  <a:lnTo>
                    <a:pt x="90766" y="96444"/>
                  </a:lnTo>
                  <a:lnTo>
                    <a:pt x="92257" y="94944"/>
                  </a:lnTo>
                  <a:lnTo>
                    <a:pt x="97470" y="84933"/>
                  </a:lnTo>
                  <a:lnTo>
                    <a:pt x="111022" y="68812"/>
                  </a:lnTo>
                  <a:lnTo>
                    <a:pt x="113318" y="59926"/>
                  </a:lnTo>
                  <a:lnTo>
                    <a:pt x="114158" y="44285"/>
                  </a:lnTo>
                  <a:lnTo>
                    <a:pt x="117051" y="37954"/>
                  </a:lnTo>
                  <a:lnTo>
                    <a:pt x="119304" y="34784"/>
                  </a:lnTo>
                  <a:lnTo>
                    <a:pt x="119747" y="32671"/>
                  </a:lnTo>
                  <a:lnTo>
                    <a:pt x="118985" y="31263"/>
                  </a:lnTo>
                  <a:lnTo>
                    <a:pt x="117419" y="30323"/>
                  </a:lnTo>
                  <a:lnTo>
                    <a:pt x="116374" y="28639"/>
                  </a:lnTo>
                  <a:lnTo>
                    <a:pt x="114904" y="21212"/>
                  </a:lnTo>
                  <a:lnTo>
                    <a:pt x="114560" y="15353"/>
                  </a:lnTo>
                  <a:lnTo>
                    <a:pt x="113411" y="13367"/>
                  </a:lnTo>
                  <a:lnTo>
                    <a:pt x="111585" y="12043"/>
                  </a:lnTo>
                  <a:lnTo>
                    <a:pt x="109310" y="11160"/>
                  </a:lnTo>
                  <a:lnTo>
                    <a:pt x="107793" y="9513"/>
                  </a:lnTo>
                  <a:lnTo>
                    <a:pt x="106108" y="4862"/>
                  </a:lnTo>
                  <a:lnTo>
                    <a:pt x="104600" y="3198"/>
                  </a:lnTo>
                  <a:lnTo>
                    <a:pt x="100103" y="1349"/>
                  </a:lnTo>
                  <a:lnTo>
                    <a:pt x="82405" y="0"/>
                  </a:lnTo>
                  <a:lnTo>
                    <a:pt x="67915" y="4965"/>
                  </a:lnTo>
                  <a:lnTo>
                    <a:pt x="48193" y="19173"/>
                  </a:lnTo>
                  <a:lnTo>
                    <a:pt x="31812" y="35887"/>
                  </a:lnTo>
                  <a:lnTo>
                    <a:pt x="6339" y="82586"/>
                  </a:lnTo>
                  <a:lnTo>
                    <a:pt x="1868" y="96463"/>
                  </a:lnTo>
                  <a:lnTo>
                    <a:pt x="59" y="140099"/>
                  </a:lnTo>
                  <a:lnTo>
                    <a:pt x="0" y="154922"/>
                  </a:lnTo>
                  <a:lnTo>
                    <a:pt x="2814" y="161563"/>
                  </a:lnTo>
                  <a:lnTo>
                    <a:pt x="8187" y="169392"/>
                  </a:lnTo>
                  <a:lnTo>
                    <a:pt x="11745" y="170463"/>
                  </a:lnTo>
                  <a:lnTo>
                    <a:pt x="46355" y="171305"/>
                  </a:lnTo>
                  <a:lnTo>
                    <a:pt x="55166" y="168491"/>
                  </a:lnTo>
                  <a:lnTo>
                    <a:pt x="62610" y="164771"/>
                  </a:lnTo>
                  <a:lnTo>
                    <a:pt x="72751" y="161618"/>
                  </a:lnTo>
                  <a:lnTo>
                    <a:pt x="98400" y="139439"/>
                  </a:lnTo>
                  <a:lnTo>
                    <a:pt x="101933" y="133162"/>
                  </a:lnTo>
                  <a:lnTo>
                    <a:pt x="104562" y="126844"/>
                  </a:lnTo>
                  <a:lnTo>
                    <a:pt x="122045" y="98325"/>
                  </a:lnTo>
                  <a:lnTo>
                    <a:pt x="123461" y="88149"/>
                  </a:lnTo>
                  <a:lnTo>
                    <a:pt x="123809" y="66593"/>
                  </a:lnTo>
                  <a:lnTo>
                    <a:pt x="118754" y="71616"/>
                  </a:lnTo>
                  <a:lnTo>
                    <a:pt x="116270" y="76913"/>
                  </a:lnTo>
                  <a:lnTo>
                    <a:pt x="114293" y="121581"/>
                  </a:lnTo>
                  <a:lnTo>
                    <a:pt x="115345" y="136592"/>
                  </a:lnTo>
                  <a:lnTo>
                    <a:pt x="126045" y="161621"/>
                  </a:lnTo>
                  <a:lnTo>
                    <a:pt x="128475" y="164854"/>
                  </a:lnTo>
                  <a:lnTo>
                    <a:pt x="133998" y="168446"/>
                  </a:lnTo>
                  <a:lnTo>
                    <a:pt x="136952" y="169404"/>
                  </a:lnTo>
                  <a:lnTo>
                    <a:pt x="138921" y="171101"/>
                  </a:lnTo>
                  <a:lnTo>
                    <a:pt x="141109" y="175809"/>
                  </a:lnTo>
                  <a:lnTo>
                    <a:pt x="142752" y="177488"/>
                  </a:lnTo>
                  <a:lnTo>
                    <a:pt x="147398" y="179353"/>
                  </a:lnTo>
                  <a:lnTo>
                    <a:pt x="193664" y="180842"/>
                  </a:lnTo>
                  <a:lnTo>
                    <a:pt x="200011" y="178021"/>
                  </a:lnTo>
                  <a:lnTo>
                    <a:pt x="203186" y="175788"/>
                  </a:lnTo>
                  <a:lnTo>
                    <a:pt x="206712" y="170483"/>
                  </a:lnTo>
                  <a:lnTo>
                    <a:pt x="207654" y="167587"/>
                  </a:lnTo>
                  <a:lnTo>
                    <a:pt x="209339" y="165657"/>
                  </a:lnTo>
                  <a:lnTo>
                    <a:pt x="228758" y="151660"/>
                  </a:lnTo>
                  <a:lnTo>
                    <a:pt x="233953" y="145649"/>
                  </a:lnTo>
                  <a:lnTo>
                    <a:pt x="237562" y="135066"/>
                  </a:lnTo>
                  <a:lnTo>
                    <a:pt x="238110" y="114208"/>
                  </a:lnTo>
                  <a:lnTo>
                    <a:pt x="238110" y="122374"/>
                  </a:lnTo>
                  <a:lnTo>
                    <a:pt x="239168" y="122815"/>
                  </a:lnTo>
                  <a:lnTo>
                    <a:pt x="243166" y="123304"/>
                  </a:lnTo>
                  <a:lnTo>
                    <a:pt x="244656" y="124492"/>
                  </a:lnTo>
                  <a:lnTo>
                    <a:pt x="246312" y="128636"/>
                  </a:lnTo>
                  <a:lnTo>
                    <a:pt x="247519" y="141019"/>
                  </a:lnTo>
                  <a:lnTo>
                    <a:pt x="271315" y="166421"/>
                  </a:lnTo>
                  <a:lnTo>
                    <a:pt x="276856" y="169142"/>
                  </a:lnTo>
                  <a:lnTo>
                    <a:pt x="279817" y="169868"/>
                  </a:lnTo>
                  <a:lnTo>
                    <a:pt x="281789" y="171410"/>
                  </a:lnTo>
                  <a:lnTo>
                    <a:pt x="283982" y="175946"/>
                  </a:lnTo>
                  <a:lnTo>
                    <a:pt x="285624" y="177579"/>
                  </a:lnTo>
                  <a:lnTo>
                    <a:pt x="294823" y="180717"/>
                  </a:lnTo>
                  <a:lnTo>
                    <a:pt x="304785" y="18084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16" name="SMARTInkShape-1884"/>
            <p:cNvSpPr/>
            <p:nvPr>
              <p:custDataLst>
                <p:tags r:id="rId272"/>
              </p:custDataLst>
            </p:nvPr>
          </p:nvSpPr>
          <p:spPr>
            <a:xfrm>
              <a:off x="8267735" y="1847850"/>
              <a:ext cx="76166" cy="114253"/>
            </a:xfrm>
            <a:custGeom>
              <a:avLst/>
              <a:gdLst/>
              <a:ahLst/>
              <a:cxnLst/>
              <a:rect l="0" t="0" r="0" b="0"/>
              <a:pathLst>
                <a:path w="76166" h="114253">
                  <a:moveTo>
                    <a:pt x="76165" y="0"/>
                  </a:moveTo>
                  <a:lnTo>
                    <a:pt x="76165" y="0"/>
                  </a:lnTo>
                  <a:lnTo>
                    <a:pt x="61975" y="0"/>
                  </a:lnTo>
                  <a:lnTo>
                    <a:pt x="60356" y="1058"/>
                  </a:lnTo>
                  <a:lnTo>
                    <a:pt x="59275" y="2822"/>
                  </a:lnTo>
                  <a:lnTo>
                    <a:pt x="58556" y="5056"/>
                  </a:lnTo>
                  <a:lnTo>
                    <a:pt x="57017" y="6546"/>
                  </a:lnTo>
                  <a:lnTo>
                    <a:pt x="52485" y="8201"/>
                  </a:lnTo>
                  <a:lnTo>
                    <a:pt x="46944" y="14581"/>
                  </a:lnTo>
                  <a:lnTo>
                    <a:pt x="42011" y="23414"/>
                  </a:lnTo>
                  <a:lnTo>
                    <a:pt x="39818" y="30867"/>
                  </a:lnTo>
                  <a:lnTo>
                    <a:pt x="38176" y="33278"/>
                  </a:lnTo>
                  <a:lnTo>
                    <a:pt x="36022" y="34885"/>
                  </a:lnTo>
                  <a:lnTo>
                    <a:pt x="33528" y="35957"/>
                  </a:lnTo>
                  <a:lnTo>
                    <a:pt x="24963" y="47578"/>
                  </a:lnTo>
                  <a:lnTo>
                    <a:pt x="8723" y="85512"/>
                  </a:lnTo>
                  <a:lnTo>
                    <a:pt x="3031" y="92953"/>
                  </a:lnTo>
                  <a:lnTo>
                    <a:pt x="873" y="101860"/>
                  </a:lnTo>
                  <a:lnTo>
                    <a:pt x="0" y="113753"/>
                  </a:lnTo>
                  <a:lnTo>
                    <a:pt x="8169" y="114252"/>
                  </a:lnTo>
                  <a:lnTo>
                    <a:pt x="19015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17" name="SMARTInkShape-1885"/>
            <p:cNvSpPr/>
            <p:nvPr>
              <p:custDataLst>
                <p:tags r:id="rId273"/>
              </p:custDataLst>
            </p:nvPr>
          </p:nvSpPr>
          <p:spPr>
            <a:xfrm>
              <a:off x="8420100" y="1657350"/>
              <a:ext cx="19051" cy="257055"/>
            </a:xfrm>
            <a:custGeom>
              <a:avLst/>
              <a:gdLst/>
              <a:ahLst/>
              <a:cxnLst/>
              <a:rect l="0" t="0" r="0" b="0"/>
              <a:pathLst>
                <a:path w="19051" h="257055">
                  <a:moveTo>
                    <a:pt x="19050" y="0"/>
                  </a:moveTo>
                  <a:lnTo>
                    <a:pt x="19050" y="0"/>
                  </a:lnTo>
                  <a:lnTo>
                    <a:pt x="19050" y="14189"/>
                  </a:lnTo>
                  <a:lnTo>
                    <a:pt x="16227" y="19712"/>
                  </a:lnTo>
                  <a:lnTo>
                    <a:pt x="12504" y="25694"/>
                  </a:lnTo>
                  <a:lnTo>
                    <a:pt x="10408" y="36070"/>
                  </a:lnTo>
                  <a:lnTo>
                    <a:pt x="9560" y="82719"/>
                  </a:lnTo>
                  <a:lnTo>
                    <a:pt x="884" y="127010"/>
                  </a:lnTo>
                  <a:lnTo>
                    <a:pt x="51" y="171451"/>
                  </a:lnTo>
                  <a:lnTo>
                    <a:pt x="0" y="217886"/>
                  </a:lnTo>
                  <a:lnTo>
                    <a:pt x="0" y="232036"/>
                  </a:lnTo>
                  <a:lnTo>
                    <a:pt x="2823" y="238241"/>
                  </a:lnTo>
                  <a:lnTo>
                    <a:pt x="9134" y="247099"/>
                  </a:lnTo>
                  <a:lnTo>
                    <a:pt x="9515" y="256768"/>
                  </a:lnTo>
                  <a:lnTo>
                    <a:pt x="14578" y="257054"/>
                  </a:lnTo>
                  <a:lnTo>
                    <a:pt x="16069" y="256036"/>
                  </a:lnTo>
                  <a:lnTo>
                    <a:pt x="17063" y="254299"/>
                  </a:lnTo>
                  <a:lnTo>
                    <a:pt x="19050" y="2476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18" name="SMARTInkShape-1886"/>
            <p:cNvSpPr/>
            <p:nvPr>
              <p:custDataLst>
                <p:tags r:id="rId274"/>
              </p:custDataLst>
            </p:nvPr>
          </p:nvSpPr>
          <p:spPr>
            <a:xfrm>
              <a:off x="7973880" y="1992052"/>
              <a:ext cx="512896" cy="42262"/>
            </a:xfrm>
            <a:custGeom>
              <a:avLst/>
              <a:gdLst/>
              <a:ahLst/>
              <a:cxnLst/>
              <a:rect l="0" t="0" r="0" b="0"/>
              <a:pathLst>
                <a:path w="512896" h="42262">
                  <a:moveTo>
                    <a:pt x="65220" y="36773"/>
                  </a:moveTo>
                  <a:lnTo>
                    <a:pt x="65220" y="36773"/>
                  </a:lnTo>
                  <a:lnTo>
                    <a:pt x="19578" y="36773"/>
                  </a:lnTo>
                  <a:lnTo>
                    <a:pt x="13126" y="41829"/>
                  </a:lnTo>
                  <a:lnTo>
                    <a:pt x="11441" y="42261"/>
                  </a:lnTo>
                  <a:lnTo>
                    <a:pt x="10317" y="41490"/>
                  </a:lnTo>
                  <a:lnTo>
                    <a:pt x="9568" y="39918"/>
                  </a:lnTo>
                  <a:lnTo>
                    <a:pt x="8010" y="38869"/>
                  </a:lnTo>
                  <a:lnTo>
                    <a:pt x="0" y="37049"/>
                  </a:lnTo>
                  <a:lnTo>
                    <a:pt x="6874" y="36797"/>
                  </a:lnTo>
                  <a:lnTo>
                    <a:pt x="15438" y="30232"/>
                  </a:lnTo>
                  <a:lnTo>
                    <a:pt x="21223" y="28574"/>
                  </a:lnTo>
                  <a:lnTo>
                    <a:pt x="23188" y="27074"/>
                  </a:lnTo>
                  <a:lnTo>
                    <a:pt x="25372" y="22585"/>
                  </a:lnTo>
                  <a:lnTo>
                    <a:pt x="28072" y="20964"/>
                  </a:lnTo>
                  <a:lnTo>
                    <a:pt x="75460" y="10240"/>
                  </a:lnTo>
                  <a:lnTo>
                    <a:pt x="119236" y="8318"/>
                  </a:lnTo>
                  <a:lnTo>
                    <a:pt x="151149" y="7163"/>
                  </a:lnTo>
                  <a:lnTo>
                    <a:pt x="190536" y="0"/>
                  </a:lnTo>
                  <a:lnTo>
                    <a:pt x="238125" y="6991"/>
                  </a:lnTo>
                  <a:lnTo>
                    <a:pt x="284486" y="8039"/>
                  </a:lnTo>
                  <a:lnTo>
                    <a:pt x="325399" y="8177"/>
                  </a:lnTo>
                  <a:lnTo>
                    <a:pt x="361088" y="11016"/>
                  </a:lnTo>
                  <a:lnTo>
                    <a:pt x="407335" y="17134"/>
                  </a:lnTo>
                  <a:lnTo>
                    <a:pt x="452524" y="17689"/>
                  </a:lnTo>
                  <a:lnTo>
                    <a:pt x="485609" y="17720"/>
                  </a:lnTo>
                  <a:lnTo>
                    <a:pt x="493007" y="14899"/>
                  </a:lnTo>
                  <a:lnTo>
                    <a:pt x="499822" y="11177"/>
                  </a:lnTo>
                  <a:lnTo>
                    <a:pt x="512895" y="819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19" name="SMARTInkShape-1887"/>
            <p:cNvSpPr/>
            <p:nvPr>
              <p:custDataLst>
                <p:tags r:id="rId275"/>
              </p:custDataLst>
            </p:nvPr>
          </p:nvSpPr>
          <p:spPr>
            <a:xfrm>
              <a:off x="8334387" y="1762125"/>
              <a:ext cx="171439" cy="47626"/>
            </a:xfrm>
            <a:custGeom>
              <a:avLst/>
              <a:gdLst/>
              <a:ahLst/>
              <a:cxnLst/>
              <a:rect l="0" t="0" r="0" b="0"/>
              <a:pathLst>
                <a:path w="171439" h="47626">
                  <a:moveTo>
                    <a:pt x="19038" y="38100"/>
                  </a:moveTo>
                  <a:lnTo>
                    <a:pt x="19038" y="38100"/>
                  </a:lnTo>
                  <a:lnTo>
                    <a:pt x="10836" y="38100"/>
                  </a:lnTo>
                  <a:lnTo>
                    <a:pt x="0" y="47615"/>
                  </a:lnTo>
                  <a:lnTo>
                    <a:pt x="22378" y="47625"/>
                  </a:lnTo>
                  <a:lnTo>
                    <a:pt x="28637" y="44802"/>
                  </a:lnTo>
                  <a:lnTo>
                    <a:pt x="34946" y="41079"/>
                  </a:lnTo>
                  <a:lnTo>
                    <a:pt x="45505" y="38983"/>
                  </a:lnTo>
                  <a:lnTo>
                    <a:pt x="90920" y="37065"/>
                  </a:lnTo>
                  <a:lnTo>
                    <a:pt x="102307" y="31561"/>
                  </a:lnTo>
                  <a:lnTo>
                    <a:pt x="117558" y="28401"/>
                  </a:lnTo>
                  <a:lnTo>
                    <a:pt x="130310" y="22291"/>
                  </a:lnTo>
                  <a:lnTo>
                    <a:pt x="145964" y="18952"/>
                  </a:lnTo>
                  <a:lnTo>
                    <a:pt x="157774" y="11730"/>
                  </a:lnTo>
                  <a:lnTo>
                    <a:pt x="171438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20" name="SMARTInkShape-1888"/>
            <p:cNvSpPr/>
            <p:nvPr>
              <p:custDataLst>
                <p:tags r:id="rId276"/>
              </p:custDataLst>
            </p:nvPr>
          </p:nvSpPr>
          <p:spPr>
            <a:xfrm>
              <a:off x="8458200" y="2200275"/>
              <a:ext cx="28576" cy="9526"/>
            </a:xfrm>
            <a:custGeom>
              <a:avLst/>
              <a:gdLst/>
              <a:ahLst/>
              <a:cxnLst/>
              <a:rect l="0" t="0" r="0" b="0"/>
              <a:pathLst>
                <a:path w="28576" h="9526">
                  <a:moveTo>
                    <a:pt x="0" y="9525"/>
                  </a:moveTo>
                  <a:lnTo>
                    <a:pt x="0" y="9525"/>
                  </a:lnTo>
                  <a:lnTo>
                    <a:pt x="17609" y="9525"/>
                  </a:lnTo>
                  <a:lnTo>
                    <a:pt x="18090" y="8467"/>
                  </a:lnTo>
                  <a:lnTo>
                    <a:pt x="19012" y="392"/>
                  </a:lnTo>
                  <a:lnTo>
                    <a:pt x="28575" y="0"/>
                  </a:lnTo>
                  <a:lnTo>
                    <a:pt x="190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422" name="SMARTInkShape-1889"/>
          <p:cNvSpPr/>
          <p:nvPr>
            <p:custDataLst>
              <p:tags r:id="rId2"/>
            </p:custDataLst>
          </p:nvPr>
        </p:nvSpPr>
        <p:spPr>
          <a:xfrm>
            <a:off x="3543300" y="1714500"/>
            <a:ext cx="161891" cy="323851"/>
          </a:xfrm>
          <a:custGeom>
            <a:avLst/>
            <a:gdLst/>
            <a:ahLst/>
            <a:cxnLst/>
            <a:rect l="0" t="0" r="0" b="0"/>
            <a:pathLst>
              <a:path w="161891" h="323851">
                <a:moveTo>
                  <a:pt x="9525" y="9525"/>
                </a:moveTo>
                <a:lnTo>
                  <a:pt x="9525" y="9525"/>
                </a:lnTo>
                <a:lnTo>
                  <a:pt x="9525" y="1"/>
                </a:lnTo>
                <a:lnTo>
                  <a:pt x="14581" y="0"/>
                </a:lnTo>
                <a:lnTo>
                  <a:pt x="16071" y="1058"/>
                </a:lnTo>
                <a:lnTo>
                  <a:pt x="17064" y="2823"/>
                </a:lnTo>
                <a:lnTo>
                  <a:pt x="17726" y="5057"/>
                </a:lnTo>
                <a:lnTo>
                  <a:pt x="17109" y="6546"/>
                </a:lnTo>
                <a:lnTo>
                  <a:pt x="15639" y="7539"/>
                </a:lnTo>
                <a:lnTo>
                  <a:pt x="10733" y="9133"/>
                </a:lnTo>
                <a:lnTo>
                  <a:pt x="10062" y="12173"/>
                </a:lnTo>
                <a:lnTo>
                  <a:pt x="9525" y="57167"/>
                </a:lnTo>
                <a:lnTo>
                  <a:pt x="9525" y="102397"/>
                </a:lnTo>
                <a:lnTo>
                  <a:pt x="9525" y="149380"/>
                </a:lnTo>
                <a:lnTo>
                  <a:pt x="8467" y="183984"/>
                </a:lnTo>
                <a:lnTo>
                  <a:pt x="1986" y="202187"/>
                </a:lnTo>
                <a:lnTo>
                  <a:pt x="34" y="249373"/>
                </a:lnTo>
                <a:lnTo>
                  <a:pt x="0" y="296308"/>
                </a:lnTo>
                <a:lnTo>
                  <a:pt x="0" y="304684"/>
                </a:lnTo>
                <a:lnTo>
                  <a:pt x="0" y="296589"/>
                </a:lnTo>
                <a:lnTo>
                  <a:pt x="1058" y="296151"/>
                </a:lnTo>
                <a:lnTo>
                  <a:pt x="8201" y="295390"/>
                </a:lnTo>
                <a:lnTo>
                  <a:pt x="8937" y="292504"/>
                </a:lnTo>
                <a:lnTo>
                  <a:pt x="9132" y="290253"/>
                </a:lnTo>
                <a:lnTo>
                  <a:pt x="10321" y="288752"/>
                </a:lnTo>
                <a:lnTo>
                  <a:pt x="17692" y="286145"/>
                </a:lnTo>
                <a:lnTo>
                  <a:pt x="27131" y="285785"/>
                </a:lnTo>
                <a:lnTo>
                  <a:pt x="36649" y="277552"/>
                </a:lnTo>
                <a:lnTo>
                  <a:pt x="42726" y="276618"/>
                </a:lnTo>
                <a:lnTo>
                  <a:pt x="71185" y="276228"/>
                </a:lnTo>
                <a:lnTo>
                  <a:pt x="76793" y="273404"/>
                </a:lnTo>
                <a:lnTo>
                  <a:pt x="82814" y="269680"/>
                </a:lnTo>
                <a:lnTo>
                  <a:pt x="93403" y="267092"/>
                </a:lnTo>
                <a:lnTo>
                  <a:pt x="108345" y="266734"/>
                </a:lnTo>
                <a:lnTo>
                  <a:pt x="114476" y="263893"/>
                </a:lnTo>
                <a:lnTo>
                  <a:pt x="121978" y="258502"/>
                </a:lnTo>
                <a:lnTo>
                  <a:pt x="131864" y="257291"/>
                </a:lnTo>
                <a:lnTo>
                  <a:pt x="141420" y="257185"/>
                </a:lnTo>
                <a:lnTo>
                  <a:pt x="141905" y="256124"/>
                </a:lnTo>
                <a:lnTo>
                  <a:pt x="142444" y="252122"/>
                </a:lnTo>
                <a:lnTo>
                  <a:pt x="143646" y="250631"/>
                </a:lnTo>
                <a:lnTo>
                  <a:pt x="152280" y="247684"/>
                </a:lnTo>
                <a:lnTo>
                  <a:pt x="160591" y="239452"/>
                </a:lnTo>
                <a:lnTo>
                  <a:pt x="161808" y="230040"/>
                </a:lnTo>
                <a:lnTo>
                  <a:pt x="161890" y="223970"/>
                </a:lnTo>
                <a:lnTo>
                  <a:pt x="159088" y="218429"/>
                </a:lnTo>
                <a:lnTo>
                  <a:pt x="153721" y="211304"/>
                </a:lnTo>
                <a:lnTo>
                  <a:pt x="152661" y="202292"/>
                </a:lnTo>
                <a:lnTo>
                  <a:pt x="152403" y="177397"/>
                </a:lnTo>
                <a:lnTo>
                  <a:pt x="151344" y="175415"/>
                </a:lnTo>
                <a:lnTo>
                  <a:pt x="149579" y="174093"/>
                </a:lnTo>
                <a:lnTo>
                  <a:pt x="144199" y="171972"/>
                </a:lnTo>
                <a:lnTo>
                  <a:pt x="143463" y="168860"/>
                </a:lnTo>
                <a:lnTo>
                  <a:pt x="142875" y="161925"/>
                </a:lnTo>
                <a:lnTo>
                  <a:pt x="142875" y="166981"/>
                </a:lnTo>
                <a:lnTo>
                  <a:pt x="141817" y="168471"/>
                </a:lnTo>
                <a:lnTo>
                  <a:pt x="140053" y="169464"/>
                </a:lnTo>
                <a:lnTo>
                  <a:pt x="137819" y="170126"/>
                </a:lnTo>
                <a:lnTo>
                  <a:pt x="136329" y="171626"/>
                </a:lnTo>
                <a:lnTo>
                  <a:pt x="134674" y="176114"/>
                </a:lnTo>
                <a:lnTo>
                  <a:pt x="133353" y="222253"/>
                </a:lnTo>
                <a:lnTo>
                  <a:pt x="133350" y="269759"/>
                </a:lnTo>
                <a:lnTo>
                  <a:pt x="132292" y="289098"/>
                </a:lnTo>
                <a:lnTo>
                  <a:pt x="125149" y="307580"/>
                </a:lnTo>
                <a:lnTo>
                  <a:pt x="123825" y="32385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425" name="SMARTInkShape-Group430"/>
          <p:cNvGrpSpPr/>
          <p:nvPr/>
        </p:nvGrpSpPr>
        <p:grpSpPr>
          <a:xfrm>
            <a:off x="2667000" y="2419350"/>
            <a:ext cx="238126" cy="209548"/>
            <a:chOff x="2667000" y="2419350"/>
            <a:chExt cx="238126" cy="209548"/>
          </a:xfrm>
        </p:grpSpPr>
        <p:sp>
          <p:nvSpPr>
            <p:cNvPr id="26423" name="SMARTInkShape-1890"/>
            <p:cNvSpPr/>
            <p:nvPr>
              <p:custDataLst>
                <p:tags r:id="rId254"/>
              </p:custDataLst>
            </p:nvPr>
          </p:nvSpPr>
          <p:spPr>
            <a:xfrm>
              <a:off x="2667000" y="2419350"/>
              <a:ext cx="142876" cy="200015"/>
            </a:xfrm>
            <a:custGeom>
              <a:avLst/>
              <a:gdLst/>
              <a:ahLst/>
              <a:cxnLst/>
              <a:rect l="0" t="0" r="0" b="0"/>
              <a:pathLst>
                <a:path w="142876" h="200015">
                  <a:moveTo>
                    <a:pt x="19050" y="104775"/>
                  </a:moveTo>
                  <a:lnTo>
                    <a:pt x="19050" y="104775"/>
                  </a:lnTo>
                  <a:lnTo>
                    <a:pt x="9560" y="104775"/>
                  </a:lnTo>
                  <a:lnTo>
                    <a:pt x="1327" y="96574"/>
                  </a:lnTo>
                  <a:lnTo>
                    <a:pt x="393" y="90586"/>
                  </a:lnTo>
                  <a:lnTo>
                    <a:pt x="0" y="43091"/>
                  </a:lnTo>
                  <a:lnTo>
                    <a:pt x="1058" y="41428"/>
                  </a:lnTo>
                  <a:lnTo>
                    <a:pt x="2822" y="40318"/>
                  </a:lnTo>
                  <a:lnTo>
                    <a:pt x="5056" y="39579"/>
                  </a:lnTo>
                  <a:lnTo>
                    <a:pt x="6546" y="38027"/>
                  </a:lnTo>
                  <a:lnTo>
                    <a:pt x="9409" y="29006"/>
                  </a:lnTo>
                  <a:lnTo>
                    <a:pt x="17716" y="28613"/>
                  </a:lnTo>
                  <a:lnTo>
                    <a:pt x="18161" y="27542"/>
                  </a:lnTo>
                  <a:lnTo>
                    <a:pt x="18933" y="20378"/>
                  </a:lnTo>
                  <a:lnTo>
                    <a:pt x="19049" y="36670"/>
                  </a:lnTo>
                  <a:lnTo>
                    <a:pt x="25596" y="45422"/>
                  </a:lnTo>
                  <a:lnTo>
                    <a:pt x="27692" y="54263"/>
                  </a:lnTo>
                  <a:lnTo>
                    <a:pt x="28572" y="98426"/>
                  </a:lnTo>
                  <a:lnTo>
                    <a:pt x="28575" y="125676"/>
                  </a:lnTo>
                  <a:lnTo>
                    <a:pt x="29633" y="128234"/>
                  </a:lnTo>
                  <a:lnTo>
                    <a:pt x="31397" y="129939"/>
                  </a:lnTo>
                  <a:lnTo>
                    <a:pt x="33631" y="131076"/>
                  </a:lnTo>
                  <a:lnTo>
                    <a:pt x="35121" y="132892"/>
                  </a:lnTo>
                  <a:lnTo>
                    <a:pt x="36776" y="137733"/>
                  </a:lnTo>
                  <a:lnTo>
                    <a:pt x="38896" y="149464"/>
                  </a:lnTo>
                  <a:lnTo>
                    <a:pt x="44569" y="158821"/>
                  </a:lnTo>
                  <a:lnTo>
                    <a:pt x="47223" y="169578"/>
                  </a:lnTo>
                  <a:lnTo>
                    <a:pt x="54092" y="178685"/>
                  </a:lnTo>
                  <a:lnTo>
                    <a:pt x="56748" y="188735"/>
                  </a:lnTo>
                  <a:lnTo>
                    <a:pt x="65315" y="198546"/>
                  </a:lnTo>
                  <a:lnTo>
                    <a:pt x="68893" y="199368"/>
                  </a:lnTo>
                  <a:lnTo>
                    <a:pt x="84274" y="200014"/>
                  </a:lnTo>
                  <a:lnTo>
                    <a:pt x="100179" y="185560"/>
                  </a:lnTo>
                  <a:lnTo>
                    <a:pt x="102732" y="180191"/>
                  </a:lnTo>
                  <a:lnTo>
                    <a:pt x="104740" y="163401"/>
                  </a:lnTo>
                  <a:lnTo>
                    <a:pt x="111314" y="154612"/>
                  </a:lnTo>
                  <a:lnTo>
                    <a:pt x="113907" y="144630"/>
                  </a:lnTo>
                  <a:lnTo>
                    <a:pt x="106709" y="132745"/>
                  </a:lnTo>
                  <a:lnTo>
                    <a:pt x="104784" y="101481"/>
                  </a:lnTo>
                  <a:lnTo>
                    <a:pt x="103723" y="99404"/>
                  </a:lnTo>
                  <a:lnTo>
                    <a:pt x="101957" y="98019"/>
                  </a:lnTo>
                  <a:lnTo>
                    <a:pt x="99722" y="97096"/>
                  </a:lnTo>
                  <a:lnTo>
                    <a:pt x="98231" y="95422"/>
                  </a:lnTo>
                  <a:lnTo>
                    <a:pt x="96575" y="90741"/>
                  </a:lnTo>
                  <a:lnTo>
                    <a:pt x="95251" y="43125"/>
                  </a:lnTo>
                  <a:lnTo>
                    <a:pt x="95250" y="34533"/>
                  </a:lnTo>
                  <a:lnTo>
                    <a:pt x="96308" y="32547"/>
                  </a:lnTo>
                  <a:lnTo>
                    <a:pt x="98072" y="31222"/>
                  </a:lnTo>
                  <a:lnTo>
                    <a:pt x="100306" y="30340"/>
                  </a:lnTo>
                  <a:lnTo>
                    <a:pt x="101796" y="28694"/>
                  </a:lnTo>
                  <a:lnTo>
                    <a:pt x="103451" y="24041"/>
                  </a:lnTo>
                  <a:lnTo>
                    <a:pt x="104951" y="22378"/>
                  </a:lnTo>
                  <a:lnTo>
                    <a:pt x="109439" y="20529"/>
                  </a:lnTo>
                  <a:lnTo>
                    <a:pt x="111059" y="18978"/>
                  </a:lnTo>
                  <a:lnTo>
                    <a:pt x="112860" y="14432"/>
                  </a:lnTo>
                  <a:lnTo>
                    <a:pt x="114398" y="12796"/>
                  </a:lnTo>
                  <a:lnTo>
                    <a:pt x="118930" y="10979"/>
                  </a:lnTo>
                  <a:lnTo>
                    <a:pt x="120562" y="9436"/>
                  </a:lnTo>
                  <a:lnTo>
                    <a:pt x="122375" y="4899"/>
                  </a:lnTo>
                  <a:lnTo>
                    <a:pt x="123916" y="3266"/>
                  </a:lnTo>
                  <a:lnTo>
                    <a:pt x="128452" y="1452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24" name="SMARTInkShape-1891"/>
            <p:cNvSpPr/>
            <p:nvPr>
              <p:custDataLst>
                <p:tags r:id="rId255"/>
              </p:custDataLst>
            </p:nvPr>
          </p:nvSpPr>
          <p:spPr>
            <a:xfrm>
              <a:off x="2857500" y="2562228"/>
              <a:ext cx="47626" cy="66670"/>
            </a:xfrm>
            <a:custGeom>
              <a:avLst/>
              <a:gdLst/>
              <a:ahLst/>
              <a:cxnLst/>
              <a:rect l="0" t="0" r="0" b="0"/>
              <a:pathLst>
                <a:path w="47626" h="66670">
                  <a:moveTo>
                    <a:pt x="0" y="28572"/>
                  </a:moveTo>
                  <a:lnTo>
                    <a:pt x="0" y="28572"/>
                  </a:lnTo>
                  <a:lnTo>
                    <a:pt x="0" y="19163"/>
                  </a:lnTo>
                  <a:lnTo>
                    <a:pt x="0" y="56743"/>
                  </a:lnTo>
                  <a:lnTo>
                    <a:pt x="9133" y="66270"/>
                  </a:lnTo>
                  <a:lnTo>
                    <a:pt x="23987" y="66669"/>
                  </a:lnTo>
                  <a:lnTo>
                    <a:pt x="25517" y="65612"/>
                  </a:lnTo>
                  <a:lnTo>
                    <a:pt x="26536" y="63849"/>
                  </a:lnTo>
                  <a:lnTo>
                    <a:pt x="28173" y="58471"/>
                  </a:lnTo>
                  <a:lnTo>
                    <a:pt x="31218" y="57735"/>
                  </a:lnTo>
                  <a:lnTo>
                    <a:pt x="33512" y="57539"/>
                  </a:lnTo>
                  <a:lnTo>
                    <a:pt x="35042" y="56350"/>
                  </a:lnTo>
                  <a:lnTo>
                    <a:pt x="36741" y="52207"/>
                  </a:lnTo>
                  <a:lnTo>
                    <a:pt x="38253" y="50678"/>
                  </a:lnTo>
                  <a:lnTo>
                    <a:pt x="42754" y="48980"/>
                  </a:lnTo>
                  <a:lnTo>
                    <a:pt x="44378" y="47469"/>
                  </a:lnTo>
                  <a:lnTo>
                    <a:pt x="47197" y="39540"/>
                  </a:lnTo>
                  <a:lnTo>
                    <a:pt x="47625" y="4593"/>
                  </a:lnTo>
                  <a:lnTo>
                    <a:pt x="46567" y="3061"/>
                  </a:lnTo>
                  <a:lnTo>
                    <a:pt x="44803" y="2040"/>
                  </a:lnTo>
                  <a:lnTo>
                    <a:pt x="38492" y="116"/>
                  </a:lnTo>
                  <a:lnTo>
                    <a:pt x="20776" y="0"/>
                  </a:lnTo>
                  <a:lnTo>
                    <a:pt x="20201" y="1057"/>
                  </a:lnTo>
                  <a:lnTo>
                    <a:pt x="19562" y="5055"/>
                  </a:lnTo>
                  <a:lnTo>
                    <a:pt x="11578" y="19295"/>
                  </a:lnTo>
                  <a:lnTo>
                    <a:pt x="10894" y="22387"/>
                  </a:lnTo>
                  <a:lnTo>
                    <a:pt x="2166" y="38119"/>
                  </a:lnTo>
                  <a:lnTo>
                    <a:pt x="0" y="476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428" name="SMARTInkShape-Group431"/>
          <p:cNvGrpSpPr/>
          <p:nvPr/>
        </p:nvGrpSpPr>
        <p:grpSpPr>
          <a:xfrm>
            <a:off x="3076575" y="2505113"/>
            <a:ext cx="361951" cy="285713"/>
            <a:chOff x="3076575" y="2505113"/>
            <a:chExt cx="361951" cy="285713"/>
          </a:xfrm>
        </p:grpSpPr>
        <p:sp>
          <p:nvSpPr>
            <p:cNvPr id="26426" name="SMARTInkShape-1892"/>
            <p:cNvSpPr/>
            <p:nvPr>
              <p:custDataLst>
                <p:tags r:id="rId252"/>
              </p:custDataLst>
            </p:nvPr>
          </p:nvSpPr>
          <p:spPr>
            <a:xfrm>
              <a:off x="3076575" y="2657475"/>
              <a:ext cx="28576" cy="133351"/>
            </a:xfrm>
            <a:custGeom>
              <a:avLst/>
              <a:gdLst/>
              <a:ahLst/>
              <a:cxnLst/>
              <a:rect l="0" t="0" r="0" b="0"/>
              <a:pathLst>
                <a:path w="28576" h="133351">
                  <a:moveTo>
                    <a:pt x="28575" y="0"/>
                  </a:moveTo>
                  <a:lnTo>
                    <a:pt x="28575" y="0"/>
                  </a:lnTo>
                  <a:lnTo>
                    <a:pt x="28575" y="14189"/>
                  </a:lnTo>
                  <a:lnTo>
                    <a:pt x="25753" y="19711"/>
                  </a:lnTo>
                  <a:lnTo>
                    <a:pt x="23519" y="22666"/>
                  </a:lnTo>
                  <a:lnTo>
                    <a:pt x="21037" y="31593"/>
                  </a:lnTo>
                  <a:lnTo>
                    <a:pt x="18069" y="76338"/>
                  </a:lnTo>
                  <a:lnTo>
                    <a:pt x="2162" y="123129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27" name="SMARTInkShape-1893"/>
            <p:cNvSpPr/>
            <p:nvPr>
              <p:custDataLst>
                <p:tags r:id="rId253"/>
              </p:custDataLst>
            </p:nvPr>
          </p:nvSpPr>
          <p:spPr>
            <a:xfrm>
              <a:off x="3229095" y="2505113"/>
              <a:ext cx="209431" cy="133299"/>
            </a:xfrm>
            <a:custGeom>
              <a:avLst/>
              <a:gdLst/>
              <a:ahLst/>
              <a:cxnLst/>
              <a:rect l="0" t="0" r="0" b="0"/>
              <a:pathLst>
                <a:path w="209431" h="133299">
                  <a:moveTo>
                    <a:pt x="95130" y="66637"/>
                  </a:moveTo>
                  <a:lnTo>
                    <a:pt x="95130" y="66637"/>
                  </a:lnTo>
                  <a:lnTo>
                    <a:pt x="103331" y="66637"/>
                  </a:lnTo>
                  <a:lnTo>
                    <a:pt x="103772" y="65579"/>
                  </a:lnTo>
                  <a:lnTo>
                    <a:pt x="104262" y="61581"/>
                  </a:lnTo>
                  <a:lnTo>
                    <a:pt x="105451" y="60091"/>
                  </a:lnTo>
                  <a:lnTo>
                    <a:pt x="109595" y="58436"/>
                  </a:lnTo>
                  <a:lnTo>
                    <a:pt x="111124" y="56936"/>
                  </a:lnTo>
                  <a:lnTo>
                    <a:pt x="112822" y="52448"/>
                  </a:lnTo>
                  <a:lnTo>
                    <a:pt x="112216" y="50828"/>
                  </a:lnTo>
                  <a:lnTo>
                    <a:pt x="110754" y="49747"/>
                  </a:lnTo>
                  <a:lnTo>
                    <a:pt x="108721" y="49027"/>
                  </a:lnTo>
                  <a:lnTo>
                    <a:pt x="107366" y="47489"/>
                  </a:lnTo>
                  <a:lnTo>
                    <a:pt x="105012" y="39512"/>
                  </a:lnTo>
                  <a:lnTo>
                    <a:pt x="104686" y="24932"/>
                  </a:lnTo>
                  <a:lnTo>
                    <a:pt x="103618" y="22958"/>
                  </a:lnTo>
                  <a:lnTo>
                    <a:pt x="101847" y="21643"/>
                  </a:lnTo>
                  <a:lnTo>
                    <a:pt x="97057" y="19123"/>
                  </a:lnTo>
                  <a:lnTo>
                    <a:pt x="78340" y="3233"/>
                  </a:lnTo>
                  <a:lnTo>
                    <a:pt x="69459" y="931"/>
                  </a:lnTo>
                  <a:lnTo>
                    <a:pt x="52521" y="0"/>
                  </a:lnTo>
                  <a:lnTo>
                    <a:pt x="46912" y="2801"/>
                  </a:lnTo>
                  <a:lnTo>
                    <a:pt x="40891" y="6515"/>
                  </a:lnTo>
                  <a:lnTo>
                    <a:pt x="34688" y="8166"/>
                  </a:lnTo>
                  <a:lnTo>
                    <a:pt x="32610" y="9665"/>
                  </a:lnTo>
                  <a:lnTo>
                    <a:pt x="31225" y="11722"/>
                  </a:lnTo>
                  <a:lnTo>
                    <a:pt x="28627" y="16831"/>
                  </a:lnTo>
                  <a:lnTo>
                    <a:pt x="15360" y="36899"/>
                  </a:lnTo>
                  <a:lnTo>
                    <a:pt x="11169" y="49477"/>
                  </a:lnTo>
                  <a:lnTo>
                    <a:pt x="8695" y="63208"/>
                  </a:lnTo>
                  <a:lnTo>
                    <a:pt x="1935" y="76112"/>
                  </a:lnTo>
                  <a:lnTo>
                    <a:pt x="0" y="106585"/>
                  </a:lnTo>
                  <a:lnTo>
                    <a:pt x="1018" y="109144"/>
                  </a:lnTo>
                  <a:lnTo>
                    <a:pt x="2755" y="110850"/>
                  </a:lnTo>
                  <a:lnTo>
                    <a:pt x="4972" y="111988"/>
                  </a:lnTo>
                  <a:lnTo>
                    <a:pt x="6450" y="113804"/>
                  </a:lnTo>
                  <a:lnTo>
                    <a:pt x="8091" y="118645"/>
                  </a:lnTo>
                  <a:lnTo>
                    <a:pt x="9016" y="127320"/>
                  </a:lnTo>
                  <a:lnTo>
                    <a:pt x="10204" y="129317"/>
                  </a:lnTo>
                  <a:lnTo>
                    <a:pt x="12054" y="130649"/>
                  </a:lnTo>
                  <a:lnTo>
                    <a:pt x="16933" y="132128"/>
                  </a:lnTo>
                  <a:lnTo>
                    <a:pt x="41561" y="133298"/>
                  </a:lnTo>
                  <a:lnTo>
                    <a:pt x="47685" y="130484"/>
                  </a:lnTo>
                  <a:lnTo>
                    <a:pt x="95146" y="85670"/>
                  </a:lnTo>
                  <a:lnTo>
                    <a:pt x="102776" y="78040"/>
                  </a:lnTo>
                  <a:lnTo>
                    <a:pt x="103821" y="74175"/>
                  </a:lnTo>
                  <a:lnTo>
                    <a:pt x="104099" y="71662"/>
                  </a:lnTo>
                  <a:lnTo>
                    <a:pt x="107230" y="66048"/>
                  </a:lnTo>
                  <a:lnTo>
                    <a:pt x="112807" y="58877"/>
                  </a:lnTo>
                  <a:lnTo>
                    <a:pt x="114059" y="49066"/>
                  </a:lnTo>
                  <a:lnTo>
                    <a:pt x="115158" y="48573"/>
                  </a:lnTo>
                  <a:lnTo>
                    <a:pt x="123309" y="47625"/>
                  </a:lnTo>
                  <a:lnTo>
                    <a:pt x="115469" y="55791"/>
                  </a:lnTo>
                  <a:lnTo>
                    <a:pt x="114562" y="61777"/>
                  </a:lnTo>
                  <a:lnTo>
                    <a:pt x="114190" y="88901"/>
                  </a:lnTo>
                  <a:lnTo>
                    <a:pt x="117007" y="95229"/>
                  </a:lnTo>
                  <a:lnTo>
                    <a:pt x="120728" y="101570"/>
                  </a:lnTo>
                  <a:lnTo>
                    <a:pt x="123313" y="112381"/>
                  </a:lnTo>
                  <a:lnTo>
                    <a:pt x="130174" y="121495"/>
                  </a:lnTo>
                  <a:lnTo>
                    <a:pt x="131872" y="127354"/>
                  </a:lnTo>
                  <a:lnTo>
                    <a:pt x="133382" y="129340"/>
                  </a:lnTo>
                  <a:lnTo>
                    <a:pt x="137884" y="131547"/>
                  </a:lnTo>
                  <a:lnTo>
                    <a:pt x="173585" y="133298"/>
                  </a:lnTo>
                  <a:lnTo>
                    <a:pt x="188814" y="128252"/>
                  </a:lnTo>
                  <a:lnTo>
                    <a:pt x="209430" y="11426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432" name="SMARTInkShape-Group432"/>
          <p:cNvGrpSpPr/>
          <p:nvPr/>
        </p:nvGrpSpPr>
        <p:grpSpPr>
          <a:xfrm>
            <a:off x="1790700" y="2990887"/>
            <a:ext cx="361951" cy="390489"/>
            <a:chOff x="1790700" y="2990887"/>
            <a:chExt cx="361951" cy="390489"/>
          </a:xfrm>
        </p:grpSpPr>
        <p:sp>
          <p:nvSpPr>
            <p:cNvPr id="26429" name="SMARTInkShape-1894"/>
            <p:cNvSpPr/>
            <p:nvPr>
              <p:custDataLst>
                <p:tags r:id="rId249"/>
              </p:custDataLst>
            </p:nvPr>
          </p:nvSpPr>
          <p:spPr>
            <a:xfrm>
              <a:off x="1790700" y="2990887"/>
              <a:ext cx="104776" cy="390489"/>
            </a:xfrm>
            <a:custGeom>
              <a:avLst/>
              <a:gdLst/>
              <a:ahLst/>
              <a:cxnLst/>
              <a:rect l="0" t="0" r="0" b="0"/>
              <a:pathLst>
                <a:path w="104776" h="390489">
                  <a:moveTo>
                    <a:pt x="47625" y="19013"/>
                  </a:moveTo>
                  <a:lnTo>
                    <a:pt x="47625" y="19013"/>
                  </a:lnTo>
                  <a:lnTo>
                    <a:pt x="47625" y="4824"/>
                  </a:lnTo>
                  <a:lnTo>
                    <a:pt x="46567" y="3204"/>
                  </a:lnTo>
                  <a:lnTo>
                    <a:pt x="44803" y="2123"/>
                  </a:lnTo>
                  <a:lnTo>
                    <a:pt x="38216" y="0"/>
                  </a:lnTo>
                  <a:lnTo>
                    <a:pt x="38101" y="22630"/>
                  </a:lnTo>
                  <a:lnTo>
                    <a:pt x="35278" y="28734"/>
                  </a:lnTo>
                  <a:lnTo>
                    <a:pt x="33044" y="31844"/>
                  </a:lnTo>
                  <a:lnTo>
                    <a:pt x="29899" y="46333"/>
                  </a:lnTo>
                  <a:lnTo>
                    <a:pt x="28610" y="92480"/>
                  </a:lnTo>
                  <a:lnTo>
                    <a:pt x="28577" y="136514"/>
                  </a:lnTo>
                  <a:lnTo>
                    <a:pt x="28575" y="182233"/>
                  </a:lnTo>
                  <a:lnTo>
                    <a:pt x="27517" y="204046"/>
                  </a:lnTo>
                  <a:lnTo>
                    <a:pt x="19933" y="241341"/>
                  </a:lnTo>
                  <a:lnTo>
                    <a:pt x="18069" y="272823"/>
                  </a:lnTo>
                  <a:lnTo>
                    <a:pt x="10859" y="301981"/>
                  </a:lnTo>
                  <a:lnTo>
                    <a:pt x="8730" y="319462"/>
                  </a:lnTo>
                  <a:lnTo>
                    <a:pt x="2038" y="333105"/>
                  </a:lnTo>
                  <a:lnTo>
                    <a:pt x="0" y="380532"/>
                  </a:lnTo>
                  <a:lnTo>
                    <a:pt x="0" y="385891"/>
                  </a:lnTo>
                  <a:lnTo>
                    <a:pt x="1058" y="387423"/>
                  </a:lnTo>
                  <a:lnTo>
                    <a:pt x="2822" y="388445"/>
                  </a:lnTo>
                  <a:lnTo>
                    <a:pt x="9701" y="390219"/>
                  </a:lnTo>
                  <a:lnTo>
                    <a:pt x="56963" y="390488"/>
                  </a:lnTo>
                  <a:lnTo>
                    <a:pt x="74435" y="390488"/>
                  </a:lnTo>
                  <a:lnTo>
                    <a:pt x="83456" y="383942"/>
                  </a:lnTo>
                  <a:lnTo>
                    <a:pt x="92343" y="381846"/>
                  </a:lnTo>
                  <a:lnTo>
                    <a:pt x="104775" y="38096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30" name="SMARTInkShape-1895"/>
            <p:cNvSpPr/>
            <p:nvPr>
              <p:custDataLst>
                <p:tags r:id="rId250"/>
              </p:custDataLst>
            </p:nvPr>
          </p:nvSpPr>
          <p:spPr>
            <a:xfrm>
              <a:off x="2057400" y="3209928"/>
              <a:ext cx="85726" cy="9523"/>
            </a:xfrm>
            <a:custGeom>
              <a:avLst/>
              <a:gdLst/>
              <a:ahLst/>
              <a:cxnLst/>
              <a:rect l="0" t="0" r="0" b="0"/>
              <a:pathLst>
                <a:path w="85726" h="9523">
                  <a:moveTo>
                    <a:pt x="0" y="9522"/>
                  </a:moveTo>
                  <a:lnTo>
                    <a:pt x="0" y="9522"/>
                  </a:lnTo>
                  <a:lnTo>
                    <a:pt x="9522" y="0"/>
                  </a:lnTo>
                  <a:lnTo>
                    <a:pt x="18658" y="9130"/>
                  </a:lnTo>
                  <a:lnTo>
                    <a:pt x="65197" y="9522"/>
                  </a:lnTo>
                  <a:lnTo>
                    <a:pt x="85725" y="95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31" name="SMARTInkShape-1896"/>
            <p:cNvSpPr/>
            <p:nvPr>
              <p:custDataLst>
                <p:tags r:id="rId251"/>
              </p:custDataLst>
            </p:nvPr>
          </p:nvSpPr>
          <p:spPr>
            <a:xfrm>
              <a:off x="2068365" y="3286125"/>
              <a:ext cx="84286" cy="9526"/>
            </a:xfrm>
            <a:custGeom>
              <a:avLst/>
              <a:gdLst/>
              <a:ahLst/>
              <a:cxnLst/>
              <a:rect l="0" t="0" r="0" b="0"/>
              <a:pathLst>
                <a:path w="84286" h="9526">
                  <a:moveTo>
                    <a:pt x="17610" y="0"/>
                  </a:moveTo>
                  <a:lnTo>
                    <a:pt x="17610" y="0"/>
                  </a:lnTo>
                  <a:lnTo>
                    <a:pt x="17610" y="9132"/>
                  </a:lnTo>
                  <a:lnTo>
                    <a:pt x="0" y="9522"/>
                  </a:lnTo>
                  <a:lnTo>
                    <a:pt x="12787" y="9525"/>
                  </a:lnTo>
                  <a:lnTo>
                    <a:pt x="14394" y="8467"/>
                  </a:lnTo>
                  <a:lnTo>
                    <a:pt x="15467" y="6703"/>
                  </a:lnTo>
                  <a:lnTo>
                    <a:pt x="16181" y="4468"/>
                  </a:lnTo>
                  <a:lnTo>
                    <a:pt x="17716" y="2979"/>
                  </a:lnTo>
                  <a:lnTo>
                    <a:pt x="25685" y="393"/>
                  </a:lnTo>
                  <a:lnTo>
                    <a:pt x="68448" y="0"/>
                  </a:lnTo>
                  <a:lnTo>
                    <a:pt x="74777" y="2822"/>
                  </a:lnTo>
                  <a:lnTo>
                    <a:pt x="8428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448" name="SMARTInkShape-Group433"/>
          <p:cNvGrpSpPr/>
          <p:nvPr/>
        </p:nvGrpSpPr>
        <p:grpSpPr>
          <a:xfrm>
            <a:off x="2362200" y="2752735"/>
            <a:ext cx="1771651" cy="581005"/>
            <a:chOff x="2362200" y="2752735"/>
            <a:chExt cx="1771651" cy="581005"/>
          </a:xfrm>
        </p:grpSpPr>
        <p:sp>
          <p:nvSpPr>
            <p:cNvPr id="26433" name="SMARTInkShape-1897"/>
            <p:cNvSpPr/>
            <p:nvPr>
              <p:custDataLst>
                <p:tags r:id="rId234"/>
              </p:custDataLst>
            </p:nvPr>
          </p:nvSpPr>
          <p:spPr>
            <a:xfrm>
              <a:off x="2362200" y="3010332"/>
              <a:ext cx="200015" cy="283946"/>
            </a:xfrm>
            <a:custGeom>
              <a:avLst/>
              <a:gdLst/>
              <a:ahLst/>
              <a:cxnLst/>
              <a:rect l="0" t="0" r="0" b="0"/>
              <a:pathLst>
                <a:path w="200015" h="283946">
                  <a:moveTo>
                    <a:pt x="9525" y="104343"/>
                  </a:moveTo>
                  <a:lnTo>
                    <a:pt x="9525" y="104343"/>
                  </a:lnTo>
                  <a:lnTo>
                    <a:pt x="9525" y="113476"/>
                  </a:lnTo>
                  <a:lnTo>
                    <a:pt x="116" y="113865"/>
                  </a:lnTo>
                  <a:lnTo>
                    <a:pt x="0" y="69392"/>
                  </a:lnTo>
                  <a:lnTo>
                    <a:pt x="0" y="63057"/>
                  </a:lnTo>
                  <a:lnTo>
                    <a:pt x="2822" y="56713"/>
                  </a:lnTo>
                  <a:lnTo>
                    <a:pt x="6546" y="50366"/>
                  </a:lnTo>
                  <a:lnTo>
                    <a:pt x="8936" y="37667"/>
                  </a:lnTo>
                  <a:lnTo>
                    <a:pt x="9133" y="34492"/>
                  </a:lnTo>
                  <a:lnTo>
                    <a:pt x="12172" y="28143"/>
                  </a:lnTo>
                  <a:lnTo>
                    <a:pt x="17692" y="20499"/>
                  </a:lnTo>
                  <a:lnTo>
                    <a:pt x="18931" y="10582"/>
                  </a:lnTo>
                  <a:lnTo>
                    <a:pt x="19015" y="4478"/>
                  </a:lnTo>
                  <a:lnTo>
                    <a:pt x="20085" y="2841"/>
                  </a:lnTo>
                  <a:lnTo>
                    <a:pt x="21857" y="1750"/>
                  </a:lnTo>
                  <a:lnTo>
                    <a:pt x="27248" y="0"/>
                  </a:lnTo>
                  <a:lnTo>
                    <a:pt x="27690" y="914"/>
                  </a:lnTo>
                  <a:lnTo>
                    <a:pt x="28459" y="7807"/>
                  </a:lnTo>
                  <a:lnTo>
                    <a:pt x="31345" y="8521"/>
                  </a:lnTo>
                  <a:lnTo>
                    <a:pt x="33597" y="8712"/>
                  </a:lnTo>
                  <a:lnTo>
                    <a:pt x="35098" y="9897"/>
                  </a:lnTo>
                  <a:lnTo>
                    <a:pt x="36766" y="14037"/>
                  </a:lnTo>
                  <a:lnTo>
                    <a:pt x="39080" y="34596"/>
                  </a:lnTo>
                  <a:lnTo>
                    <a:pt x="45624" y="47213"/>
                  </a:lnTo>
                  <a:lnTo>
                    <a:pt x="52646" y="93133"/>
                  </a:lnTo>
                  <a:lnTo>
                    <a:pt x="56754" y="129874"/>
                  </a:lnTo>
                  <a:lnTo>
                    <a:pt x="58130" y="154110"/>
                  </a:lnTo>
                  <a:lnTo>
                    <a:pt x="64674" y="173009"/>
                  </a:lnTo>
                  <a:lnTo>
                    <a:pt x="66640" y="220364"/>
                  </a:lnTo>
                  <a:lnTo>
                    <a:pt x="69482" y="227522"/>
                  </a:lnTo>
                  <a:lnTo>
                    <a:pt x="73214" y="234231"/>
                  </a:lnTo>
                  <a:lnTo>
                    <a:pt x="76374" y="243958"/>
                  </a:lnTo>
                  <a:lnTo>
                    <a:pt x="82484" y="253543"/>
                  </a:lnTo>
                  <a:lnTo>
                    <a:pt x="85823" y="263086"/>
                  </a:lnTo>
                  <a:lnTo>
                    <a:pt x="93800" y="273911"/>
                  </a:lnTo>
                  <a:lnTo>
                    <a:pt x="97428" y="274956"/>
                  </a:lnTo>
                  <a:lnTo>
                    <a:pt x="99877" y="275235"/>
                  </a:lnTo>
                  <a:lnTo>
                    <a:pt x="105421" y="278367"/>
                  </a:lnTo>
                  <a:lnTo>
                    <a:pt x="112546" y="283945"/>
                  </a:lnTo>
                  <a:lnTo>
                    <a:pt x="114189" y="283344"/>
                  </a:lnTo>
                  <a:lnTo>
                    <a:pt x="121558" y="278501"/>
                  </a:lnTo>
                  <a:lnTo>
                    <a:pt x="130444" y="275537"/>
                  </a:lnTo>
                  <a:lnTo>
                    <a:pt x="155586" y="253434"/>
                  </a:lnTo>
                  <a:lnTo>
                    <a:pt x="159108" y="247159"/>
                  </a:lnTo>
                  <a:lnTo>
                    <a:pt x="161731" y="240842"/>
                  </a:lnTo>
                  <a:lnTo>
                    <a:pt x="186344" y="202592"/>
                  </a:lnTo>
                  <a:lnTo>
                    <a:pt x="192501" y="182703"/>
                  </a:lnTo>
                  <a:lnTo>
                    <a:pt x="195009" y="178808"/>
                  </a:lnTo>
                  <a:lnTo>
                    <a:pt x="198539" y="163213"/>
                  </a:lnTo>
                  <a:lnTo>
                    <a:pt x="200014" y="120256"/>
                  </a:lnTo>
                  <a:lnTo>
                    <a:pt x="197198" y="113885"/>
                  </a:lnTo>
                  <a:lnTo>
                    <a:pt x="193477" y="107525"/>
                  </a:lnTo>
                  <a:lnTo>
                    <a:pt x="190323" y="97995"/>
                  </a:lnTo>
                  <a:lnTo>
                    <a:pt x="184215" y="88469"/>
                  </a:lnTo>
                  <a:lnTo>
                    <a:pt x="180877" y="78943"/>
                  </a:lnTo>
                  <a:lnTo>
                    <a:pt x="176345" y="72593"/>
                  </a:lnTo>
                  <a:lnTo>
                    <a:pt x="170803" y="69065"/>
                  </a:lnTo>
                  <a:lnTo>
                    <a:pt x="164812" y="66439"/>
                  </a:lnTo>
                  <a:lnTo>
                    <a:pt x="155490" y="60069"/>
                  </a:lnTo>
                  <a:lnTo>
                    <a:pt x="149187" y="58207"/>
                  </a:lnTo>
                  <a:lnTo>
                    <a:pt x="147083" y="56652"/>
                  </a:lnTo>
                  <a:lnTo>
                    <a:pt x="145680" y="54558"/>
                  </a:lnTo>
                  <a:lnTo>
                    <a:pt x="144745" y="52103"/>
                  </a:lnTo>
                  <a:lnTo>
                    <a:pt x="143063" y="50466"/>
                  </a:lnTo>
                  <a:lnTo>
                    <a:pt x="138373" y="48648"/>
                  </a:lnTo>
                  <a:lnTo>
                    <a:pt x="129782" y="47625"/>
                  </a:lnTo>
                  <a:lnTo>
                    <a:pt x="127796" y="46422"/>
                  </a:lnTo>
                  <a:lnTo>
                    <a:pt x="126472" y="44562"/>
                  </a:lnTo>
                  <a:lnTo>
                    <a:pt x="123980" y="38072"/>
                  </a:lnTo>
                  <a:lnTo>
                    <a:pt x="123829" y="28545"/>
                  </a:lnTo>
                  <a:lnTo>
                    <a:pt x="128883" y="23206"/>
                  </a:lnTo>
                  <a:lnTo>
                    <a:pt x="134187" y="20657"/>
                  </a:lnTo>
                  <a:lnTo>
                    <a:pt x="160549" y="18671"/>
                  </a:lnTo>
                  <a:lnTo>
                    <a:pt x="190500" y="1861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34" name="SMARTInkShape-1898"/>
            <p:cNvSpPr/>
            <p:nvPr>
              <p:custDataLst>
                <p:tags r:id="rId235"/>
              </p:custDataLst>
            </p:nvPr>
          </p:nvSpPr>
          <p:spPr>
            <a:xfrm>
              <a:off x="2619376" y="3209929"/>
              <a:ext cx="114263" cy="123811"/>
            </a:xfrm>
            <a:custGeom>
              <a:avLst/>
              <a:gdLst/>
              <a:ahLst/>
              <a:cxnLst/>
              <a:rect l="0" t="0" r="0" b="0"/>
              <a:pathLst>
                <a:path w="114263" h="123811">
                  <a:moveTo>
                    <a:pt x="19049" y="38096"/>
                  </a:moveTo>
                  <a:lnTo>
                    <a:pt x="19049" y="38096"/>
                  </a:lnTo>
                  <a:lnTo>
                    <a:pt x="9916" y="28963"/>
                  </a:lnTo>
                  <a:lnTo>
                    <a:pt x="401" y="28581"/>
                  </a:lnTo>
                  <a:lnTo>
                    <a:pt x="0" y="52251"/>
                  </a:lnTo>
                  <a:lnTo>
                    <a:pt x="2822" y="57793"/>
                  </a:lnTo>
                  <a:lnTo>
                    <a:pt x="6545" y="63784"/>
                  </a:lnTo>
                  <a:lnTo>
                    <a:pt x="8935" y="76253"/>
                  </a:lnTo>
                  <a:lnTo>
                    <a:pt x="9132" y="79409"/>
                  </a:lnTo>
                  <a:lnTo>
                    <a:pt x="12171" y="85738"/>
                  </a:lnTo>
                  <a:lnTo>
                    <a:pt x="15993" y="92078"/>
                  </a:lnTo>
                  <a:lnTo>
                    <a:pt x="19202" y="101598"/>
                  </a:lnTo>
                  <a:lnTo>
                    <a:pt x="23702" y="107947"/>
                  </a:lnTo>
                  <a:lnTo>
                    <a:pt x="29231" y="111474"/>
                  </a:lnTo>
                  <a:lnTo>
                    <a:pt x="32187" y="112415"/>
                  </a:lnTo>
                  <a:lnTo>
                    <a:pt x="34158" y="114100"/>
                  </a:lnTo>
                  <a:lnTo>
                    <a:pt x="36348" y="118795"/>
                  </a:lnTo>
                  <a:lnTo>
                    <a:pt x="37990" y="120470"/>
                  </a:lnTo>
                  <a:lnTo>
                    <a:pt x="46147" y="123380"/>
                  </a:lnTo>
                  <a:lnTo>
                    <a:pt x="64919" y="123810"/>
                  </a:lnTo>
                  <a:lnTo>
                    <a:pt x="73932" y="117273"/>
                  </a:lnTo>
                  <a:lnTo>
                    <a:pt x="82818" y="114120"/>
                  </a:lnTo>
                  <a:lnTo>
                    <a:pt x="89019" y="109632"/>
                  </a:lnTo>
                  <a:lnTo>
                    <a:pt x="92480" y="104109"/>
                  </a:lnTo>
                  <a:lnTo>
                    <a:pt x="95943" y="88809"/>
                  </a:lnTo>
                  <a:lnTo>
                    <a:pt x="101687" y="79345"/>
                  </a:lnTo>
                  <a:lnTo>
                    <a:pt x="104918" y="69839"/>
                  </a:lnTo>
                  <a:lnTo>
                    <a:pt x="111049" y="60319"/>
                  </a:lnTo>
                  <a:lnTo>
                    <a:pt x="113336" y="50795"/>
                  </a:lnTo>
                  <a:lnTo>
                    <a:pt x="114262" y="22251"/>
                  </a:lnTo>
                  <a:lnTo>
                    <a:pt x="111460" y="17648"/>
                  </a:lnTo>
                  <a:lnTo>
                    <a:pt x="107746" y="12075"/>
                  </a:lnTo>
                  <a:lnTo>
                    <a:pt x="106095" y="6070"/>
                  </a:lnTo>
                  <a:lnTo>
                    <a:pt x="104596" y="4045"/>
                  </a:lnTo>
                  <a:lnTo>
                    <a:pt x="102539" y="2696"/>
                  </a:lnTo>
                  <a:lnTo>
                    <a:pt x="96689" y="529"/>
                  </a:lnTo>
                  <a:lnTo>
                    <a:pt x="71662" y="0"/>
                  </a:lnTo>
                  <a:lnTo>
                    <a:pt x="66069" y="2820"/>
                  </a:lnTo>
                  <a:lnTo>
                    <a:pt x="60055" y="6543"/>
                  </a:lnTo>
                  <a:lnTo>
                    <a:pt x="53854" y="8198"/>
                  </a:lnTo>
                  <a:lnTo>
                    <a:pt x="51777" y="9697"/>
                  </a:lnTo>
                  <a:lnTo>
                    <a:pt x="50393" y="11755"/>
                  </a:lnTo>
                  <a:lnTo>
                    <a:pt x="47796" y="16864"/>
                  </a:lnTo>
                  <a:lnTo>
                    <a:pt x="41443" y="25690"/>
                  </a:lnTo>
                  <a:lnTo>
                    <a:pt x="39090" y="35008"/>
                  </a:lnTo>
                  <a:lnTo>
                    <a:pt x="38099" y="4762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35" name="SMARTInkShape-1899"/>
            <p:cNvSpPr/>
            <p:nvPr>
              <p:custDataLst>
                <p:tags r:id="rId236"/>
              </p:custDataLst>
            </p:nvPr>
          </p:nvSpPr>
          <p:spPr>
            <a:xfrm>
              <a:off x="2828925" y="2971811"/>
              <a:ext cx="152401" cy="304787"/>
            </a:xfrm>
            <a:custGeom>
              <a:avLst/>
              <a:gdLst/>
              <a:ahLst/>
              <a:cxnLst/>
              <a:rect l="0" t="0" r="0" b="0"/>
              <a:pathLst>
                <a:path w="152401" h="304787">
                  <a:moveTo>
                    <a:pt x="0" y="19039"/>
                  </a:moveTo>
                  <a:lnTo>
                    <a:pt x="0" y="19039"/>
                  </a:lnTo>
                  <a:lnTo>
                    <a:pt x="0" y="0"/>
                  </a:lnTo>
                  <a:lnTo>
                    <a:pt x="0" y="30856"/>
                  </a:lnTo>
                  <a:lnTo>
                    <a:pt x="2822" y="37697"/>
                  </a:lnTo>
                  <a:lnTo>
                    <a:pt x="5056" y="41003"/>
                  </a:lnTo>
                  <a:lnTo>
                    <a:pt x="8200" y="55768"/>
                  </a:lnTo>
                  <a:lnTo>
                    <a:pt x="12173" y="85952"/>
                  </a:lnTo>
                  <a:lnTo>
                    <a:pt x="15994" y="99578"/>
                  </a:lnTo>
                  <a:lnTo>
                    <a:pt x="25328" y="145166"/>
                  </a:lnTo>
                  <a:lnTo>
                    <a:pt x="28385" y="190438"/>
                  </a:lnTo>
                  <a:lnTo>
                    <a:pt x="29608" y="215686"/>
                  </a:lnTo>
                  <a:lnTo>
                    <a:pt x="37215" y="243470"/>
                  </a:lnTo>
                  <a:lnTo>
                    <a:pt x="38097" y="289187"/>
                  </a:lnTo>
                  <a:lnTo>
                    <a:pt x="38100" y="304786"/>
                  </a:lnTo>
                  <a:lnTo>
                    <a:pt x="46300" y="296588"/>
                  </a:lnTo>
                  <a:lnTo>
                    <a:pt x="47233" y="290600"/>
                  </a:lnTo>
                  <a:lnTo>
                    <a:pt x="48421" y="288979"/>
                  </a:lnTo>
                  <a:lnTo>
                    <a:pt x="52565" y="287179"/>
                  </a:lnTo>
                  <a:lnTo>
                    <a:pt x="60848" y="286165"/>
                  </a:lnTo>
                  <a:lnTo>
                    <a:pt x="62791" y="284965"/>
                  </a:lnTo>
                  <a:lnTo>
                    <a:pt x="64085" y="283106"/>
                  </a:lnTo>
                  <a:lnTo>
                    <a:pt x="64949" y="280809"/>
                  </a:lnTo>
                  <a:lnTo>
                    <a:pt x="66582" y="279277"/>
                  </a:lnTo>
                  <a:lnTo>
                    <a:pt x="76809" y="273996"/>
                  </a:lnTo>
                  <a:lnTo>
                    <a:pt x="83964" y="268133"/>
                  </a:lnTo>
                  <a:lnTo>
                    <a:pt x="92982" y="265916"/>
                  </a:lnTo>
                  <a:lnTo>
                    <a:pt x="101869" y="260227"/>
                  </a:lnTo>
                  <a:lnTo>
                    <a:pt x="114353" y="257769"/>
                  </a:lnTo>
                  <a:lnTo>
                    <a:pt x="128327" y="257199"/>
                  </a:lnTo>
                  <a:lnTo>
                    <a:pt x="133940" y="254358"/>
                  </a:lnTo>
                  <a:lnTo>
                    <a:pt x="142352" y="248032"/>
                  </a:lnTo>
                  <a:lnTo>
                    <a:pt x="152400" y="24763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36" name="SMARTInkShape-1900"/>
            <p:cNvSpPr/>
            <p:nvPr>
              <p:custDataLst>
                <p:tags r:id="rId237"/>
              </p:custDataLst>
            </p:nvPr>
          </p:nvSpPr>
          <p:spPr>
            <a:xfrm>
              <a:off x="2762254" y="3133725"/>
              <a:ext cx="161922" cy="28576"/>
            </a:xfrm>
            <a:custGeom>
              <a:avLst/>
              <a:gdLst/>
              <a:ahLst/>
              <a:cxnLst/>
              <a:rect l="0" t="0" r="0" b="0"/>
              <a:pathLst>
                <a:path w="161922" h="28576">
                  <a:moveTo>
                    <a:pt x="19046" y="28575"/>
                  </a:moveTo>
                  <a:lnTo>
                    <a:pt x="19046" y="28575"/>
                  </a:lnTo>
                  <a:lnTo>
                    <a:pt x="4857" y="28575"/>
                  </a:lnTo>
                  <a:lnTo>
                    <a:pt x="3237" y="27517"/>
                  </a:lnTo>
                  <a:lnTo>
                    <a:pt x="2156" y="25753"/>
                  </a:lnTo>
                  <a:lnTo>
                    <a:pt x="7" y="19085"/>
                  </a:lnTo>
                  <a:lnTo>
                    <a:pt x="0" y="14004"/>
                  </a:lnTo>
                  <a:lnTo>
                    <a:pt x="1057" y="12511"/>
                  </a:lnTo>
                  <a:lnTo>
                    <a:pt x="2820" y="11516"/>
                  </a:lnTo>
                  <a:lnTo>
                    <a:pt x="9697" y="9787"/>
                  </a:lnTo>
                  <a:lnTo>
                    <a:pt x="22662" y="9560"/>
                  </a:lnTo>
                  <a:lnTo>
                    <a:pt x="28767" y="6718"/>
                  </a:lnTo>
                  <a:lnTo>
                    <a:pt x="35008" y="2986"/>
                  </a:lnTo>
                  <a:lnTo>
                    <a:pt x="47638" y="590"/>
                  </a:lnTo>
                  <a:lnTo>
                    <a:pt x="95072" y="5"/>
                  </a:lnTo>
                  <a:lnTo>
                    <a:pt x="139664" y="0"/>
                  </a:lnTo>
                  <a:lnTo>
                    <a:pt x="161921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37" name="SMARTInkShape-1901"/>
            <p:cNvSpPr/>
            <p:nvPr>
              <p:custDataLst>
                <p:tags r:id="rId238"/>
              </p:custDataLst>
            </p:nvPr>
          </p:nvSpPr>
          <p:spPr>
            <a:xfrm>
              <a:off x="3048000" y="3124200"/>
              <a:ext cx="19051" cy="133351"/>
            </a:xfrm>
            <a:custGeom>
              <a:avLst/>
              <a:gdLst/>
              <a:ahLst/>
              <a:cxnLst/>
              <a:rect l="0" t="0" r="0" b="0"/>
              <a:pathLst>
                <a:path w="19051" h="133351">
                  <a:moveTo>
                    <a:pt x="0" y="0"/>
                  </a:moveTo>
                  <a:lnTo>
                    <a:pt x="0" y="0"/>
                  </a:lnTo>
                  <a:lnTo>
                    <a:pt x="0" y="44535"/>
                  </a:lnTo>
                  <a:lnTo>
                    <a:pt x="0" y="71175"/>
                  </a:lnTo>
                  <a:lnTo>
                    <a:pt x="2822" y="76789"/>
                  </a:lnTo>
                  <a:lnTo>
                    <a:pt x="6546" y="82812"/>
                  </a:lnTo>
                  <a:lnTo>
                    <a:pt x="8936" y="95302"/>
                  </a:lnTo>
                  <a:lnTo>
                    <a:pt x="9409" y="107960"/>
                  </a:lnTo>
                  <a:lnTo>
                    <a:pt x="12295" y="114305"/>
                  </a:lnTo>
                  <a:lnTo>
                    <a:pt x="17716" y="121944"/>
                  </a:lnTo>
                  <a:lnTo>
                    <a:pt x="19050" y="1333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38" name="SMARTInkShape-1902"/>
            <p:cNvSpPr/>
            <p:nvPr>
              <p:custDataLst>
                <p:tags r:id="rId239"/>
              </p:custDataLst>
            </p:nvPr>
          </p:nvSpPr>
          <p:spPr>
            <a:xfrm>
              <a:off x="3228975" y="3095625"/>
              <a:ext cx="133341" cy="9526"/>
            </a:xfrm>
            <a:custGeom>
              <a:avLst/>
              <a:gdLst/>
              <a:ahLst/>
              <a:cxnLst/>
              <a:rect l="0" t="0" r="0" b="0"/>
              <a:pathLst>
                <a:path w="133341" h="9526">
                  <a:moveTo>
                    <a:pt x="0" y="9525"/>
                  </a:moveTo>
                  <a:lnTo>
                    <a:pt x="0" y="9525"/>
                  </a:lnTo>
                  <a:lnTo>
                    <a:pt x="5056" y="9525"/>
                  </a:lnTo>
                  <a:lnTo>
                    <a:pt x="6546" y="8467"/>
                  </a:lnTo>
                  <a:lnTo>
                    <a:pt x="7538" y="6703"/>
                  </a:lnTo>
                  <a:lnTo>
                    <a:pt x="9133" y="1324"/>
                  </a:lnTo>
                  <a:lnTo>
                    <a:pt x="12173" y="589"/>
                  </a:lnTo>
                  <a:lnTo>
                    <a:pt x="59141" y="0"/>
                  </a:lnTo>
                  <a:lnTo>
                    <a:pt x="106762" y="0"/>
                  </a:lnTo>
                  <a:lnTo>
                    <a:pt x="133340" y="0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39" name="SMARTInkShape-1903"/>
            <p:cNvSpPr/>
            <p:nvPr>
              <p:custDataLst>
                <p:tags r:id="rId240"/>
              </p:custDataLst>
            </p:nvPr>
          </p:nvSpPr>
          <p:spPr>
            <a:xfrm>
              <a:off x="3248025" y="3048000"/>
              <a:ext cx="19051" cy="152401"/>
            </a:xfrm>
            <a:custGeom>
              <a:avLst/>
              <a:gdLst/>
              <a:ahLst/>
              <a:cxnLst/>
              <a:rect l="0" t="0" r="0" b="0"/>
              <a:pathLst>
                <a:path w="19051" h="152401">
                  <a:moveTo>
                    <a:pt x="19050" y="0"/>
                  </a:moveTo>
                  <a:lnTo>
                    <a:pt x="19050" y="0"/>
                  </a:lnTo>
                  <a:lnTo>
                    <a:pt x="9559" y="0"/>
                  </a:lnTo>
                  <a:lnTo>
                    <a:pt x="1327" y="8201"/>
                  </a:lnTo>
                  <a:lnTo>
                    <a:pt x="393" y="14189"/>
                  </a:lnTo>
                  <a:lnTo>
                    <a:pt x="1" y="60329"/>
                  </a:lnTo>
                  <a:lnTo>
                    <a:pt x="0" y="87576"/>
                  </a:lnTo>
                  <a:lnTo>
                    <a:pt x="2822" y="94662"/>
                  </a:lnTo>
                  <a:lnTo>
                    <a:pt x="6546" y="101339"/>
                  </a:lnTo>
                  <a:lnTo>
                    <a:pt x="8936" y="114249"/>
                  </a:lnTo>
                  <a:lnTo>
                    <a:pt x="10321" y="121685"/>
                  </a:lnTo>
                  <a:lnTo>
                    <a:pt x="18144" y="141794"/>
                  </a:lnTo>
                  <a:lnTo>
                    <a:pt x="19050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40" name="SMARTInkShape-1904"/>
            <p:cNvSpPr/>
            <p:nvPr>
              <p:custDataLst>
                <p:tags r:id="rId241"/>
              </p:custDataLst>
            </p:nvPr>
          </p:nvSpPr>
          <p:spPr>
            <a:xfrm>
              <a:off x="3562360" y="2876588"/>
              <a:ext cx="104766" cy="160432"/>
            </a:xfrm>
            <a:custGeom>
              <a:avLst/>
              <a:gdLst/>
              <a:ahLst/>
              <a:cxnLst/>
              <a:rect l="0" t="0" r="0" b="0"/>
              <a:pathLst>
                <a:path w="104766" h="160432">
                  <a:moveTo>
                    <a:pt x="28565" y="66637"/>
                  </a:moveTo>
                  <a:lnTo>
                    <a:pt x="28565" y="66637"/>
                  </a:lnTo>
                  <a:lnTo>
                    <a:pt x="42754" y="66637"/>
                  </a:lnTo>
                  <a:lnTo>
                    <a:pt x="48277" y="63815"/>
                  </a:lnTo>
                  <a:lnTo>
                    <a:pt x="55389" y="58436"/>
                  </a:lnTo>
                  <a:lnTo>
                    <a:pt x="56362" y="54879"/>
                  </a:lnTo>
                  <a:lnTo>
                    <a:pt x="56621" y="52448"/>
                  </a:lnTo>
                  <a:lnTo>
                    <a:pt x="57853" y="50828"/>
                  </a:lnTo>
                  <a:lnTo>
                    <a:pt x="62043" y="49027"/>
                  </a:lnTo>
                  <a:lnTo>
                    <a:pt x="63584" y="47489"/>
                  </a:lnTo>
                  <a:lnTo>
                    <a:pt x="67453" y="37971"/>
                  </a:lnTo>
                  <a:lnTo>
                    <a:pt x="74830" y="29988"/>
                  </a:lnTo>
                  <a:lnTo>
                    <a:pt x="76071" y="20463"/>
                  </a:lnTo>
                  <a:lnTo>
                    <a:pt x="76155" y="14385"/>
                  </a:lnTo>
                  <a:lnTo>
                    <a:pt x="75108" y="12752"/>
                  </a:lnTo>
                  <a:lnTo>
                    <a:pt x="73352" y="11664"/>
                  </a:lnTo>
                  <a:lnTo>
                    <a:pt x="71123" y="10938"/>
                  </a:lnTo>
                  <a:lnTo>
                    <a:pt x="69637" y="9396"/>
                  </a:lnTo>
                  <a:lnTo>
                    <a:pt x="67986" y="4860"/>
                  </a:lnTo>
                  <a:lnTo>
                    <a:pt x="66487" y="3227"/>
                  </a:lnTo>
                  <a:lnTo>
                    <a:pt x="57567" y="90"/>
                  </a:lnTo>
                  <a:lnTo>
                    <a:pt x="52210" y="0"/>
                  </a:lnTo>
                  <a:lnTo>
                    <a:pt x="46836" y="2801"/>
                  </a:lnTo>
                  <a:lnTo>
                    <a:pt x="40919" y="6515"/>
                  </a:lnTo>
                  <a:lnTo>
                    <a:pt x="34761" y="8166"/>
                  </a:lnTo>
                  <a:lnTo>
                    <a:pt x="32695" y="9665"/>
                  </a:lnTo>
                  <a:lnTo>
                    <a:pt x="31319" y="11722"/>
                  </a:lnTo>
                  <a:lnTo>
                    <a:pt x="28730" y="16831"/>
                  </a:lnTo>
                  <a:lnTo>
                    <a:pt x="13484" y="34974"/>
                  </a:lnTo>
                  <a:lnTo>
                    <a:pt x="10691" y="44438"/>
                  </a:lnTo>
                  <a:lnTo>
                    <a:pt x="8805" y="55003"/>
                  </a:lnTo>
                  <a:lnTo>
                    <a:pt x="1360" y="78014"/>
                  </a:lnTo>
                  <a:lnTo>
                    <a:pt x="0" y="117427"/>
                  </a:lnTo>
                  <a:lnTo>
                    <a:pt x="1055" y="119547"/>
                  </a:lnTo>
                  <a:lnTo>
                    <a:pt x="2817" y="120960"/>
                  </a:lnTo>
                  <a:lnTo>
                    <a:pt x="9123" y="123622"/>
                  </a:lnTo>
                  <a:lnTo>
                    <a:pt x="22738" y="123772"/>
                  </a:lnTo>
                  <a:lnTo>
                    <a:pt x="28798" y="120958"/>
                  </a:lnTo>
                  <a:lnTo>
                    <a:pt x="44471" y="108598"/>
                  </a:lnTo>
                  <a:lnTo>
                    <a:pt x="50803" y="106453"/>
                  </a:lnTo>
                  <a:lnTo>
                    <a:pt x="52916" y="104822"/>
                  </a:lnTo>
                  <a:lnTo>
                    <a:pt x="70233" y="82392"/>
                  </a:lnTo>
                  <a:lnTo>
                    <a:pt x="76364" y="78930"/>
                  </a:lnTo>
                  <a:lnTo>
                    <a:pt x="79482" y="78008"/>
                  </a:lnTo>
                  <a:lnTo>
                    <a:pt x="81559" y="76334"/>
                  </a:lnTo>
                  <a:lnTo>
                    <a:pt x="95119" y="57240"/>
                  </a:lnTo>
                  <a:lnTo>
                    <a:pt x="90147" y="62207"/>
                  </a:lnTo>
                  <a:lnTo>
                    <a:pt x="87685" y="67490"/>
                  </a:lnTo>
                  <a:lnTo>
                    <a:pt x="84734" y="83428"/>
                  </a:lnTo>
                  <a:lnTo>
                    <a:pt x="79192" y="92308"/>
                  </a:lnTo>
                  <a:lnTo>
                    <a:pt x="77079" y="102701"/>
                  </a:lnTo>
                  <a:lnTo>
                    <a:pt x="76585" y="113004"/>
                  </a:lnTo>
                  <a:lnTo>
                    <a:pt x="79187" y="121817"/>
                  </a:lnTo>
                  <a:lnTo>
                    <a:pt x="82814" y="129261"/>
                  </a:lnTo>
                  <a:lnTo>
                    <a:pt x="85460" y="142564"/>
                  </a:lnTo>
                  <a:lnTo>
                    <a:pt x="85602" y="147302"/>
                  </a:lnTo>
                  <a:lnTo>
                    <a:pt x="86698" y="148989"/>
                  </a:lnTo>
                  <a:lnTo>
                    <a:pt x="88487" y="150113"/>
                  </a:lnTo>
                  <a:lnTo>
                    <a:pt x="90738" y="150863"/>
                  </a:lnTo>
                  <a:lnTo>
                    <a:pt x="103045" y="160431"/>
                  </a:lnTo>
                  <a:lnTo>
                    <a:pt x="103619" y="159858"/>
                  </a:lnTo>
                  <a:lnTo>
                    <a:pt x="104765" y="15236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41" name="SMARTInkShape-1905"/>
            <p:cNvSpPr/>
            <p:nvPr>
              <p:custDataLst>
                <p:tags r:id="rId242"/>
              </p:custDataLst>
            </p:nvPr>
          </p:nvSpPr>
          <p:spPr>
            <a:xfrm>
              <a:off x="3771900" y="2790825"/>
              <a:ext cx="47626" cy="219076"/>
            </a:xfrm>
            <a:custGeom>
              <a:avLst/>
              <a:gdLst/>
              <a:ahLst/>
              <a:cxnLst/>
              <a:rect l="0" t="0" r="0" b="0"/>
              <a:pathLst>
                <a:path w="47626" h="219076">
                  <a:moveTo>
                    <a:pt x="19050" y="0"/>
                  </a:moveTo>
                  <a:lnTo>
                    <a:pt x="19050" y="0"/>
                  </a:lnTo>
                  <a:lnTo>
                    <a:pt x="19050" y="8201"/>
                  </a:lnTo>
                  <a:lnTo>
                    <a:pt x="7291" y="37708"/>
                  </a:lnTo>
                  <a:lnTo>
                    <a:pt x="4861" y="41014"/>
                  </a:lnTo>
                  <a:lnTo>
                    <a:pt x="2160" y="50331"/>
                  </a:lnTo>
                  <a:lnTo>
                    <a:pt x="38" y="96983"/>
                  </a:lnTo>
                  <a:lnTo>
                    <a:pt x="0" y="140471"/>
                  </a:lnTo>
                  <a:lnTo>
                    <a:pt x="0" y="163739"/>
                  </a:lnTo>
                  <a:lnTo>
                    <a:pt x="2822" y="170845"/>
                  </a:lnTo>
                  <a:lnTo>
                    <a:pt x="8201" y="178974"/>
                  </a:lnTo>
                  <a:lnTo>
                    <a:pt x="9351" y="191073"/>
                  </a:lnTo>
                  <a:lnTo>
                    <a:pt x="9491" y="203313"/>
                  </a:lnTo>
                  <a:lnTo>
                    <a:pt x="10560" y="205392"/>
                  </a:lnTo>
                  <a:lnTo>
                    <a:pt x="12332" y="206778"/>
                  </a:lnTo>
                  <a:lnTo>
                    <a:pt x="17723" y="209002"/>
                  </a:lnTo>
                  <a:lnTo>
                    <a:pt x="18461" y="212129"/>
                  </a:lnTo>
                  <a:lnTo>
                    <a:pt x="19016" y="218668"/>
                  </a:lnTo>
                  <a:lnTo>
                    <a:pt x="37983" y="219075"/>
                  </a:lnTo>
                  <a:lnTo>
                    <a:pt x="38065" y="214019"/>
                  </a:lnTo>
                  <a:lnTo>
                    <a:pt x="39135" y="212529"/>
                  </a:lnTo>
                  <a:lnTo>
                    <a:pt x="46298" y="209942"/>
                  </a:lnTo>
                  <a:lnTo>
                    <a:pt x="47036" y="206903"/>
                  </a:lnTo>
                  <a:lnTo>
                    <a:pt x="47625" y="1905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42" name="SMARTInkShape-1906"/>
            <p:cNvSpPr/>
            <p:nvPr>
              <p:custDataLst>
                <p:tags r:id="rId243"/>
              </p:custDataLst>
            </p:nvPr>
          </p:nvSpPr>
          <p:spPr>
            <a:xfrm>
              <a:off x="3715538" y="2924175"/>
              <a:ext cx="132563" cy="9526"/>
            </a:xfrm>
            <a:custGeom>
              <a:avLst/>
              <a:gdLst/>
              <a:ahLst/>
              <a:cxnLst/>
              <a:rect l="0" t="0" r="0" b="0"/>
              <a:pathLst>
                <a:path w="132563" h="9526">
                  <a:moveTo>
                    <a:pt x="37312" y="9525"/>
                  </a:moveTo>
                  <a:lnTo>
                    <a:pt x="37312" y="9525"/>
                  </a:lnTo>
                  <a:lnTo>
                    <a:pt x="18413" y="9525"/>
                  </a:lnTo>
                  <a:lnTo>
                    <a:pt x="0" y="392"/>
                  </a:lnTo>
                  <a:lnTo>
                    <a:pt x="46854" y="0"/>
                  </a:lnTo>
                  <a:lnTo>
                    <a:pt x="88112" y="0"/>
                  </a:lnTo>
                  <a:lnTo>
                    <a:pt x="132562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43" name="SMARTInkShape-1907"/>
            <p:cNvSpPr/>
            <p:nvPr>
              <p:custDataLst>
                <p:tags r:id="rId244"/>
              </p:custDataLst>
            </p:nvPr>
          </p:nvSpPr>
          <p:spPr>
            <a:xfrm>
              <a:off x="3905250" y="2933700"/>
              <a:ext cx="28576" cy="85726"/>
            </a:xfrm>
            <a:custGeom>
              <a:avLst/>
              <a:gdLst/>
              <a:ahLst/>
              <a:cxnLst/>
              <a:rect l="0" t="0" r="0" b="0"/>
              <a:pathLst>
                <a:path w="28576" h="85726">
                  <a:moveTo>
                    <a:pt x="9525" y="0"/>
                  </a:moveTo>
                  <a:lnTo>
                    <a:pt x="9525" y="0"/>
                  </a:lnTo>
                  <a:lnTo>
                    <a:pt x="9525" y="8201"/>
                  </a:lnTo>
                  <a:lnTo>
                    <a:pt x="8467" y="8642"/>
                  </a:lnTo>
                  <a:lnTo>
                    <a:pt x="1324" y="9409"/>
                  </a:lnTo>
                  <a:lnTo>
                    <a:pt x="588" y="12295"/>
                  </a:lnTo>
                  <a:lnTo>
                    <a:pt x="0" y="57167"/>
                  </a:lnTo>
                  <a:lnTo>
                    <a:pt x="0" y="60336"/>
                  </a:lnTo>
                  <a:lnTo>
                    <a:pt x="1058" y="62449"/>
                  </a:lnTo>
                  <a:lnTo>
                    <a:pt x="2822" y="63858"/>
                  </a:lnTo>
                  <a:lnTo>
                    <a:pt x="5056" y="64797"/>
                  </a:lnTo>
                  <a:lnTo>
                    <a:pt x="6546" y="66481"/>
                  </a:lnTo>
                  <a:lnTo>
                    <a:pt x="8201" y="71175"/>
                  </a:lnTo>
                  <a:lnTo>
                    <a:pt x="9409" y="83960"/>
                  </a:lnTo>
                  <a:lnTo>
                    <a:pt x="10506" y="84548"/>
                  </a:lnTo>
                  <a:lnTo>
                    <a:pt x="28575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44" name="SMARTInkShape-1908"/>
            <p:cNvSpPr/>
            <p:nvPr>
              <p:custDataLst>
                <p:tags r:id="rId245"/>
              </p:custDataLst>
            </p:nvPr>
          </p:nvSpPr>
          <p:spPr>
            <a:xfrm>
              <a:off x="3944674" y="2752735"/>
              <a:ext cx="189177" cy="152356"/>
            </a:xfrm>
            <a:custGeom>
              <a:avLst/>
              <a:gdLst/>
              <a:ahLst/>
              <a:cxnLst/>
              <a:rect l="0" t="0" r="0" b="0"/>
              <a:pathLst>
                <a:path w="189177" h="152356">
                  <a:moveTo>
                    <a:pt x="8201" y="19040"/>
                  </a:moveTo>
                  <a:lnTo>
                    <a:pt x="8201" y="19040"/>
                  </a:lnTo>
                  <a:lnTo>
                    <a:pt x="0" y="10839"/>
                  </a:lnTo>
                  <a:lnTo>
                    <a:pt x="617" y="10398"/>
                  </a:lnTo>
                  <a:lnTo>
                    <a:pt x="4125" y="9907"/>
                  </a:lnTo>
                  <a:lnTo>
                    <a:pt x="5484" y="8718"/>
                  </a:lnTo>
                  <a:lnTo>
                    <a:pt x="8094" y="392"/>
                  </a:lnTo>
                  <a:lnTo>
                    <a:pt x="25532" y="0"/>
                  </a:lnTo>
                  <a:lnTo>
                    <a:pt x="34516" y="6538"/>
                  </a:lnTo>
                  <a:lnTo>
                    <a:pt x="43397" y="8633"/>
                  </a:lnTo>
                  <a:lnTo>
                    <a:pt x="49597" y="9123"/>
                  </a:lnTo>
                  <a:lnTo>
                    <a:pt x="51673" y="10312"/>
                  </a:lnTo>
                  <a:lnTo>
                    <a:pt x="53058" y="12163"/>
                  </a:lnTo>
                  <a:lnTo>
                    <a:pt x="53980" y="14455"/>
                  </a:lnTo>
                  <a:lnTo>
                    <a:pt x="55654" y="15984"/>
                  </a:lnTo>
                  <a:lnTo>
                    <a:pt x="60335" y="17682"/>
                  </a:lnTo>
                  <a:lnTo>
                    <a:pt x="62007" y="19193"/>
                  </a:lnTo>
                  <a:lnTo>
                    <a:pt x="63865" y="23694"/>
                  </a:lnTo>
                  <a:lnTo>
                    <a:pt x="64911" y="32178"/>
                  </a:lnTo>
                  <a:lnTo>
                    <a:pt x="66116" y="34149"/>
                  </a:lnTo>
                  <a:lnTo>
                    <a:pt x="67977" y="35462"/>
                  </a:lnTo>
                  <a:lnTo>
                    <a:pt x="70277" y="36338"/>
                  </a:lnTo>
                  <a:lnTo>
                    <a:pt x="71810" y="37981"/>
                  </a:lnTo>
                  <a:lnTo>
                    <a:pt x="73513" y="42628"/>
                  </a:lnTo>
                  <a:lnTo>
                    <a:pt x="74841" y="69876"/>
                  </a:lnTo>
                  <a:lnTo>
                    <a:pt x="73794" y="71980"/>
                  </a:lnTo>
                  <a:lnTo>
                    <a:pt x="72038" y="73384"/>
                  </a:lnTo>
                  <a:lnTo>
                    <a:pt x="69809" y="74319"/>
                  </a:lnTo>
                  <a:lnTo>
                    <a:pt x="68323" y="76001"/>
                  </a:lnTo>
                  <a:lnTo>
                    <a:pt x="66672" y="80692"/>
                  </a:lnTo>
                  <a:lnTo>
                    <a:pt x="64553" y="92328"/>
                  </a:lnTo>
                  <a:lnTo>
                    <a:pt x="57184" y="102918"/>
                  </a:lnTo>
                  <a:lnTo>
                    <a:pt x="55036" y="112004"/>
                  </a:lnTo>
                  <a:lnTo>
                    <a:pt x="47660" y="122051"/>
                  </a:lnTo>
                  <a:lnTo>
                    <a:pt x="46420" y="131861"/>
                  </a:lnTo>
                  <a:lnTo>
                    <a:pt x="46301" y="142827"/>
                  </a:lnTo>
                  <a:lnTo>
                    <a:pt x="54502" y="151062"/>
                  </a:lnTo>
                  <a:lnTo>
                    <a:pt x="63910" y="152274"/>
                  </a:lnTo>
                  <a:lnTo>
                    <a:pt x="69981" y="152355"/>
                  </a:lnTo>
                  <a:lnTo>
                    <a:pt x="75523" y="149552"/>
                  </a:lnTo>
                  <a:lnTo>
                    <a:pt x="81513" y="145837"/>
                  </a:lnTo>
                  <a:lnTo>
                    <a:pt x="93983" y="143452"/>
                  </a:lnTo>
                  <a:lnTo>
                    <a:pt x="141551" y="142866"/>
                  </a:lnTo>
                  <a:lnTo>
                    <a:pt x="189176" y="14286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45" name="SMARTInkShape-1909"/>
            <p:cNvSpPr/>
            <p:nvPr>
              <p:custDataLst>
                <p:tags r:id="rId246"/>
              </p:custDataLst>
            </p:nvPr>
          </p:nvSpPr>
          <p:spPr>
            <a:xfrm>
              <a:off x="3533789" y="3058849"/>
              <a:ext cx="457187" cy="74877"/>
            </a:xfrm>
            <a:custGeom>
              <a:avLst/>
              <a:gdLst/>
              <a:ahLst/>
              <a:cxnLst/>
              <a:rect l="0" t="0" r="0" b="0"/>
              <a:pathLst>
                <a:path w="457187" h="74877">
                  <a:moveTo>
                    <a:pt x="28561" y="74876"/>
                  </a:moveTo>
                  <a:lnTo>
                    <a:pt x="28561" y="74876"/>
                  </a:lnTo>
                  <a:lnTo>
                    <a:pt x="15304" y="74876"/>
                  </a:lnTo>
                  <a:lnTo>
                    <a:pt x="9263" y="72054"/>
                  </a:lnTo>
                  <a:lnTo>
                    <a:pt x="529" y="65743"/>
                  </a:lnTo>
                  <a:lnTo>
                    <a:pt x="0" y="56228"/>
                  </a:lnTo>
                  <a:lnTo>
                    <a:pt x="8188" y="47661"/>
                  </a:lnTo>
                  <a:lnTo>
                    <a:pt x="16854" y="45511"/>
                  </a:lnTo>
                  <a:lnTo>
                    <a:pt x="25680" y="39834"/>
                  </a:lnTo>
                  <a:lnTo>
                    <a:pt x="34998" y="37682"/>
                  </a:lnTo>
                  <a:lnTo>
                    <a:pt x="45520" y="35986"/>
                  </a:lnTo>
                  <a:lnTo>
                    <a:pt x="67502" y="29290"/>
                  </a:lnTo>
                  <a:lnTo>
                    <a:pt x="108015" y="22314"/>
                  </a:lnTo>
                  <a:lnTo>
                    <a:pt x="155380" y="17995"/>
                  </a:lnTo>
                  <a:lnTo>
                    <a:pt x="200191" y="16691"/>
                  </a:lnTo>
                  <a:lnTo>
                    <a:pt x="247569" y="9086"/>
                  </a:lnTo>
                  <a:lnTo>
                    <a:pt x="289685" y="8279"/>
                  </a:lnTo>
                  <a:lnTo>
                    <a:pt x="335628" y="8208"/>
                  </a:lnTo>
                  <a:lnTo>
                    <a:pt x="379100" y="8201"/>
                  </a:lnTo>
                  <a:lnTo>
                    <a:pt x="425087" y="8201"/>
                  </a:lnTo>
                  <a:lnTo>
                    <a:pt x="431631" y="8201"/>
                  </a:lnTo>
                  <a:lnTo>
                    <a:pt x="438067" y="5379"/>
                  </a:lnTo>
                  <a:lnTo>
                    <a:pt x="445766" y="0"/>
                  </a:lnTo>
                  <a:lnTo>
                    <a:pt x="447456" y="617"/>
                  </a:lnTo>
                  <a:lnTo>
                    <a:pt x="457186" y="820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46" name="SMARTInkShape-1910"/>
            <p:cNvSpPr/>
            <p:nvPr>
              <p:custDataLst>
                <p:tags r:id="rId247"/>
              </p:custDataLst>
            </p:nvPr>
          </p:nvSpPr>
          <p:spPr>
            <a:xfrm>
              <a:off x="3745616" y="3143369"/>
              <a:ext cx="140585" cy="114182"/>
            </a:xfrm>
            <a:custGeom>
              <a:avLst/>
              <a:gdLst/>
              <a:ahLst/>
              <a:cxnLst/>
              <a:rect l="0" t="0" r="0" b="0"/>
              <a:pathLst>
                <a:path w="140585" h="114182">
                  <a:moveTo>
                    <a:pt x="16759" y="28456"/>
                  </a:moveTo>
                  <a:lnTo>
                    <a:pt x="16759" y="28456"/>
                  </a:lnTo>
                  <a:lnTo>
                    <a:pt x="8558" y="28456"/>
                  </a:lnTo>
                  <a:lnTo>
                    <a:pt x="12683" y="23400"/>
                  </a:lnTo>
                  <a:lnTo>
                    <a:pt x="11925" y="21910"/>
                  </a:lnTo>
                  <a:lnTo>
                    <a:pt x="0" y="19323"/>
                  </a:lnTo>
                  <a:lnTo>
                    <a:pt x="295" y="19192"/>
                  </a:lnTo>
                  <a:lnTo>
                    <a:pt x="3444" y="19047"/>
                  </a:lnTo>
                  <a:lnTo>
                    <a:pt x="4707" y="17950"/>
                  </a:lnTo>
                  <a:lnTo>
                    <a:pt x="6111" y="13909"/>
                  </a:lnTo>
                  <a:lnTo>
                    <a:pt x="7544" y="12408"/>
                  </a:lnTo>
                  <a:lnTo>
                    <a:pt x="16869" y="8611"/>
                  </a:lnTo>
                  <a:lnTo>
                    <a:pt x="24835" y="1240"/>
                  </a:lnTo>
                  <a:lnTo>
                    <a:pt x="34358" y="0"/>
                  </a:lnTo>
                  <a:lnTo>
                    <a:pt x="43883" y="8093"/>
                  </a:lnTo>
                  <a:lnTo>
                    <a:pt x="49960" y="9017"/>
                  </a:lnTo>
                  <a:lnTo>
                    <a:pt x="51593" y="10205"/>
                  </a:lnTo>
                  <a:lnTo>
                    <a:pt x="52682" y="12055"/>
                  </a:lnTo>
                  <a:lnTo>
                    <a:pt x="54429" y="17573"/>
                  </a:lnTo>
                  <a:lnTo>
                    <a:pt x="63022" y="27013"/>
                  </a:lnTo>
                  <a:lnTo>
                    <a:pt x="64264" y="36530"/>
                  </a:lnTo>
                  <a:lnTo>
                    <a:pt x="64384" y="71066"/>
                  </a:lnTo>
                  <a:lnTo>
                    <a:pt x="61562" y="76675"/>
                  </a:lnTo>
                  <a:lnTo>
                    <a:pt x="46775" y="93652"/>
                  </a:lnTo>
                  <a:lnTo>
                    <a:pt x="45761" y="99750"/>
                  </a:lnTo>
                  <a:lnTo>
                    <a:pt x="44560" y="101385"/>
                  </a:lnTo>
                  <a:lnTo>
                    <a:pt x="42702" y="102475"/>
                  </a:lnTo>
                  <a:lnTo>
                    <a:pt x="37170" y="104226"/>
                  </a:lnTo>
                  <a:lnTo>
                    <a:pt x="36414" y="107287"/>
                  </a:lnTo>
                  <a:lnTo>
                    <a:pt x="35809" y="114181"/>
                  </a:lnTo>
                  <a:lnTo>
                    <a:pt x="40865" y="114181"/>
                  </a:lnTo>
                  <a:lnTo>
                    <a:pt x="42355" y="113123"/>
                  </a:lnTo>
                  <a:lnTo>
                    <a:pt x="43348" y="111359"/>
                  </a:lnTo>
                  <a:lnTo>
                    <a:pt x="44010" y="109124"/>
                  </a:lnTo>
                  <a:lnTo>
                    <a:pt x="45510" y="107635"/>
                  </a:lnTo>
                  <a:lnTo>
                    <a:pt x="49998" y="105980"/>
                  </a:lnTo>
                  <a:lnTo>
                    <a:pt x="96537" y="104656"/>
                  </a:lnTo>
                  <a:lnTo>
                    <a:pt x="140584" y="10465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47" name="SMARTInkShape-1911"/>
            <p:cNvSpPr/>
            <p:nvPr>
              <p:custDataLst>
                <p:tags r:id="rId248"/>
              </p:custDataLst>
            </p:nvPr>
          </p:nvSpPr>
          <p:spPr>
            <a:xfrm>
              <a:off x="3971925" y="3219453"/>
              <a:ext cx="19048" cy="9523"/>
            </a:xfrm>
            <a:custGeom>
              <a:avLst/>
              <a:gdLst/>
              <a:ahLst/>
              <a:cxnLst/>
              <a:rect l="0" t="0" r="0" b="0"/>
              <a:pathLst>
                <a:path w="19048" h="9523">
                  <a:moveTo>
                    <a:pt x="0" y="9522"/>
                  </a:moveTo>
                  <a:lnTo>
                    <a:pt x="0" y="9522"/>
                  </a:lnTo>
                  <a:lnTo>
                    <a:pt x="8201" y="9522"/>
                  </a:lnTo>
                  <a:lnTo>
                    <a:pt x="19047" y="0"/>
                  </a:lnTo>
                  <a:lnTo>
                    <a:pt x="9525" y="95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452" name="SMARTInkShape-Group434"/>
          <p:cNvGrpSpPr/>
          <p:nvPr/>
        </p:nvGrpSpPr>
        <p:grpSpPr>
          <a:xfrm>
            <a:off x="1800225" y="3609975"/>
            <a:ext cx="447676" cy="304801"/>
            <a:chOff x="1800225" y="3609975"/>
            <a:chExt cx="447676" cy="304801"/>
          </a:xfrm>
        </p:grpSpPr>
        <p:sp>
          <p:nvSpPr>
            <p:cNvPr id="26449" name="SMARTInkShape-1912"/>
            <p:cNvSpPr/>
            <p:nvPr>
              <p:custDataLst>
                <p:tags r:id="rId231"/>
              </p:custDataLst>
            </p:nvPr>
          </p:nvSpPr>
          <p:spPr>
            <a:xfrm>
              <a:off x="1800225" y="3609975"/>
              <a:ext cx="180976" cy="304801"/>
            </a:xfrm>
            <a:custGeom>
              <a:avLst/>
              <a:gdLst/>
              <a:ahLst/>
              <a:cxnLst/>
              <a:rect l="0" t="0" r="0" b="0"/>
              <a:pathLst>
                <a:path w="180976" h="304801">
                  <a:moveTo>
                    <a:pt x="9525" y="9525"/>
                  </a:moveTo>
                  <a:lnTo>
                    <a:pt x="9525" y="9525"/>
                  </a:lnTo>
                  <a:lnTo>
                    <a:pt x="9525" y="0"/>
                  </a:lnTo>
                  <a:lnTo>
                    <a:pt x="9525" y="45697"/>
                  </a:lnTo>
                  <a:lnTo>
                    <a:pt x="9525" y="87909"/>
                  </a:lnTo>
                  <a:lnTo>
                    <a:pt x="9525" y="133995"/>
                  </a:lnTo>
                  <a:lnTo>
                    <a:pt x="9525" y="177629"/>
                  </a:lnTo>
                  <a:lnTo>
                    <a:pt x="9525" y="222153"/>
                  </a:lnTo>
                  <a:lnTo>
                    <a:pt x="9525" y="268495"/>
                  </a:lnTo>
                  <a:lnTo>
                    <a:pt x="9525" y="290280"/>
                  </a:lnTo>
                  <a:lnTo>
                    <a:pt x="8467" y="291945"/>
                  </a:lnTo>
                  <a:lnTo>
                    <a:pt x="6703" y="293055"/>
                  </a:lnTo>
                  <a:lnTo>
                    <a:pt x="1324" y="294836"/>
                  </a:lnTo>
                  <a:lnTo>
                    <a:pt x="589" y="297902"/>
                  </a:lnTo>
                  <a:lnTo>
                    <a:pt x="0" y="304800"/>
                  </a:lnTo>
                  <a:lnTo>
                    <a:pt x="17716" y="304800"/>
                  </a:lnTo>
                  <a:lnTo>
                    <a:pt x="26391" y="298254"/>
                  </a:lnTo>
                  <a:lnTo>
                    <a:pt x="35219" y="296158"/>
                  </a:lnTo>
                  <a:lnTo>
                    <a:pt x="65443" y="294224"/>
                  </a:lnTo>
                  <a:lnTo>
                    <a:pt x="87693" y="287075"/>
                  </a:lnTo>
                  <a:lnTo>
                    <a:pt x="133401" y="285751"/>
                  </a:lnTo>
                  <a:lnTo>
                    <a:pt x="160436" y="285750"/>
                  </a:lnTo>
                  <a:lnTo>
                    <a:pt x="169235" y="292296"/>
                  </a:lnTo>
                  <a:lnTo>
                    <a:pt x="180975" y="2952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50" name="SMARTInkShape-1913"/>
            <p:cNvSpPr/>
            <p:nvPr>
              <p:custDataLst>
                <p:tags r:id="rId232"/>
              </p:custDataLst>
            </p:nvPr>
          </p:nvSpPr>
          <p:spPr>
            <a:xfrm>
              <a:off x="2162175" y="3657600"/>
              <a:ext cx="85726" cy="19051"/>
            </a:xfrm>
            <a:custGeom>
              <a:avLst/>
              <a:gdLst/>
              <a:ahLst/>
              <a:cxnLst/>
              <a:rect l="0" t="0" r="0" b="0"/>
              <a:pathLst>
                <a:path w="85726" h="19051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8201" y="9525"/>
                  </a:lnTo>
                  <a:lnTo>
                    <a:pt x="8642" y="10583"/>
                  </a:lnTo>
                  <a:lnTo>
                    <a:pt x="9133" y="14582"/>
                  </a:lnTo>
                  <a:lnTo>
                    <a:pt x="10322" y="16071"/>
                  </a:lnTo>
                  <a:lnTo>
                    <a:pt x="17692" y="18657"/>
                  </a:lnTo>
                  <a:lnTo>
                    <a:pt x="65224" y="19050"/>
                  </a:lnTo>
                  <a:lnTo>
                    <a:pt x="85725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51" name="SMARTInkShape-1914"/>
            <p:cNvSpPr/>
            <p:nvPr>
              <p:custDataLst>
                <p:tags r:id="rId233"/>
              </p:custDataLst>
            </p:nvPr>
          </p:nvSpPr>
          <p:spPr>
            <a:xfrm>
              <a:off x="2143135" y="3771900"/>
              <a:ext cx="57141" cy="9526"/>
            </a:xfrm>
            <a:custGeom>
              <a:avLst/>
              <a:gdLst/>
              <a:ahLst/>
              <a:cxnLst/>
              <a:rect l="0" t="0" r="0" b="0"/>
              <a:pathLst>
                <a:path w="57141" h="9526">
                  <a:moveTo>
                    <a:pt x="9515" y="0"/>
                  </a:moveTo>
                  <a:lnTo>
                    <a:pt x="9515" y="0"/>
                  </a:lnTo>
                  <a:lnTo>
                    <a:pt x="4458" y="0"/>
                  </a:lnTo>
                  <a:lnTo>
                    <a:pt x="2969" y="1058"/>
                  </a:lnTo>
                  <a:lnTo>
                    <a:pt x="1976" y="2822"/>
                  </a:lnTo>
                  <a:lnTo>
                    <a:pt x="0" y="9491"/>
                  </a:lnTo>
                  <a:lnTo>
                    <a:pt x="36639" y="9525"/>
                  </a:lnTo>
                  <a:lnTo>
                    <a:pt x="47487" y="117"/>
                  </a:lnTo>
                  <a:lnTo>
                    <a:pt x="5714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459" name="SMARTInkShape-Group435"/>
          <p:cNvGrpSpPr/>
          <p:nvPr/>
        </p:nvGrpSpPr>
        <p:grpSpPr>
          <a:xfrm>
            <a:off x="2486427" y="3476670"/>
            <a:ext cx="961624" cy="400006"/>
            <a:chOff x="2486427" y="3476670"/>
            <a:chExt cx="961624" cy="400006"/>
          </a:xfrm>
        </p:grpSpPr>
        <p:sp>
          <p:nvSpPr>
            <p:cNvPr id="26453" name="SMARTInkShape-1915"/>
            <p:cNvSpPr/>
            <p:nvPr>
              <p:custDataLst>
                <p:tags r:id="rId225"/>
              </p:custDataLst>
            </p:nvPr>
          </p:nvSpPr>
          <p:spPr>
            <a:xfrm>
              <a:off x="2486427" y="3610382"/>
              <a:ext cx="161118" cy="228176"/>
            </a:xfrm>
            <a:custGeom>
              <a:avLst/>
              <a:gdLst/>
              <a:ahLst/>
              <a:cxnLst/>
              <a:rect l="0" t="0" r="0" b="0"/>
              <a:pathLst>
                <a:path w="161118" h="228176">
                  <a:moveTo>
                    <a:pt x="28173" y="123418"/>
                  </a:moveTo>
                  <a:lnTo>
                    <a:pt x="28173" y="123418"/>
                  </a:lnTo>
                  <a:lnTo>
                    <a:pt x="19972" y="115217"/>
                  </a:lnTo>
                  <a:lnTo>
                    <a:pt x="17852" y="106550"/>
                  </a:lnTo>
                  <a:lnTo>
                    <a:pt x="10481" y="96594"/>
                  </a:lnTo>
                  <a:lnTo>
                    <a:pt x="8333" y="87585"/>
                  </a:lnTo>
                  <a:lnTo>
                    <a:pt x="2656" y="78699"/>
                  </a:lnTo>
                  <a:lnTo>
                    <a:pt x="202" y="66215"/>
                  </a:lnTo>
                  <a:lnTo>
                    <a:pt x="0" y="63057"/>
                  </a:lnTo>
                  <a:lnTo>
                    <a:pt x="2599" y="56727"/>
                  </a:lnTo>
                  <a:lnTo>
                    <a:pt x="6223" y="50386"/>
                  </a:lnTo>
                  <a:lnTo>
                    <a:pt x="8550" y="37691"/>
                  </a:lnTo>
                  <a:lnTo>
                    <a:pt x="9010" y="24993"/>
                  </a:lnTo>
                  <a:lnTo>
                    <a:pt x="11895" y="18643"/>
                  </a:lnTo>
                  <a:lnTo>
                    <a:pt x="27771" y="0"/>
                  </a:lnTo>
                  <a:lnTo>
                    <a:pt x="28138" y="7829"/>
                  </a:lnTo>
                  <a:lnTo>
                    <a:pt x="30980" y="8546"/>
                  </a:lnTo>
                  <a:lnTo>
                    <a:pt x="33219" y="8736"/>
                  </a:lnTo>
                  <a:lnTo>
                    <a:pt x="34712" y="9922"/>
                  </a:lnTo>
                  <a:lnTo>
                    <a:pt x="36371" y="14061"/>
                  </a:lnTo>
                  <a:lnTo>
                    <a:pt x="44237" y="60123"/>
                  </a:lnTo>
                  <a:lnTo>
                    <a:pt x="55390" y="106185"/>
                  </a:lnTo>
                  <a:lnTo>
                    <a:pt x="57538" y="126521"/>
                  </a:lnTo>
                  <a:lnTo>
                    <a:pt x="64234" y="144649"/>
                  </a:lnTo>
                  <a:lnTo>
                    <a:pt x="67252" y="183652"/>
                  </a:lnTo>
                  <a:lnTo>
                    <a:pt x="73797" y="201795"/>
                  </a:lnTo>
                  <a:lnTo>
                    <a:pt x="75967" y="212227"/>
                  </a:lnTo>
                  <a:lnTo>
                    <a:pt x="85196" y="227990"/>
                  </a:lnTo>
                  <a:lnTo>
                    <a:pt x="93513" y="228175"/>
                  </a:lnTo>
                  <a:lnTo>
                    <a:pt x="107988" y="214934"/>
                  </a:lnTo>
                  <a:lnTo>
                    <a:pt x="111271" y="208895"/>
                  </a:lnTo>
                  <a:lnTo>
                    <a:pt x="113789" y="202683"/>
                  </a:lnTo>
                  <a:lnTo>
                    <a:pt x="128984" y="182675"/>
                  </a:lnTo>
                  <a:lnTo>
                    <a:pt x="134987" y="163502"/>
                  </a:lnTo>
                  <a:lnTo>
                    <a:pt x="148033" y="139358"/>
                  </a:lnTo>
                  <a:lnTo>
                    <a:pt x="151215" y="124058"/>
                  </a:lnTo>
                  <a:lnTo>
                    <a:pt x="151476" y="120670"/>
                  </a:lnTo>
                  <a:lnTo>
                    <a:pt x="154588" y="114083"/>
                  </a:lnTo>
                  <a:lnTo>
                    <a:pt x="156900" y="110844"/>
                  </a:lnTo>
                  <a:lnTo>
                    <a:pt x="160153" y="96174"/>
                  </a:lnTo>
                  <a:lnTo>
                    <a:pt x="161117" y="83478"/>
                  </a:lnTo>
                  <a:lnTo>
                    <a:pt x="158520" y="76386"/>
                  </a:lnTo>
                  <a:lnTo>
                    <a:pt x="153286" y="68267"/>
                  </a:lnTo>
                  <a:lnTo>
                    <a:pt x="152168" y="56170"/>
                  </a:lnTo>
                  <a:lnTo>
                    <a:pt x="152111" y="53186"/>
                  </a:lnTo>
                  <a:lnTo>
                    <a:pt x="151015" y="51197"/>
                  </a:lnTo>
                  <a:lnTo>
                    <a:pt x="149226" y="49871"/>
                  </a:lnTo>
                  <a:lnTo>
                    <a:pt x="146975" y="48986"/>
                  </a:lnTo>
                  <a:lnTo>
                    <a:pt x="145474" y="47339"/>
                  </a:lnTo>
                  <a:lnTo>
                    <a:pt x="142483" y="37732"/>
                  </a:lnTo>
                  <a:lnTo>
                    <a:pt x="142474" y="29495"/>
                  </a:lnTo>
                  <a:lnTo>
                    <a:pt x="142473" y="4721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54" name="SMARTInkShape-1916"/>
            <p:cNvSpPr/>
            <p:nvPr>
              <p:custDataLst>
                <p:tags r:id="rId226"/>
              </p:custDataLst>
            </p:nvPr>
          </p:nvSpPr>
          <p:spPr>
            <a:xfrm>
              <a:off x="2676917" y="3752861"/>
              <a:ext cx="104345" cy="114290"/>
            </a:xfrm>
            <a:custGeom>
              <a:avLst/>
              <a:gdLst/>
              <a:ahLst/>
              <a:cxnLst/>
              <a:rect l="0" t="0" r="0" b="0"/>
              <a:pathLst>
                <a:path w="104345" h="114290">
                  <a:moveTo>
                    <a:pt x="9133" y="76189"/>
                  </a:moveTo>
                  <a:lnTo>
                    <a:pt x="9133" y="76189"/>
                  </a:lnTo>
                  <a:lnTo>
                    <a:pt x="0" y="85321"/>
                  </a:lnTo>
                  <a:lnTo>
                    <a:pt x="4781" y="85597"/>
                  </a:lnTo>
                  <a:lnTo>
                    <a:pt x="6232" y="86695"/>
                  </a:lnTo>
                  <a:lnTo>
                    <a:pt x="9020" y="94843"/>
                  </a:lnTo>
                  <a:lnTo>
                    <a:pt x="27781" y="113886"/>
                  </a:lnTo>
                  <a:lnTo>
                    <a:pt x="45873" y="114289"/>
                  </a:lnTo>
                  <a:lnTo>
                    <a:pt x="88912" y="72610"/>
                  </a:lnTo>
                  <a:lnTo>
                    <a:pt x="92215" y="66485"/>
                  </a:lnTo>
                  <a:lnTo>
                    <a:pt x="94742" y="60234"/>
                  </a:lnTo>
                  <a:lnTo>
                    <a:pt x="101056" y="50765"/>
                  </a:lnTo>
                  <a:lnTo>
                    <a:pt x="103397" y="41257"/>
                  </a:lnTo>
                  <a:lnTo>
                    <a:pt x="104344" y="15864"/>
                  </a:lnTo>
                  <a:lnTo>
                    <a:pt x="103299" y="13747"/>
                  </a:lnTo>
                  <a:lnTo>
                    <a:pt x="101544" y="12336"/>
                  </a:lnTo>
                  <a:lnTo>
                    <a:pt x="99315" y="11396"/>
                  </a:lnTo>
                  <a:lnTo>
                    <a:pt x="97830" y="9710"/>
                  </a:lnTo>
                  <a:lnTo>
                    <a:pt x="96179" y="5015"/>
                  </a:lnTo>
                  <a:lnTo>
                    <a:pt x="94680" y="3340"/>
                  </a:lnTo>
                  <a:lnTo>
                    <a:pt x="90193" y="1478"/>
                  </a:lnTo>
                  <a:lnTo>
                    <a:pt x="58628" y="0"/>
                  </a:lnTo>
                  <a:lnTo>
                    <a:pt x="49523" y="6537"/>
                  </a:lnTo>
                  <a:lnTo>
                    <a:pt x="43665" y="8191"/>
                  </a:lnTo>
                  <a:lnTo>
                    <a:pt x="41679" y="9690"/>
                  </a:lnTo>
                  <a:lnTo>
                    <a:pt x="37827" y="15799"/>
                  </a:lnTo>
                  <a:lnTo>
                    <a:pt x="33174" y="17599"/>
                  </a:lnTo>
                  <a:lnTo>
                    <a:pt x="31511" y="19137"/>
                  </a:lnTo>
                  <a:lnTo>
                    <a:pt x="28313" y="28134"/>
                  </a:lnTo>
                  <a:lnTo>
                    <a:pt x="28222" y="33494"/>
                  </a:lnTo>
                  <a:lnTo>
                    <a:pt x="29267" y="33967"/>
                  </a:lnTo>
                  <a:lnTo>
                    <a:pt x="37886" y="29178"/>
                  </a:lnTo>
                  <a:lnTo>
                    <a:pt x="47233" y="2856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55" name="SMARTInkShape-1917"/>
            <p:cNvSpPr/>
            <p:nvPr>
              <p:custDataLst>
                <p:tags r:id="rId227"/>
              </p:custDataLst>
            </p:nvPr>
          </p:nvSpPr>
          <p:spPr>
            <a:xfrm>
              <a:off x="2895600" y="3476670"/>
              <a:ext cx="123826" cy="333331"/>
            </a:xfrm>
            <a:custGeom>
              <a:avLst/>
              <a:gdLst/>
              <a:ahLst/>
              <a:cxnLst/>
              <a:rect l="0" t="0" r="0" b="0"/>
              <a:pathLst>
                <a:path w="123826" h="333331">
                  <a:moveTo>
                    <a:pt x="0" y="19005"/>
                  </a:moveTo>
                  <a:lnTo>
                    <a:pt x="0" y="19005"/>
                  </a:lnTo>
                  <a:lnTo>
                    <a:pt x="0" y="5748"/>
                  </a:lnTo>
                  <a:lnTo>
                    <a:pt x="1058" y="3817"/>
                  </a:lnTo>
                  <a:lnTo>
                    <a:pt x="2822" y="2530"/>
                  </a:lnTo>
                  <a:lnTo>
                    <a:pt x="9409" y="0"/>
                  </a:lnTo>
                  <a:lnTo>
                    <a:pt x="4434" y="5025"/>
                  </a:lnTo>
                  <a:lnTo>
                    <a:pt x="1971" y="10322"/>
                  </a:lnTo>
                  <a:lnTo>
                    <a:pt x="389" y="22346"/>
                  </a:lnTo>
                  <a:lnTo>
                    <a:pt x="8952" y="66884"/>
                  </a:lnTo>
                  <a:lnTo>
                    <a:pt x="9492" y="111095"/>
                  </a:lnTo>
                  <a:lnTo>
                    <a:pt x="10577" y="143029"/>
                  </a:lnTo>
                  <a:lnTo>
                    <a:pt x="21283" y="190281"/>
                  </a:lnTo>
                  <a:lnTo>
                    <a:pt x="26414" y="209453"/>
                  </a:lnTo>
                  <a:lnTo>
                    <a:pt x="29549" y="250602"/>
                  </a:lnTo>
                  <a:lnTo>
                    <a:pt x="36765" y="269388"/>
                  </a:lnTo>
                  <a:lnTo>
                    <a:pt x="38099" y="316302"/>
                  </a:lnTo>
                  <a:lnTo>
                    <a:pt x="38100" y="333213"/>
                  </a:lnTo>
                  <a:lnTo>
                    <a:pt x="52565" y="333330"/>
                  </a:lnTo>
                  <a:lnTo>
                    <a:pt x="54094" y="332272"/>
                  </a:lnTo>
                  <a:lnTo>
                    <a:pt x="55112" y="330507"/>
                  </a:lnTo>
                  <a:lnTo>
                    <a:pt x="56748" y="325129"/>
                  </a:lnTo>
                  <a:lnTo>
                    <a:pt x="59793" y="324394"/>
                  </a:lnTo>
                  <a:lnTo>
                    <a:pt x="65316" y="323922"/>
                  </a:lnTo>
                  <a:lnTo>
                    <a:pt x="74756" y="315614"/>
                  </a:lnTo>
                  <a:lnTo>
                    <a:pt x="83520" y="313485"/>
                  </a:lnTo>
                  <a:lnTo>
                    <a:pt x="93496" y="306113"/>
                  </a:lnTo>
                  <a:lnTo>
                    <a:pt x="103297" y="304874"/>
                  </a:lnTo>
                  <a:lnTo>
                    <a:pt x="112087" y="298233"/>
                  </a:lnTo>
                  <a:lnTo>
                    <a:pt x="117902" y="296564"/>
                  </a:lnTo>
                  <a:lnTo>
                    <a:pt x="119876" y="295061"/>
                  </a:lnTo>
                  <a:lnTo>
                    <a:pt x="123305" y="287146"/>
                  </a:lnTo>
                  <a:lnTo>
                    <a:pt x="123825" y="27618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56" name="SMARTInkShape-1918"/>
            <p:cNvSpPr/>
            <p:nvPr>
              <p:custDataLst>
                <p:tags r:id="rId228"/>
              </p:custDataLst>
            </p:nvPr>
          </p:nvSpPr>
          <p:spPr>
            <a:xfrm>
              <a:off x="2848379" y="3686175"/>
              <a:ext cx="171047" cy="19051"/>
            </a:xfrm>
            <a:custGeom>
              <a:avLst/>
              <a:gdLst/>
              <a:ahLst/>
              <a:cxnLst/>
              <a:rect l="0" t="0" r="0" b="0"/>
              <a:pathLst>
                <a:path w="171047" h="19051">
                  <a:moveTo>
                    <a:pt x="28171" y="19050"/>
                  </a:moveTo>
                  <a:lnTo>
                    <a:pt x="28171" y="19050"/>
                  </a:lnTo>
                  <a:lnTo>
                    <a:pt x="9548" y="19050"/>
                  </a:lnTo>
                  <a:lnTo>
                    <a:pt x="0" y="9918"/>
                  </a:lnTo>
                  <a:lnTo>
                    <a:pt x="4772" y="9642"/>
                  </a:lnTo>
                  <a:lnTo>
                    <a:pt x="6221" y="8544"/>
                  </a:lnTo>
                  <a:lnTo>
                    <a:pt x="7833" y="4503"/>
                  </a:lnTo>
                  <a:lnTo>
                    <a:pt x="9320" y="3002"/>
                  </a:lnTo>
                  <a:lnTo>
                    <a:pt x="13796" y="1334"/>
                  </a:lnTo>
                  <a:lnTo>
                    <a:pt x="59924" y="3"/>
                  </a:lnTo>
                  <a:lnTo>
                    <a:pt x="107019" y="0"/>
                  </a:lnTo>
                  <a:lnTo>
                    <a:pt x="120181" y="0"/>
                  </a:lnTo>
                  <a:lnTo>
                    <a:pt x="151529" y="11759"/>
                  </a:lnTo>
                  <a:lnTo>
                    <a:pt x="158138" y="15809"/>
                  </a:lnTo>
                  <a:lnTo>
                    <a:pt x="171046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57" name="SMARTInkShape-1919"/>
            <p:cNvSpPr/>
            <p:nvPr>
              <p:custDataLst>
                <p:tags r:id="rId229"/>
              </p:custDataLst>
            </p:nvPr>
          </p:nvSpPr>
          <p:spPr>
            <a:xfrm>
              <a:off x="3095625" y="3705235"/>
              <a:ext cx="47198" cy="171441"/>
            </a:xfrm>
            <a:custGeom>
              <a:avLst/>
              <a:gdLst/>
              <a:ahLst/>
              <a:cxnLst/>
              <a:rect l="0" t="0" r="0" b="0"/>
              <a:pathLst>
                <a:path w="47198" h="171441">
                  <a:moveTo>
                    <a:pt x="0" y="9515"/>
                  </a:moveTo>
                  <a:lnTo>
                    <a:pt x="0" y="9515"/>
                  </a:lnTo>
                  <a:lnTo>
                    <a:pt x="0" y="1314"/>
                  </a:lnTo>
                  <a:lnTo>
                    <a:pt x="1058" y="873"/>
                  </a:lnTo>
                  <a:lnTo>
                    <a:pt x="9409" y="0"/>
                  </a:lnTo>
                  <a:lnTo>
                    <a:pt x="9525" y="22738"/>
                  </a:lnTo>
                  <a:lnTo>
                    <a:pt x="12347" y="28798"/>
                  </a:lnTo>
                  <a:lnTo>
                    <a:pt x="17725" y="36254"/>
                  </a:lnTo>
                  <a:lnTo>
                    <a:pt x="18788" y="45332"/>
                  </a:lnTo>
                  <a:lnTo>
                    <a:pt x="18934" y="51186"/>
                  </a:lnTo>
                  <a:lnTo>
                    <a:pt x="21820" y="57316"/>
                  </a:lnTo>
                  <a:lnTo>
                    <a:pt x="24072" y="60432"/>
                  </a:lnTo>
                  <a:lnTo>
                    <a:pt x="27241" y="74931"/>
                  </a:lnTo>
                  <a:lnTo>
                    <a:pt x="29370" y="91189"/>
                  </a:lnTo>
                  <a:lnTo>
                    <a:pt x="36062" y="104592"/>
                  </a:lnTo>
                  <a:lnTo>
                    <a:pt x="47197" y="145644"/>
                  </a:lnTo>
                  <a:lnTo>
                    <a:pt x="44613" y="152214"/>
                  </a:lnTo>
                  <a:lnTo>
                    <a:pt x="40995" y="158662"/>
                  </a:lnTo>
                  <a:lnTo>
                    <a:pt x="38100" y="17144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58" name="SMARTInkShape-1920"/>
            <p:cNvSpPr/>
            <p:nvPr>
              <p:custDataLst>
                <p:tags r:id="rId230"/>
              </p:custDataLst>
            </p:nvPr>
          </p:nvSpPr>
          <p:spPr>
            <a:xfrm>
              <a:off x="3305175" y="3667125"/>
              <a:ext cx="142876" cy="19051"/>
            </a:xfrm>
            <a:custGeom>
              <a:avLst/>
              <a:gdLst/>
              <a:ahLst/>
              <a:cxnLst/>
              <a:rect l="0" t="0" r="0" b="0"/>
              <a:pathLst>
                <a:path w="142876" h="19051">
                  <a:moveTo>
                    <a:pt x="28575" y="0"/>
                  </a:moveTo>
                  <a:lnTo>
                    <a:pt x="28575" y="0"/>
                  </a:lnTo>
                  <a:lnTo>
                    <a:pt x="28575" y="5057"/>
                  </a:lnTo>
                  <a:lnTo>
                    <a:pt x="27517" y="6546"/>
                  </a:lnTo>
                  <a:lnTo>
                    <a:pt x="25753" y="7539"/>
                  </a:lnTo>
                  <a:lnTo>
                    <a:pt x="20374" y="9132"/>
                  </a:lnTo>
                  <a:lnTo>
                    <a:pt x="14386" y="4352"/>
                  </a:lnTo>
                  <a:lnTo>
                    <a:pt x="12766" y="3960"/>
                  </a:lnTo>
                  <a:lnTo>
                    <a:pt x="11686" y="4756"/>
                  </a:lnTo>
                  <a:lnTo>
                    <a:pt x="9952" y="8583"/>
                  </a:lnTo>
                  <a:lnTo>
                    <a:pt x="1362" y="9442"/>
                  </a:lnTo>
                  <a:lnTo>
                    <a:pt x="908" y="10528"/>
                  </a:lnTo>
                  <a:lnTo>
                    <a:pt x="0" y="19050"/>
                  </a:lnTo>
                  <a:lnTo>
                    <a:pt x="45417" y="19050"/>
                  </a:lnTo>
                  <a:lnTo>
                    <a:pt x="89293" y="19050"/>
                  </a:lnTo>
                  <a:lnTo>
                    <a:pt x="95424" y="16228"/>
                  </a:lnTo>
                  <a:lnTo>
                    <a:pt x="98542" y="13993"/>
                  </a:lnTo>
                  <a:lnTo>
                    <a:pt x="101678" y="13562"/>
                  </a:lnTo>
                  <a:lnTo>
                    <a:pt x="133351" y="18928"/>
                  </a:lnTo>
                  <a:lnTo>
                    <a:pt x="142875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468" name="SMARTInkShape-Group436"/>
          <p:cNvGrpSpPr/>
          <p:nvPr/>
        </p:nvGrpSpPr>
        <p:grpSpPr>
          <a:xfrm>
            <a:off x="3676661" y="3314700"/>
            <a:ext cx="609590" cy="523876"/>
            <a:chOff x="3676661" y="3314700"/>
            <a:chExt cx="609590" cy="523876"/>
          </a:xfrm>
        </p:grpSpPr>
        <p:sp>
          <p:nvSpPr>
            <p:cNvPr id="26460" name="SMARTInkShape-1921"/>
            <p:cNvSpPr/>
            <p:nvPr>
              <p:custDataLst>
                <p:tags r:id="rId217"/>
              </p:custDataLst>
            </p:nvPr>
          </p:nvSpPr>
          <p:spPr>
            <a:xfrm>
              <a:off x="3676661" y="3448050"/>
              <a:ext cx="171440" cy="147990"/>
            </a:xfrm>
            <a:custGeom>
              <a:avLst/>
              <a:gdLst/>
              <a:ahLst/>
              <a:cxnLst/>
              <a:rect l="0" t="0" r="0" b="0"/>
              <a:pathLst>
                <a:path w="171440" h="147990">
                  <a:moveTo>
                    <a:pt x="66664" y="38100"/>
                  </a:moveTo>
                  <a:lnTo>
                    <a:pt x="66664" y="38100"/>
                  </a:lnTo>
                  <a:lnTo>
                    <a:pt x="76186" y="28578"/>
                  </a:lnTo>
                  <a:lnTo>
                    <a:pt x="76189" y="10883"/>
                  </a:lnTo>
                  <a:lnTo>
                    <a:pt x="75131" y="10430"/>
                  </a:lnTo>
                  <a:lnTo>
                    <a:pt x="71133" y="9927"/>
                  </a:lnTo>
                  <a:lnTo>
                    <a:pt x="69643" y="8735"/>
                  </a:lnTo>
                  <a:lnTo>
                    <a:pt x="67057" y="1360"/>
                  </a:lnTo>
                  <a:lnTo>
                    <a:pt x="64016" y="604"/>
                  </a:lnTo>
                  <a:lnTo>
                    <a:pt x="33552" y="0"/>
                  </a:lnTo>
                  <a:lnTo>
                    <a:pt x="31889" y="1058"/>
                  </a:lnTo>
                  <a:lnTo>
                    <a:pt x="30780" y="2823"/>
                  </a:lnTo>
                  <a:lnTo>
                    <a:pt x="30042" y="5057"/>
                  </a:lnTo>
                  <a:lnTo>
                    <a:pt x="21219" y="19298"/>
                  </a:lnTo>
                  <a:lnTo>
                    <a:pt x="20492" y="22390"/>
                  </a:lnTo>
                  <a:lnTo>
                    <a:pt x="11691" y="38122"/>
                  </a:lnTo>
                  <a:lnTo>
                    <a:pt x="275" y="83347"/>
                  </a:lnTo>
                  <a:lnTo>
                    <a:pt x="0" y="117072"/>
                  </a:lnTo>
                  <a:lnTo>
                    <a:pt x="2816" y="123646"/>
                  </a:lnTo>
                  <a:lnTo>
                    <a:pt x="6537" y="130096"/>
                  </a:lnTo>
                  <a:lnTo>
                    <a:pt x="8191" y="136490"/>
                  </a:lnTo>
                  <a:lnTo>
                    <a:pt x="9690" y="138618"/>
                  </a:lnTo>
                  <a:lnTo>
                    <a:pt x="11749" y="140037"/>
                  </a:lnTo>
                  <a:lnTo>
                    <a:pt x="16857" y="142672"/>
                  </a:lnTo>
                  <a:lnTo>
                    <a:pt x="22655" y="147371"/>
                  </a:lnTo>
                  <a:lnTo>
                    <a:pt x="24625" y="147989"/>
                  </a:lnTo>
                  <a:lnTo>
                    <a:pt x="25938" y="147343"/>
                  </a:lnTo>
                  <a:lnTo>
                    <a:pt x="26813" y="145854"/>
                  </a:lnTo>
                  <a:lnTo>
                    <a:pt x="28455" y="144861"/>
                  </a:lnTo>
                  <a:lnTo>
                    <a:pt x="35823" y="143463"/>
                  </a:lnTo>
                  <a:lnTo>
                    <a:pt x="45852" y="142953"/>
                  </a:lnTo>
                  <a:lnTo>
                    <a:pt x="66843" y="126402"/>
                  </a:lnTo>
                  <a:lnTo>
                    <a:pt x="73093" y="123912"/>
                  </a:lnTo>
                  <a:lnTo>
                    <a:pt x="98417" y="101479"/>
                  </a:lnTo>
                  <a:lnTo>
                    <a:pt x="101943" y="95197"/>
                  </a:lnTo>
                  <a:lnTo>
                    <a:pt x="104568" y="88876"/>
                  </a:lnTo>
                  <a:lnTo>
                    <a:pt x="122049" y="60355"/>
                  </a:lnTo>
                  <a:lnTo>
                    <a:pt x="124524" y="50179"/>
                  </a:lnTo>
                  <a:lnTo>
                    <a:pt x="131969" y="39900"/>
                  </a:lnTo>
                  <a:lnTo>
                    <a:pt x="133304" y="29014"/>
                  </a:lnTo>
                  <a:lnTo>
                    <a:pt x="133329" y="33762"/>
                  </a:lnTo>
                  <a:lnTo>
                    <a:pt x="132274" y="35208"/>
                  </a:lnTo>
                  <a:lnTo>
                    <a:pt x="128279" y="36814"/>
                  </a:lnTo>
                  <a:lnTo>
                    <a:pt x="126791" y="38302"/>
                  </a:lnTo>
                  <a:lnTo>
                    <a:pt x="125137" y="42776"/>
                  </a:lnTo>
                  <a:lnTo>
                    <a:pt x="123817" y="88903"/>
                  </a:lnTo>
                  <a:lnTo>
                    <a:pt x="123814" y="98426"/>
                  </a:lnTo>
                  <a:lnTo>
                    <a:pt x="126636" y="104775"/>
                  </a:lnTo>
                  <a:lnTo>
                    <a:pt x="130360" y="111125"/>
                  </a:lnTo>
                  <a:lnTo>
                    <a:pt x="132751" y="123825"/>
                  </a:lnTo>
                  <a:lnTo>
                    <a:pt x="132946" y="127000"/>
                  </a:lnTo>
                  <a:lnTo>
                    <a:pt x="135987" y="133350"/>
                  </a:lnTo>
                  <a:lnTo>
                    <a:pt x="141506" y="140993"/>
                  </a:lnTo>
                  <a:lnTo>
                    <a:pt x="145082" y="142039"/>
                  </a:lnTo>
                  <a:lnTo>
                    <a:pt x="171439" y="1428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61" name="SMARTInkShape-1922"/>
            <p:cNvSpPr/>
            <p:nvPr>
              <p:custDataLst>
                <p:tags r:id="rId218"/>
              </p:custDataLst>
            </p:nvPr>
          </p:nvSpPr>
          <p:spPr>
            <a:xfrm>
              <a:off x="3971925" y="3374116"/>
              <a:ext cx="38101" cy="207285"/>
            </a:xfrm>
            <a:custGeom>
              <a:avLst/>
              <a:gdLst/>
              <a:ahLst/>
              <a:cxnLst/>
              <a:rect l="0" t="0" r="0" b="0"/>
              <a:pathLst>
                <a:path w="38101" h="207285">
                  <a:moveTo>
                    <a:pt x="0" y="16784"/>
                  </a:moveTo>
                  <a:lnTo>
                    <a:pt x="0" y="16784"/>
                  </a:lnTo>
                  <a:lnTo>
                    <a:pt x="0" y="7652"/>
                  </a:lnTo>
                  <a:lnTo>
                    <a:pt x="0" y="12432"/>
                  </a:lnTo>
                  <a:lnTo>
                    <a:pt x="0" y="0"/>
                  </a:lnTo>
                  <a:lnTo>
                    <a:pt x="0" y="47230"/>
                  </a:lnTo>
                  <a:lnTo>
                    <a:pt x="0" y="91264"/>
                  </a:lnTo>
                  <a:lnTo>
                    <a:pt x="0" y="114779"/>
                  </a:lnTo>
                  <a:lnTo>
                    <a:pt x="2822" y="121368"/>
                  </a:lnTo>
                  <a:lnTo>
                    <a:pt x="5056" y="124606"/>
                  </a:lnTo>
                  <a:lnTo>
                    <a:pt x="8201" y="139278"/>
                  </a:lnTo>
                  <a:lnTo>
                    <a:pt x="9525" y="186741"/>
                  </a:lnTo>
                  <a:lnTo>
                    <a:pt x="9525" y="197328"/>
                  </a:lnTo>
                  <a:lnTo>
                    <a:pt x="19040" y="207273"/>
                  </a:lnTo>
                  <a:lnTo>
                    <a:pt x="28459" y="207284"/>
                  </a:lnTo>
                  <a:lnTo>
                    <a:pt x="28565" y="199083"/>
                  </a:lnTo>
                  <a:lnTo>
                    <a:pt x="38100" y="18823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62" name="SMARTInkShape-1923"/>
            <p:cNvSpPr/>
            <p:nvPr>
              <p:custDataLst>
                <p:tags r:id="rId219"/>
              </p:custDataLst>
            </p:nvPr>
          </p:nvSpPr>
          <p:spPr>
            <a:xfrm>
              <a:off x="3924335" y="3495675"/>
              <a:ext cx="133316" cy="9526"/>
            </a:xfrm>
            <a:custGeom>
              <a:avLst/>
              <a:gdLst/>
              <a:ahLst/>
              <a:cxnLst/>
              <a:rect l="0" t="0" r="0" b="0"/>
              <a:pathLst>
                <a:path w="133316" h="9526">
                  <a:moveTo>
                    <a:pt x="19015" y="9525"/>
                  </a:moveTo>
                  <a:lnTo>
                    <a:pt x="19015" y="9525"/>
                  </a:lnTo>
                  <a:lnTo>
                    <a:pt x="10814" y="9525"/>
                  </a:lnTo>
                  <a:lnTo>
                    <a:pt x="10373" y="8467"/>
                  </a:lnTo>
                  <a:lnTo>
                    <a:pt x="9883" y="4468"/>
                  </a:lnTo>
                  <a:lnTo>
                    <a:pt x="8694" y="2979"/>
                  </a:lnTo>
                  <a:lnTo>
                    <a:pt x="18" y="15"/>
                  </a:lnTo>
                  <a:lnTo>
                    <a:pt x="0" y="10"/>
                  </a:lnTo>
                  <a:lnTo>
                    <a:pt x="14155" y="0"/>
                  </a:lnTo>
                  <a:lnTo>
                    <a:pt x="15775" y="1058"/>
                  </a:lnTo>
                  <a:lnTo>
                    <a:pt x="16855" y="2822"/>
                  </a:lnTo>
                  <a:lnTo>
                    <a:pt x="17576" y="5057"/>
                  </a:lnTo>
                  <a:lnTo>
                    <a:pt x="19113" y="6546"/>
                  </a:lnTo>
                  <a:lnTo>
                    <a:pt x="23645" y="8201"/>
                  </a:lnTo>
                  <a:lnTo>
                    <a:pt x="69818" y="9522"/>
                  </a:lnTo>
                  <a:lnTo>
                    <a:pt x="116151" y="9525"/>
                  </a:lnTo>
                  <a:lnTo>
                    <a:pt x="13331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63" name="SMARTInkShape-1924"/>
            <p:cNvSpPr/>
            <p:nvPr>
              <p:custDataLst>
                <p:tags r:id="rId220"/>
              </p:custDataLst>
            </p:nvPr>
          </p:nvSpPr>
          <p:spPr>
            <a:xfrm>
              <a:off x="4095750" y="3505200"/>
              <a:ext cx="38101" cy="95213"/>
            </a:xfrm>
            <a:custGeom>
              <a:avLst/>
              <a:gdLst/>
              <a:ahLst/>
              <a:cxnLst/>
              <a:rect l="0" t="0" r="0" b="0"/>
              <a:pathLst>
                <a:path w="38101" h="95213">
                  <a:moveTo>
                    <a:pt x="0" y="0"/>
                  </a:moveTo>
                  <a:lnTo>
                    <a:pt x="0" y="0"/>
                  </a:lnTo>
                  <a:lnTo>
                    <a:pt x="0" y="47514"/>
                  </a:lnTo>
                  <a:lnTo>
                    <a:pt x="0" y="52162"/>
                  </a:lnTo>
                  <a:lnTo>
                    <a:pt x="1058" y="53824"/>
                  </a:lnTo>
                  <a:lnTo>
                    <a:pt x="2822" y="54933"/>
                  </a:lnTo>
                  <a:lnTo>
                    <a:pt x="5056" y="55672"/>
                  </a:lnTo>
                  <a:lnTo>
                    <a:pt x="6546" y="57223"/>
                  </a:lnTo>
                  <a:lnTo>
                    <a:pt x="8201" y="61769"/>
                  </a:lnTo>
                  <a:lnTo>
                    <a:pt x="9491" y="80737"/>
                  </a:lnTo>
                  <a:lnTo>
                    <a:pt x="10560" y="82399"/>
                  </a:lnTo>
                  <a:lnTo>
                    <a:pt x="12332" y="83508"/>
                  </a:lnTo>
                  <a:lnTo>
                    <a:pt x="14571" y="84247"/>
                  </a:lnTo>
                  <a:lnTo>
                    <a:pt x="16064" y="85798"/>
                  </a:lnTo>
                  <a:lnTo>
                    <a:pt x="18934" y="94819"/>
                  </a:lnTo>
                  <a:lnTo>
                    <a:pt x="27241" y="95212"/>
                  </a:lnTo>
                  <a:lnTo>
                    <a:pt x="27686" y="94166"/>
                  </a:lnTo>
                  <a:lnTo>
                    <a:pt x="28180" y="90182"/>
                  </a:lnTo>
                  <a:lnTo>
                    <a:pt x="29370" y="88697"/>
                  </a:lnTo>
                  <a:lnTo>
                    <a:pt x="38100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64" name="SMARTInkShape-1925"/>
            <p:cNvSpPr/>
            <p:nvPr>
              <p:custDataLst>
                <p:tags r:id="rId221"/>
              </p:custDataLst>
            </p:nvPr>
          </p:nvSpPr>
          <p:spPr>
            <a:xfrm>
              <a:off x="4105313" y="3314700"/>
              <a:ext cx="180938" cy="171451"/>
            </a:xfrm>
            <a:custGeom>
              <a:avLst/>
              <a:gdLst/>
              <a:ahLst/>
              <a:cxnLst/>
              <a:rect l="0" t="0" r="0" b="0"/>
              <a:pathLst>
                <a:path w="180938" h="171451">
                  <a:moveTo>
                    <a:pt x="19012" y="38100"/>
                  </a:moveTo>
                  <a:lnTo>
                    <a:pt x="19012" y="38100"/>
                  </a:lnTo>
                  <a:lnTo>
                    <a:pt x="13956" y="38100"/>
                  </a:lnTo>
                  <a:lnTo>
                    <a:pt x="12466" y="37042"/>
                  </a:lnTo>
                  <a:lnTo>
                    <a:pt x="11473" y="35278"/>
                  </a:lnTo>
                  <a:lnTo>
                    <a:pt x="10811" y="33043"/>
                  </a:lnTo>
                  <a:lnTo>
                    <a:pt x="9311" y="31554"/>
                  </a:lnTo>
                  <a:lnTo>
                    <a:pt x="4823" y="29899"/>
                  </a:lnTo>
                  <a:lnTo>
                    <a:pt x="3202" y="27341"/>
                  </a:lnTo>
                  <a:lnTo>
                    <a:pt x="247" y="10309"/>
                  </a:lnTo>
                  <a:lnTo>
                    <a:pt x="0" y="1567"/>
                  </a:lnTo>
                  <a:lnTo>
                    <a:pt x="1045" y="1045"/>
                  </a:lnTo>
                  <a:lnTo>
                    <a:pt x="36611" y="0"/>
                  </a:lnTo>
                  <a:lnTo>
                    <a:pt x="37095" y="1058"/>
                  </a:lnTo>
                  <a:lnTo>
                    <a:pt x="37632" y="5057"/>
                  </a:lnTo>
                  <a:lnTo>
                    <a:pt x="38834" y="6546"/>
                  </a:lnTo>
                  <a:lnTo>
                    <a:pt x="42992" y="8201"/>
                  </a:lnTo>
                  <a:lnTo>
                    <a:pt x="44523" y="9701"/>
                  </a:lnTo>
                  <a:lnTo>
                    <a:pt x="49804" y="19712"/>
                  </a:lnTo>
                  <a:lnTo>
                    <a:pt x="55668" y="26824"/>
                  </a:lnTo>
                  <a:lnTo>
                    <a:pt x="56684" y="33113"/>
                  </a:lnTo>
                  <a:lnTo>
                    <a:pt x="57109" y="69860"/>
                  </a:lnTo>
                  <a:lnTo>
                    <a:pt x="54289" y="76205"/>
                  </a:lnTo>
                  <a:lnTo>
                    <a:pt x="50566" y="82552"/>
                  </a:lnTo>
                  <a:lnTo>
                    <a:pt x="48175" y="95250"/>
                  </a:lnTo>
                  <a:lnTo>
                    <a:pt x="47979" y="98425"/>
                  </a:lnTo>
                  <a:lnTo>
                    <a:pt x="44938" y="104775"/>
                  </a:lnTo>
                  <a:lnTo>
                    <a:pt x="39420" y="112418"/>
                  </a:lnTo>
                  <a:lnTo>
                    <a:pt x="38330" y="121533"/>
                  </a:lnTo>
                  <a:lnTo>
                    <a:pt x="38181" y="127393"/>
                  </a:lnTo>
                  <a:lnTo>
                    <a:pt x="37083" y="129378"/>
                  </a:lnTo>
                  <a:lnTo>
                    <a:pt x="35292" y="130702"/>
                  </a:lnTo>
                  <a:lnTo>
                    <a:pt x="33041" y="131585"/>
                  </a:lnTo>
                  <a:lnTo>
                    <a:pt x="31539" y="133231"/>
                  </a:lnTo>
                  <a:lnTo>
                    <a:pt x="29871" y="137883"/>
                  </a:lnTo>
                  <a:lnTo>
                    <a:pt x="28537" y="166861"/>
                  </a:lnTo>
                  <a:lnTo>
                    <a:pt x="29595" y="168391"/>
                  </a:lnTo>
                  <a:lnTo>
                    <a:pt x="31359" y="169411"/>
                  </a:lnTo>
                  <a:lnTo>
                    <a:pt x="37669" y="171331"/>
                  </a:lnTo>
                  <a:lnTo>
                    <a:pt x="52241" y="171447"/>
                  </a:lnTo>
                  <a:lnTo>
                    <a:pt x="57770" y="168627"/>
                  </a:lnTo>
                  <a:lnTo>
                    <a:pt x="63754" y="164904"/>
                  </a:lnTo>
                  <a:lnTo>
                    <a:pt x="76220" y="162513"/>
                  </a:lnTo>
                  <a:lnTo>
                    <a:pt x="83817" y="162041"/>
                  </a:lnTo>
                  <a:lnTo>
                    <a:pt x="92921" y="155402"/>
                  </a:lnTo>
                  <a:lnTo>
                    <a:pt x="101824" y="153289"/>
                  </a:lnTo>
                  <a:lnTo>
                    <a:pt x="149187" y="152402"/>
                  </a:lnTo>
                  <a:lnTo>
                    <a:pt x="165062" y="152400"/>
                  </a:lnTo>
                  <a:lnTo>
                    <a:pt x="171412" y="155222"/>
                  </a:lnTo>
                  <a:lnTo>
                    <a:pt x="179056" y="160601"/>
                  </a:lnTo>
                  <a:lnTo>
                    <a:pt x="180101" y="164159"/>
                  </a:lnTo>
                  <a:lnTo>
                    <a:pt x="180937" y="1714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65" name="SMARTInkShape-1926"/>
            <p:cNvSpPr/>
            <p:nvPr>
              <p:custDataLst>
                <p:tags r:id="rId222"/>
              </p:custDataLst>
            </p:nvPr>
          </p:nvSpPr>
          <p:spPr>
            <a:xfrm>
              <a:off x="3686175" y="3629025"/>
              <a:ext cx="542926" cy="76201"/>
            </a:xfrm>
            <a:custGeom>
              <a:avLst/>
              <a:gdLst/>
              <a:ahLst/>
              <a:cxnLst/>
              <a:rect l="0" t="0" r="0" b="0"/>
              <a:pathLst>
                <a:path w="542926" h="76201">
                  <a:moveTo>
                    <a:pt x="66675" y="47625"/>
                  </a:moveTo>
                  <a:lnTo>
                    <a:pt x="66675" y="47625"/>
                  </a:lnTo>
                  <a:lnTo>
                    <a:pt x="48775" y="55164"/>
                  </a:lnTo>
                  <a:lnTo>
                    <a:pt x="15895" y="57116"/>
                  </a:lnTo>
                  <a:lnTo>
                    <a:pt x="13772" y="58185"/>
                  </a:lnTo>
                  <a:lnTo>
                    <a:pt x="12355" y="59957"/>
                  </a:lnTo>
                  <a:lnTo>
                    <a:pt x="9725" y="64748"/>
                  </a:lnTo>
                  <a:lnTo>
                    <a:pt x="0" y="76198"/>
                  </a:lnTo>
                  <a:lnTo>
                    <a:pt x="8201" y="76200"/>
                  </a:lnTo>
                  <a:lnTo>
                    <a:pt x="16868" y="69654"/>
                  </a:lnTo>
                  <a:lnTo>
                    <a:pt x="25694" y="66499"/>
                  </a:lnTo>
                  <a:lnTo>
                    <a:pt x="36070" y="60391"/>
                  </a:lnTo>
                  <a:lnTo>
                    <a:pt x="73630" y="54517"/>
                  </a:lnTo>
                  <a:lnTo>
                    <a:pt x="82467" y="50688"/>
                  </a:lnTo>
                  <a:lnTo>
                    <a:pt x="124006" y="40265"/>
                  </a:lnTo>
                  <a:lnTo>
                    <a:pt x="169480" y="30751"/>
                  </a:lnTo>
                  <a:lnTo>
                    <a:pt x="189916" y="26398"/>
                  </a:lnTo>
                  <a:lnTo>
                    <a:pt x="209378" y="21227"/>
                  </a:lnTo>
                  <a:lnTo>
                    <a:pt x="253990" y="19178"/>
                  </a:lnTo>
                  <a:lnTo>
                    <a:pt x="279398" y="18017"/>
                  </a:lnTo>
                  <a:lnTo>
                    <a:pt x="317500" y="10410"/>
                  </a:lnTo>
                  <a:lnTo>
                    <a:pt x="361950" y="9577"/>
                  </a:lnTo>
                  <a:lnTo>
                    <a:pt x="406400" y="9528"/>
                  </a:lnTo>
                  <a:lnTo>
                    <a:pt x="453032" y="9525"/>
                  </a:lnTo>
                  <a:lnTo>
                    <a:pt x="498072" y="9525"/>
                  </a:lnTo>
                  <a:lnTo>
                    <a:pt x="504646" y="6703"/>
                  </a:lnTo>
                  <a:lnTo>
                    <a:pt x="511095" y="2979"/>
                  </a:lnTo>
                  <a:lnTo>
                    <a:pt x="523859" y="589"/>
                  </a:lnTo>
                  <a:lnTo>
                    <a:pt x="5429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66" name="SMARTInkShape-1927"/>
            <p:cNvSpPr/>
            <p:nvPr>
              <p:custDataLst>
                <p:tags r:id="rId223"/>
              </p:custDataLst>
            </p:nvPr>
          </p:nvSpPr>
          <p:spPr>
            <a:xfrm>
              <a:off x="3990975" y="3714750"/>
              <a:ext cx="180976" cy="123826"/>
            </a:xfrm>
            <a:custGeom>
              <a:avLst/>
              <a:gdLst/>
              <a:ahLst/>
              <a:cxnLst/>
              <a:rect l="0" t="0" r="0" b="0"/>
              <a:pathLst>
                <a:path w="180976" h="123826">
                  <a:moveTo>
                    <a:pt x="9525" y="19050"/>
                  </a:moveTo>
                  <a:lnTo>
                    <a:pt x="9525" y="19050"/>
                  </a:lnTo>
                  <a:lnTo>
                    <a:pt x="116" y="19050"/>
                  </a:lnTo>
                  <a:lnTo>
                    <a:pt x="0" y="1325"/>
                  </a:lnTo>
                  <a:lnTo>
                    <a:pt x="1058" y="883"/>
                  </a:lnTo>
                  <a:lnTo>
                    <a:pt x="36349" y="0"/>
                  </a:lnTo>
                  <a:lnTo>
                    <a:pt x="46147" y="8201"/>
                  </a:lnTo>
                  <a:lnTo>
                    <a:pt x="55697" y="9408"/>
                  </a:lnTo>
                  <a:lnTo>
                    <a:pt x="56181" y="10506"/>
                  </a:lnTo>
                  <a:lnTo>
                    <a:pt x="56719" y="14547"/>
                  </a:lnTo>
                  <a:lnTo>
                    <a:pt x="57922" y="16048"/>
                  </a:lnTo>
                  <a:lnTo>
                    <a:pt x="62080" y="17716"/>
                  </a:lnTo>
                  <a:lnTo>
                    <a:pt x="63611" y="19219"/>
                  </a:lnTo>
                  <a:lnTo>
                    <a:pt x="66555" y="28148"/>
                  </a:lnTo>
                  <a:lnTo>
                    <a:pt x="66675" y="43037"/>
                  </a:lnTo>
                  <a:lnTo>
                    <a:pt x="63853" y="48408"/>
                  </a:lnTo>
                  <a:lnTo>
                    <a:pt x="58474" y="55423"/>
                  </a:lnTo>
                  <a:lnTo>
                    <a:pt x="56354" y="64413"/>
                  </a:lnTo>
                  <a:lnTo>
                    <a:pt x="30751" y="95891"/>
                  </a:lnTo>
                  <a:lnTo>
                    <a:pt x="30026" y="98853"/>
                  </a:lnTo>
                  <a:lnTo>
                    <a:pt x="28484" y="100827"/>
                  </a:lnTo>
                  <a:lnTo>
                    <a:pt x="23949" y="103020"/>
                  </a:lnTo>
                  <a:lnTo>
                    <a:pt x="22316" y="104663"/>
                  </a:lnTo>
                  <a:lnTo>
                    <a:pt x="20501" y="109312"/>
                  </a:lnTo>
                  <a:lnTo>
                    <a:pt x="18959" y="110974"/>
                  </a:lnTo>
                  <a:lnTo>
                    <a:pt x="10976" y="113862"/>
                  </a:lnTo>
                  <a:lnTo>
                    <a:pt x="10170" y="116927"/>
                  </a:lnTo>
                  <a:lnTo>
                    <a:pt x="9653" y="122463"/>
                  </a:lnTo>
                  <a:lnTo>
                    <a:pt x="6760" y="123219"/>
                  </a:lnTo>
                  <a:lnTo>
                    <a:pt x="10" y="123824"/>
                  </a:lnTo>
                  <a:lnTo>
                    <a:pt x="17692" y="123825"/>
                  </a:lnTo>
                  <a:lnTo>
                    <a:pt x="26386" y="117279"/>
                  </a:lnTo>
                  <a:lnTo>
                    <a:pt x="36349" y="114693"/>
                  </a:lnTo>
                  <a:lnTo>
                    <a:pt x="42637" y="114417"/>
                  </a:lnTo>
                  <a:lnTo>
                    <a:pt x="48231" y="111530"/>
                  </a:lnTo>
                  <a:lnTo>
                    <a:pt x="64407" y="98492"/>
                  </a:lnTo>
                  <a:lnTo>
                    <a:pt x="73294" y="96211"/>
                  </a:lnTo>
                  <a:lnTo>
                    <a:pt x="79494" y="95677"/>
                  </a:lnTo>
                  <a:lnTo>
                    <a:pt x="85778" y="92618"/>
                  </a:lnTo>
                  <a:lnTo>
                    <a:pt x="92099" y="88788"/>
                  </a:lnTo>
                  <a:lnTo>
                    <a:pt x="104780" y="86330"/>
                  </a:lnTo>
                  <a:lnTo>
                    <a:pt x="121709" y="84746"/>
                  </a:lnTo>
                  <a:lnTo>
                    <a:pt x="144726" y="77534"/>
                  </a:lnTo>
                  <a:lnTo>
                    <a:pt x="180975" y="762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67" name="SMARTInkShape-1928"/>
            <p:cNvSpPr/>
            <p:nvPr>
              <p:custDataLst>
                <p:tags r:id="rId224"/>
              </p:custDataLst>
            </p:nvPr>
          </p:nvSpPr>
          <p:spPr>
            <a:xfrm>
              <a:off x="4210050" y="3781425"/>
              <a:ext cx="19051" cy="9526"/>
            </a:xfrm>
            <a:custGeom>
              <a:avLst/>
              <a:gdLst/>
              <a:ahLst/>
              <a:cxnLst/>
              <a:rect l="0" t="0" r="0" b="0"/>
              <a:pathLst>
                <a:path w="19051" h="9526">
                  <a:moveTo>
                    <a:pt x="0" y="0"/>
                  </a:moveTo>
                  <a:lnTo>
                    <a:pt x="0" y="0"/>
                  </a:lnTo>
                  <a:lnTo>
                    <a:pt x="18934" y="0"/>
                  </a:lnTo>
                  <a:lnTo>
                    <a:pt x="1905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477" name="SMARTInkShape-Group437"/>
          <p:cNvGrpSpPr/>
          <p:nvPr/>
        </p:nvGrpSpPr>
        <p:grpSpPr>
          <a:xfrm>
            <a:off x="1828800" y="4095784"/>
            <a:ext cx="1314441" cy="438117"/>
            <a:chOff x="1828800" y="4095784"/>
            <a:chExt cx="1314441" cy="438117"/>
          </a:xfrm>
        </p:grpSpPr>
        <p:sp>
          <p:nvSpPr>
            <p:cNvPr id="26469" name="SMARTInkShape-1929"/>
            <p:cNvSpPr/>
            <p:nvPr>
              <p:custDataLst>
                <p:tags r:id="rId209"/>
              </p:custDataLst>
            </p:nvPr>
          </p:nvSpPr>
          <p:spPr>
            <a:xfrm>
              <a:off x="1828800" y="4210167"/>
              <a:ext cx="190501" cy="323734"/>
            </a:xfrm>
            <a:custGeom>
              <a:avLst/>
              <a:gdLst/>
              <a:ahLst/>
              <a:cxnLst/>
              <a:rect l="0" t="0" r="0" b="0"/>
              <a:pathLst>
                <a:path w="190501" h="323734">
                  <a:moveTo>
                    <a:pt x="19050" y="28458"/>
                  </a:moveTo>
                  <a:lnTo>
                    <a:pt x="19050" y="28458"/>
                  </a:lnTo>
                  <a:lnTo>
                    <a:pt x="10849" y="20257"/>
                  </a:lnTo>
                  <a:lnTo>
                    <a:pt x="9535" y="9534"/>
                  </a:lnTo>
                  <a:lnTo>
                    <a:pt x="9525" y="0"/>
                  </a:lnTo>
                  <a:lnTo>
                    <a:pt x="9525" y="45580"/>
                  </a:lnTo>
                  <a:lnTo>
                    <a:pt x="10583" y="89079"/>
                  </a:lnTo>
                  <a:lnTo>
                    <a:pt x="18167" y="126909"/>
                  </a:lnTo>
                  <a:lnTo>
                    <a:pt x="19015" y="169483"/>
                  </a:lnTo>
                  <a:lnTo>
                    <a:pt x="19049" y="212085"/>
                  </a:lnTo>
                  <a:lnTo>
                    <a:pt x="9917" y="255358"/>
                  </a:lnTo>
                  <a:lnTo>
                    <a:pt x="9535" y="288681"/>
                  </a:lnTo>
                  <a:lnTo>
                    <a:pt x="6708" y="295102"/>
                  </a:lnTo>
                  <a:lnTo>
                    <a:pt x="1325" y="302790"/>
                  </a:lnTo>
                  <a:lnTo>
                    <a:pt x="116" y="312718"/>
                  </a:lnTo>
                  <a:lnTo>
                    <a:pt x="0" y="323733"/>
                  </a:lnTo>
                  <a:lnTo>
                    <a:pt x="8201" y="323733"/>
                  </a:lnTo>
                  <a:lnTo>
                    <a:pt x="8642" y="322675"/>
                  </a:lnTo>
                  <a:lnTo>
                    <a:pt x="9133" y="318676"/>
                  </a:lnTo>
                  <a:lnTo>
                    <a:pt x="10322" y="317187"/>
                  </a:lnTo>
                  <a:lnTo>
                    <a:pt x="14465" y="315532"/>
                  </a:lnTo>
                  <a:lnTo>
                    <a:pt x="22748" y="314600"/>
                  </a:lnTo>
                  <a:lnTo>
                    <a:pt x="24690" y="313412"/>
                  </a:lnTo>
                  <a:lnTo>
                    <a:pt x="25985" y="311560"/>
                  </a:lnTo>
                  <a:lnTo>
                    <a:pt x="26848" y="309268"/>
                  </a:lnTo>
                  <a:lnTo>
                    <a:pt x="28482" y="307740"/>
                  </a:lnTo>
                  <a:lnTo>
                    <a:pt x="33120" y="306041"/>
                  </a:lnTo>
                  <a:lnTo>
                    <a:pt x="44721" y="303894"/>
                  </a:lnTo>
                  <a:lnTo>
                    <a:pt x="54055" y="298216"/>
                  </a:lnTo>
                  <a:lnTo>
                    <a:pt x="66691" y="295761"/>
                  </a:lnTo>
                  <a:lnTo>
                    <a:pt x="69861" y="295561"/>
                  </a:lnTo>
                  <a:lnTo>
                    <a:pt x="76205" y="292515"/>
                  </a:lnTo>
                  <a:lnTo>
                    <a:pt x="82552" y="288691"/>
                  </a:lnTo>
                  <a:lnTo>
                    <a:pt x="95251" y="286236"/>
                  </a:lnTo>
                  <a:lnTo>
                    <a:pt x="102659" y="284844"/>
                  </a:lnTo>
                  <a:lnTo>
                    <a:pt x="123805" y="277015"/>
                  </a:lnTo>
                  <a:lnTo>
                    <a:pt x="171409" y="276113"/>
                  </a:lnTo>
                  <a:lnTo>
                    <a:pt x="179085" y="276108"/>
                  </a:lnTo>
                  <a:lnTo>
                    <a:pt x="190500" y="26658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70" name="SMARTInkShape-1930"/>
            <p:cNvSpPr/>
            <p:nvPr>
              <p:custDataLst>
                <p:tags r:id="rId210"/>
              </p:custDataLst>
            </p:nvPr>
          </p:nvSpPr>
          <p:spPr>
            <a:xfrm>
              <a:off x="2085975" y="4333875"/>
              <a:ext cx="85726" cy="19051"/>
            </a:xfrm>
            <a:custGeom>
              <a:avLst/>
              <a:gdLst/>
              <a:ahLst/>
              <a:cxnLst/>
              <a:rect l="0" t="0" r="0" b="0"/>
              <a:pathLst>
                <a:path w="85726" h="19051">
                  <a:moveTo>
                    <a:pt x="0" y="19050"/>
                  </a:moveTo>
                  <a:lnTo>
                    <a:pt x="0" y="19050"/>
                  </a:lnTo>
                  <a:lnTo>
                    <a:pt x="0" y="9642"/>
                  </a:lnTo>
                  <a:lnTo>
                    <a:pt x="14465" y="9525"/>
                  </a:lnTo>
                  <a:lnTo>
                    <a:pt x="15993" y="8467"/>
                  </a:lnTo>
                  <a:lnTo>
                    <a:pt x="17012" y="6703"/>
                  </a:lnTo>
                  <a:lnTo>
                    <a:pt x="18648" y="1324"/>
                  </a:lnTo>
                  <a:lnTo>
                    <a:pt x="21693" y="589"/>
                  </a:lnTo>
                  <a:lnTo>
                    <a:pt x="68852" y="0"/>
                  </a:lnTo>
                  <a:lnTo>
                    <a:pt x="85206" y="0"/>
                  </a:lnTo>
                  <a:lnTo>
                    <a:pt x="8572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71" name="SMARTInkShape-1931"/>
            <p:cNvSpPr/>
            <p:nvPr>
              <p:custDataLst>
                <p:tags r:id="rId211"/>
              </p:custDataLst>
            </p:nvPr>
          </p:nvSpPr>
          <p:spPr>
            <a:xfrm>
              <a:off x="2114553" y="4381500"/>
              <a:ext cx="95248" cy="19041"/>
            </a:xfrm>
            <a:custGeom>
              <a:avLst/>
              <a:gdLst/>
              <a:ahLst/>
              <a:cxnLst/>
              <a:rect l="0" t="0" r="0" b="0"/>
              <a:pathLst>
                <a:path w="95248" h="19041">
                  <a:moveTo>
                    <a:pt x="9522" y="9525"/>
                  </a:moveTo>
                  <a:lnTo>
                    <a:pt x="9522" y="9525"/>
                  </a:lnTo>
                  <a:lnTo>
                    <a:pt x="1321" y="9525"/>
                  </a:lnTo>
                  <a:lnTo>
                    <a:pt x="880" y="10583"/>
                  </a:lnTo>
                  <a:lnTo>
                    <a:pt x="0" y="19016"/>
                  </a:lnTo>
                  <a:lnTo>
                    <a:pt x="5055" y="19040"/>
                  </a:lnTo>
                  <a:lnTo>
                    <a:pt x="6544" y="17985"/>
                  </a:lnTo>
                  <a:lnTo>
                    <a:pt x="7536" y="16223"/>
                  </a:lnTo>
                  <a:lnTo>
                    <a:pt x="8199" y="13990"/>
                  </a:lnTo>
                  <a:lnTo>
                    <a:pt x="9698" y="12502"/>
                  </a:lnTo>
                  <a:lnTo>
                    <a:pt x="17607" y="9917"/>
                  </a:lnTo>
                  <a:lnTo>
                    <a:pt x="63582" y="9525"/>
                  </a:lnTo>
                  <a:lnTo>
                    <a:pt x="79383" y="9525"/>
                  </a:lnTo>
                  <a:lnTo>
                    <a:pt x="85727" y="6703"/>
                  </a:lnTo>
                  <a:lnTo>
                    <a:pt x="95247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72" name="SMARTInkShape-1932"/>
            <p:cNvSpPr/>
            <p:nvPr>
              <p:custDataLst>
                <p:tags r:id="rId212"/>
              </p:custDataLst>
            </p:nvPr>
          </p:nvSpPr>
          <p:spPr>
            <a:xfrm>
              <a:off x="2390785" y="4144737"/>
              <a:ext cx="180966" cy="284386"/>
            </a:xfrm>
            <a:custGeom>
              <a:avLst/>
              <a:gdLst/>
              <a:ahLst/>
              <a:cxnLst/>
              <a:rect l="0" t="0" r="0" b="0"/>
              <a:pathLst>
                <a:path w="180966" h="284386">
                  <a:moveTo>
                    <a:pt x="19040" y="84363"/>
                  </a:moveTo>
                  <a:lnTo>
                    <a:pt x="19040" y="84363"/>
                  </a:lnTo>
                  <a:lnTo>
                    <a:pt x="10839" y="76162"/>
                  </a:lnTo>
                  <a:lnTo>
                    <a:pt x="9907" y="70174"/>
                  </a:lnTo>
                  <a:lnTo>
                    <a:pt x="8719" y="69612"/>
                  </a:lnTo>
                  <a:lnTo>
                    <a:pt x="6868" y="70296"/>
                  </a:lnTo>
                  <a:lnTo>
                    <a:pt x="4575" y="71810"/>
                  </a:lnTo>
                  <a:lnTo>
                    <a:pt x="3046" y="71761"/>
                  </a:lnTo>
                  <a:lnTo>
                    <a:pt x="2028" y="70670"/>
                  </a:lnTo>
                  <a:lnTo>
                    <a:pt x="392" y="66371"/>
                  </a:lnTo>
                  <a:lnTo>
                    <a:pt x="0" y="48007"/>
                  </a:lnTo>
                  <a:lnTo>
                    <a:pt x="8192" y="38215"/>
                  </a:lnTo>
                  <a:lnTo>
                    <a:pt x="9399" y="28667"/>
                  </a:lnTo>
                  <a:lnTo>
                    <a:pt x="10496" y="28182"/>
                  </a:lnTo>
                  <a:lnTo>
                    <a:pt x="14537" y="27644"/>
                  </a:lnTo>
                  <a:lnTo>
                    <a:pt x="16038" y="26442"/>
                  </a:lnTo>
                  <a:lnTo>
                    <a:pt x="18923" y="18091"/>
                  </a:lnTo>
                  <a:lnTo>
                    <a:pt x="27231" y="25924"/>
                  </a:lnTo>
                  <a:lnTo>
                    <a:pt x="36649" y="27100"/>
                  </a:lnTo>
                  <a:lnTo>
                    <a:pt x="37129" y="28196"/>
                  </a:lnTo>
                  <a:lnTo>
                    <a:pt x="39123" y="52721"/>
                  </a:lnTo>
                  <a:lnTo>
                    <a:pt x="45624" y="65334"/>
                  </a:lnTo>
                  <a:lnTo>
                    <a:pt x="47600" y="110952"/>
                  </a:lnTo>
                  <a:lnTo>
                    <a:pt x="47615" y="158162"/>
                  </a:lnTo>
                  <a:lnTo>
                    <a:pt x="47615" y="201306"/>
                  </a:lnTo>
                  <a:lnTo>
                    <a:pt x="47615" y="246235"/>
                  </a:lnTo>
                  <a:lnTo>
                    <a:pt x="47615" y="258977"/>
                  </a:lnTo>
                  <a:lnTo>
                    <a:pt x="48673" y="261098"/>
                  </a:lnTo>
                  <a:lnTo>
                    <a:pt x="50437" y="262511"/>
                  </a:lnTo>
                  <a:lnTo>
                    <a:pt x="52671" y="263453"/>
                  </a:lnTo>
                  <a:lnTo>
                    <a:pt x="54161" y="265140"/>
                  </a:lnTo>
                  <a:lnTo>
                    <a:pt x="56748" y="273373"/>
                  </a:lnTo>
                  <a:lnTo>
                    <a:pt x="57024" y="279478"/>
                  </a:lnTo>
                  <a:lnTo>
                    <a:pt x="58121" y="281115"/>
                  </a:lnTo>
                  <a:lnTo>
                    <a:pt x="59910" y="282206"/>
                  </a:lnTo>
                  <a:lnTo>
                    <a:pt x="66269" y="284260"/>
                  </a:lnTo>
                  <a:lnTo>
                    <a:pt x="83989" y="284385"/>
                  </a:lnTo>
                  <a:lnTo>
                    <a:pt x="105407" y="267498"/>
                  </a:lnTo>
                  <a:lnTo>
                    <a:pt x="108368" y="266778"/>
                  </a:lnTo>
                  <a:lnTo>
                    <a:pt x="117592" y="260708"/>
                  </a:lnTo>
                  <a:lnTo>
                    <a:pt x="127028" y="252207"/>
                  </a:lnTo>
                  <a:lnTo>
                    <a:pt x="130535" y="246096"/>
                  </a:lnTo>
                  <a:lnTo>
                    <a:pt x="137842" y="228493"/>
                  </a:lnTo>
                  <a:lnTo>
                    <a:pt x="149743" y="208771"/>
                  </a:lnTo>
                  <a:lnTo>
                    <a:pt x="152271" y="202097"/>
                  </a:lnTo>
                  <a:lnTo>
                    <a:pt x="158587" y="191332"/>
                  </a:lnTo>
                  <a:lnTo>
                    <a:pt x="162681" y="164627"/>
                  </a:lnTo>
                  <a:lnTo>
                    <a:pt x="169396" y="151214"/>
                  </a:lnTo>
                  <a:lnTo>
                    <a:pt x="171036" y="138372"/>
                  </a:lnTo>
                  <a:lnTo>
                    <a:pt x="168438" y="132003"/>
                  </a:lnTo>
                  <a:lnTo>
                    <a:pt x="164815" y="125645"/>
                  </a:lnTo>
                  <a:lnTo>
                    <a:pt x="162488" y="112939"/>
                  </a:lnTo>
                  <a:lnTo>
                    <a:pt x="162028" y="105295"/>
                  </a:lnTo>
                  <a:lnTo>
                    <a:pt x="156892" y="98914"/>
                  </a:lnTo>
                  <a:lnTo>
                    <a:pt x="151569" y="96122"/>
                  </a:lnTo>
                  <a:lnTo>
                    <a:pt x="148667" y="95377"/>
                  </a:lnTo>
                  <a:lnTo>
                    <a:pt x="146733" y="93823"/>
                  </a:lnTo>
                  <a:lnTo>
                    <a:pt x="144584" y="89273"/>
                  </a:lnTo>
                  <a:lnTo>
                    <a:pt x="142953" y="87636"/>
                  </a:lnTo>
                  <a:lnTo>
                    <a:pt x="138318" y="85818"/>
                  </a:lnTo>
                  <a:lnTo>
                    <a:pt x="136658" y="84275"/>
                  </a:lnTo>
                  <a:lnTo>
                    <a:pt x="134815" y="79738"/>
                  </a:lnTo>
                  <a:lnTo>
                    <a:pt x="133265" y="78104"/>
                  </a:lnTo>
                  <a:lnTo>
                    <a:pt x="123726" y="74066"/>
                  </a:lnTo>
                  <a:lnTo>
                    <a:pt x="115742" y="66675"/>
                  </a:lnTo>
                  <a:lnTo>
                    <a:pt x="109664" y="65716"/>
                  </a:lnTo>
                  <a:lnTo>
                    <a:pt x="108031" y="64524"/>
                  </a:lnTo>
                  <a:lnTo>
                    <a:pt x="106942" y="62670"/>
                  </a:lnTo>
                  <a:lnTo>
                    <a:pt x="105052" y="55636"/>
                  </a:lnTo>
                  <a:lnTo>
                    <a:pt x="104776" y="41634"/>
                  </a:lnTo>
                  <a:lnTo>
                    <a:pt x="105831" y="40002"/>
                  </a:lnTo>
                  <a:lnTo>
                    <a:pt x="107592" y="38914"/>
                  </a:lnTo>
                  <a:lnTo>
                    <a:pt x="109825" y="38189"/>
                  </a:lnTo>
                  <a:lnTo>
                    <a:pt x="111313" y="36647"/>
                  </a:lnTo>
                  <a:lnTo>
                    <a:pt x="112967" y="32111"/>
                  </a:lnTo>
                  <a:lnTo>
                    <a:pt x="114467" y="30478"/>
                  </a:lnTo>
                  <a:lnTo>
                    <a:pt x="118955" y="28664"/>
                  </a:lnTo>
                  <a:lnTo>
                    <a:pt x="120575" y="27122"/>
                  </a:lnTo>
                  <a:lnTo>
                    <a:pt x="122375" y="22586"/>
                  </a:lnTo>
                  <a:lnTo>
                    <a:pt x="123913" y="20953"/>
                  </a:lnTo>
                  <a:lnTo>
                    <a:pt x="128445" y="19139"/>
                  </a:lnTo>
                  <a:lnTo>
                    <a:pt x="130077" y="17597"/>
                  </a:lnTo>
                  <a:lnTo>
                    <a:pt x="131890" y="13061"/>
                  </a:lnTo>
                  <a:lnTo>
                    <a:pt x="133431" y="11428"/>
                  </a:lnTo>
                  <a:lnTo>
                    <a:pt x="137967" y="9614"/>
                  </a:lnTo>
                  <a:lnTo>
                    <a:pt x="146470" y="8593"/>
                  </a:lnTo>
                  <a:lnTo>
                    <a:pt x="148444" y="7391"/>
                  </a:lnTo>
                  <a:lnTo>
                    <a:pt x="149759" y="5532"/>
                  </a:lnTo>
                  <a:lnTo>
                    <a:pt x="150636" y="3233"/>
                  </a:lnTo>
                  <a:lnTo>
                    <a:pt x="152279" y="1702"/>
                  </a:lnTo>
                  <a:lnTo>
                    <a:pt x="156927" y="0"/>
                  </a:lnTo>
                  <a:lnTo>
                    <a:pt x="159648" y="604"/>
                  </a:lnTo>
                  <a:lnTo>
                    <a:pt x="169678" y="6959"/>
                  </a:lnTo>
                  <a:lnTo>
                    <a:pt x="175974" y="7806"/>
                  </a:lnTo>
                  <a:lnTo>
                    <a:pt x="177638" y="8983"/>
                  </a:lnTo>
                  <a:lnTo>
                    <a:pt x="178747" y="10827"/>
                  </a:lnTo>
                  <a:lnTo>
                    <a:pt x="180965" y="1768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73" name="SMARTInkShape-1933"/>
            <p:cNvSpPr/>
            <p:nvPr>
              <p:custDataLst>
                <p:tags r:id="rId213"/>
              </p:custDataLst>
            </p:nvPr>
          </p:nvSpPr>
          <p:spPr>
            <a:xfrm>
              <a:off x="2609861" y="4315256"/>
              <a:ext cx="95120" cy="113870"/>
            </a:xfrm>
            <a:custGeom>
              <a:avLst/>
              <a:gdLst/>
              <a:ahLst/>
              <a:cxnLst/>
              <a:rect l="0" t="0" r="0" b="0"/>
              <a:pathLst>
                <a:path w="95120" h="113870">
                  <a:moveTo>
                    <a:pt x="9514" y="47194"/>
                  </a:moveTo>
                  <a:lnTo>
                    <a:pt x="9514" y="47194"/>
                  </a:lnTo>
                  <a:lnTo>
                    <a:pt x="9514" y="83851"/>
                  </a:lnTo>
                  <a:lnTo>
                    <a:pt x="17715" y="93368"/>
                  </a:lnTo>
                  <a:lnTo>
                    <a:pt x="18647" y="99445"/>
                  </a:lnTo>
                  <a:lnTo>
                    <a:pt x="19835" y="101078"/>
                  </a:lnTo>
                  <a:lnTo>
                    <a:pt x="21686" y="102167"/>
                  </a:lnTo>
                  <a:lnTo>
                    <a:pt x="23979" y="102893"/>
                  </a:lnTo>
                  <a:lnTo>
                    <a:pt x="25508" y="104435"/>
                  </a:lnTo>
                  <a:lnTo>
                    <a:pt x="28162" y="112418"/>
                  </a:lnTo>
                  <a:lnTo>
                    <a:pt x="31207" y="113224"/>
                  </a:lnTo>
                  <a:lnTo>
                    <a:pt x="56711" y="113869"/>
                  </a:lnTo>
                  <a:lnTo>
                    <a:pt x="71317" y="99680"/>
                  </a:lnTo>
                  <a:lnTo>
                    <a:pt x="74024" y="94157"/>
                  </a:lnTo>
                  <a:lnTo>
                    <a:pt x="74745" y="91203"/>
                  </a:lnTo>
                  <a:lnTo>
                    <a:pt x="83538" y="75710"/>
                  </a:lnTo>
                  <a:lnTo>
                    <a:pt x="88345" y="61431"/>
                  </a:lnTo>
                  <a:lnTo>
                    <a:pt x="93877" y="50006"/>
                  </a:lnTo>
                  <a:lnTo>
                    <a:pt x="95119" y="34184"/>
                  </a:lnTo>
                  <a:lnTo>
                    <a:pt x="92364" y="28006"/>
                  </a:lnTo>
                  <a:lnTo>
                    <a:pt x="71559" y="4478"/>
                  </a:lnTo>
                  <a:lnTo>
                    <a:pt x="66017" y="1751"/>
                  </a:lnTo>
                  <a:lnTo>
                    <a:pt x="58893" y="0"/>
                  </a:lnTo>
                  <a:lnTo>
                    <a:pt x="47009" y="7165"/>
                  </a:lnTo>
                  <a:lnTo>
                    <a:pt x="31659" y="9898"/>
                  </a:lnTo>
                  <a:lnTo>
                    <a:pt x="11392" y="26417"/>
                  </a:lnTo>
                  <a:lnTo>
                    <a:pt x="10349" y="30199"/>
                  </a:lnTo>
                  <a:lnTo>
                    <a:pt x="10071" y="32689"/>
                  </a:lnTo>
                  <a:lnTo>
                    <a:pt x="6939" y="38278"/>
                  </a:lnTo>
                  <a:lnTo>
                    <a:pt x="1362" y="45433"/>
                  </a:lnTo>
                  <a:lnTo>
                    <a:pt x="260" y="54451"/>
                  </a:lnTo>
                  <a:lnTo>
                    <a:pt x="0" y="65722"/>
                  </a:lnTo>
                  <a:lnTo>
                    <a:pt x="8191" y="74400"/>
                  </a:lnTo>
                  <a:lnTo>
                    <a:pt x="8632" y="73797"/>
                  </a:lnTo>
                  <a:lnTo>
                    <a:pt x="9122" y="70307"/>
                  </a:lnTo>
                  <a:lnTo>
                    <a:pt x="10311" y="68952"/>
                  </a:lnTo>
                  <a:lnTo>
                    <a:pt x="19039" y="6624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74" name="SMARTInkShape-1934"/>
            <p:cNvSpPr/>
            <p:nvPr>
              <p:custDataLst>
                <p:tags r:id="rId214"/>
              </p:custDataLst>
            </p:nvPr>
          </p:nvSpPr>
          <p:spPr>
            <a:xfrm>
              <a:off x="2790941" y="4095784"/>
              <a:ext cx="171297" cy="304767"/>
            </a:xfrm>
            <a:custGeom>
              <a:avLst/>
              <a:gdLst/>
              <a:ahLst/>
              <a:cxnLst/>
              <a:rect l="0" t="0" r="0" b="0"/>
              <a:pathLst>
                <a:path w="171297" h="304767">
                  <a:moveTo>
                    <a:pt x="9409" y="9491"/>
                  </a:moveTo>
                  <a:lnTo>
                    <a:pt x="9409" y="9491"/>
                  </a:lnTo>
                  <a:lnTo>
                    <a:pt x="9409" y="83"/>
                  </a:lnTo>
                  <a:lnTo>
                    <a:pt x="4353" y="0"/>
                  </a:lnTo>
                  <a:lnTo>
                    <a:pt x="2863" y="1047"/>
                  </a:lnTo>
                  <a:lnTo>
                    <a:pt x="1870" y="2803"/>
                  </a:lnTo>
                  <a:lnTo>
                    <a:pt x="146" y="9669"/>
                  </a:lnTo>
                  <a:lnTo>
                    <a:pt x="0" y="14156"/>
                  </a:lnTo>
                  <a:lnTo>
                    <a:pt x="2758" y="19678"/>
                  </a:lnTo>
                  <a:lnTo>
                    <a:pt x="6453" y="25660"/>
                  </a:lnTo>
                  <a:lnTo>
                    <a:pt x="8825" y="38124"/>
                  </a:lnTo>
                  <a:lnTo>
                    <a:pt x="10390" y="60494"/>
                  </a:lnTo>
                  <a:lnTo>
                    <a:pt x="16933" y="78401"/>
                  </a:lnTo>
                  <a:lnTo>
                    <a:pt x="19914" y="125995"/>
                  </a:lnTo>
                  <a:lnTo>
                    <a:pt x="26458" y="144844"/>
                  </a:lnTo>
                  <a:lnTo>
                    <a:pt x="28342" y="187408"/>
                  </a:lnTo>
                  <a:lnTo>
                    <a:pt x="31229" y="197221"/>
                  </a:lnTo>
                  <a:lnTo>
                    <a:pt x="34982" y="206168"/>
                  </a:lnTo>
                  <a:lnTo>
                    <a:pt x="37906" y="250694"/>
                  </a:lnTo>
                  <a:lnTo>
                    <a:pt x="37984" y="297814"/>
                  </a:lnTo>
                  <a:lnTo>
                    <a:pt x="37984" y="304766"/>
                  </a:lnTo>
                  <a:lnTo>
                    <a:pt x="47499" y="304766"/>
                  </a:lnTo>
                  <a:lnTo>
                    <a:pt x="55709" y="296565"/>
                  </a:lnTo>
                  <a:lnTo>
                    <a:pt x="66132" y="295275"/>
                  </a:lnTo>
                  <a:lnTo>
                    <a:pt x="79779" y="295244"/>
                  </a:lnTo>
                  <a:lnTo>
                    <a:pt x="81722" y="294184"/>
                  </a:lnTo>
                  <a:lnTo>
                    <a:pt x="83017" y="292420"/>
                  </a:lnTo>
                  <a:lnTo>
                    <a:pt x="83881" y="290185"/>
                  </a:lnTo>
                  <a:lnTo>
                    <a:pt x="85515" y="288695"/>
                  </a:lnTo>
                  <a:lnTo>
                    <a:pt x="93659" y="286108"/>
                  </a:lnTo>
                  <a:lnTo>
                    <a:pt x="112430" y="285726"/>
                  </a:lnTo>
                  <a:lnTo>
                    <a:pt x="121442" y="279172"/>
                  </a:lnTo>
                  <a:lnTo>
                    <a:pt x="131472" y="276584"/>
                  </a:lnTo>
                  <a:lnTo>
                    <a:pt x="137768" y="276308"/>
                  </a:lnTo>
                  <a:lnTo>
                    <a:pt x="143363" y="273421"/>
                  </a:lnTo>
                  <a:lnTo>
                    <a:pt x="150522" y="268000"/>
                  </a:lnTo>
                  <a:lnTo>
                    <a:pt x="156818" y="267061"/>
                  </a:lnTo>
                  <a:lnTo>
                    <a:pt x="158481" y="265871"/>
                  </a:lnTo>
                  <a:lnTo>
                    <a:pt x="159591" y="264020"/>
                  </a:lnTo>
                  <a:lnTo>
                    <a:pt x="160330" y="261727"/>
                  </a:lnTo>
                  <a:lnTo>
                    <a:pt x="161882" y="260198"/>
                  </a:lnTo>
                  <a:lnTo>
                    <a:pt x="170904" y="257260"/>
                  </a:lnTo>
                  <a:lnTo>
                    <a:pt x="171296" y="248950"/>
                  </a:lnTo>
                  <a:lnTo>
                    <a:pt x="161809" y="23809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75" name="SMARTInkShape-1935"/>
            <p:cNvSpPr/>
            <p:nvPr>
              <p:custDataLst>
                <p:tags r:id="rId215"/>
              </p:custDataLst>
            </p:nvPr>
          </p:nvSpPr>
          <p:spPr>
            <a:xfrm>
              <a:off x="2762254" y="4267200"/>
              <a:ext cx="133347" cy="38101"/>
            </a:xfrm>
            <a:custGeom>
              <a:avLst/>
              <a:gdLst/>
              <a:ahLst/>
              <a:cxnLst/>
              <a:rect l="0" t="0" r="0" b="0"/>
              <a:pathLst>
                <a:path w="133347" h="38101">
                  <a:moveTo>
                    <a:pt x="28571" y="38100"/>
                  </a:moveTo>
                  <a:lnTo>
                    <a:pt x="28571" y="38100"/>
                  </a:lnTo>
                  <a:lnTo>
                    <a:pt x="0" y="38100"/>
                  </a:lnTo>
                  <a:lnTo>
                    <a:pt x="9129" y="28968"/>
                  </a:lnTo>
                  <a:lnTo>
                    <a:pt x="42634" y="28575"/>
                  </a:lnTo>
                  <a:lnTo>
                    <a:pt x="48227" y="25753"/>
                  </a:lnTo>
                  <a:lnTo>
                    <a:pt x="54240" y="22029"/>
                  </a:lnTo>
                  <a:lnTo>
                    <a:pt x="66724" y="19639"/>
                  </a:lnTo>
                  <a:lnTo>
                    <a:pt x="98422" y="19060"/>
                  </a:lnTo>
                  <a:lnTo>
                    <a:pt x="104772" y="16232"/>
                  </a:lnTo>
                  <a:lnTo>
                    <a:pt x="111121" y="12506"/>
                  </a:lnTo>
                  <a:lnTo>
                    <a:pt x="120646" y="9350"/>
                  </a:lnTo>
                  <a:lnTo>
                    <a:pt x="133346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76" name="SMARTInkShape-1936"/>
            <p:cNvSpPr/>
            <p:nvPr>
              <p:custDataLst>
                <p:tags r:id="rId216"/>
              </p:custDataLst>
            </p:nvPr>
          </p:nvSpPr>
          <p:spPr>
            <a:xfrm>
              <a:off x="3038475" y="4305310"/>
              <a:ext cx="104766" cy="161916"/>
            </a:xfrm>
            <a:custGeom>
              <a:avLst/>
              <a:gdLst/>
              <a:ahLst/>
              <a:cxnLst/>
              <a:rect l="0" t="0" r="0" b="0"/>
              <a:pathLst>
                <a:path w="104766" h="161916">
                  <a:moveTo>
                    <a:pt x="0" y="28565"/>
                  </a:moveTo>
                  <a:lnTo>
                    <a:pt x="0" y="28565"/>
                  </a:lnTo>
                  <a:lnTo>
                    <a:pt x="0" y="20364"/>
                  </a:lnTo>
                  <a:lnTo>
                    <a:pt x="1058" y="19923"/>
                  </a:lnTo>
                  <a:lnTo>
                    <a:pt x="8200" y="19157"/>
                  </a:lnTo>
                  <a:lnTo>
                    <a:pt x="8936" y="16270"/>
                  </a:lnTo>
                  <a:lnTo>
                    <a:pt x="9490" y="9911"/>
                  </a:lnTo>
                  <a:lnTo>
                    <a:pt x="17723" y="1348"/>
                  </a:lnTo>
                  <a:lnTo>
                    <a:pt x="28148" y="25"/>
                  </a:lnTo>
                  <a:lnTo>
                    <a:pt x="33505" y="0"/>
                  </a:lnTo>
                  <a:lnTo>
                    <a:pt x="35037" y="1055"/>
                  </a:lnTo>
                  <a:lnTo>
                    <a:pt x="36058" y="2817"/>
                  </a:lnTo>
                  <a:lnTo>
                    <a:pt x="37981" y="9123"/>
                  </a:lnTo>
                  <a:lnTo>
                    <a:pt x="46290" y="17682"/>
                  </a:lnTo>
                  <a:lnTo>
                    <a:pt x="47508" y="27121"/>
                  </a:lnTo>
                  <a:lnTo>
                    <a:pt x="47622" y="42716"/>
                  </a:lnTo>
                  <a:lnTo>
                    <a:pt x="46565" y="44349"/>
                  </a:lnTo>
                  <a:lnTo>
                    <a:pt x="44801" y="45438"/>
                  </a:lnTo>
                  <a:lnTo>
                    <a:pt x="42567" y="46164"/>
                  </a:lnTo>
                  <a:lnTo>
                    <a:pt x="41078" y="47706"/>
                  </a:lnTo>
                  <a:lnTo>
                    <a:pt x="38135" y="57012"/>
                  </a:lnTo>
                  <a:lnTo>
                    <a:pt x="38100" y="66665"/>
                  </a:lnTo>
                  <a:lnTo>
                    <a:pt x="80853" y="66665"/>
                  </a:lnTo>
                  <a:lnTo>
                    <a:pt x="82477" y="67723"/>
                  </a:lnTo>
                  <a:lnTo>
                    <a:pt x="83560" y="69487"/>
                  </a:lnTo>
                  <a:lnTo>
                    <a:pt x="84281" y="71722"/>
                  </a:lnTo>
                  <a:lnTo>
                    <a:pt x="85821" y="73211"/>
                  </a:lnTo>
                  <a:lnTo>
                    <a:pt x="94820" y="76073"/>
                  </a:lnTo>
                  <a:lnTo>
                    <a:pt x="95122" y="81212"/>
                  </a:lnTo>
                  <a:lnTo>
                    <a:pt x="96224" y="82712"/>
                  </a:lnTo>
                  <a:lnTo>
                    <a:pt x="103440" y="85320"/>
                  </a:lnTo>
                  <a:lnTo>
                    <a:pt x="104182" y="88361"/>
                  </a:lnTo>
                  <a:lnTo>
                    <a:pt x="104765" y="103322"/>
                  </a:lnTo>
                  <a:lnTo>
                    <a:pt x="87083" y="122453"/>
                  </a:lnTo>
                  <a:lnTo>
                    <a:pt x="81071" y="123412"/>
                  </a:lnTo>
                  <a:lnTo>
                    <a:pt x="79447" y="124604"/>
                  </a:lnTo>
                  <a:lnTo>
                    <a:pt x="77644" y="128752"/>
                  </a:lnTo>
                  <a:lnTo>
                    <a:pt x="76104" y="130281"/>
                  </a:lnTo>
                  <a:lnTo>
                    <a:pt x="66584" y="134129"/>
                  </a:lnTo>
                  <a:lnTo>
                    <a:pt x="49630" y="149332"/>
                  </a:lnTo>
                  <a:lnTo>
                    <a:pt x="39828" y="151987"/>
                  </a:lnTo>
                  <a:lnTo>
                    <a:pt x="33556" y="152271"/>
                  </a:lnTo>
                  <a:lnTo>
                    <a:pt x="27966" y="155159"/>
                  </a:lnTo>
                  <a:lnTo>
                    <a:pt x="19050" y="16191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484" name="SMARTInkShape-Group438"/>
          <p:cNvGrpSpPr/>
          <p:nvPr/>
        </p:nvGrpSpPr>
        <p:grpSpPr>
          <a:xfrm>
            <a:off x="3581632" y="3990975"/>
            <a:ext cx="637940" cy="309836"/>
            <a:chOff x="3581632" y="3990975"/>
            <a:chExt cx="637940" cy="309836"/>
          </a:xfrm>
        </p:grpSpPr>
        <p:sp>
          <p:nvSpPr>
            <p:cNvPr id="26478" name="SMARTInkShape-1937"/>
            <p:cNvSpPr/>
            <p:nvPr>
              <p:custDataLst>
                <p:tags r:id="rId203"/>
              </p:custDataLst>
            </p:nvPr>
          </p:nvSpPr>
          <p:spPr>
            <a:xfrm>
              <a:off x="3581632" y="3990975"/>
              <a:ext cx="85494" cy="309836"/>
            </a:xfrm>
            <a:custGeom>
              <a:avLst/>
              <a:gdLst/>
              <a:ahLst/>
              <a:cxnLst/>
              <a:rect l="0" t="0" r="0" b="0"/>
              <a:pathLst>
                <a:path w="85494" h="309836">
                  <a:moveTo>
                    <a:pt x="75968" y="0"/>
                  </a:moveTo>
                  <a:lnTo>
                    <a:pt x="75968" y="0"/>
                  </a:lnTo>
                  <a:lnTo>
                    <a:pt x="70912" y="0"/>
                  </a:lnTo>
                  <a:lnTo>
                    <a:pt x="65607" y="2822"/>
                  </a:lnTo>
                  <a:lnTo>
                    <a:pt x="62711" y="5057"/>
                  </a:lnTo>
                  <a:lnTo>
                    <a:pt x="59493" y="10361"/>
                  </a:lnTo>
                  <a:lnTo>
                    <a:pt x="57004" y="16247"/>
                  </a:lnTo>
                  <a:lnTo>
                    <a:pt x="40510" y="38122"/>
                  </a:lnTo>
                  <a:lnTo>
                    <a:pt x="22783" y="79747"/>
                  </a:lnTo>
                  <a:lnTo>
                    <a:pt x="11562" y="124054"/>
                  </a:lnTo>
                  <a:lnTo>
                    <a:pt x="2412" y="151818"/>
                  </a:lnTo>
                  <a:lnTo>
                    <a:pt x="0" y="193271"/>
                  </a:lnTo>
                  <a:lnTo>
                    <a:pt x="857" y="230886"/>
                  </a:lnTo>
                  <a:lnTo>
                    <a:pt x="9472" y="262193"/>
                  </a:lnTo>
                  <a:lnTo>
                    <a:pt x="25718" y="293211"/>
                  </a:lnTo>
                  <a:lnTo>
                    <a:pt x="26592" y="297074"/>
                  </a:lnTo>
                  <a:lnTo>
                    <a:pt x="28235" y="299650"/>
                  </a:lnTo>
                  <a:lnTo>
                    <a:pt x="30387" y="301366"/>
                  </a:lnTo>
                  <a:lnTo>
                    <a:pt x="35602" y="304332"/>
                  </a:lnTo>
                  <a:lnTo>
                    <a:pt x="41447" y="309178"/>
                  </a:lnTo>
                  <a:lnTo>
                    <a:pt x="44487" y="309835"/>
                  </a:lnTo>
                  <a:lnTo>
                    <a:pt x="47572" y="309215"/>
                  </a:lnTo>
                  <a:lnTo>
                    <a:pt x="53823" y="306762"/>
                  </a:lnTo>
                  <a:lnTo>
                    <a:pt x="74685" y="300002"/>
                  </a:lnTo>
                  <a:lnTo>
                    <a:pt x="78288" y="297368"/>
                  </a:lnTo>
                  <a:lnTo>
                    <a:pt x="85493" y="2857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79" name="SMARTInkShape-1938"/>
            <p:cNvSpPr/>
            <p:nvPr>
              <p:custDataLst>
                <p:tags r:id="rId204"/>
              </p:custDataLst>
            </p:nvPr>
          </p:nvSpPr>
          <p:spPr>
            <a:xfrm>
              <a:off x="3724285" y="4099794"/>
              <a:ext cx="38091" cy="195424"/>
            </a:xfrm>
            <a:custGeom>
              <a:avLst/>
              <a:gdLst/>
              <a:ahLst/>
              <a:cxnLst/>
              <a:rect l="0" t="0" r="0" b="0"/>
              <a:pathLst>
                <a:path w="38091" h="195424">
                  <a:moveTo>
                    <a:pt x="19040" y="15006"/>
                  </a:moveTo>
                  <a:lnTo>
                    <a:pt x="19040" y="15006"/>
                  </a:lnTo>
                  <a:lnTo>
                    <a:pt x="19040" y="9949"/>
                  </a:lnTo>
                  <a:lnTo>
                    <a:pt x="17982" y="8460"/>
                  </a:lnTo>
                  <a:lnTo>
                    <a:pt x="16218" y="7467"/>
                  </a:lnTo>
                  <a:lnTo>
                    <a:pt x="9631" y="5515"/>
                  </a:lnTo>
                  <a:lnTo>
                    <a:pt x="9549" y="434"/>
                  </a:lnTo>
                  <a:lnTo>
                    <a:pt x="8480" y="0"/>
                  </a:lnTo>
                  <a:lnTo>
                    <a:pt x="1317" y="4550"/>
                  </a:lnTo>
                  <a:lnTo>
                    <a:pt x="579" y="7889"/>
                  </a:lnTo>
                  <a:lnTo>
                    <a:pt x="0" y="51462"/>
                  </a:lnTo>
                  <a:lnTo>
                    <a:pt x="2817" y="60489"/>
                  </a:lnTo>
                  <a:lnTo>
                    <a:pt x="6538" y="69088"/>
                  </a:lnTo>
                  <a:lnTo>
                    <a:pt x="10496" y="114399"/>
                  </a:lnTo>
                  <a:lnTo>
                    <a:pt x="18447" y="147577"/>
                  </a:lnTo>
                  <a:lnTo>
                    <a:pt x="18645" y="151011"/>
                  </a:lnTo>
                  <a:lnTo>
                    <a:pt x="21686" y="157650"/>
                  </a:lnTo>
                  <a:lnTo>
                    <a:pt x="25507" y="164128"/>
                  </a:lnTo>
                  <a:lnTo>
                    <a:pt x="27961" y="176911"/>
                  </a:lnTo>
                  <a:lnTo>
                    <a:pt x="28162" y="180092"/>
                  </a:lnTo>
                  <a:lnTo>
                    <a:pt x="31209" y="186450"/>
                  </a:lnTo>
                  <a:lnTo>
                    <a:pt x="37687" y="195423"/>
                  </a:lnTo>
                  <a:lnTo>
                    <a:pt x="38090" y="18645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80" name="SMARTInkShape-1939"/>
            <p:cNvSpPr/>
            <p:nvPr>
              <p:custDataLst>
                <p:tags r:id="rId205"/>
              </p:custDataLst>
            </p:nvPr>
          </p:nvSpPr>
          <p:spPr>
            <a:xfrm>
              <a:off x="3724278" y="4057653"/>
              <a:ext cx="104735" cy="123823"/>
            </a:xfrm>
            <a:custGeom>
              <a:avLst/>
              <a:gdLst/>
              <a:ahLst/>
              <a:cxnLst/>
              <a:rect l="0" t="0" r="0" b="0"/>
              <a:pathLst>
                <a:path w="104735" h="123823">
                  <a:moveTo>
                    <a:pt x="19047" y="95247"/>
                  </a:moveTo>
                  <a:lnTo>
                    <a:pt x="19047" y="95247"/>
                  </a:lnTo>
                  <a:lnTo>
                    <a:pt x="19047" y="90190"/>
                  </a:lnTo>
                  <a:lnTo>
                    <a:pt x="16225" y="84886"/>
                  </a:lnTo>
                  <a:lnTo>
                    <a:pt x="13991" y="81990"/>
                  </a:lnTo>
                  <a:lnTo>
                    <a:pt x="11508" y="73127"/>
                  </a:lnTo>
                  <a:lnTo>
                    <a:pt x="9346" y="63191"/>
                  </a:lnTo>
                  <a:lnTo>
                    <a:pt x="2157" y="48189"/>
                  </a:lnTo>
                  <a:lnTo>
                    <a:pt x="0" y="14515"/>
                  </a:lnTo>
                  <a:lnTo>
                    <a:pt x="1057" y="12850"/>
                  </a:lnTo>
                  <a:lnTo>
                    <a:pt x="2820" y="11741"/>
                  </a:lnTo>
                  <a:lnTo>
                    <a:pt x="5054" y="11001"/>
                  </a:lnTo>
                  <a:lnTo>
                    <a:pt x="6543" y="9450"/>
                  </a:lnTo>
                  <a:lnTo>
                    <a:pt x="8198" y="4904"/>
                  </a:lnTo>
                  <a:lnTo>
                    <a:pt x="9698" y="3269"/>
                  </a:lnTo>
                  <a:lnTo>
                    <a:pt x="17607" y="428"/>
                  </a:lnTo>
                  <a:lnTo>
                    <a:pt x="45778" y="0"/>
                  </a:lnTo>
                  <a:lnTo>
                    <a:pt x="54862" y="6543"/>
                  </a:lnTo>
                  <a:lnTo>
                    <a:pt x="63761" y="8639"/>
                  </a:lnTo>
                  <a:lnTo>
                    <a:pt x="69964" y="9130"/>
                  </a:lnTo>
                  <a:lnTo>
                    <a:pt x="76249" y="12170"/>
                  </a:lnTo>
                  <a:lnTo>
                    <a:pt x="79406" y="14462"/>
                  </a:lnTo>
                  <a:lnTo>
                    <a:pt x="82915" y="19831"/>
                  </a:lnTo>
                  <a:lnTo>
                    <a:pt x="83850" y="22745"/>
                  </a:lnTo>
                  <a:lnTo>
                    <a:pt x="85532" y="24687"/>
                  </a:lnTo>
                  <a:lnTo>
                    <a:pt x="90224" y="26845"/>
                  </a:lnTo>
                  <a:lnTo>
                    <a:pt x="91898" y="28479"/>
                  </a:lnTo>
                  <a:lnTo>
                    <a:pt x="93759" y="33117"/>
                  </a:lnTo>
                  <a:lnTo>
                    <a:pt x="95313" y="34777"/>
                  </a:lnTo>
                  <a:lnTo>
                    <a:pt x="99863" y="36621"/>
                  </a:lnTo>
                  <a:lnTo>
                    <a:pt x="101499" y="38171"/>
                  </a:lnTo>
                  <a:lnTo>
                    <a:pt x="103317" y="42716"/>
                  </a:lnTo>
                  <a:lnTo>
                    <a:pt x="104734" y="61684"/>
                  </a:lnTo>
                  <a:lnTo>
                    <a:pt x="101933" y="67277"/>
                  </a:lnTo>
                  <a:lnTo>
                    <a:pt x="96567" y="74435"/>
                  </a:lnTo>
                  <a:lnTo>
                    <a:pt x="94449" y="83453"/>
                  </a:lnTo>
                  <a:lnTo>
                    <a:pt x="81068" y="99781"/>
                  </a:lnTo>
                  <a:lnTo>
                    <a:pt x="75539" y="102554"/>
                  </a:lnTo>
                  <a:lnTo>
                    <a:pt x="72584" y="103293"/>
                  </a:lnTo>
                  <a:lnTo>
                    <a:pt x="57317" y="113328"/>
                  </a:lnTo>
                  <a:lnTo>
                    <a:pt x="52637" y="113866"/>
                  </a:lnTo>
                  <a:lnTo>
                    <a:pt x="50966" y="115068"/>
                  </a:lnTo>
                  <a:lnTo>
                    <a:pt x="49851" y="116928"/>
                  </a:lnTo>
                  <a:lnTo>
                    <a:pt x="48062" y="122460"/>
                  </a:lnTo>
                  <a:lnTo>
                    <a:pt x="44996" y="123217"/>
                  </a:lnTo>
                  <a:lnTo>
                    <a:pt x="38501" y="123787"/>
                  </a:lnTo>
                  <a:lnTo>
                    <a:pt x="47622" y="1238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81" name="SMARTInkShape-1940"/>
            <p:cNvSpPr/>
            <p:nvPr>
              <p:custDataLst>
                <p:tags r:id="rId206"/>
              </p:custDataLst>
            </p:nvPr>
          </p:nvSpPr>
          <p:spPr>
            <a:xfrm>
              <a:off x="3867150" y="4076700"/>
              <a:ext cx="123816" cy="209513"/>
            </a:xfrm>
            <a:custGeom>
              <a:avLst/>
              <a:gdLst/>
              <a:ahLst/>
              <a:cxnLst/>
              <a:rect l="0" t="0" r="0" b="0"/>
              <a:pathLst>
                <a:path w="123816" h="209513">
                  <a:moveTo>
                    <a:pt x="0" y="0"/>
                  </a:moveTo>
                  <a:lnTo>
                    <a:pt x="0" y="0"/>
                  </a:lnTo>
                  <a:lnTo>
                    <a:pt x="0" y="22772"/>
                  </a:lnTo>
                  <a:lnTo>
                    <a:pt x="2822" y="28818"/>
                  </a:lnTo>
                  <a:lnTo>
                    <a:pt x="6546" y="35033"/>
                  </a:lnTo>
                  <a:lnTo>
                    <a:pt x="8937" y="47646"/>
                  </a:lnTo>
                  <a:lnTo>
                    <a:pt x="9132" y="50814"/>
                  </a:lnTo>
                  <a:lnTo>
                    <a:pt x="12173" y="57157"/>
                  </a:lnTo>
                  <a:lnTo>
                    <a:pt x="46147" y="93771"/>
                  </a:lnTo>
                  <a:lnTo>
                    <a:pt x="52244" y="94812"/>
                  </a:lnTo>
                  <a:lnTo>
                    <a:pt x="64920" y="95211"/>
                  </a:lnTo>
                  <a:lnTo>
                    <a:pt x="73933" y="88697"/>
                  </a:lnTo>
                  <a:lnTo>
                    <a:pt x="79778" y="87046"/>
                  </a:lnTo>
                  <a:lnTo>
                    <a:pt x="81761" y="85547"/>
                  </a:lnTo>
                  <a:lnTo>
                    <a:pt x="92168" y="68880"/>
                  </a:lnTo>
                  <a:lnTo>
                    <a:pt x="95395" y="60037"/>
                  </a:lnTo>
                  <a:lnTo>
                    <a:pt x="103331" y="49469"/>
                  </a:lnTo>
                  <a:lnTo>
                    <a:pt x="104347" y="43115"/>
                  </a:lnTo>
                  <a:lnTo>
                    <a:pt x="104775" y="10979"/>
                  </a:lnTo>
                  <a:lnTo>
                    <a:pt x="103717" y="10494"/>
                  </a:lnTo>
                  <a:lnTo>
                    <a:pt x="96574" y="9653"/>
                  </a:lnTo>
                  <a:lnTo>
                    <a:pt x="96133" y="10668"/>
                  </a:lnTo>
                  <a:lnTo>
                    <a:pt x="95250" y="50928"/>
                  </a:lnTo>
                  <a:lnTo>
                    <a:pt x="98072" y="57207"/>
                  </a:lnTo>
                  <a:lnTo>
                    <a:pt x="101796" y="63525"/>
                  </a:lnTo>
                  <a:lnTo>
                    <a:pt x="104187" y="76205"/>
                  </a:lnTo>
                  <a:lnTo>
                    <a:pt x="105571" y="83611"/>
                  </a:lnTo>
                  <a:lnTo>
                    <a:pt x="112942" y="106626"/>
                  </a:lnTo>
                  <a:lnTo>
                    <a:pt x="113897" y="117083"/>
                  </a:lnTo>
                  <a:lnTo>
                    <a:pt x="115090" y="119330"/>
                  </a:lnTo>
                  <a:lnTo>
                    <a:pt x="116944" y="120829"/>
                  </a:lnTo>
                  <a:lnTo>
                    <a:pt x="119237" y="121827"/>
                  </a:lnTo>
                  <a:lnTo>
                    <a:pt x="120767" y="123552"/>
                  </a:lnTo>
                  <a:lnTo>
                    <a:pt x="122466" y="128290"/>
                  </a:lnTo>
                  <a:lnTo>
                    <a:pt x="123815" y="160053"/>
                  </a:lnTo>
                  <a:lnTo>
                    <a:pt x="117277" y="169160"/>
                  </a:lnTo>
                  <a:lnTo>
                    <a:pt x="115182" y="178062"/>
                  </a:lnTo>
                  <a:lnTo>
                    <a:pt x="114416" y="188653"/>
                  </a:lnTo>
                  <a:lnTo>
                    <a:pt x="106109" y="198539"/>
                  </a:lnTo>
                  <a:lnTo>
                    <a:pt x="105170" y="204641"/>
                  </a:lnTo>
                  <a:lnTo>
                    <a:pt x="103980" y="206278"/>
                  </a:lnTo>
                  <a:lnTo>
                    <a:pt x="102129" y="207368"/>
                  </a:lnTo>
                  <a:lnTo>
                    <a:pt x="95369" y="209512"/>
                  </a:lnTo>
                  <a:lnTo>
                    <a:pt x="95250" y="1809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82" name="SMARTInkShape-1941"/>
            <p:cNvSpPr/>
            <p:nvPr>
              <p:custDataLst>
                <p:tags r:id="rId207"/>
              </p:custDataLst>
            </p:nvPr>
          </p:nvSpPr>
          <p:spPr>
            <a:xfrm>
              <a:off x="4048129" y="4004537"/>
              <a:ext cx="138827" cy="262664"/>
            </a:xfrm>
            <a:custGeom>
              <a:avLst/>
              <a:gdLst/>
              <a:ahLst/>
              <a:cxnLst/>
              <a:rect l="0" t="0" r="0" b="0"/>
              <a:pathLst>
                <a:path w="138827" h="262664">
                  <a:moveTo>
                    <a:pt x="57146" y="5488"/>
                  </a:moveTo>
                  <a:lnTo>
                    <a:pt x="57146" y="5488"/>
                  </a:lnTo>
                  <a:lnTo>
                    <a:pt x="62202" y="431"/>
                  </a:lnTo>
                  <a:lnTo>
                    <a:pt x="63692" y="0"/>
                  </a:lnTo>
                  <a:lnTo>
                    <a:pt x="64685" y="771"/>
                  </a:lnTo>
                  <a:lnTo>
                    <a:pt x="66278" y="4556"/>
                  </a:lnTo>
                  <a:lnTo>
                    <a:pt x="71611" y="5212"/>
                  </a:lnTo>
                  <a:lnTo>
                    <a:pt x="73140" y="6363"/>
                  </a:lnTo>
                  <a:lnTo>
                    <a:pt x="74838" y="10463"/>
                  </a:lnTo>
                  <a:lnTo>
                    <a:pt x="76191" y="55941"/>
                  </a:lnTo>
                  <a:lnTo>
                    <a:pt x="76196" y="102473"/>
                  </a:lnTo>
                  <a:lnTo>
                    <a:pt x="75138" y="142301"/>
                  </a:lnTo>
                  <a:lnTo>
                    <a:pt x="64023" y="189042"/>
                  </a:lnTo>
                  <a:lnTo>
                    <a:pt x="54928" y="214428"/>
                  </a:lnTo>
                  <a:lnTo>
                    <a:pt x="50868" y="221117"/>
                  </a:lnTo>
                  <a:lnTo>
                    <a:pt x="48263" y="234035"/>
                  </a:lnTo>
                  <a:lnTo>
                    <a:pt x="48049" y="237227"/>
                  </a:lnTo>
                  <a:lnTo>
                    <a:pt x="44989" y="243597"/>
                  </a:lnTo>
                  <a:lnTo>
                    <a:pt x="39457" y="251253"/>
                  </a:lnTo>
                  <a:lnTo>
                    <a:pt x="38499" y="257636"/>
                  </a:lnTo>
                  <a:lnTo>
                    <a:pt x="37307" y="259312"/>
                  </a:lnTo>
                  <a:lnTo>
                    <a:pt x="35453" y="260429"/>
                  </a:lnTo>
                  <a:lnTo>
                    <a:pt x="28574" y="262662"/>
                  </a:lnTo>
                  <a:lnTo>
                    <a:pt x="33628" y="262663"/>
                  </a:lnTo>
                  <a:lnTo>
                    <a:pt x="35117" y="261605"/>
                  </a:lnTo>
                  <a:lnTo>
                    <a:pt x="36110" y="259841"/>
                  </a:lnTo>
                  <a:lnTo>
                    <a:pt x="37704" y="254462"/>
                  </a:lnTo>
                  <a:lnTo>
                    <a:pt x="40745" y="253727"/>
                  </a:lnTo>
                  <a:lnTo>
                    <a:pt x="46263" y="253255"/>
                  </a:lnTo>
                  <a:lnTo>
                    <a:pt x="46715" y="252157"/>
                  </a:lnTo>
                  <a:lnTo>
                    <a:pt x="47218" y="248116"/>
                  </a:lnTo>
                  <a:lnTo>
                    <a:pt x="48411" y="246615"/>
                  </a:lnTo>
                  <a:lnTo>
                    <a:pt x="57298" y="242818"/>
                  </a:lnTo>
                  <a:lnTo>
                    <a:pt x="64482" y="237146"/>
                  </a:lnTo>
                  <a:lnTo>
                    <a:pt x="74445" y="234490"/>
                  </a:lnTo>
                  <a:lnTo>
                    <a:pt x="103292" y="234088"/>
                  </a:lnTo>
                  <a:lnTo>
                    <a:pt x="112843" y="225887"/>
                  </a:lnTo>
                  <a:lnTo>
                    <a:pt x="122370" y="224680"/>
                  </a:lnTo>
                  <a:lnTo>
                    <a:pt x="132916" y="215434"/>
                  </a:lnTo>
                  <a:lnTo>
                    <a:pt x="133308" y="206871"/>
                  </a:lnTo>
                  <a:lnTo>
                    <a:pt x="138392" y="200859"/>
                  </a:lnTo>
                  <a:lnTo>
                    <a:pt x="138826" y="199235"/>
                  </a:lnTo>
                  <a:lnTo>
                    <a:pt x="138058" y="198153"/>
                  </a:lnTo>
                  <a:lnTo>
                    <a:pt x="136487" y="197432"/>
                  </a:lnTo>
                  <a:lnTo>
                    <a:pt x="135440" y="195892"/>
                  </a:lnTo>
                  <a:lnTo>
                    <a:pt x="133622" y="187914"/>
                  </a:lnTo>
                  <a:lnTo>
                    <a:pt x="133427" y="181836"/>
                  </a:lnTo>
                  <a:lnTo>
                    <a:pt x="130560" y="176293"/>
                  </a:lnTo>
                  <a:lnTo>
                    <a:pt x="101465" y="145068"/>
                  </a:lnTo>
                  <a:lnTo>
                    <a:pt x="95188" y="141607"/>
                  </a:lnTo>
                  <a:lnTo>
                    <a:pt x="88870" y="139010"/>
                  </a:lnTo>
                  <a:lnTo>
                    <a:pt x="79364" y="132657"/>
                  </a:lnTo>
                  <a:lnTo>
                    <a:pt x="69844" y="129246"/>
                  </a:lnTo>
                  <a:lnTo>
                    <a:pt x="60321" y="123060"/>
                  </a:lnTo>
                  <a:lnTo>
                    <a:pt x="50796" y="120758"/>
                  </a:lnTo>
                  <a:lnTo>
                    <a:pt x="20927" y="119799"/>
                  </a:lnTo>
                  <a:lnTo>
                    <a:pt x="11813" y="126336"/>
                  </a:lnTo>
                  <a:lnTo>
                    <a:pt x="5954" y="127990"/>
                  </a:lnTo>
                  <a:lnTo>
                    <a:pt x="3967" y="129489"/>
                  </a:lnTo>
                  <a:lnTo>
                    <a:pt x="519" y="137398"/>
                  </a:lnTo>
                  <a:lnTo>
                    <a:pt x="0" y="161493"/>
                  </a:lnTo>
                  <a:lnTo>
                    <a:pt x="1057" y="163466"/>
                  </a:lnTo>
                  <a:lnTo>
                    <a:pt x="2820" y="164782"/>
                  </a:lnTo>
                  <a:lnTo>
                    <a:pt x="5054" y="165659"/>
                  </a:lnTo>
                  <a:lnTo>
                    <a:pt x="6542" y="167302"/>
                  </a:lnTo>
                  <a:lnTo>
                    <a:pt x="9521" y="17693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83" name="SMARTInkShape-1942"/>
            <p:cNvSpPr/>
            <p:nvPr>
              <p:custDataLst>
                <p:tags r:id="rId208"/>
              </p:custDataLst>
            </p:nvPr>
          </p:nvSpPr>
          <p:spPr>
            <a:xfrm>
              <a:off x="4200525" y="4133967"/>
              <a:ext cx="19047" cy="28459"/>
            </a:xfrm>
            <a:custGeom>
              <a:avLst/>
              <a:gdLst/>
              <a:ahLst/>
              <a:cxnLst/>
              <a:rect l="0" t="0" r="0" b="0"/>
              <a:pathLst>
                <a:path w="19047" h="28459">
                  <a:moveTo>
                    <a:pt x="0" y="9408"/>
                  </a:moveTo>
                  <a:lnTo>
                    <a:pt x="0" y="9408"/>
                  </a:lnTo>
                  <a:lnTo>
                    <a:pt x="13257" y="9408"/>
                  </a:lnTo>
                  <a:lnTo>
                    <a:pt x="15188" y="8350"/>
                  </a:lnTo>
                  <a:lnTo>
                    <a:pt x="16475" y="6586"/>
                  </a:lnTo>
                  <a:lnTo>
                    <a:pt x="19006" y="0"/>
                  </a:lnTo>
                  <a:lnTo>
                    <a:pt x="19046" y="8094"/>
                  </a:lnTo>
                  <a:lnTo>
                    <a:pt x="10849" y="17494"/>
                  </a:lnTo>
                  <a:lnTo>
                    <a:pt x="9525" y="2845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485" name="SMARTInkShape-1943"/>
          <p:cNvSpPr/>
          <p:nvPr>
            <p:custDataLst>
              <p:tags r:id="rId3"/>
            </p:custDataLst>
          </p:nvPr>
        </p:nvSpPr>
        <p:spPr>
          <a:xfrm>
            <a:off x="1685925" y="4533900"/>
            <a:ext cx="257176" cy="161926"/>
          </a:xfrm>
          <a:custGeom>
            <a:avLst/>
            <a:gdLst/>
            <a:ahLst/>
            <a:cxnLst/>
            <a:rect l="0" t="0" r="0" b="0"/>
            <a:pathLst>
              <a:path w="257176" h="161926">
                <a:moveTo>
                  <a:pt x="0" y="19050"/>
                </a:moveTo>
                <a:lnTo>
                  <a:pt x="0" y="19050"/>
                </a:lnTo>
                <a:lnTo>
                  <a:pt x="0" y="0"/>
                </a:lnTo>
                <a:lnTo>
                  <a:pt x="0" y="13257"/>
                </a:lnTo>
                <a:lnTo>
                  <a:pt x="1058" y="15188"/>
                </a:lnTo>
                <a:lnTo>
                  <a:pt x="2822" y="16475"/>
                </a:lnTo>
                <a:lnTo>
                  <a:pt x="5057" y="17333"/>
                </a:lnTo>
                <a:lnTo>
                  <a:pt x="6546" y="20022"/>
                </a:lnTo>
                <a:lnTo>
                  <a:pt x="10322" y="43839"/>
                </a:lnTo>
                <a:lnTo>
                  <a:pt x="17012" y="57029"/>
                </a:lnTo>
                <a:lnTo>
                  <a:pt x="17692" y="60246"/>
                </a:lnTo>
                <a:lnTo>
                  <a:pt x="25328" y="74068"/>
                </a:lnTo>
                <a:lnTo>
                  <a:pt x="28671" y="89091"/>
                </a:lnTo>
                <a:lnTo>
                  <a:pt x="35894" y="100716"/>
                </a:lnTo>
                <a:lnTo>
                  <a:pt x="45795" y="110863"/>
                </a:lnTo>
                <a:lnTo>
                  <a:pt x="73226" y="129093"/>
                </a:lnTo>
                <a:lnTo>
                  <a:pt x="93095" y="135331"/>
                </a:lnTo>
                <a:lnTo>
                  <a:pt x="96988" y="137846"/>
                </a:lnTo>
                <a:lnTo>
                  <a:pt x="137871" y="149127"/>
                </a:lnTo>
                <a:lnTo>
                  <a:pt x="183292" y="153171"/>
                </a:lnTo>
                <a:lnTo>
                  <a:pt x="228721" y="161017"/>
                </a:lnTo>
                <a:lnTo>
                  <a:pt x="257175" y="161925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486" name="SMARTInkShape-1944"/>
          <p:cNvSpPr/>
          <p:nvPr>
            <p:custDataLst>
              <p:tags r:id="rId4"/>
            </p:custDataLst>
          </p:nvPr>
        </p:nvSpPr>
        <p:spPr>
          <a:xfrm>
            <a:off x="2438792" y="4562475"/>
            <a:ext cx="285359" cy="85669"/>
          </a:xfrm>
          <a:custGeom>
            <a:avLst/>
            <a:gdLst/>
            <a:ahLst/>
            <a:cxnLst/>
            <a:rect l="0" t="0" r="0" b="0"/>
            <a:pathLst>
              <a:path w="285359" h="85669">
                <a:moveTo>
                  <a:pt x="9133" y="0"/>
                </a:moveTo>
                <a:lnTo>
                  <a:pt x="9133" y="0"/>
                </a:lnTo>
                <a:lnTo>
                  <a:pt x="4077" y="5057"/>
                </a:lnTo>
                <a:lnTo>
                  <a:pt x="1594" y="10361"/>
                </a:lnTo>
                <a:lnTo>
                  <a:pt x="0" y="22390"/>
                </a:lnTo>
                <a:lnTo>
                  <a:pt x="2605" y="28648"/>
                </a:lnTo>
                <a:lnTo>
                  <a:pt x="6232" y="34958"/>
                </a:lnTo>
                <a:lnTo>
                  <a:pt x="9331" y="44460"/>
                </a:lnTo>
                <a:lnTo>
                  <a:pt x="13807" y="50804"/>
                </a:lnTo>
                <a:lnTo>
                  <a:pt x="27334" y="60326"/>
                </a:lnTo>
                <a:lnTo>
                  <a:pt x="60952" y="72850"/>
                </a:lnTo>
                <a:lnTo>
                  <a:pt x="105727" y="82452"/>
                </a:lnTo>
                <a:lnTo>
                  <a:pt x="152185" y="85294"/>
                </a:lnTo>
                <a:lnTo>
                  <a:pt x="199656" y="85668"/>
                </a:lnTo>
                <a:lnTo>
                  <a:pt x="228215" y="82886"/>
                </a:lnTo>
                <a:lnTo>
                  <a:pt x="272659" y="77080"/>
                </a:lnTo>
                <a:lnTo>
                  <a:pt x="285358" y="7620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487" name="SMARTInkShape-1945"/>
          <p:cNvSpPr/>
          <p:nvPr>
            <p:custDataLst>
              <p:tags r:id="rId5"/>
            </p:custDataLst>
          </p:nvPr>
        </p:nvSpPr>
        <p:spPr>
          <a:xfrm>
            <a:off x="3057525" y="3743325"/>
            <a:ext cx="247651" cy="180976"/>
          </a:xfrm>
          <a:custGeom>
            <a:avLst/>
            <a:gdLst/>
            <a:ahLst/>
            <a:cxnLst/>
            <a:rect l="0" t="0" r="0" b="0"/>
            <a:pathLst>
              <a:path w="247651" h="180976">
                <a:moveTo>
                  <a:pt x="9525" y="38100"/>
                </a:moveTo>
                <a:lnTo>
                  <a:pt x="9525" y="38100"/>
                </a:lnTo>
                <a:lnTo>
                  <a:pt x="0" y="47625"/>
                </a:lnTo>
                <a:lnTo>
                  <a:pt x="0" y="29001"/>
                </a:lnTo>
                <a:lnTo>
                  <a:pt x="8200" y="20412"/>
                </a:lnTo>
                <a:lnTo>
                  <a:pt x="9409" y="10969"/>
                </a:lnTo>
                <a:lnTo>
                  <a:pt x="10506" y="10487"/>
                </a:lnTo>
                <a:lnTo>
                  <a:pt x="14547" y="9953"/>
                </a:lnTo>
                <a:lnTo>
                  <a:pt x="16048" y="8752"/>
                </a:lnTo>
                <a:lnTo>
                  <a:pt x="19015" y="120"/>
                </a:lnTo>
                <a:lnTo>
                  <a:pt x="37981" y="0"/>
                </a:lnTo>
                <a:lnTo>
                  <a:pt x="38065" y="5057"/>
                </a:lnTo>
                <a:lnTo>
                  <a:pt x="39135" y="6546"/>
                </a:lnTo>
                <a:lnTo>
                  <a:pt x="43146" y="8201"/>
                </a:lnTo>
                <a:lnTo>
                  <a:pt x="44639" y="9701"/>
                </a:lnTo>
                <a:lnTo>
                  <a:pt x="46298" y="14189"/>
                </a:lnTo>
                <a:lnTo>
                  <a:pt x="47799" y="15809"/>
                </a:lnTo>
                <a:lnTo>
                  <a:pt x="52288" y="17610"/>
                </a:lnTo>
                <a:lnTo>
                  <a:pt x="53909" y="19148"/>
                </a:lnTo>
                <a:lnTo>
                  <a:pt x="57924" y="28666"/>
                </a:lnTo>
                <a:lnTo>
                  <a:pt x="63612" y="35893"/>
                </a:lnTo>
                <a:lnTo>
                  <a:pt x="65767" y="44736"/>
                </a:lnTo>
                <a:lnTo>
                  <a:pt x="66271" y="50928"/>
                </a:lnTo>
                <a:lnTo>
                  <a:pt x="67464" y="53002"/>
                </a:lnTo>
                <a:lnTo>
                  <a:pt x="69318" y="54385"/>
                </a:lnTo>
                <a:lnTo>
                  <a:pt x="71612" y="55306"/>
                </a:lnTo>
                <a:lnTo>
                  <a:pt x="73141" y="56979"/>
                </a:lnTo>
                <a:lnTo>
                  <a:pt x="74840" y="61660"/>
                </a:lnTo>
                <a:lnTo>
                  <a:pt x="76199" y="108067"/>
                </a:lnTo>
                <a:lnTo>
                  <a:pt x="76200" y="131586"/>
                </a:lnTo>
                <a:lnTo>
                  <a:pt x="68000" y="141396"/>
                </a:lnTo>
                <a:lnTo>
                  <a:pt x="65879" y="150187"/>
                </a:lnTo>
                <a:lnTo>
                  <a:pt x="58508" y="160170"/>
                </a:lnTo>
                <a:lnTo>
                  <a:pt x="54932" y="161145"/>
                </a:lnTo>
                <a:lnTo>
                  <a:pt x="52496" y="161404"/>
                </a:lnTo>
                <a:lnTo>
                  <a:pt x="50872" y="162637"/>
                </a:lnTo>
                <a:lnTo>
                  <a:pt x="48053" y="170080"/>
                </a:lnTo>
                <a:lnTo>
                  <a:pt x="44993" y="170841"/>
                </a:lnTo>
                <a:lnTo>
                  <a:pt x="42695" y="171044"/>
                </a:lnTo>
                <a:lnTo>
                  <a:pt x="41163" y="172238"/>
                </a:lnTo>
                <a:lnTo>
                  <a:pt x="38504" y="179615"/>
                </a:lnTo>
                <a:lnTo>
                  <a:pt x="35457" y="180371"/>
                </a:lnTo>
                <a:lnTo>
                  <a:pt x="14120" y="180975"/>
                </a:lnTo>
                <a:lnTo>
                  <a:pt x="12588" y="179917"/>
                </a:lnTo>
                <a:lnTo>
                  <a:pt x="11567" y="178152"/>
                </a:lnTo>
                <a:lnTo>
                  <a:pt x="9560" y="171567"/>
                </a:lnTo>
                <a:lnTo>
                  <a:pt x="9525" y="162042"/>
                </a:lnTo>
                <a:lnTo>
                  <a:pt x="17725" y="153734"/>
                </a:lnTo>
                <a:lnTo>
                  <a:pt x="27135" y="152517"/>
                </a:lnTo>
                <a:lnTo>
                  <a:pt x="73050" y="152400"/>
                </a:lnTo>
                <a:lnTo>
                  <a:pt x="79386" y="152400"/>
                </a:lnTo>
                <a:lnTo>
                  <a:pt x="81499" y="153458"/>
                </a:lnTo>
                <a:lnTo>
                  <a:pt x="82908" y="155222"/>
                </a:lnTo>
                <a:lnTo>
                  <a:pt x="83847" y="157457"/>
                </a:lnTo>
                <a:lnTo>
                  <a:pt x="85531" y="158946"/>
                </a:lnTo>
                <a:lnTo>
                  <a:pt x="90225" y="160601"/>
                </a:lnTo>
                <a:lnTo>
                  <a:pt x="101862" y="162721"/>
                </a:lnTo>
                <a:lnTo>
                  <a:pt x="111203" y="168394"/>
                </a:lnTo>
                <a:lnTo>
                  <a:pt x="121954" y="171048"/>
                </a:lnTo>
                <a:lnTo>
                  <a:pt x="131862" y="179615"/>
                </a:lnTo>
                <a:lnTo>
                  <a:pt x="141420" y="180856"/>
                </a:lnTo>
                <a:lnTo>
                  <a:pt x="166578" y="180975"/>
                </a:lnTo>
                <a:lnTo>
                  <a:pt x="168202" y="179917"/>
                </a:lnTo>
                <a:lnTo>
                  <a:pt x="169285" y="178153"/>
                </a:lnTo>
                <a:lnTo>
                  <a:pt x="170006" y="175918"/>
                </a:lnTo>
                <a:lnTo>
                  <a:pt x="171546" y="174429"/>
                </a:lnTo>
                <a:lnTo>
                  <a:pt x="176079" y="172774"/>
                </a:lnTo>
                <a:lnTo>
                  <a:pt x="177711" y="171274"/>
                </a:lnTo>
                <a:lnTo>
                  <a:pt x="179524" y="166786"/>
                </a:lnTo>
                <a:lnTo>
                  <a:pt x="181066" y="165166"/>
                </a:lnTo>
                <a:lnTo>
                  <a:pt x="194105" y="157295"/>
                </a:lnTo>
                <a:lnTo>
                  <a:pt x="215925" y="137498"/>
                </a:lnTo>
                <a:lnTo>
                  <a:pt x="222261" y="135194"/>
                </a:lnTo>
                <a:lnTo>
                  <a:pt x="224374" y="133521"/>
                </a:lnTo>
                <a:lnTo>
                  <a:pt x="228406" y="127168"/>
                </a:lnTo>
                <a:lnTo>
                  <a:pt x="233100" y="125311"/>
                </a:lnTo>
                <a:lnTo>
                  <a:pt x="234775" y="123757"/>
                </a:lnTo>
                <a:lnTo>
                  <a:pt x="236636" y="119209"/>
                </a:lnTo>
                <a:lnTo>
                  <a:pt x="238190" y="117572"/>
                </a:lnTo>
                <a:lnTo>
                  <a:pt x="247650" y="11430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488" name="SMARTInkShape-1946"/>
          <p:cNvSpPr/>
          <p:nvPr>
            <p:custDataLst>
              <p:tags r:id="rId6"/>
            </p:custDataLst>
          </p:nvPr>
        </p:nvSpPr>
        <p:spPr>
          <a:xfrm>
            <a:off x="4057650" y="3543300"/>
            <a:ext cx="228601" cy="123815"/>
          </a:xfrm>
          <a:custGeom>
            <a:avLst/>
            <a:gdLst/>
            <a:ahLst/>
            <a:cxnLst/>
            <a:rect l="0" t="0" r="0" b="0"/>
            <a:pathLst>
              <a:path w="228601" h="123815">
                <a:moveTo>
                  <a:pt x="19050" y="28575"/>
                </a:moveTo>
                <a:lnTo>
                  <a:pt x="19050" y="28575"/>
                </a:lnTo>
                <a:lnTo>
                  <a:pt x="19050" y="19167"/>
                </a:lnTo>
                <a:lnTo>
                  <a:pt x="9525" y="19050"/>
                </a:lnTo>
                <a:lnTo>
                  <a:pt x="9525" y="28575"/>
                </a:lnTo>
                <a:lnTo>
                  <a:pt x="0" y="28575"/>
                </a:lnTo>
                <a:lnTo>
                  <a:pt x="0" y="20374"/>
                </a:lnTo>
                <a:lnTo>
                  <a:pt x="1058" y="19933"/>
                </a:lnTo>
                <a:lnTo>
                  <a:pt x="5056" y="19443"/>
                </a:lnTo>
                <a:lnTo>
                  <a:pt x="6546" y="18253"/>
                </a:lnTo>
                <a:lnTo>
                  <a:pt x="9409" y="9927"/>
                </a:lnTo>
                <a:lnTo>
                  <a:pt x="14548" y="9644"/>
                </a:lnTo>
                <a:lnTo>
                  <a:pt x="16048" y="8546"/>
                </a:lnTo>
                <a:lnTo>
                  <a:pt x="18655" y="1334"/>
                </a:lnTo>
                <a:lnTo>
                  <a:pt x="21696" y="593"/>
                </a:lnTo>
                <a:lnTo>
                  <a:pt x="46264" y="0"/>
                </a:lnTo>
                <a:lnTo>
                  <a:pt x="46718" y="1058"/>
                </a:lnTo>
                <a:lnTo>
                  <a:pt x="47222" y="5057"/>
                </a:lnTo>
                <a:lnTo>
                  <a:pt x="48414" y="6546"/>
                </a:lnTo>
                <a:lnTo>
                  <a:pt x="55790" y="9132"/>
                </a:lnTo>
                <a:lnTo>
                  <a:pt x="56545" y="12173"/>
                </a:lnTo>
                <a:lnTo>
                  <a:pt x="56747" y="14465"/>
                </a:lnTo>
                <a:lnTo>
                  <a:pt x="57939" y="15994"/>
                </a:lnTo>
                <a:lnTo>
                  <a:pt x="65316" y="18648"/>
                </a:lnTo>
                <a:lnTo>
                  <a:pt x="66071" y="21694"/>
                </a:lnTo>
                <a:lnTo>
                  <a:pt x="66675" y="66851"/>
                </a:lnTo>
                <a:lnTo>
                  <a:pt x="66675" y="80709"/>
                </a:lnTo>
                <a:lnTo>
                  <a:pt x="63853" y="86318"/>
                </a:lnTo>
                <a:lnTo>
                  <a:pt x="60129" y="92339"/>
                </a:lnTo>
                <a:lnTo>
                  <a:pt x="57543" y="102928"/>
                </a:lnTo>
                <a:lnTo>
                  <a:pt x="48983" y="112814"/>
                </a:lnTo>
                <a:lnTo>
                  <a:pt x="45407" y="113640"/>
                </a:lnTo>
                <a:lnTo>
                  <a:pt x="42971" y="113860"/>
                </a:lnTo>
                <a:lnTo>
                  <a:pt x="41347" y="115065"/>
                </a:lnTo>
                <a:lnTo>
                  <a:pt x="38528" y="122462"/>
                </a:lnTo>
                <a:lnTo>
                  <a:pt x="35468" y="123219"/>
                </a:lnTo>
                <a:lnTo>
                  <a:pt x="28695" y="123814"/>
                </a:lnTo>
                <a:lnTo>
                  <a:pt x="19445" y="114692"/>
                </a:lnTo>
                <a:lnTo>
                  <a:pt x="19060" y="105177"/>
                </a:lnTo>
                <a:lnTo>
                  <a:pt x="37705" y="86121"/>
                </a:lnTo>
                <a:lnTo>
                  <a:pt x="61694" y="85728"/>
                </a:lnTo>
                <a:lnTo>
                  <a:pt x="67284" y="88548"/>
                </a:lnTo>
                <a:lnTo>
                  <a:pt x="73296" y="92271"/>
                </a:lnTo>
                <a:lnTo>
                  <a:pt x="83879" y="94858"/>
                </a:lnTo>
                <a:lnTo>
                  <a:pt x="131471" y="95250"/>
                </a:lnTo>
                <a:lnTo>
                  <a:pt x="146443" y="95250"/>
                </a:lnTo>
                <a:lnTo>
                  <a:pt x="148429" y="94192"/>
                </a:lnTo>
                <a:lnTo>
                  <a:pt x="149752" y="92428"/>
                </a:lnTo>
                <a:lnTo>
                  <a:pt x="150635" y="90193"/>
                </a:lnTo>
                <a:lnTo>
                  <a:pt x="152281" y="88704"/>
                </a:lnTo>
                <a:lnTo>
                  <a:pt x="156933" y="87049"/>
                </a:lnTo>
                <a:lnTo>
                  <a:pt x="174744" y="85842"/>
                </a:lnTo>
                <a:lnTo>
                  <a:pt x="176821" y="84744"/>
                </a:lnTo>
                <a:lnTo>
                  <a:pt x="178205" y="82955"/>
                </a:lnTo>
                <a:lnTo>
                  <a:pt x="179129" y="80703"/>
                </a:lnTo>
                <a:lnTo>
                  <a:pt x="180803" y="79202"/>
                </a:lnTo>
                <a:lnTo>
                  <a:pt x="185484" y="77534"/>
                </a:lnTo>
                <a:lnTo>
                  <a:pt x="194070" y="76596"/>
                </a:lnTo>
                <a:lnTo>
                  <a:pt x="196055" y="75405"/>
                </a:lnTo>
                <a:lnTo>
                  <a:pt x="197379" y="73554"/>
                </a:lnTo>
                <a:lnTo>
                  <a:pt x="198260" y="71261"/>
                </a:lnTo>
                <a:lnTo>
                  <a:pt x="199908" y="69732"/>
                </a:lnTo>
                <a:lnTo>
                  <a:pt x="210154" y="64457"/>
                </a:lnTo>
                <a:lnTo>
                  <a:pt x="217312" y="58594"/>
                </a:lnTo>
                <a:lnTo>
                  <a:pt x="228600" y="5715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501" name="SMARTInkShape-Group443"/>
          <p:cNvGrpSpPr/>
          <p:nvPr/>
        </p:nvGrpSpPr>
        <p:grpSpPr>
          <a:xfrm>
            <a:off x="4410075" y="2743200"/>
            <a:ext cx="933451" cy="1143001"/>
            <a:chOff x="4410075" y="2743200"/>
            <a:chExt cx="933451" cy="1143001"/>
          </a:xfrm>
        </p:grpSpPr>
        <p:sp>
          <p:nvSpPr>
            <p:cNvPr id="26489" name="SMARTInkShape-1947"/>
            <p:cNvSpPr/>
            <p:nvPr>
              <p:custDataLst>
                <p:tags r:id="rId191"/>
              </p:custDataLst>
            </p:nvPr>
          </p:nvSpPr>
          <p:spPr>
            <a:xfrm>
              <a:off x="4572000" y="2994894"/>
              <a:ext cx="28576" cy="43582"/>
            </a:xfrm>
            <a:custGeom>
              <a:avLst/>
              <a:gdLst/>
              <a:ahLst/>
              <a:cxnLst/>
              <a:rect l="0" t="0" r="0" b="0"/>
              <a:pathLst>
                <a:path w="28576" h="43582">
                  <a:moveTo>
                    <a:pt x="0" y="24531"/>
                  </a:moveTo>
                  <a:lnTo>
                    <a:pt x="0" y="24531"/>
                  </a:lnTo>
                  <a:lnTo>
                    <a:pt x="0" y="5516"/>
                  </a:lnTo>
                  <a:lnTo>
                    <a:pt x="5056" y="435"/>
                  </a:lnTo>
                  <a:lnTo>
                    <a:pt x="6545" y="0"/>
                  </a:lnTo>
                  <a:lnTo>
                    <a:pt x="7539" y="769"/>
                  </a:lnTo>
                  <a:lnTo>
                    <a:pt x="9409" y="5206"/>
                  </a:lnTo>
                  <a:lnTo>
                    <a:pt x="14548" y="5399"/>
                  </a:lnTo>
                  <a:lnTo>
                    <a:pt x="16049" y="6485"/>
                  </a:lnTo>
                  <a:lnTo>
                    <a:pt x="18655" y="13675"/>
                  </a:lnTo>
                  <a:lnTo>
                    <a:pt x="21696" y="14414"/>
                  </a:lnTo>
                  <a:lnTo>
                    <a:pt x="23989" y="14611"/>
                  </a:lnTo>
                  <a:lnTo>
                    <a:pt x="25518" y="15801"/>
                  </a:lnTo>
                  <a:lnTo>
                    <a:pt x="28173" y="23172"/>
                  </a:lnTo>
                  <a:lnTo>
                    <a:pt x="28575" y="43546"/>
                  </a:lnTo>
                  <a:lnTo>
                    <a:pt x="10859" y="43581"/>
                  </a:lnTo>
                  <a:lnTo>
                    <a:pt x="10414" y="42523"/>
                  </a:lnTo>
                  <a:lnTo>
                    <a:pt x="9642" y="35380"/>
                  </a:lnTo>
                  <a:lnTo>
                    <a:pt x="117" y="24657"/>
                  </a:lnTo>
                  <a:lnTo>
                    <a:pt x="10" y="16341"/>
                  </a:lnTo>
                  <a:lnTo>
                    <a:pt x="9409" y="24425"/>
                  </a:lnTo>
                  <a:lnTo>
                    <a:pt x="19050" y="2453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90" name="SMARTInkShape-1948"/>
            <p:cNvSpPr/>
            <p:nvPr>
              <p:custDataLst>
                <p:tags r:id="rId192"/>
              </p:custDataLst>
            </p:nvPr>
          </p:nvSpPr>
          <p:spPr>
            <a:xfrm>
              <a:off x="5172075" y="3638550"/>
              <a:ext cx="19051" cy="132913"/>
            </a:xfrm>
            <a:custGeom>
              <a:avLst/>
              <a:gdLst/>
              <a:ahLst/>
              <a:cxnLst/>
              <a:rect l="0" t="0" r="0" b="0"/>
              <a:pathLst>
                <a:path w="19051" h="132913">
                  <a:moveTo>
                    <a:pt x="19050" y="0"/>
                  </a:moveTo>
                  <a:lnTo>
                    <a:pt x="19050" y="0"/>
                  </a:lnTo>
                  <a:lnTo>
                    <a:pt x="10849" y="8201"/>
                  </a:lnTo>
                  <a:lnTo>
                    <a:pt x="9641" y="17610"/>
                  </a:lnTo>
                  <a:lnTo>
                    <a:pt x="4502" y="23680"/>
                  </a:lnTo>
                  <a:lnTo>
                    <a:pt x="3001" y="24253"/>
                  </a:lnTo>
                  <a:lnTo>
                    <a:pt x="2001" y="23577"/>
                  </a:lnTo>
                  <a:lnTo>
                    <a:pt x="1334" y="22068"/>
                  </a:lnTo>
                  <a:lnTo>
                    <a:pt x="889" y="22120"/>
                  </a:lnTo>
                  <a:lnTo>
                    <a:pt x="264" y="27250"/>
                  </a:lnTo>
                  <a:lnTo>
                    <a:pt x="2" y="72157"/>
                  </a:lnTo>
                  <a:lnTo>
                    <a:pt x="0" y="117866"/>
                  </a:lnTo>
                  <a:lnTo>
                    <a:pt x="1058" y="119853"/>
                  </a:lnTo>
                  <a:lnTo>
                    <a:pt x="2822" y="121177"/>
                  </a:lnTo>
                  <a:lnTo>
                    <a:pt x="5056" y="122060"/>
                  </a:lnTo>
                  <a:lnTo>
                    <a:pt x="6545" y="123706"/>
                  </a:lnTo>
                  <a:lnTo>
                    <a:pt x="9132" y="131871"/>
                  </a:lnTo>
                  <a:lnTo>
                    <a:pt x="12173" y="132693"/>
                  </a:lnTo>
                  <a:lnTo>
                    <a:pt x="14465" y="132912"/>
                  </a:lnTo>
                  <a:lnTo>
                    <a:pt x="15994" y="131999"/>
                  </a:lnTo>
                  <a:lnTo>
                    <a:pt x="17013" y="130333"/>
                  </a:lnTo>
                  <a:lnTo>
                    <a:pt x="18447" y="122931"/>
                  </a:lnTo>
                  <a:lnTo>
                    <a:pt x="1905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91" name="SMARTInkShape-1949"/>
            <p:cNvSpPr/>
            <p:nvPr>
              <p:custDataLst>
                <p:tags r:id="rId193"/>
              </p:custDataLst>
            </p:nvPr>
          </p:nvSpPr>
          <p:spPr>
            <a:xfrm>
              <a:off x="4953358" y="3028951"/>
              <a:ext cx="142518" cy="104658"/>
            </a:xfrm>
            <a:custGeom>
              <a:avLst/>
              <a:gdLst/>
              <a:ahLst/>
              <a:cxnLst/>
              <a:rect l="0" t="0" r="0" b="0"/>
              <a:pathLst>
                <a:path w="142518" h="104658">
                  <a:moveTo>
                    <a:pt x="9167" y="38099"/>
                  </a:moveTo>
                  <a:lnTo>
                    <a:pt x="9167" y="38099"/>
                  </a:lnTo>
                  <a:lnTo>
                    <a:pt x="4111" y="38099"/>
                  </a:lnTo>
                  <a:lnTo>
                    <a:pt x="2622" y="37041"/>
                  </a:lnTo>
                  <a:lnTo>
                    <a:pt x="1628" y="35277"/>
                  </a:lnTo>
                  <a:lnTo>
                    <a:pt x="35" y="29898"/>
                  </a:lnTo>
                  <a:lnTo>
                    <a:pt x="7877" y="20489"/>
                  </a:lnTo>
                  <a:lnTo>
                    <a:pt x="7249" y="20009"/>
                  </a:lnTo>
                  <a:lnTo>
                    <a:pt x="852" y="19175"/>
                  </a:lnTo>
                  <a:lnTo>
                    <a:pt x="180" y="16283"/>
                  </a:lnTo>
                  <a:lnTo>
                    <a:pt x="0" y="14030"/>
                  </a:lnTo>
                  <a:lnTo>
                    <a:pt x="939" y="12528"/>
                  </a:lnTo>
                  <a:lnTo>
                    <a:pt x="2623" y="11527"/>
                  </a:lnTo>
                  <a:lnTo>
                    <a:pt x="10050" y="10118"/>
                  </a:lnTo>
                  <a:lnTo>
                    <a:pt x="12930" y="9920"/>
                  </a:lnTo>
                  <a:lnTo>
                    <a:pt x="14852" y="8729"/>
                  </a:lnTo>
                  <a:lnTo>
                    <a:pt x="16132" y="6878"/>
                  </a:lnTo>
                  <a:lnTo>
                    <a:pt x="16985" y="4585"/>
                  </a:lnTo>
                  <a:lnTo>
                    <a:pt x="18613" y="3056"/>
                  </a:lnTo>
                  <a:lnTo>
                    <a:pt x="23242" y="1358"/>
                  </a:lnTo>
                  <a:lnTo>
                    <a:pt x="61326" y="0"/>
                  </a:lnTo>
                  <a:lnTo>
                    <a:pt x="62989" y="1058"/>
                  </a:lnTo>
                  <a:lnTo>
                    <a:pt x="64099" y="2822"/>
                  </a:lnTo>
                  <a:lnTo>
                    <a:pt x="64838" y="5055"/>
                  </a:lnTo>
                  <a:lnTo>
                    <a:pt x="66390" y="6545"/>
                  </a:lnTo>
                  <a:lnTo>
                    <a:pt x="74388" y="9132"/>
                  </a:lnTo>
                  <a:lnTo>
                    <a:pt x="80468" y="9408"/>
                  </a:lnTo>
                  <a:lnTo>
                    <a:pt x="82101" y="10505"/>
                  </a:lnTo>
                  <a:lnTo>
                    <a:pt x="83190" y="12294"/>
                  </a:lnTo>
                  <a:lnTo>
                    <a:pt x="85080" y="19218"/>
                  </a:lnTo>
                  <a:lnTo>
                    <a:pt x="85364" y="45781"/>
                  </a:lnTo>
                  <a:lnTo>
                    <a:pt x="78820" y="54864"/>
                  </a:lnTo>
                  <a:lnTo>
                    <a:pt x="76725" y="63763"/>
                  </a:lnTo>
                  <a:lnTo>
                    <a:pt x="76234" y="69966"/>
                  </a:lnTo>
                  <a:lnTo>
                    <a:pt x="75045" y="72044"/>
                  </a:lnTo>
                  <a:lnTo>
                    <a:pt x="73193" y="73429"/>
                  </a:lnTo>
                  <a:lnTo>
                    <a:pt x="70902" y="74352"/>
                  </a:lnTo>
                  <a:lnTo>
                    <a:pt x="69373" y="76026"/>
                  </a:lnTo>
                  <a:lnTo>
                    <a:pt x="67675" y="80708"/>
                  </a:lnTo>
                  <a:lnTo>
                    <a:pt x="66165" y="82380"/>
                  </a:lnTo>
                  <a:lnTo>
                    <a:pt x="61663" y="84238"/>
                  </a:lnTo>
                  <a:lnTo>
                    <a:pt x="60039" y="85791"/>
                  </a:lnTo>
                  <a:lnTo>
                    <a:pt x="56829" y="95121"/>
                  </a:lnTo>
                  <a:lnTo>
                    <a:pt x="56792" y="104378"/>
                  </a:lnTo>
                  <a:lnTo>
                    <a:pt x="61848" y="104657"/>
                  </a:lnTo>
                  <a:lnTo>
                    <a:pt x="63337" y="103637"/>
                  </a:lnTo>
                  <a:lnTo>
                    <a:pt x="64331" y="101900"/>
                  </a:lnTo>
                  <a:lnTo>
                    <a:pt x="64993" y="99683"/>
                  </a:lnTo>
                  <a:lnTo>
                    <a:pt x="66493" y="98205"/>
                  </a:lnTo>
                  <a:lnTo>
                    <a:pt x="70981" y="96563"/>
                  </a:lnTo>
                  <a:lnTo>
                    <a:pt x="72602" y="95067"/>
                  </a:lnTo>
                  <a:lnTo>
                    <a:pt x="74402" y="90582"/>
                  </a:lnTo>
                  <a:lnTo>
                    <a:pt x="75940" y="88963"/>
                  </a:lnTo>
                  <a:lnTo>
                    <a:pt x="88973" y="81094"/>
                  </a:lnTo>
                  <a:lnTo>
                    <a:pt x="120299" y="49715"/>
                  </a:lnTo>
                  <a:lnTo>
                    <a:pt x="142517" y="95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92" name="SMARTInkShape-1950"/>
            <p:cNvSpPr/>
            <p:nvPr>
              <p:custDataLst>
                <p:tags r:id="rId194"/>
              </p:custDataLst>
            </p:nvPr>
          </p:nvSpPr>
          <p:spPr>
            <a:xfrm>
              <a:off x="4886370" y="3591052"/>
              <a:ext cx="190456" cy="28449"/>
            </a:xfrm>
            <a:custGeom>
              <a:avLst/>
              <a:gdLst/>
              <a:ahLst/>
              <a:cxnLst/>
              <a:rect l="0" t="0" r="0" b="0"/>
              <a:pathLst>
                <a:path w="190456" h="28449">
                  <a:moveTo>
                    <a:pt x="19005" y="28448"/>
                  </a:moveTo>
                  <a:lnTo>
                    <a:pt x="19005" y="28448"/>
                  </a:lnTo>
                  <a:lnTo>
                    <a:pt x="105" y="28448"/>
                  </a:lnTo>
                  <a:lnTo>
                    <a:pt x="0" y="23391"/>
                  </a:lnTo>
                  <a:lnTo>
                    <a:pt x="1043" y="21902"/>
                  </a:lnTo>
                  <a:lnTo>
                    <a:pt x="2797" y="20909"/>
                  </a:lnTo>
                  <a:lnTo>
                    <a:pt x="16205" y="18126"/>
                  </a:lnTo>
                  <a:lnTo>
                    <a:pt x="25465" y="12454"/>
                  </a:lnTo>
                  <a:lnTo>
                    <a:pt x="58960" y="1317"/>
                  </a:lnTo>
                  <a:lnTo>
                    <a:pt x="95615" y="0"/>
                  </a:lnTo>
                  <a:lnTo>
                    <a:pt x="142970" y="8814"/>
                  </a:lnTo>
                  <a:lnTo>
                    <a:pt x="154534" y="10197"/>
                  </a:lnTo>
                  <a:lnTo>
                    <a:pt x="190455" y="2844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93" name="SMARTInkShape-1951"/>
            <p:cNvSpPr/>
            <p:nvPr>
              <p:custDataLst>
                <p:tags r:id="rId195"/>
              </p:custDataLst>
            </p:nvPr>
          </p:nvSpPr>
          <p:spPr>
            <a:xfrm>
              <a:off x="5163874" y="3352800"/>
              <a:ext cx="179652" cy="104776"/>
            </a:xfrm>
            <a:custGeom>
              <a:avLst/>
              <a:gdLst/>
              <a:ahLst/>
              <a:cxnLst/>
              <a:rect l="0" t="0" r="0" b="0"/>
              <a:pathLst>
                <a:path w="179652" h="104776">
                  <a:moveTo>
                    <a:pt x="8201" y="9525"/>
                  </a:moveTo>
                  <a:lnTo>
                    <a:pt x="8201" y="9525"/>
                  </a:lnTo>
                  <a:lnTo>
                    <a:pt x="0" y="9525"/>
                  </a:lnTo>
                  <a:lnTo>
                    <a:pt x="6993" y="1324"/>
                  </a:lnTo>
                  <a:lnTo>
                    <a:pt x="16295" y="117"/>
                  </a:lnTo>
                  <a:lnTo>
                    <a:pt x="41313" y="0"/>
                  </a:lnTo>
                  <a:lnTo>
                    <a:pt x="46906" y="2823"/>
                  </a:lnTo>
                  <a:lnTo>
                    <a:pt x="52920" y="6546"/>
                  </a:lnTo>
                  <a:lnTo>
                    <a:pt x="65405" y="8936"/>
                  </a:lnTo>
                  <a:lnTo>
                    <a:pt x="68562" y="9132"/>
                  </a:lnTo>
                  <a:lnTo>
                    <a:pt x="70667" y="10322"/>
                  </a:lnTo>
                  <a:lnTo>
                    <a:pt x="72069" y="12173"/>
                  </a:lnTo>
                  <a:lnTo>
                    <a:pt x="74322" y="17692"/>
                  </a:lnTo>
                  <a:lnTo>
                    <a:pt x="81312" y="26386"/>
                  </a:lnTo>
                  <a:lnTo>
                    <a:pt x="83486" y="35217"/>
                  </a:lnTo>
                  <a:lnTo>
                    <a:pt x="84401" y="74353"/>
                  </a:lnTo>
                  <a:lnTo>
                    <a:pt x="76200" y="84239"/>
                  </a:lnTo>
                  <a:lnTo>
                    <a:pt x="74992" y="93795"/>
                  </a:lnTo>
                  <a:lnTo>
                    <a:pt x="74910" y="99875"/>
                  </a:lnTo>
                  <a:lnTo>
                    <a:pt x="75957" y="101509"/>
                  </a:lnTo>
                  <a:lnTo>
                    <a:pt x="77713" y="102597"/>
                  </a:lnTo>
                  <a:lnTo>
                    <a:pt x="84579" y="104489"/>
                  </a:lnTo>
                  <a:lnTo>
                    <a:pt x="130771" y="104775"/>
                  </a:lnTo>
                  <a:lnTo>
                    <a:pt x="139582" y="101953"/>
                  </a:lnTo>
                  <a:lnTo>
                    <a:pt x="148084" y="98229"/>
                  </a:lnTo>
                  <a:lnTo>
                    <a:pt x="163712" y="95074"/>
                  </a:lnTo>
                  <a:lnTo>
                    <a:pt x="179651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94" name="SMARTInkShape-1952"/>
            <p:cNvSpPr/>
            <p:nvPr>
              <p:custDataLst>
                <p:tags r:id="rId196"/>
              </p:custDataLst>
            </p:nvPr>
          </p:nvSpPr>
          <p:spPr>
            <a:xfrm>
              <a:off x="4686311" y="2990851"/>
              <a:ext cx="180965" cy="28575"/>
            </a:xfrm>
            <a:custGeom>
              <a:avLst/>
              <a:gdLst/>
              <a:ahLst/>
              <a:cxnLst/>
              <a:rect l="0" t="0" r="0" b="0"/>
              <a:pathLst>
                <a:path w="180965" h="28575">
                  <a:moveTo>
                    <a:pt x="28564" y="28574"/>
                  </a:moveTo>
                  <a:lnTo>
                    <a:pt x="28564" y="28574"/>
                  </a:lnTo>
                  <a:lnTo>
                    <a:pt x="4967" y="28574"/>
                  </a:lnTo>
                  <a:lnTo>
                    <a:pt x="3308" y="26457"/>
                  </a:lnTo>
                  <a:lnTo>
                    <a:pt x="0" y="9593"/>
                  </a:lnTo>
                  <a:lnTo>
                    <a:pt x="26731" y="9525"/>
                  </a:lnTo>
                  <a:lnTo>
                    <a:pt x="49045" y="1985"/>
                  </a:lnTo>
                  <a:lnTo>
                    <a:pt x="93805" y="34"/>
                  </a:lnTo>
                  <a:lnTo>
                    <a:pt x="135070" y="0"/>
                  </a:lnTo>
                  <a:lnTo>
                    <a:pt x="142222" y="2822"/>
                  </a:lnTo>
                  <a:lnTo>
                    <a:pt x="145611" y="5055"/>
                  </a:lnTo>
                  <a:lnTo>
                    <a:pt x="160494" y="8200"/>
                  </a:lnTo>
                  <a:lnTo>
                    <a:pt x="180964" y="95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95" name="SMARTInkShape-1953"/>
            <p:cNvSpPr/>
            <p:nvPr>
              <p:custDataLst>
                <p:tags r:id="rId197"/>
              </p:custDataLst>
            </p:nvPr>
          </p:nvSpPr>
          <p:spPr>
            <a:xfrm>
              <a:off x="4905770" y="2743200"/>
              <a:ext cx="228206" cy="95248"/>
            </a:xfrm>
            <a:custGeom>
              <a:avLst/>
              <a:gdLst/>
              <a:ahLst/>
              <a:cxnLst/>
              <a:rect l="0" t="0" r="0" b="0"/>
              <a:pathLst>
                <a:path w="228206" h="95248">
                  <a:moveTo>
                    <a:pt x="37705" y="19050"/>
                  </a:moveTo>
                  <a:lnTo>
                    <a:pt x="37705" y="19050"/>
                  </a:lnTo>
                  <a:lnTo>
                    <a:pt x="14108" y="19050"/>
                  </a:lnTo>
                  <a:lnTo>
                    <a:pt x="12449" y="17992"/>
                  </a:lnTo>
                  <a:lnTo>
                    <a:pt x="11342" y="16228"/>
                  </a:lnTo>
                  <a:lnTo>
                    <a:pt x="9785" y="8689"/>
                  </a:lnTo>
                  <a:lnTo>
                    <a:pt x="9260" y="1716"/>
                  </a:lnTo>
                  <a:lnTo>
                    <a:pt x="8158" y="1144"/>
                  </a:lnTo>
                  <a:lnTo>
                    <a:pt x="0" y="45"/>
                  </a:lnTo>
                  <a:lnTo>
                    <a:pt x="32808" y="0"/>
                  </a:lnTo>
                  <a:lnTo>
                    <a:pt x="38350" y="2822"/>
                  </a:lnTo>
                  <a:lnTo>
                    <a:pt x="64826" y="27125"/>
                  </a:lnTo>
                  <a:lnTo>
                    <a:pt x="67052" y="35893"/>
                  </a:lnTo>
                  <a:lnTo>
                    <a:pt x="74443" y="45871"/>
                  </a:lnTo>
                  <a:lnTo>
                    <a:pt x="75536" y="54883"/>
                  </a:lnTo>
                  <a:lnTo>
                    <a:pt x="75685" y="60729"/>
                  </a:lnTo>
                  <a:lnTo>
                    <a:pt x="74667" y="62711"/>
                  </a:lnTo>
                  <a:lnTo>
                    <a:pt x="72930" y="64032"/>
                  </a:lnTo>
                  <a:lnTo>
                    <a:pt x="70713" y="64913"/>
                  </a:lnTo>
                  <a:lnTo>
                    <a:pt x="69236" y="66559"/>
                  </a:lnTo>
                  <a:lnTo>
                    <a:pt x="66669" y="74721"/>
                  </a:lnTo>
                  <a:lnTo>
                    <a:pt x="66280" y="93888"/>
                  </a:lnTo>
                  <a:lnTo>
                    <a:pt x="67339" y="94342"/>
                  </a:lnTo>
                  <a:lnTo>
                    <a:pt x="98161" y="95247"/>
                  </a:lnTo>
                  <a:lnTo>
                    <a:pt x="104438" y="92426"/>
                  </a:lnTo>
                  <a:lnTo>
                    <a:pt x="107594" y="90192"/>
                  </a:lnTo>
                  <a:lnTo>
                    <a:pt x="122148" y="87049"/>
                  </a:lnTo>
                  <a:lnTo>
                    <a:pt x="152254" y="83077"/>
                  </a:lnTo>
                  <a:lnTo>
                    <a:pt x="171128" y="78238"/>
                  </a:lnTo>
                  <a:lnTo>
                    <a:pt x="190127" y="73982"/>
                  </a:lnTo>
                  <a:lnTo>
                    <a:pt x="228205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96" name="SMARTInkShape-1954"/>
            <p:cNvSpPr/>
            <p:nvPr>
              <p:custDataLst>
                <p:tags r:id="rId198"/>
              </p:custDataLst>
            </p:nvPr>
          </p:nvSpPr>
          <p:spPr>
            <a:xfrm>
              <a:off x="4505325" y="3419476"/>
              <a:ext cx="76201" cy="466725"/>
            </a:xfrm>
            <a:custGeom>
              <a:avLst/>
              <a:gdLst/>
              <a:ahLst/>
              <a:cxnLst/>
              <a:rect l="0" t="0" r="0" b="0"/>
              <a:pathLst>
                <a:path w="76201" h="466725">
                  <a:moveTo>
                    <a:pt x="0" y="28574"/>
                  </a:moveTo>
                  <a:lnTo>
                    <a:pt x="0" y="28574"/>
                  </a:lnTo>
                  <a:lnTo>
                    <a:pt x="0" y="23517"/>
                  </a:lnTo>
                  <a:lnTo>
                    <a:pt x="1058" y="22028"/>
                  </a:lnTo>
                  <a:lnTo>
                    <a:pt x="2822" y="21035"/>
                  </a:lnTo>
                  <a:lnTo>
                    <a:pt x="5056" y="20373"/>
                  </a:lnTo>
                  <a:lnTo>
                    <a:pt x="6545" y="18873"/>
                  </a:lnTo>
                  <a:lnTo>
                    <a:pt x="10321" y="9426"/>
                  </a:lnTo>
                  <a:lnTo>
                    <a:pt x="19050" y="0"/>
                  </a:lnTo>
                  <a:lnTo>
                    <a:pt x="19050" y="42561"/>
                  </a:lnTo>
                  <a:lnTo>
                    <a:pt x="19050" y="86033"/>
                  </a:lnTo>
                  <a:lnTo>
                    <a:pt x="21872" y="116555"/>
                  </a:lnTo>
                  <a:lnTo>
                    <a:pt x="28751" y="163279"/>
                  </a:lnTo>
                  <a:lnTo>
                    <a:pt x="35940" y="207622"/>
                  </a:lnTo>
                  <a:lnTo>
                    <a:pt x="42730" y="247268"/>
                  </a:lnTo>
                  <a:lnTo>
                    <a:pt x="46981" y="292402"/>
                  </a:lnTo>
                  <a:lnTo>
                    <a:pt x="50256" y="316295"/>
                  </a:lnTo>
                  <a:lnTo>
                    <a:pt x="56243" y="355663"/>
                  </a:lnTo>
                  <a:lnTo>
                    <a:pt x="59793" y="388342"/>
                  </a:lnTo>
                  <a:lnTo>
                    <a:pt x="65768" y="415441"/>
                  </a:lnTo>
                  <a:lnTo>
                    <a:pt x="66556" y="439797"/>
                  </a:lnTo>
                  <a:lnTo>
                    <a:pt x="69445" y="446995"/>
                  </a:lnTo>
                  <a:lnTo>
                    <a:pt x="74866" y="455184"/>
                  </a:lnTo>
                  <a:lnTo>
                    <a:pt x="76200" y="4667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97" name="SMARTInkShape-1955"/>
            <p:cNvSpPr/>
            <p:nvPr>
              <p:custDataLst>
                <p:tags r:id="rId199"/>
              </p:custDataLst>
            </p:nvPr>
          </p:nvSpPr>
          <p:spPr>
            <a:xfrm>
              <a:off x="4410075" y="2743200"/>
              <a:ext cx="76201" cy="513909"/>
            </a:xfrm>
            <a:custGeom>
              <a:avLst/>
              <a:gdLst/>
              <a:ahLst/>
              <a:cxnLst/>
              <a:rect l="0" t="0" r="0" b="0"/>
              <a:pathLst>
                <a:path w="76201" h="513909">
                  <a:moveTo>
                    <a:pt x="0" y="38100"/>
                  </a:moveTo>
                  <a:lnTo>
                    <a:pt x="0" y="38100"/>
                  </a:lnTo>
                  <a:lnTo>
                    <a:pt x="0" y="11000"/>
                  </a:lnTo>
                  <a:lnTo>
                    <a:pt x="9522" y="3"/>
                  </a:lnTo>
                  <a:lnTo>
                    <a:pt x="9525" y="0"/>
                  </a:lnTo>
                  <a:lnTo>
                    <a:pt x="9525" y="45697"/>
                  </a:lnTo>
                  <a:lnTo>
                    <a:pt x="9525" y="89196"/>
                  </a:lnTo>
                  <a:lnTo>
                    <a:pt x="12347" y="117181"/>
                  </a:lnTo>
                  <a:lnTo>
                    <a:pt x="18167" y="161246"/>
                  </a:lnTo>
                  <a:lnTo>
                    <a:pt x="18934" y="201399"/>
                  </a:lnTo>
                  <a:lnTo>
                    <a:pt x="21857" y="247831"/>
                  </a:lnTo>
                  <a:lnTo>
                    <a:pt x="28749" y="288753"/>
                  </a:lnTo>
                  <a:lnTo>
                    <a:pt x="36660" y="333771"/>
                  </a:lnTo>
                  <a:lnTo>
                    <a:pt x="40732" y="373513"/>
                  </a:lnTo>
                  <a:lnTo>
                    <a:pt x="47020" y="418443"/>
                  </a:lnTo>
                  <a:lnTo>
                    <a:pt x="48414" y="431508"/>
                  </a:lnTo>
                  <a:lnTo>
                    <a:pt x="56545" y="473411"/>
                  </a:lnTo>
                  <a:lnTo>
                    <a:pt x="57115" y="498309"/>
                  </a:lnTo>
                  <a:lnTo>
                    <a:pt x="58184" y="500481"/>
                  </a:lnTo>
                  <a:lnTo>
                    <a:pt x="59957" y="501929"/>
                  </a:lnTo>
                  <a:lnTo>
                    <a:pt x="62196" y="502894"/>
                  </a:lnTo>
                  <a:lnTo>
                    <a:pt x="63689" y="504596"/>
                  </a:lnTo>
                  <a:lnTo>
                    <a:pt x="66559" y="513908"/>
                  </a:lnTo>
                  <a:lnTo>
                    <a:pt x="66665" y="506110"/>
                  </a:lnTo>
                  <a:lnTo>
                    <a:pt x="76200" y="476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98" name="SMARTInkShape-1956"/>
            <p:cNvSpPr/>
            <p:nvPr>
              <p:custDataLst>
                <p:tags r:id="rId200"/>
              </p:custDataLst>
            </p:nvPr>
          </p:nvSpPr>
          <p:spPr>
            <a:xfrm>
              <a:off x="4733925" y="3562505"/>
              <a:ext cx="19051" cy="95085"/>
            </a:xfrm>
            <a:custGeom>
              <a:avLst/>
              <a:gdLst/>
              <a:ahLst/>
              <a:cxnLst/>
              <a:rect l="0" t="0" r="0" b="0"/>
              <a:pathLst>
                <a:path w="19051" h="95085">
                  <a:moveTo>
                    <a:pt x="19050" y="76045"/>
                  </a:moveTo>
                  <a:lnTo>
                    <a:pt x="19050" y="76045"/>
                  </a:lnTo>
                  <a:lnTo>
                    <a:pt x="19050" y="81102"/>
                  </a:lnTo>
                  <a:lnTo>
                    <a:pt x="17992" y="82591"/>
                  </a:lnTo>
                  <a:lnTo>
                    <a:pt x="16228" y="83584"/>
                  </a:lnTo>
                  <a:lnTo>
                    <a:pt x="13994" y="84246"/>
                  </a:lnTo>
                  <a:lnTo>
                    <a:pt x="12505" y="85746"/>
                  </a:lnTo>
                  <a:lnTo>
                    <a:pt x="9641" y="94669"/>
                  </a:lnTo>
                  <a:lnTo>
                    <a:pt x="395" y="95084"/>
                  </a:lnTo>
                  <a:lnTo>
                    <a:pt x="0" y="48359"/>
                  </a:lnTo>
                  <a:lnTo>
                    <a:pt x="0" y="1024"/>
                  </a:lnTo>
                  <a:lnTo>
                    <a:pt x="0" y="0"/>
                  </a:lnTo>
                  <a:lnTo>
                    <a:pt x="0" y="2842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99" name="SMARTInkShape-1957"/>
            <p:cNvSpPr/>
            <p:nvPr>
              <p:custDataLst>
                <p:tags r:id="rId201"/>
              </p:custDataLst>
            </p:nvPr>
          </p:nvSpPr>
          <p:spPr>
            <a:xfrm>
              <a:off x="4752975" y="2847975"/>
              <a:ext cx="142876" cy="276226"/>
            </a:xfrm>
            <a:custGeom>
              <a:avLst/>
              <a:gdLst/>
              <a:ahLst/>
              <a:cxnLst/>
              <a:rect l="0" t="0" r="0" b="0"/>
              <a:pathLst>
                <a:path w="142876" h="276226">
                  <a:moveTo>
                    <a:pt x="0" y="0"/>
                  </a:moveTo>
                  <a:lnTo>
                    <a:pt x="0" y="0"/>
                  </a:lnTo>
                  <a:lnTo>
                    <a:pt x="0" y="45518"/>
                  </a:lnTo>
                  <a:lnTo>
                    <a:pt x="1058" y="73201"/>
                  </a:lnTo>
                  <a:lnTo>
                    <a:pt x="8201" y="102041"/>
                  </a:lnTo>
                  <a:lnTo>
                    <a:pt x="9473" y="144879"/>
                  </a:lnTo>
                  <a:lnTo>
                    <a:pt x="8460" y="173830"/>
                  </a:lnTo>
                  <a:lnTo>
                    <a:pt x="1984" y="192538"/>
                  </a:lnTo>
                  <a:lnTo>
                    <a:pt x="16" y="238067"/>
                  </a:lnTo>
                  <a:lnTo>
                    <a:pt x="0" y="261673"/>
                  </a:lnTo>
                  <a:lnTo>
                    <a:pt x="2822" y="267288"/>
                  </a:lnTo>
                  <a:lnTo>
                    <a:pt x="9409" y="276070"/>
                  </a:lnTo>
                  <a:lnTo>
                    <a:pt x="41406" y="276225"/>
                  </a:lnTo>
                  <a:lnTo>
                    <a:pt x="47683" y="273403"/>
                  </a:lnTo>
                  <a:lnTo>
                    <a:pt x="55280" y="268024"/>
                  </a:lnTo>
                  <a:lnTo>
                    <a:pt x="64385" y="265903"/>
                  </a:lnTo>
                  <a:lnTo>
                    <a:pt x="73287" y="260231"/>
                  </a:lnTo>
                  <a:lnTo>
                    <a:pt x="85777" y="257779"/>
                  </a:lnTo>
                  <a:lnTo>
                    <a:pt x="88934" y="257577"/>
                  </a:lnTo>
                  <a:lnTo>
                    <a:pt x="95266" y="254532"/>
                  </a:lnTo>
                  <a:lnTo>
                    <a:pt x="102896" y="249010"/>
                  </a:lnTo>
                  <a:lnTo>
                    <a:pt x="109275" y="248052"/>
                  </a:lnTo>
                  <a:lnTo>
                    <a:pt x="110950" y="246860"/>
                  </a:lnTo>
                  <a:lnTo>
                    <a:pt x="112067" y="245007"/>
                  </a:lnTo>
                  <a:lnTo>
                    <a:pt x="112812" y="242713"/>
                  </a:lnTo>
                  <a:lnTo>
                    <a:pt x="114366" y="241183"/>
                  </a:lnTo>
                  <a:lnTo>
                    <a:pt x="118915" y="239485"/>
                  </a:lnTo>
                  <a:lnTo>
                    <a:pt x="127427" y="238527"/>
                  </a:lnTo>
                  <a:lnTo>
                    <a:pt x="129401" y="237335"/>
                  </a:lnTo>
                  <a:lnTo>
                    <a:pt x="130718" y="235482"/>
                  </a:lnTo>
                  <a:lnTo>
                    <a:pt x="131595" y="233188"/>
                  </a:lnTo>
                  <a:lnTo>
                    <a:pt x="133238" y="231658"/>
                  </a:lnTo>
                  <a:lnTo>
                    <a:pt x="137886" y="229960"/>
                  </a:lnTo>
                  <a:lnTo>
                    <a:pt x="139550" y="228448"/>
                  </a:lnTo>
                  <a:lnTo>
                    <a:pt x="142875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00" name="SMARTInkShape-1958"/>
            <p:cNvSpPr/>
            <p:nvPr>
              <p:custDataLst>
                <p:tags r:id="rId202"/>
              </p:custDataLst>
            </p:nvPr>
          </p:nvSpPr>
          <p:spPr>
            <a:xfrm>
              <a:off x="4963849" y="3419485"/>
              <a:ext cx="103452" cy="323435"/>
            </a:xfrm>
            <a:custGeom>
              <a:avLst/>
              <a:gdLst/>
              <a:ahLst/>
              <a:cxnLst/>
              <a:rect l="0" t="0" r="0" b="0"/>
              <a:pathLst>
                <a:path w="103452" h="323435">
                  <a:moveTo>
                    <a:pt x="27251" y="9515"/>
                  </a:moveTo>
                  <a:lnTo>
                    <a:pt x="27251" y="9515"/>
                  </a:lnTo>
                  <a:lnTo>
                    <a:pt x="27251" y="1314"/>
                  </a:lnTo>
                  <a:lnTo>
                    <a:pt x="26193" y="873"/>
                  </a:lnTo>
                  <a:lnTo>
                    <a:pt x="17842" y="0"/>
                  </a:lnTo>
                  <a:lnTo>
                    <a:pt x="17729" y="22380"/>
                  </a:lnTo>
                  <a:lnTo>
                    <a:pt x="14906" y="28638"/>
                  </a:lnTo>
                  <a:lnTo>
                    <a:pt x="11181" y="34948"/>
                  </a:lnTo>
                  <a:lnTo>
                    <a:pt x="9084" y="45508"/>
                  </a:lnTo>
                  <a:lnTo>
                    <a:pt x="8224" y="91979"/>
                  </a:lnTo>
                  <a:lnTo>
                    <a:pt x="8202" y="133521"/>
                  </a:lnTo>
                  <a:lnTo>
                    <a:pt x="7143" y="146120"/>
                  </a:lnTo>
                  <a:lnTo>
                    <a:pt x="0" y="177800"/>
                  </a:lnTo>
                  <a:lnTo>
                    <a:pt x="7665" y="221051"/>
                  </a:lnTo>
                  <a:lnTo>
                    <a:pt x="8191" y="268410"/>
                  </a:lnTo>
                  <a:lnTo>
                    <a:pt x="8198" y="278959"/>
                  </a:lnTo>
                  <a:lnTo>
                    <a:pt x="11021" y="285548"/>
                  </a:lnTo>
                  <a:lnTo>
                    <a:pt x="16402" y="293345"/>
                  </a:lnTo>
                  <a:lnTo>
                    <a:pt x="18522" y="302490"/>
                  </a:lnTo>
                  <a:lnTo>
                    <a:pt x="35418" y="322470"/>
                  </a:lnTo>
                  <a:lnTo>
                    <a:pt x="41430" y="323434"/>
                  </a:lnTo>
                  <a:lnTo>
                    <a:pt x="43054" y="322511"/>
                  </a:lnTo>
                  <a:lnTo>
                    <a:pt x="44136" y="320837"/>
                  </a:lnTo>
                  <a:lnTo>
                    <a:pt x="44858" y="318663"/>
                  </a:lnTo>
                  <a:lnTo>
                    <a:pt x="46397" y="317214"/>
                  </a:lnTo>
                  <a:lnTo>
                    <a:pt x="50930" y="315604"/>
                  </a:lnTo>
                  <a:lnTo>
                    <a:pt x="62463" y="313511"/>
                  </a:lnTo>
                  <a:lnTo>
                    <a:pt x="73032" y="306148"/>
                  </a:lnTo>
                  <a:lnTo>
                    <a:pt x="79386" y="305192"/>
                  </a:lnTo>
                  <a:lnTo>
                    <a:pt x="81057" y="304000"/>
                  </a:lnTo>
                  <a:lnTo>
                    <a:pt x="82172" y="302146"/>
                  </a:lnTo>
                  <a:lnTo>
                    <a:pt x="82916" y="299853"/>
                  </a:lnTo>
                  <a:lnTo>
                    <a:pt x="92471" y="287467"/>
                  </a:lnTo>
                  <a:lnTo>
                    <a:pt x="94697" y="278477"/>
                  </a:lnTo>
                  <a:lnTo>
                    <a:pt x="100386" y="269594"/>
                  </a:lnTo>
                  <a:lnTo>
                    <a:pt x="103451" y="2571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504" name="SMARTInkShape-Group444"/>
          <p:cNvGrpSpPr/>
          <p:nvPr/>
        </p:nvGrpSpPr>
        <p:grpSpPr>
          <a:xfrm>
            <a:off x="3771900" y="3343276"/>
            <a:ext cx="476251" cy="628650"/>
            <a:chOff x="3771900" y="3343276"/>
            <a:chExt cx="476251" cy="628650"/>
          </a:xfrm>
        </p:grpSpPr>
        <p:sp>
          <p:nvSpPr>
            <p:cNvPr id="26502" name="SMARTInkShape-1959"/>
            <p:cNvSpPr/>
            <p:nvPr>
              <p:custDataLst>
                <p:tags r:id="rId189"/>
              </p:custDataLst>
            </p:nvPr>
          </p:nvSpPr>
          <p:spPr>
            <a:xfrm>
              <a:off x="3771900" y="3343276"/>
              <a:ext cx="352426" cy="55790"/>
            </a:xfrm>
            <a:custGeom>
              <a:avLst/>
              <a:gdLst/>
              <a:ahLst/>
              <a:cxnLst/>
              <a:rect l="0" t="0" r="0" b="0"/>
              <a:pathLst>
                <a:path w="352426" h="55790">
                  <a:moveTo>
                    <a:pt x="0" y="28574"/>
                  </a:moveTo>
                  <a:lnTo>
                    <a:pt x="0" y="28574"/>
                  </a:lnTo>
                  <a:lnTo>
                    <a:pt x="5056" y="23517"/>
                  </a:lnTo>
                  <a:lnTo>
                    <a:pt x="13183" y="21035"/>
                  </a:lnTo>
                  <a:lnTo>
                    <a:pt x="22793" y="18873"/>
                  </a:lnTo>
                  <a:lnTo>
                    <a:pt x="37585" y="11684"/>
                  </a:lnTo>
                  <a:lnTo>
                    <a:pt x="53907" y="8750"/>
                  </a:lnTo>
                  <a:lnTo>
                    <a:pt x="64784" y="1361"/>
                  </a:lnTo>
                  <a:lnTo>
                    <a:pt x="73906" y="268"/>
                  </a:lnTo>
                  <a:lnTo>
                    <a:pt x="93880" y="0"/>
                  </a:lnTo>
                  <a:lnTo>
                    <a:pt x="103331" y="8200"/>
                  </a:lnTo>
                  <a:lnTo>
                    <a:pt x="112849" y="9407"/>
                  </a:lnTo>
                  <a:lnTo>
                    <a:pt x="140869" y="35036"/>
                  </a:lnTo>
                  <a:lnTo>
                    <a:pt x="150672" y="37696"/>
                  </a:lnTo>
                  <a:lnTo>
                    <a:pt x="159663" y="44565"/>
                  </a:lnTo>
                  <a:lnTo>
                    <a:pt x="168546" y="46717"/>
                  </a:lnTo>
                  <a:lnTo>
                    <a:pt x="174745" y="47221"/>
                  </a:lnTo>
                  <a:lnTo>
                    <a:pt x="181028" y="50268"/>
                  </a:lnTo>
                  <a:lnTo>
                    <a:pt x="188629" y="55789"/>
                  </a:lnTo>
                  <a:lnTo>
                    <a:pt x="190310" y="55184"/>
                  </a:lnTo>
                  <a:lnTo>
                    <a:pt x="197734" y="50335"/>
                  </a:lnTo>
                  <a:lnTo>
                    <a:pt x="207695" y="48427"/>
                  </a:lnTo>
                  <a:lnTo>
                    <a:pt x="230486" y="47730"/>
                  </a:lnTo>
                  <a:lnTo>
                    <a:pt x="237552" y="44849"/>
                  </a:lnTo>
                  <a:lnTo>
                    <a:pt x="244220" y="41099"/>
                  </a:lnTo>
                  <a:lnTo>
                    <a:pt x="257125" y="38692"/>
                  </a:lnTo>
                  <a:lnTo>
                    <a:pt x="264561" y="37304"/>
                  </a:lnTo>
                  <a:lnTo>
                    <a:pt x="312165" y="21214"/>
                  </a:lnTo>
                  <a:lnTo>
                    <a:pt x="326032" y="16868"/>
                  </a:lnTo>
                  <a:lnTo>
                    <a:pt x="340725" y="11700"/>
                  </a:lnTo>
                  <a:lnTo>
                    <a:pt x="352425" y="95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03" name="SMARTInkShape-1960"/>
            <p:cNvSpPr/>
            <p:nvPr>
              <p:custDataLst>
                <p:tags r:id="rId190"/>
              </p:custDataLst>
            </p:nvPr>
          </p:nvSpPr>
          <p:spPr>
            <a:xfrm>
              <a:off x="3829050" y="3886200"/>
              <a:ext cx="419101" cy="85726"/>
            </a:xfrm>
            <a:custGeom>
              <a:avLst/>
              <a:gdLst/>
              <a:ahLst/>
              <a:cxnLst/>
              <a:rect l="0" t="0" r="0" b="0"/>
              <a:pathLst>
                <a:path w="419101" h="85726">
                  <a:moveTo>
                    <a:pt x="0" y="85725"/>
                  </a:moveTo>
                  <a:lnTo>
                    <a:pt x="0" y="85725"/>
                  </a:lnTo>
                  <a:lnTo>
                    <a:pt x="14465" y="85725"/>
                  </a:lnTo>
                  <a:lnTo>
                    <a:pt x="15994" y="84667"/>
                  </a:lnTo>
                  <a:lnTo>
                    <a:pt x="17013" y="82903"/>
                  </a:lnTo>
                  <a:lnTo>
                    <a:pt x="17692" y="80668"/>
                  </a:lnTo>
                  <a:lnTo>
                    <a:pt x="19202" y="79179"/>
                  </a:lnTo>
                  <a:lnTo>
                    <a:pt x="23704" y="77524"/>
                  </a:lnTo>
                  <a:lnTo>
                    <a:pt x="69885" y="76200"/>
                  </a:lnTo>
                  <a:lnTo>
                    <a:pt x="117083" y="76200"/>
                  </a:lnTo>
                  <a:lnTo>
                    <a:pt x="146223" y="75142"/>
                  </a:lnTo>
                  <a:lnTo>
                    <a:pt x="164705" y="67999"/>
                  </a:lnTo>
                  <a:lnTo>
                    <a:pt x="207854" y="66709"/>
                  </a:lnTo>
                  <a:lnTo>
                    <a:pt x="220806" y="66685"/>
                  </a:lnTo>
                  <a:lnTo>
                    <a:pt x="227958" y="63857"/>
                  </a:lnTo>
                  <a:lnTo>
                    <a:pt x="231347" y="61622"/>
                  </a:lnTo>
                  <a:lnTo>
                    <a:pt x="246230" y="58475"/>
                  </a:lnTo>
                  <a:lnTo>
                    <a:pt x="262617" y="56354"/>
                  </a:lnTo>
                  <a:lnTo>
                    <a:pt x="276046" y="49662"/>
                  </a:lnTo>
                  <a:lnTo>
                    <a:pt x="279281" y="48983"/>
                  </a:lnTo>
                  <a:lnTo>
                    <a:pt x="298082" y="40265"/>
                  </a:lnTo>
                  <a:lnTo>
                    <a:pt x="303496" y="39544"/>
                  </a:lnTo>
                  <a:lnTo>
                    <a:pt x="307106" y="38004"/>
                  </a:lnTo>
                  <a:lnTo>
                    <a:pt x="309513" y="35919"/>
                  </a:lnTo>
                  <a:lnTo>
                    <a:pt x="311116" y="33471"/>
                  </a:lnTo>
                  <a:lnTo>
                    <a:pt x="313245" y="31839"/>
                  </a:lnTo>
                  <a:lnTo>
                    <a:pt x="341037" y="21227"/>
                  </a:lnTo>
                  <a:lnTo>
                    <a:pt x="348423" y="18959"/>
                  </a:lnTo>
                  <a:lnTo>
                    <a:pt x="361787" y="11702"/>
                  </a:lnTo>
                  <a:lnTo>
                    <a:pt x="365016" y="10976"/>
                  </a:lnTo>
                  <a:lnTo>
                    <a:pt x="384165" y="1451"/>
                  </a:lnTo>
                  <a:lnTo>
                    <a:pt x="4191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507" name="SMARTInkShape-Group445"/>
          <p:cNvGrpSpPr/>
          <p:nvPr/>
        </p:nvGrpSpPr>
        <p:grpSpPr>
          <a:xfrm>
            <a:off x="1352550" y="3343275"/>
            <a:ext cx="209551" cy="314326"/>
            <a:chOff x="1352550" y="3343275"/>
            <a:chExt cx="209551" cy="314326"/>
          </a:xfrm>
        </p:grpSpPr>
        <p:sp>
          <p:nvSpPr>
            <p:cNvPr id="26505" name="SMARTInkShape-1961"/>
            <p:cNvSpPr/>
            <p:nvPr>
              <p:custDataLst>
                <p:tags r:id="rId187"/>
              </p:custDataLst>
            </p:nvPr>
          </p:nvSpPr>
          <p:spPr>
            <a:xfrm>
              <a:off x="1352550" y="3438525"/>
              <a:ext cx="209551" cy="28576"/>
            </a:xfrm>
            <a:custGeom>
              <a:avLst/>
              <a:gdLst/>
              <a:ahLst/>
              <a:cxnLst/>
              <a:rect l="0" t="0" r="0" b="0"/>
              <a:pathLst>
                <a:path w="209551" h="28576">
                  <a:moveTo>
                    <a:pt x="0" y="28575"/>
                  </a:moveTo>
                  <a:lnTo>
                    <a:pt x="0" y="28575"/>
                  </a:lnTo>
                  <a:lnTo>
                    <a:pt x="14189" y="28575"/>
                  </a:lnTo>
                  <a:lnTo>
                    <a:pt x="19712" y="25753"/>
                  </a:lnTo>
                  <a:lnTo>
                    <a:pt x="26824" y="20374"/>
                  </a:lnTo>
                  <a:lnTo>
                    <a:pt x="35834" y="19312"/>
                  </a:lnTo>
                  <a:lnTo>
                    <a:pt x="82552" y="19050"/>
                  </a:lnTo>
                  <a:lnTo>
                    <a:pt x="98425" y="19050"/>
                  </a:lnTo>
                  <a:lnTo>
                    <a:pt x="141303" y="9700"/>
                  </a:lnTo>
                  <a:lnTo>
                    <a:pt x="187585" y="9525"/>
                  </a:lnTo>
                  <a:lnTo>
                    <a:pt x="207679" y="9525"/>
                  </a:lnTo>
                  <a:lnTo>
                    <a:pt x="208302" y="8467"/>
                  </a:lnTo>
                  <a:lnTo>
                    <a:pt x="2095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06" name="SMARTInkShape-1962"/>
            <p:cNvSpPr/>
            <p:nvPr>
              <p:custDataLst>
                <p:tags r:id="rId188"/>
              </p:custDataLst>
            </p:nvPr>
          </p:nvSpPr>
          <p:spPr>
            <a:xfrm>
              <a:off x="1438395" y="3343275"/>
              <a:ext cx="37981" cy="314326"/>
            </a:xfrm>
            <a:custGeom>
              <a:avLst/>
              <a:gdLst/>
              <a:ahLst/>
              <a:cxnLst/>
              <a:rect l="0" t="0" r="0" b="0"/>
              <a:pathLst>
                <a:path w="37981" h="314326">
                  <a:moveTo>
                    <a:pt x="37980" y="0"/>
                  </a:moveTo>
                  <a:lnTo>
                    <a:pt x="37980" y="0"/>
                  </a:lnTo>
                  <a:lnTo>
                    <a:pt x="32923" y="0"/>
                  </a:lnTo>
                  <a:lnTo>
                    <a:pt x="31434" y="1058"/>
                  </a:lnTo>
                  <a:lnTo>
                    <a:pt x="30441" y="2822"/>
                  </a:lnTo>
                  <a:lnTo>
                    <a:pt x="29779" y="5057"/>
                  </a:lnTo>
                  <a:lnTo>
                    <a:pt x="28279" y="6546"/>
                  </a:lnTo>
                  <a:lnTo>
                    <a:pt x="23791" y="8201"/>
                  </a:lnTo>
                  <a:lnTo>
                    <a:pt x="22171" y="9701"/>
                  </a:lnTo>
                  <a:lnTo>
                    <a:pt x="12668" y="26752"/>
                  </a:lnTo>
                  <a:lnTo>
                    <a:pt x="8633" y="53118"/>
                  </a:lnTo>
                  <a:lnTo>
                    <a:pt x="2944" y="64304"/>
                  </a:lnTo>
                  <a:lnTo>
                    <a:pt x="0" y="111280"/>
                  </a:lnTo>
                  <a:lnTo>
                    <a:pt x="945" y="156642"/>
                  </a:lnTo>
                  <a:lnTo>
                    <a:pt x="8082" y="200583"/>
                  </a:lnTo>
                  <a:lnTo>
                    <a:pt x="9231" y="247723"/>
                  </a:lnTo>
                  <a:lnTo>
                    <a:pt x="14427" y="290821"/>
                  </a:lnTo>
                  <a:lnTo>
                    <a:pt x="18930" y="3143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512" name="SMARTInkShape-Group446"/>
          <p:cNvGrpSpPr/>
          <p:nvPr/>
        </p:nvGrpSpPr>
        <p:grpSpPr>
          <a:xfrm>
            <a:off x="1485900" y="2990851"/>
            <a:ext cx="266701" cy="381000"/>
            <a:chOff x="1485900" y="2990851"/>
            <a:chExt cx="266701" cy="381000"/>
          </a:xfrm>
        </p:grpSpPr>
        <p:sp>
          <p:nvSpPr>
            <p:cNvPr id="26508" name="SMARTInkShape-1963"/>
            <p:cNvSpPr/>
            <p:nvPr>
              <p:custDataLst>
                <p:tags r:id="rId183"/>
              </p:custDataLst>
            </p:nvPr>
          </p:nvSpPr>
          <p:spPr>
            <a:xfrm>
              <a:off x="1533525" y="3038476"/>
              <a:ext cx="85726" cy="276225"/>
            </a:xfrm>
            <a:custGeom>
              <a:avLst/>
              <a:gdLst/>
              <a:ahLst/>
              <a:cxnLst/>
              <a:rect l="0" t="0" r="0" b="0"/>
              <a:pathLst>
                <a:path w="85726" h="276225">
                  <a:moveTo>
                    <a:pt x="9525" y="28574"/>
                  </a:moveTo>
                  <a:lnTo>
                    <a:pt x="9525" y="28574"/>
                  </a:lnTo>
                  <a:lnTo>
                    <a:pt x="9525" y="15317"/>
                  </a:lnTo>
                  <a:lnTo>
                    <a:pt x="8467" y="13386"/>
                  </a:lnTo>
                  <a:lnTo>
                    <a:pt x="6703" y="12098"/>
                  </a:lnTo>
                  <a:lnTo>
                    <a:pt x="4468" y="11240"/>
                  </a:lnTo>
                  <a:lnTo>
                    <a:pt x="2979" y="9610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14464"/>
                  </a:lnTo>
                  <a:lnTo>
                    <a:pt x="2822" y="19833"/>
                  </a:lnTo>
                  <a:lnTo>
                    <a:pt x="6546" y="25748"/>
                  </a:lnTo>
                  <a:lnTo>
                    <a:pt x="8642" y="36086"/>
                  </a:lnTo>
                  <a:lnTo>
                    <a:pt x="9510" y="78848"/>
                  </a:lnTo>
                  <a:lnTo>
                    <a:pt x="9525" y="125879"/>
                  </a:lnTo>
                  <a:lnTo>
                    <a:pt x="8467" y="168158"/>
                  </a:lnTo>
                  <a:lnTo>
                    <a:pt x="1324" y="192196"/>
                  </a:lnTo>
                  <a:lnTo>
                    <a:pt x="15" y="237933"/>
                  </a:lnTo>
                  <a:lnTo>
                    <a:pt x="0" y="276223"/>
                  </a:lnTo>
                  <a:lnTo>
                    <a:pt x="9132" y="276224"/>
                  </a:lnTo>
                  <a:lnTo>
                    <a:pt x="9408" y="271167"/>
                  </a:lnTo>
                  <a:lnTo>
                    <a:pt x="10506" y="269678"/>
                  </a:lnTo>
                  <a:lnTo>
                    <a:pt x="19219" y="265902"/>
                  </a:lnTo>
                  <a:lnTo>
                    <a:pt x="37697" y="248052"/>
                  </a:lnTo>
                  <a:lnTo>
                    <a:pt x="46265" y="247684"/>
                  </a:lnTo>
                  <a:lnTo>
                    <a:pt x="55706" y="239451"/>
                  </a:lnTo>
                  <a:lnTo>
                    <a:pt x="65224" y="238241"/>
                  </a:lnTo>
                  <a:lnTo>
                    <a:pt x="85725" y="2381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09" name="SMARTInkShape-1964"/>
            <p:cNvSpPr/>
            <p:nvPr>
              <p:custDataLst>
                <p:tags r:id="rId184"/>
              </p:custDataLst>
            </p:nvPr>
          </p:nvSpPr>
          <p:spPr>
            <a:xfrm>
              <a:off x="1485900" y="3209925"/>
              <a:ext cx="104776" cy="1"/>
            </a:xfrm>
            <a:custGeom>
              <a:avLst/>
              <a:gdLst/>
              <a:ahLst/>
              <a:cxnLst/>
              <a:rect l="0" t="0" r="0" b="0"/>
              <a:pathLst>
                <a:path w="104776" h="1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  <a:lnTo>
                    <a:pt x="46147" y="0"/>
                  </a:lnTo>
                  <a:lnTo>
                    <a:pt x="92960" y="0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10" name="SMARTInkShape-1965"/>
            <p:cNvSpPr/>
            <p:nvPr>
              <p:custDataLst>
                <p:tags r:id="rId185"/>
              </p:custDataLst>
            </p:nvPr>
          </p:nvSpPr>
          <p:spPr>
            <a:xfrm>
              <a:off x="1666875" y="3295650"/>
              <a:ext cx="66676" cy="76201"/>
            </a:xfrm>
            <a:custGeom>
              <a:avLst/>
              <a:gdLst/>
              <a:ahLst/>
              <a:cxnLst/>
              <a:rect l="0" t="0" r="0" b="0"/>
              <a:pathLst>
                <a:path w="66676" h="76201">
                  <a:moveTo>
                    <a:pt x="9525" y="9525"/>
                  </a:moveTo>
                  <a:lnTo>
                    <a:pt x="9525" y="9525"/>
                  </a:lnTo>
                  <a:lnTo>
                    <a:pt x="1" y="9525"/>
                  </a:lnTo>
                  <a:lnTo>
                    <a:pt x="0" y="1324"/>
                  </a:lnTo>
                  <a:lnTo>
                    <a:pt x="1058" y="883"/>
                  </a:lnTo>
                  <a:lnTo>
                    <a:pt x="14571" y="0"/>
                  </a:lnTo>
                  <a:lnTo>
                    <a:pt x="16064" y="1058"/>
                  </a:lnTo>
                  <a:lnTo>
                    <a:pt x="17059" y="2823"/>
                  </a:lnTo>
                  <a:lnTo>
                    <a:pt x="18934" y="9132"/>
                  </a:lnTo>
                  <a:lnTo>
                    <a:pt x="27241" y="9491"/>
                  </a:lnTo>
                  <a:lnTo>
                    <a:pt x="27686" y="10560"/>
                  </a:lnTo>
                  <a:lnTo>
                    <a:pt x="28179" y="14572"/>
                  </a:lnTo>
                  <a:lnTo>
                    <a:pt x="29370" y="16064"/>
                  </a:lnTo>
                  <a:lnTo>
                    <a:pt x="33514" y="17723"/>
                  </a:lnTo>
                  <a:lnTo>
                    <a:pt x="35043" y="19224"/>
                  </a:lnTo>
                  <a:lnTo>
                    <a:pt x="37698" y="27134"/>
                  </a:lnTo>
                  <a:lnTo>
                    <a:pt x="36773" y="27615"/>
                  </a:lnTo>
                  <a:lnTo>
                    <a:pt x="32924" y="28148"/>
                  </a:lnTo>
                  <a:lnTo>
                    <a:pt x="31475" y="29349"/>
                  </a:lnTo>
                  <a:lnTo>
                    <a:pt x="29863" y="33505"/>
                  </a:lnTo>
                  <a:lnTo>
                    <a:pt x="28609" y="52170"/>
                  </a:lnTo>
                  <a:lnTo>
                    <a:pt x="27539" y="53830"/>
                  </a:lnTo>
                  <a:lnTo>
                    <a:pt x="25767" y="54937"/>
                  </a:lnTo>
                  <a:lnTo>
                    <a:pt x="23528" y="55674"/>
                  </a:lnTo>
                  <a:lnTo>
                    <a:pt x="22036" y="57224"/>
                  </a:lnTo>
                  <a:lnTo>
                    <a:pt x="19166" y="66244"/>
                  </a:lnTo>
                  <a:lnTo>
                    <a:pt x="9525" y="76200"/>
                  </a:lnTo>
                  <a:lnTo>
                    <a:pt x="18658" y="76200"/>
                  </a:lnTo>
                  <a:lnTo>
                    <a:pt x="35911" y="60391"/>
                  </a:lnTo>
                  <a:lnTo>
                    <a:pt x="41713" y="58590"/>
                  </a:lnTo>
                  <a:lnTo>
                    <a:pt x="43684" y="57052"/>
                  </a:lnTo>
                  <a:lnTo>
                    <a:pt x="54934" y="37908"/>
                  </a:lnTo>
                  <a:lnTo>
                    <a:pt x="55672" y="34797"/>
                  </a:lnTo>
                  <a:lnTo>
                    <a:pt x="6667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11" name="SMARTInkShape-1966"/>
            <p:cNvSpPr/>
            <p:nvPr>
              <p:custDataLst>
                <p:tags r:id="rId186"/>
              </p:custDataLst>
            </p:nvPr>
          </p:nvSpPr>
          <p:spPr>
            <a:xfrm>
              <a:off x="1600200" y="2990851"/>
              <a:ext cx="152401" cy="95215"/>
            </a:xfrm>
            <a:custGeom>
              <a:avLst/>
              <a:gdLst/>
              <a:ahLst/>
              <a:cxnLst/>
              <a:rect l="0" t="0" r="0" b="0"/>
              <a:pathLst>
                <a:path w="152401" h="95215">
                  <a:moveTo>
                    <a:pt x="0" y="28574"/>
                  </a:moveTo>
                  <a:lnTo>
                    <a:pt x="0" y="28574"/>
                  </a:lnTo>
                  <a:lnTo>
                    <a:pt x="0" y="1334"/>
                  </a:lnTo>
                  <a:lnTo>
                    <a:pt x="1058" y="889"/>
                  </a:lnTo>
                  <a:lnTo>
                    <a:pt x="17716" y="0"/>
                  </a:lnTo>
                  <a:lnTo>
                    <a:pt x="18161" y="1058"/>
                  </a:lnTo>
                  <a:lnTo>
                    <a:pt x="18654" y="5055"/>
                  </a:lnTo>
                  <a:lnTo>
                    <a:pt x="19845" y="6545"/>
                  </a:lnTo>
                  <a:lnTo>
                    <a:pt x="27216" y="9132"/>
                  </a:lnTo>
                  <a:lnTo>
                    <a:pt x="27971" y="12171"/>
                  </a:lnTo>
                  <a:lnTo>
                    <a:pt x="28173" y="14464"/>
                  </a:lnTo>
                  <a:lnTo>
                    <a:pt x="29365" y="15993"/>
                  </a:lnTo>
                  <a:lnTo>
                    <a:pt x="33512" y="17691"/>
                  </a:lnTo>
                  <a:lnTo>
                    <a:pt x="35042" y="19202"/>
                  </a:lnTo>
                  <a:lnTo>
                    <a:pt x="37981" y="28146"/>
                  </a:lnTo>
                  <a:lnTo>
                    <a:pt x="38100" y="65220"/>
                  </a:lnTo>
                  <a:lnTo>
                    <a:pt x="28967" y="75769"/>
                  </a:lnTo>
                  <a:lnTo>
                    <a:pt x="28578" y="85604"/>
                  </a:lnTo>
                  <a:lnTo>
                    <a:pt x="36777" y="93914"/>
                  </a:lnTo>
                  <a:lnTo>
                    <a:pt x="42764" y="94853"/>
                  </a:lnTo>
                  <a:lnTo>
                    <a:pt x="60456" y="95214"/>
                  </a:lnTo>
                  <a:lnTo>
                    <a:pt x="62529" y="94168"/>
                  </a:lnTo>
                  <a:lnTo>
                    <a:pt x="63911" y="92411"/>
                  </a:lnTo>
                  <a:lnTo>
                    <a:pt x="64833" y="90182"/>
                  </a:lnTo>
                  <a:lnTo>
                    <a:pt x="67563" y="88696"/>
                  </a:lnTo>
                  <a:lnTo>
                    <a:pt x="94837" y="85898"/>
                  </a:lnTo>
                  <a:lnTo>
                    <a:pt x="98150" y="85840"/>
                  </a:lnTo>
                  <a:lnTo>
                    <a:pt x="104653" y="82953"/>
                  </a:lnTo>
                  <a:lnTo>
                    <a:pt x="107869" y="80702"/>
                  </a:lnTo>
                  <a:lnTo>
                    <a:pt x="122508" y="77533"/>
                  </a:lnTo>
                  <a:lnTo>
                    <a:pt x="152400" y="761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517" name="SMARTInkShape-Group447"/>
          <p:cNvGrpSpPr/>
          <p:nvPr/>
        </p:nvGrpSpPr>
        <p:grpSpPr>
          <a:xfrm>
            <a:off x="3048001" y="2914651"/>
            <a:ext cx="228600" cy="342900"/>
            <a:chOff x="3048001" y="2914651"/>
            <a:chExt cx="228600" cy="342900"/>
          </a:xfrm>
        </p:grpSpPr>
        <p:sp>
          <p:nvSpPr>
            <p:cNvPr id="26513" name="SMARTInkShape-1967"/>
            <p:cNvSpPr/>
            <p:nvPr>
              <p:custDataLst>
                <p:tags r:id="rId179"/>
              </p:custDataLst>
            </p:nvPr>
          </p:nvSpPr>
          <p:spPr>
            <a:xfrm>
              <a:off x="3067050" y="2971818"/>
              <a:ext cx="95251" cy="228548"/>
            </a:xfrm>
            <a:custGeom>
              <a:avLst/>
              <a:gdLst/>
              <a:ahLst/>
              <a:cxnLst/>
              <a:rect l="0" t="0" r="0" b="0"/>
              <a:pathLst>
                <a:path w="95251" h="228548">
                  <a:moveTo>
                    <a:pt x="0" y="28557"/>
                  </a:moveTo>
                  <a:lnTo>
                    <a:pt x="0" y="28557"/>
                  </a:lnTo>
                  <a:lnTo>
                    <a:pt x="0" y="10015"/>
                  </a:lnTo>
                  <a:lnTo>
                    <a:pt x="0" y="14714"/>
                  </a:lnTo>
                  <a:lnTo>
                    <a:pt x="0" y="0"/>
                  </a:lnTo>
                  <a:lnTo>
                    <a:pt x="0" y="14172"/>
                  </a:lnTo>
                  <a:lnTo>
                    <a:pt x="2822" y="19694"/>
                  </a:lnTo>
                  <a:lnTo>
                    <a:pt x="8200" y="26806"/>
                  </a:lnTo>
                  <a:lnTo>
                    <a:pt x="10321" y="35815"/>
                  </a:lnTo>
                  <a:lnTo>
                    <a:pt x="15994" y="44701"/>
                  </a:lnTo>
                  <a:lnTo>
                    <a:pt x="18144" y="55095"/>
                  </a:lnTo>
                  <a:lnTo>
                    <a:pt x="19840" y="70052"/>
                  </a:lnTo>
                  <a:lnTo>
                    <a:pt x="27216" y="88493"/>
                  </a:lnTo>
                  <a:lnTo>
                    <a:pt x="29554" y="119727"/>
                  </a:lnTo>
                  <a:lnTo>
                    <a:pt x="35098" y="130947"/>
                  </a:lnTo>
                  <a:lnTo>
                    <a:pt x="38077" y="177702"/>
                  </a:lnTo>
                  <a:lnTo>
                    <a:pt x="38097" y="188590"/>
                  </a:lnTo>
                  <a:lnTo>
                    <a:pt x="31553" y="197713"/>
                  </a:lnTo>
                  <a:lnTo>
                    <a:pt x="28967" y="207767"/>
                  </a:lnTo>
                  <a:lnTo>
                    <a:pt x="28575" y="228465"/>
                  </a:lnTo>
                  <a:lnTo>
                    <a:pt x="33631" y="228547"/>
                  </a:lnTo>
                  <a:lnTo>
                    <a:pt x="35121" y="227501"/>
                  </a:lnTo>
                  <a:lnTo>
                    <a:pt x="36113" y="225744"/>
                  </a:lnTo>
                  <a:lnTo>
                    <a:pt x="37708" y="220378"/>
                  </a:lnTo>
                  <a:lnTo>
                    <a:pt x="40748" y="219644"/>
                  </a:lnTo>
                  <a:lnTo>
                    <a:pt x="46267" y="219173"/>
                  </a:lnTo>
                  <a:lnTo>
                    <a:pt x="54961" y="212534"/>
                  </a:lnTo>
                  <a:lnTo>
                    <a:pt x="64924" y="209928"/>
                  </a:lnTo>
                  <a:lnTo>
                    <a:pt x="75762" y="200409"/>
                  </a:lnTo>
                  <a:lnTo>
                    <a:pt x="81126" y="200126"/>
                  </a:lnTo>
                  <a:lnTo>
                    <a:pt x="82659" y="199028"/>
                  </a:lnTo>
                  <a:lnTo>
                    <a:pt x="83681" y="197238"/>
                  </a:lnTo>
                  <a:lnTo>
                    <a:pt x="84362" y="194986"/>
                  </a:lnTo>
                  <a:lnTo>
                    <a:pt x="85875" y="193484"/>
                  </a:lnTo>
                  <a:lnTo>
                    <a:pt x="90378" y="191816"/>
                  </a:lnTo>
                  <a:lnTo>
                    <a:pt x="92001" y="190313"/>
                  </a:lnTo>
                  <a:lnTo>
                    <a:pt x="95250" y="18095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14" name="SMARTInkShape-1968"/>
            <p:cNvSpPr/>
            <p:nvPr>
              <p:custDataLst>
                <p:tags r:id="rId180"/>
              </p:custDataLst>
            </p:nvPr>
          </p:nvSpPr>
          <p:spPr>
            <a:xfrm>
              <a:off x="3048001" y="3076575"/>
              <a:ext cx="95250" cy="19051"/>
            </a:xfrm>
            <a:custGeom>
              <a:avLst/>
              <a:gdLst/>
              <a:ahLst/>
              <a:cxnLst/>
              <a:rect l="0" t="0" r="0" b="0"/>
              <a:pathLst>
                <a:path w="95250" h="19051">
                  <a:moveTo>
                    <a:pt x="9524" y="19050"/>
                  </a:moveTo>
                  <a:lnTo>
                    <a:pt x="9524" y="19050"/>
                  </a:lnTo>
                  <a:lnTo>
                    <a:pt x="115" y="19050"/>
                  </a:lnTo>
                  <a:lnTo>
                    <a:pt x="0" y="4585"/>
                  </a:lnTo>
                  <a:lnTo>
                    <a:pt x="1058" y="3056"/>
                  </a:lnTo>
                  <a:lnTo>
                    <a:pt x="2822" y="2038"/>
                  </a:lnTo>
                  <a:lnTo>
                    <a:pt x="9700" y="268"/>
                  </a:lnTo>
                  <a:lnTo>
                    <a:pt x="57166" y="0"/>
                  </a:lnTo>
                  <a:lnTo>
                    <a:pt x="69852" y="0"/>
                  </a:lnTo>
                  <a:lnTo>
                    <a:pt x="76200" y="2822"/>
                  </a:lnTo>
                  <a:lnTo>
                    <a:pt x="82550" y="6546"/>
                  </a:lnTo>
                  <a:lnTo>
                    <a:pt x="88900" y="8201"/>
                  </a:lnTo>
                  <a:lnTo>
                    <a:pt x="91016" y="9701"/>
                  </a:lnTo>
                  <a:lnTo>
                    <a:pt x="92427" y="11758"/>
                  </a:lnTo>
                  <a:lnTo>
                    <a:pt x="95249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15" name="SMARTInkShape-1969"/>
            <p:cNvSpPr/>
            <p:nvPr>
              <p:custDataLst>
                <p:tags r:id="rId181"/>
              </p:custDataLst>
            </p:nvPr>
          </p:nvSpPr>
          <p:spPr>
            <a:xfrm>
              <a:off x="3200400" y="3190875"/>
              <a:ext cx="57151" cy="66676"/>
            </a:xfrm>
            <a:custGeom>
              <a:avLst/>
              <a:gdLst/>
              <a:ahLst/>
              <a:cxnLst/>
              <a:rect l="0" t="0" r="0" b="0"/>
              <a:pathLst>
                <a:path w="57151" h="66676">
                  <a:moveTo>
                    <a:pt x="0" y="0"/>
                  </a:moveTo>
                  <a:lnTo>
                    <a:pt x="0" y="0"/>
                  </a:lnTo>
                  <a:lnTo>
                    <a:pt x="28173" y="0"/>
                  </a:lnTo>
                  <a:lnTo>
                    <a:pt x="28456" y="5056"/>
                  </a:lnTo>
                  <a:lnTo>
                    <a:pt x="29554" y="6546"/>
                  </a:lnTo>
                  <a:lnTo>
                    <a:pt x="33596" y="8201"/>
                  </a:lnTo>
                  <a:lnTo>
                    <a:pt x="35098" y="9701"/>
                  </a:lnTo>
                  <a:lnTo>
                    <a:pt x="37705" y="17610"/>
                  </a:lnTo>
                  <a:lnTo>
                    <a:pt x="38090" y="33202"/>
                  </a:lnTo>
                  <a:lnTo>
                    <a:pt x="37035" y="34835"/>
                  </a:lnTo>
                  <a:lnTo>
                    <a:pt x="35273" y="35923"/>
                  </a:lnTo>
                  <a:lnTo>
                    <a:pt x="33040" y="36649"/>
                  </a:lnTo>
                  <a:lnTo>
                    <a:pt x="31552" y="38191"/>
                  </a:lnTo>
                  <a:lnTo>
                    <a:pt x="29898" y="42727"/>
                  </a:lnTo>
                  <a:lnTo>
                    <a:pt x="28967" y="51230"/>
                  </a:lnTo>
                  <a:lnTo>
                    <a:pt x="27778" y="53204"/>
                  </a:lnTo>
                  <a:lnTo>
                    <a:pt x="25927" y="54519"/>
                  </a:lnTo>
                  <a:lnTo>
                    <a:pt x="20408" y="56631"/>
                  </a:lnTo>
                  <a:lnTo>
                    <a:pt x="19654" y="59741"/>
                  </a:lnTo>
                  <a:lnTo>
                    <a:pt x="19169" y="65305"/>
                  </a:lnTo>
                  <a:lnTo>
                    <a:pt x="18071" y="65761"/>
                  </a:lnTo>
                  <a:lnTo>
                    <a:pt x="9525" y="66675"/>
                  </a:lnTo>
                  <a:lnTo>
                    <a:pt x="23990" y="66675"/>
                  </a:lnTo>
                  <a:lnTo>
                    <a:pt x="25519" y="65617"/>
                  </a:lnTo>
                  <a:lnTo>
                    <a:pt x="26537" y="63853"/>
                  </a:lnTo>
                  <a:lnTo>
                    <a:pt x="27217" y="61618"/>
                  </a:lnTo>
                  <a:lnTo>
                    <a:pt x="28728" y="60129"/>
                  </a:lnTo>
                  <a:lnTo>
                    <a:pt x="33229" y="58474"/>
                  </a:lnTo>
                  <a:lnTo>
                    <a:pt x="34853" y="56974"/>
                  </a:lnTo>
                  <a:lnTo>
                    <a:pt x="36656" y="52486"/>
                  </a:lnTo>
                  <a:lnTo>
                    <a:pt x="38196" y="50866"/>
                  </a:lnTo>
                  <a:lnTo>
                    <a:pt x="42729" y="49065"/>
                  </a:lnTo>
                  <a:lnTo>
                    <a:pt x="44361" y="47527"/>
                  </a:lnTo>
                  <a:lnTo>
                    <a:pt x="5715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16" name="SMARTInkShape-1970"/>
            <p:cNvSpPr/>
            <p:nvPr>
              <p:custDataLst>
                <p:tags r:id="rId182"/>
              </p:custDataLst>
            </p:nvPr>
          </p:nvSpPr>
          <p:spPr>
            <a:xfrm>
              <a:off x="3152775" y="2914651"/>
              <a:ext cx="123826" cy="91212"/>
            </a:xfrm>
            <a:custGeom>
              <a:avLst/>
              <a:gdLst/>
              <a:ahLst/>
              <a:cxnLst/>
              <a:rect l="0" t="0" r="0" b="0"/>
              <a:pathLst>
                <a:path w="123826" h="91212">
                  <a:moveTo>
                    <a:pt x="0" y="28574"/>
                  </a:moveTo>
                  <a:lnTo>
                    <a:pt x="0" y="28574"/>
                  </a:lnTo>
                  <a:lnTo>
                    <a:pt x="0" y="14109"/>
                  </a:lnTo>
                  <a:lnTo>
                    <a:pt x="1058" y="12580"/>
                  </a:lnTo>
                  <a:lnTo>
                    <a:pt x="2822" y="11562"/>
                  </a:lnTo>
                  <a:lnTo>
                    <a:pt x="9133" y="9643"/>
                  </a:lnTo>
                  <a:lnTo>
                    <a:pt x="17692" y="1333"/>
                  </a:lnTo>
                  <a:lnTo>
                    <a:pt x="27131" y="116"/>
                  </a:lnTo>
                  <a:lnTo>
                    <a:pt x="46174" y="0"/>
                  </a:lnTo>
                  <a:lnTo>
                    <a:pt x="46658" y="1058"/>
                  </a:lnTo>
                  <a:lnTo>
                    <a:pt x="47195" y="5055"/>
                  </a:lnTo>
                  <a:lnTo>
                    <a:pt x="48397" y="6545"/>
                  </a:lnTo>
                  <a:lnTo>
                    <a:pt x="55788" y="9132"/>
                  </a:lnTo>
                  <a:lnTo>
                    <a:pt x="56545" y="12171"/>
                  </a:lnTo>
                  <a:lnTo>
                    <a:pt x="56746" y="14464"/>
                  </a:lnTo>
                  <a:lnTo>
                    <a:pt x="57939" y="15993"/>
                  </a:lnTo>
                  <a:lnTo>
                    <a:pt x="62087" y="17691"/>
                  </a:lnTo>
                  <a:lnTo>
                    <a:pt x="63616" y="19202"/>
                  </a:lnTo>
                  <a:lnTo>
                    <a:pt x="66273" y="27130"/>
                  </a:lnTo>
                  <a:lnTo>
                    <a:pt x="66556" y="33203"/>
                  </a:lnTo>
                  <a:lnTo>
                    <a:pt x="63800" y="38745"/>
                  </a:lnTo>
                  <a:lnTo>
                    <a:pt x="58464" y="45870"/>
                  </a:lnTo>
                  <a:lnTo>
                    <a:pt x="57265" y="55671"/>
                  </a:lnTo>
                  <a:lnTo>
                    <a:pt x="57150" y="76071"/>
                  </a:lnTo>
                  <a:lnTo>
                    <a:pt x="66283" y="85328"/>
                  </a:lnTo>
                  <a:lnTo>
                    <a:pt x="90270" y="85721"/>
                  </a:lnTo>
                  <a:lnTo>
                    <a:pt x="95859" y="88545"/>
                  </a:lnTo>
                  <a:lnTo>
                    <a:pt x="98831" y="90780"/>
                  </a:lnTo>
                  <a:lnTo>
                    <a:pt x="101871" y="91211"/>
                  </a:lnTo>
                  <a:lnTo>
                    <a:pt x="123825" y="857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523" name="SMARTInkShape-Group448"/>
          <p:cNvGrpSpPr/>
          <p:nvPr/>
        </p:nvGrpSpPr>
        <p:grpSpPr>
          <a:xfrm>
            <a:off x="4086235" y="2838451"/>
            <a:ext cx="295266" cy="276225"/>
            <a:chOff x="4086235" y="2838451"/>
            <a:chExt cx="295266" cy="276225"/>
          </a:xfrm>
        </p:grpSpPr>
        <p:sp>
          <p:nvSpPr>
            <p:cNvPr id="26518" name="SMARTInkShape-1971"/>
            <p:cNvSpPr/>
            <p:nvPr>
              <p:custDataLst>
                <p:tags r:id="rId174"/>
              </p:custDataLst>
            </p:nvPr>
          </p:nvSpPr>
          <p:spPr>
            <a:xfrm>
              <a:off x="4086235" y="3048000"/>
              <a:ext cx="28566" cy="9525"/>
            </a:xfrm>
            <a:custGeom>
              <a:avLst/>
              <a:gdLst/>
              <a:ahLst/>
              <a:cxnLst/>
              <a:rect l="0" t="0" r="0" b="0"/>
              <a:pathLst>
                <a:path w="28566" h="9525">
                  <a:moveTo>
                    <a:pt x="28565" y="0"/>
                  </a:moveTo>
                  <a:lnTo>
                    <a:pt x="28565" y="0"/>
                  </a:lnTo>
                  <a:lnTo>
                    <a:pt x="9641" y="0"/>
                  </a:lnTo>
                  <a:lnTo>
                    <a:pt x="9526" y="8201"/>
                  </a:lnTo>
                  <a:lnTo>
                    <a:pt x="8464" y="8642"/>
                  </a:lnTo>
                  <a:lnTo>
                    <a:pt x="0" y="9524"/>
                  </a:lnTo>
                  <a:lnTo>
                    <a:pt x="9123" y="392"/>
                  </a:lnTo>
                  <a:lnTo>
                    <a:pt x="1904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19" name="SMARTInkShape-1972"/>
            <p:cNvSpPr/>
            <p:nvPr>
              <p:custDataLst>
                <p:tags r:id="rId175"/>
              </p:custDataLst>
            </p:nvPr>
          </p:nvSpPr>
          <p:spPr>
            <a:xfrm>
              <a:off x="4143375" y="2858834"/>
              <a:ext cx="104776" cy="246317"/>
            </a:xfrm>
            <a:custGeom>
              <a:avLst/>
              <a:gdLst/>
              <a:ahLst/>
              <a:cxnLst/>
              <a:rect l="0" t="0" r="0" b="0"/>
              <a:pathLst>
                <a:path w="104776" h="246317">
                  <a:moveTo>
                    <a:pt x="0" y="17716"/>
                  </a:moveTo>
                  <a:lnTo>
                    <a:pt x="0" y="17716"/>
                  </a:lnTo>
                  <a:lnTo>
                    <a:pt x="0" y="3169"/>
                  </a:lnTo>
                  <a:lnTo>
                    <a:pt x="1058" y="1668"/>
                  </a:lnTo>
                  <a:lnTo>
                    <a:pt x="2822" y="667"/>
                  </a:lnTo>
                  <a:lnTo>
                    <a:pt x="5056" y="0"/>
                  </a:lnTo>
                  <a:lnTo>
                    <a:pt x="33736" y="6984"/>
                  </a:lnTo>
                  <a:lnTo>
                    <a:pt x="35190" y="8444"/>
                  </a:lnTo>
                  <a:lnTo>
                    <a:pt x="36807" y="12890"/>
                  </a:lnTo>
                  <a:lnTo>
                    <a:pt x="40918" y="58644"/>
                  </a:lnTo>
                  <a:lnTo>
                    <a:pt x="44644" y="69773"/>
                  </a:lnTo>
                  <a:lnTo>
                    <a:pt x="47547" y="117056"/>
                  </a:lnTo>
                  <a:lnTo>
                    <a:pt x="47624" y="163181"/>
                  </a:lnTo>
                  <a:lnTo>
                    <a:pt x="47625" y="210186"/>
                  </a:lnTo>
                  <a:lnTo>
                    <a:pt x="47625" y="231799"/>
                  </a:lnTo>
                  <a:lnTo>
                    <a:pt x="48683" y="233463"/>
                  </a:lnTo>
                  <a:lnTo>
                    <a:pt x="50447" y="234572"/>
                  </a:lnTo>
                  <a:lnTo>
                    <a:pt x="52681" y="235312"/>
                  </a:lnTo>
                  <a:lnTo>
                    <a:pt x="54171" y="236863"/>
                  </a:lnTo>
                  <a:lnTo>
                    <a:pt x="57147" y="246305"/>
                  </a:lnTo>
                  <a:lnTo>
                    <a:pt x="80830" y="246316"/>
                  </a:lnTo>
                  <a:lnTo>
                    <a:pt x="82462" y="245258"/>
                  </a:lnTo>
                  <a:lnTo>
                    <a:pt x="83550" y="243494"/>
                  </a:lnTo>
                  <a:lnTo>
                    <a:pt x="84274" y="241260"/>
                  </a:lnTo>
                  <a:lnTo>
                    <a:pt x="85816" y="239770"/>
                  </a:lnTo>
                  <a:lnTo>
                    <a:pt x="90352" y="238115"/>
                  </a:lnTo>
                  <a:lnTo>
                    <a:pt x="91985" y="236615"/>
                  </a:lnTo>
                  <a:lnTo>
                    <a:pt x="96022" y="227168"/>
                  </a:lnTo>
                  <a:lnTo>
                    <a:pt x="101711" y="219946"/>
                  </a:lnTo>
                  <a:lnTo>
                    <a:pt x="104775" y="2082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20" name="SMARTInkShape-1973"/>
            <p:cNvSpPr/>
            <p:nvPr>
              <p:custDataLst>
                <p:tags r:id="rId176"/>
              </p:custDataLst>
            </p:nvPr>
          </p:nvSpPr>
          <p:spPr>
            <a:xfrm>
              <a:off x="4143378" y="3000491"/>
              <a:ext cx="95248" cy="18935"/>
            </a:xfrm>
            <a:custGeom>
              <a:avLst/>
              <a:gdLst/>
              <a:ahLst/>
              <a:cxnLst/>
              <a:rect l="0" t="0" r="0" b="0"/>
              <a:pathLst>
                <a:path w="95248" h="18935">
                  <a:moveTo>
                    <a:pt x="19047" y="18934"/>
                  </a:moveTo>
                  <a:lnTo>
                    <a:pt x="19047" y="18934"/>
                  </a:lnTo>
                  <a:lnTo>
                    <a:pt x="1438" y="18934"/>
                  </a:lnTo>
                  <a:lnTo>
                    <a:pt x="957" y="17876"/>
                  </a:lnTo>
                  <a:lnTo>
                    <a:pt x="0" y="9444"/>
                  </a:lnTo>
                  <a:lnTo>
                    <a:pt x="14187" y="9410"/>
                  </a:lnTo>
                  <a:lnTo>
                    <a:pt x="19709" y="6587"/>
                  </a:lnTo>
                  <a:lnTo>
                    <a:pt x="25691" y="2863"/>
                  </a:lnTo>
                  <a:lnTo>
                    <a:pt x="38155" y="473"/>
                  </a:lnTo>
                  <a:lnTo>
                    <a:pt x="45752" y="0"/>
                  </a:lnTo>
                  <a:lnTo>
                    <a:pt x="57736" y="7438"/>
                  </a:lnTo>
                  <a:lnTo>
                    <a:pt x="95247" y="94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21" name="SMARTInkShape-1974"/>
            <p:cNvSpPr/>
            <p:nvPr>
              <p:custDataLst>
                <p:tags r:id="rId177"/>
              </p:custDataLst>
            </p:nvPr>
          </p:nvSpPr>
          <p:spPr>
            <a:xfrm>
              <a:off x="4286250" y="3048000"/>
              <a:ext cx="47626" cy="66676"/>
            </a:xfrm>
            <a:custGeom>
              <a:avLst/>
              <a:gdLst/>
              <a:ahLst/>
              <a:cxnLst/>
              <a:rect l="0" t="0" r="0" b="0"/>
              <a:pathLst>
                <a:path w="47626" h="66676">
                  <a:moveTo>
                    <a:pt x="0" y="9525"/>
                  </a:moveTo>
                  <a:lnTo>
                    <a:pt x="0" y="9525"/>
                  </a:lnTo>
                  <a:lnTo>
                    <a:pt x="0" y="4037"/>
                  </a:lnTo>
                  <a:lnTo>
                    <a:pt x="0" y="8593"/>
                  </a:lnTo>
                  <a:lnTo>
                    <a:pt x="0" y="368"/>
                  </a:lnTo>
                  <a:lnTo>
                    <a:pt x="33228" y="0"/>
                  </a:lnTo>
                  <a:lnTo>
                    <a:pt x="34852" y="1058"/>
                  </a:lnTo>
                  <a:lnTo>
                    <a:pt x="35935" y="2822"/>
                  </a:lnTo>
                  <a:lnTo>
                    <a:pt x="37814" y="9701"/>
                  </a:lnTo>
                  <a:lnTo>
                    <a:pt x="37973" y="14189"/>
                  </a:lnTo>
                  <a:lnTo>
                    <a:pt x="36957" y="15809"/>
                  </a:lnTo>
                  <a:lnTo>
                    <a:pt x="35221" y="16890"/>
                  </a:lnTo>
                  <a:lnTo>
                    <a:pt x="33006" y="17610"/>
                  </a:lnTo>
                  <a:lnTo>
                    <a:pt x="31529" y="19148"/>
                  </a:lnTo>
                  <a:lnTo>
                    <a:pt x="28963" y="27125"/>
                  </a:lnTo>
                  <a:lnTo>
                    <a:pt x="28585" y="50927"/>
                  </a:lnTo>
                  <a:lnTo>
                    <a:pt x="27524" y="53002"/>
                  </a:lnTo>
                  <a:lnTo>
                    <a:pt x="25758" y="54384"/>
                  </a:lnTo>
                  <a:lnTo>
                    <a:pt x="20375" y="56604"/>
                  </a:lnTo>
                  <a:lnTo>
                    <a:pt x="19639" y="59729"/>
                  </a:lnTo>
                  <a:lnTo>
                    <a:pt x="19050" y="66674"/>
                  </a:lnTo>
                  <a:lnTo>
                    <a:pt x="24106" y="66675"/>
                  </a:lnTo>
                  <a:lnTo>
                    <a:pt x="25596" y="65616"/>
                  </a:lnTo>
                  <a:lnTo>
                    <a:pt x="26589" y="63853"/>
                  </a:lnTo>
                  <a:lnTo>
                    <a:pt x="28182" y="58474"/>
                  </a:lnTo>
                  <a:lnTo>
                    <a:pt x="43740" y="40981"/>
                  </a:lnTo>
                  <a:lnTo>
                    <a:pt x="4762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22" name="SMARTInkShape-1975"/>
            <p:cNvSpPr/>
            <p:nvPr>
              <p:custDataLst>
                <p:tags r:id="rId178"/>
              </p:custDataLst>
            </p:nvPr>
          </p:nvSpPr>
          <p:spPr>
            <a:xfrm>
              <a:off x="4258999" y="2838451"/>
              <a:ext cx="122502" cy="76200"/>
            </a:xfrm>
            <a:custGeom>
              <a:avLst/>
              <a:gdLst/>
              <a:ahLst/>
              <a:cxnLst/>
              <a:rect l="0" t="0" r="0" b="0"/>
              <a:pathLst>
                <a:path w="122502" h="76200">
                  <a:moveTo>
                    <a:pt x="8201" y="19049"/>
                  </a:moveTo>
                  <a:lnTo>
                    <a:pt x="8201" y="19049"/>
                  </a:lnTo>
                  <a:lnTo>
                    <a:pt x="8201" y="9916"/>
                  </a:lnTo>
                  <a:lnTo>
                    <a:pt x="0" y="1357"/>
                  </a:lnTo>
                  <a:lnTo>
                    <a:pt x="617" y="904"/>
                  </a:lnTo>
                  <a:lnTo>
                    <a:pt x="22656" y="0"/>
                  </a:lnTo>
                  <a:lnTo>
                    <a:pt x="24188" y="1058"/>
                  </a:lnTo>
                  <a:lnTo>
                    <a:pt x="25209" y="2822"/>
                  </a:lnTo>
                  <a:lnTo>
                    <a:pt x="26982" y="9700"/>
                  </a:lnTo>
                  <a:lnTo>
                    <a:pt x="27131" y="14188"/>
                  </a:lnTo>
                  <a:lnTo>
                    <a:pt x="28230" y="15808"/>
                  </a:lnTo>
                  <a:lnTo>
                    <a:pt x="30020" y="16889"/>
                  </a:lnTo>
                  <a:lnTo>
                    <a:pt x="35442" y="18622"/>
                  </a:lnTo>
                  <a:lnTo>
                    <a:pt x="36183" y="21682"/>
                  </a:lnTo>
                  <a:lnTo>
                    <a:pt x="36776" y="56719"/>
                  </a:lnTo>
                  <a:lnTo>
                    <a:pt x="54468" y="74839"/>
                  </a:lnTo>
                  <a:lnTo>
                    <a:pt x="60480" y="75797"/>
                  </a:lnTo>
                  <a:lnTo>
                    <a:pt x="106629" y="76198"/>
                  </a:lnTo>
                  <a:lnTo>
                    <a:pt x="122501" y="761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528" name="SMARTInkShape-Group449"/>
          <p:cNvGrpSpPr/>
          <p:nvPr/>
        </p:nvGrpSpPr>
        <p:grpSpPr>
          <a:xfrm>
            <a:off x="1439609" y="3686210"/>
            <a:ext cx="274892" cy="304766"/>
            <a:chOff x="1439609" y="3686210"/>
            <a:chExt cx="274892" cy="304766"/>
          </a:xfrm>
        </p:grpSpPr>
        <p:sp>
          <p:nvSpPr>
            <p:cNvPr id="26524" name="SMARTInkShape-1976"/>
            <p:cNvSpPr/>
            <p:nvPr>
              <p:custDataLst>
                <p:tags r:id="rId170"/>
              </p:custDataLst>
            </p:nvPr>
          </p:nvSpPr>
          <p:spPr>
            <a:xfrm>
              <a:off x="1457328" y="3733835"/>
              <a:ext cx="104645" cy="247613"/>
            </a:xfrm>
            <a:custGeom>
              <a:avLst/>
              <a:gdLst/>
              <a:ahLst/>
              <a:cxnLst/>
              <a:rect l="0" t="0" r="0" b="0"/>
              <a:pathLst>
                <a:path w="104645" h="247613">
                  <a:moveTo>
                    <a:pt x="66672" y="28540"/>
                  </a:moveTo>
                  <a:lnTo>
                    <a:pt x="66672" y="28540"/>
                  </a:lnTo>
                  <a:lnTo>
                    <a:pt x="58471" y="20339"/>
                  </a:lnTo>
                  <a:lnTo>
                    <a:pt x="59088" y="18839"/>
                  </a:lnTo>
                  <a:lnTo>
                    <a:pt x="65464" y="10930"/>
                  </a:lnTo>
                  <a:lnTo>
                    <a:pt x="64808" y="10450"/>
                  </a:lnTo>
                  <a:lnTo>
                    <a:pt x="61258" y="9916"/>
                  </a:lnTo>
                  <a:lnTo>
                    <a:pt x="59888" y="8716"/>
                  </a:lnTo>
                  <a:lnTo>
                    <a:pt x="57157" y="0"/>
                  </a:lnTo>
                  <a:lnTo>
                    <a:pt x="57147" y="17575"/>
                  </a:lnTo>
                  <a:lnTo>
                    <a:pt x="48946" y="40347"/>
                  </a:lnTo>
                  <a:lnTo>
                    <a:pt x="47657" y="83981"/>
                  </a:lnTo>
                  <a:lnTo>
                    <a:pt x="46571" y="108205"/>
                  </a:lnTo>
                  <a:lnTo>
                    <a:pt x="38686" y="144843"/>
                  </a:lnTo>
                  <a:lnTo>
                    <a:pt x="37301" y="156430"/>
                  </a:lnTo>
                  <a:lnTo>
                    <a:pt x="28419" y="186114"/>
                  </a:lnTo>
                  <a:lnTo>
                    <a:pt x="21212" y="199758"/>
                  </a:lnTo>
                  <a:lnTo>
                    <a:pt x="20491" y="203010"/>
                  </a:lnTo>
                  <a:lnTo>
                    <a:pt x="10973" y="222201"/>
                  </a:lnTo>
                  <a:lnTo>
                    <a:pt x="9952" y="231736"/>
                  </a:lnTo>
                  <a:lnTo>
                    <a:pt x="8750" y="233854"/>
                  </a:lnTo>
                  <a:lnTo>
                    <a:pt x="6891" y="235266"/>
                  </a:lnTo>
                  <a:lnTo>
                    <a:pt x="4593" y="236207"/>
                  </a:lnTo>
                  <a:lnTo>
                    <a:pt x="3061" y="237894"/>
                  </a:lnTo>
                  <a:lnTo>
                    <a:pt x="0" y="247604"/>
                  </a:lnTo>
                  <a:lnTo>
                    <a:pt x="5055" y="247612"/>
                  </a:lnTo>
                  <a:lnTo>
                    <a:pt x="6544" y="246554"/>
                  </a:lnTo>
                  <a:lnTo>
                    <a:pt x="7536" y="244791"/>
                  </a:lnTo>
                  <a:lnTo>
                    <a:pt x="8199" y="242558"/>
                  </a:lnTo>
                  <a:lnTo>
                    <a:pt x="9698" y="241069"/>
                  </a:lnTo>
                  <a:lnTo>
                    <a:pt x="18621" y="238206"/>
                  </a:lnTo>
                  <a:lnTo>
                    <a:pt x="26567" y="231567"/>
                  </a:lnTo>
                  <a:lnTo>
                    <a:pt x="35269" y="229454"/>
                  </a:lnTo>
                  <a:lnTo>
                    <a:pt x="41427" y="228961"/>
                  </a:lnTo>
                  <a:lnTo>
                    <a:pt x="43492" y="227770"/>
                  </a:lnTo>
                  <a:lnTo>
                    <a:pt x="44868" y="225919"/>
                  </a:lnTo>
                  <a:lnTo>
                    <a:pt x="45786" y="223626"/>
                  </a:lnTo>
                  <a:lnTo>
                    <a:pt x="47457" y="222098"/>
                  </a:lnTo>
                  <a:lnTo>
                    <a:pt x="57741" y="216822"/>
                  </a:lnTo>
                  <a:lnTo>
                    <a:pt x="64908" y="210959"/>
                  </a:lnTo>
                  <a:lnTo>
                    <a:pt x="71206" y="209943"/>
                  </a:lnTo>
                  <a:lnTo>
                    <a:pt x="72870" y="208742"/>
                  </a:lnTo>
                  <a:lnTo>
                    <a:pt x="73979" y="206883"/>
                  </a:lnTo>
                  <a:lnTo>
                    <a:pt x="74718" y="204585"/>
                  </a:lnTo>
                  <a:lnTo>
                    <a:pt x="76270" y="203053"/>
                  </a:lnTo>
                  <a:lnTo>
                    <a:pt x="84268" y="200393"/>
                  </a:lnTo>
                  <a:lnTo>
                    <a:pt x="90348" y="200110"/>
                  </a:lnTo>
                  <a:lnTo>
                    <a:pt x="91981" y="199011"/>
                  </a:lnTo>
                  <a:lnTo>
                    <a:pt x="93070" y="197221"/>
                  </a:lnTo>
                  <a:lnTo>
                    <a:pt x="93795" y="194969"/>
                  </a:lnTo>
                  <a:lnTo>
                    <a:pt x="95337" y="193468"/>
                  </a:lnTo>
                  <a:lnTo>
                    <a:pt x="104644" y="190499"/>
                  </a:lnTo>
                  <a:lnTo>
                    <a:pt x="95247" y="1904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25" name="SMARTInkShape-1977"/>
            <p:cNvSpPr/>
            <p:nvPr>
              <p:custDataLst>
                <p:tags r:id="rId171"/>
              </p:custDataLst>
            </p:nvPr>
          </p:nvSpPr>
          <p:spPr>
            <a:xfrm>
              <a:off x="1439609" y="3895725"/>
              <a:ext cx="103442" cy="9526"/>
            </a:xfrm>
            <a:custGeom>
              <a:avLst/>
              <a:gdLst/>
              <a:ahLst/>
              <a:cxnLst/>
              <a:rect l="0" t="0" r="0" b="0"/>
              <a:pathLst>
                <a:path w="103442" h="9526">
                  <a:moveTo>
                    <a:pt x="17716" y="9525"/>
                  </a:moveTo>
                  <a:lnTo>
                    <a:pt x="17716" y="9525"/>
                  </a:lnTo>
                  <a:lnTo>
                    <a:pt x="8308" y="9525"/>
                  </a:lnTo>
                  <a:lnTo>
                    <a:pt x="0" y="1324"/>
                  </a:lnTo>
                  <a:lnTo>
                    <a:pt x="614" y="883"/>
                  </a:lnTo>
                  <a:lnTo>
                    <a:pt x="46896" y="0"/>
                  </a:lnTo>
                  <a:lnTo>
                    <a:pt x="64167" y="0"/>
                  </a:lnTo>
                  <a:lnTo>
                    <a:pt x="72933" y="2822"/>
                  </a:lnTo>
                  <a:lnTo>
                    <a:pt x="80357" y="6546"/>
                  </a:lnTo>
                  <a:lnTo>
                    <a:pt x="103441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26" name="SMARTInkShape-1978"/>
            <p:cNvSpPr/>
            <p:nvPr>
              <p:custDataLst>
                <p:tags r:id="rId172"/>
              </p:custDataLst>
            </p:nvPr>
          </p:nvSpPr>
          <p:spPr>
            <a:xfrm>
              <a:off x="1600210" y="3886200"/>
              <a:ext cx="19041" cy="104776"/>
            </a:xfrm>
            <a:custGeom>
              <a:avLst/>
              <a:gdLst/>
              <a:ahLst/>
              <a:cxnLst/>
              <a:rect l="0" t="0" r="0" b="0"/>
              <a:pathLst>
                <a:path w="19041" h="104776">
                  <a:moveTo>
                    <a:pt x="9515" y="0"/>
                  </a:moveTo>
                  <a:lnTo>
                    <a:pt x="9515" y="0"/>
                  </a:lnTo>
                  <a:lnTo>
                    <a:pt x="9515" y="23704"/>
                  </a:lnTo>
                  <a:lnTo>
                    <a:pt x="6693" y="29232"/>
                  </a:lnTo>
                  <a:lnTo>
                    <a:pt x="2969" y="35217"/>
                  </a:lnTo>
                  <a:lnTo>
                    <a:pt x="579" y="47683"/>
                  </a:lnTo>
                  <a:lnTo>
                    <a:pt x="0" y="79376"/>
                  </a:lnTo>
                  <a:lnTo>
                    <a:pt x="2817" y="85725"/>
                  </a:lnTo>
                  <a:lnTo>
                    <a:pt x="8192" y="93368"/>
                  </a:lnTo>
                  <a:lnTo>
                    <a:pt x="9505" y="104644"/>
                  </a:lnTo>
                  <a:lnTo>
                    <a:pt x="1904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27" name="SMARTInkShape-1979"/>
            <p:cNvSpPr/>
            <p:nvPr>
              <p:custDataLst>
                <p:tags r:id="rId173"/>
              </p:custDataLst>
            </p:nvPr>
          </p:nvSpPr>
          <p:spPr>
            <a:xfrm>
              <a:off x="1581150" y="3686210"/>
              <a:ext cx="133351" cy="114256"/>
            </a:xfrm>
            <a:custGeom>
              <a:avLst/>
              <a:gdLst/>
              <a:ahLst/>
              <a:cxnLst/>
              <a:rect l="0" t="0" r="0" b="0"/>
              <a:pathLst>
                <a:path w="133351" h="114256">
                  <a:moveTo>
                    <a:pt x="0" y="38065"/>
                  </a:moveTo>
                  <a:lnTo>
                    <a:pt x="0" y="38065"/>
                  </a:lnTo>
                  <a:lnTo>
                    <a:pt x="5057" y="33008"/>
                  </a:lnTo>
                  <a:lnTo>
                    <a:pt x="7539" y="27704"/>
                  </a:lnTo>
                  <a:lnTo>
                    <a:pt x="9490" y="10965"/>
                  </a:lnTo>
                  <a:lnTo>
                    <a:pt x="10560" y="10473"/>
                  </a:lnTo>
                  <a:lnTo>
                    <a:pt x="14571" y="9927"/>
                  </a:lnTo>
                  <a:lnTo>
                    <a:pt x="16064" y="8723"/>
                  </a:lnTo>
                  <a:lnTo>
                    <a:pt x="17723" y="4563"/>
                  </a:lnTo>
                  <a:lnTo>
                    <a:pt x="19224" y="3030"/>
                  </a:lnTo>
                  <a:lnTo>
                    <a:pt x="28148" y="85"/>
                  </a:lnTo>
                  <a:lnTo>
                    <a:pt x="33505" y="0"/>
                  </a:lnTo>
                  <a:lnTo>
                    <a:pt x="35037" y="1047"/>
                  </a:lnTo>
                  <a:lnTo>
                    <a:pt x="36058" y="2803"/>
                  </a:lnTo>
                  <a:lnTo>
                    <a:pt x="37697" y="8169"/>
                  </a:lnTo>
                  <a:lnTo>
                    <a:pt x="40743" y="8903"/>
                  </a:lnTo>
                  <a:lnTo>
                    <a:pt x="43037" y="9099"/>
                  </a:lnTo>
                  <a:lnTo>
                    <a:pt x="44566" y="10287"/>
                  </a:lnTo>
                  <a:lnTo>
                    <a:pt x="47223" y="17657"/>
                  </a:lnTo>
                  <a:lnTo>
                    <a:pt x="47590" y="27096"/>
                  </a:lnTo>
                  <a:lnTo>
                    <a:pt x="52671" y="33169"/>
                  </a:lnTo>
                  <a:lnTo>
                    <a:pt x="53106" y="35859"/>
                  </a:lnTo>
                  <a:lnTo>
                    <a:pt x="52338" y="38711"/>
                  </a:lnTo>
                  <a:lnTo>
                    <a:pt x="49719" y="44702"/>
                  </a:lnTo>
                  <a:lnTo>
                    <a:pt x="47626" y="91871"/>
                  </a:lnTo>
                  <a:lnTo>
                    <a:pt x="47625" y="104336"/>
                  </a:lnTo>
                  <a:lnTo>
                    <a:pt x="52682" y="109677"/>
                  </a:lnTo>
                  <a:lnTo>
                    <a:pt x="57986" y="112226"/>
                  </a:lnTo>
                  <a:lnTo>
                    <a:pt x="76810" y="114212"/>
                  </a:lnTo>
                  <a:lnTo>
                    <a:pt x="89020" y="114255"/>
                  </a:lnTo>
                  <a:lnTo>
                    <a:pt x="119774" y="104564"/>
                  </a:lnTo>
                  <a:lnTo>
                    <a:pt x="133350" y="952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533" name="SMARTInkShape-Group450"/>
          <p:cNvGrpSpPr/>
          <p:nvPr/>
        </p:nvGrpSpPr>
        <p:grpSpPr>
          <a:xfrm>
            <a:off x="3143251" y="3524250"/>
            <a:ext cx="209550" cy="295276"/>
            <a:chOff x="3143251" y="3524250"/>
            <a:chExt cx="209550" cy="295276"/>
          </a:xfrm>
        </p:grpSpPr>
        <p:sp>
          <p:nvSpPr>
            <p:cNvPr id="26529" name="SMARTInkShape-1980"/>
            <p:cNvSpPr/>
            <p:nvPr>
              <p:custDataLst>
                <p:tags r:id="rId166"/>
              </p:custDataLst>
            </p:nvPr>
          </p:nvSpPr>
          <p:spPr>
            <a:xfrm>
              <a:off x="3171825" y="3543301"/>
              <a:ext cx="85726" cy="257175"/>
            </a:xfrm>
            <a:custGeom>
              <a:avLst/>
              <a:gdLst/>
              <a:ahLst/>
              <a:cxnLst/>
              <a:rect l="0" t="0" r="0" b="0"/>
              <a:pathLst>
                <a:path w="85726" h="257175">
                  <a:moveTo>
                    <a:pt x="9525" y="19049"/>
                  </a:moveTo>
                  <a:lnTo>
                    <a:pt x="9525" y="19049"/>
                  </a:lnTo>
                  <a:lnTo>
                    <a:pt x="9525" y="13992"/>
                  </a:lnTo>
                  <a:lnTo>
                    <a:pt x="8467" y="12503"/>
                  </a:lnTo>
                  <a:lnTo>
                    <a:pt x="6703" y="11510"/>
                  </a:lnTo>
                  <a:lnTo>
                    <a:pt x="4469" y="10848"/>
                  </a:lnTo>
                  <a:lnTo>
                    <a:pt x="2979" y="9348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41312"/>
                  </a:lnTo>
                  <a:lnTo>
                    <a:pt x="2822" y="47641"/>
                  </a:lnTo>
                  <a:lnTo>
                    <a:pt x="5056" y="50810"/>
                  </a:lnTo>
                  <a:lnTo>
                    <a:pt x="8200" y="65384"/>
                  </a:lnTo>
                  <a:lnTo>
                    <a:pt x="10506" y="107001"/>
                  </a:lnTo>
                  <a:lnTo>
                    <a:pt x="17049" y="125832"/>
                  </a:lnTo>
                  <a:lnTo>
                    <a:pt x="18972" y="168157"/>
                  </a:lnTo>
                  <a:lnTo>
                    <a:pt x="19049" y="212594"/>
                  </a:lnTo>
                  <a:lnTo>
                    <a:pt x="19050" y="236239"/>
                  </a:lnTo>
                  <a:lnTo>
                    <a:pt x="27250" y="246159"/>
                  </a:lnTo>
                  <a:lnTo>
                    <a:pt x="28572" y="257136"/>
                  </a:lnTo>
                  <a:lnTo>
                    <a:pt x="43040" y="257174"/>
                  </a:lnTo>
                  <a:lnTo>
                    <a:pt x="44569" y="256116"/>
                  </a:lnTo>
                  <a:lnTo>
                    <a:pt x="45587" y="254352"/>
                  </a:lnTo>
                  <a:lnTo>
                    <a:pt x="46267" y="252117"/>
                  </a:lnTo>
                  <a:lnTo>
                    <a:pt x="47778" y="250628"/>
                  </a:lnTo>
                  <a:lnTo>
                    <a:pt x="57246" y="246852"/>
                  </a:lnTo>
                  <a:lnTo>
                    <a:pt x="84274" y="220525"/>
                  </a:lnTo>
                  <a:lnTo>
                    <a:pt x="85597" y="211000"/>
                  </a:lnTo>
                  <a:lnTo>
                    <a:pt x="85725" y="2000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30" name="SMARTInkShape-1981"/>
            <p:cNvSpPr/>
            <p:nvPr>
              <p:custDataLst>
                <p:tags r:id="rId167"/>
              </p:custDataLst>
            </p:nvPr>
          </p:nvSpPr>
          <p:spPr>
            <a:xfrm>
              <a:off x="3143251" y="3690215"/>
              <a:ext cx="76200" cy="34061"/>
            </a:xfrm>
            <a:custGeom>
              <a:avLst/>
              <a:gdLst/>
              <a:ahLst/>
              <a:cxnLst/>
              <a:rect l="0" t="0" r="0" b="0"/>
              <a:pathLst>
                <a:path w="76200" h="34061">
                  <a:moveTo>
                    <a:pt x="9524" y="15010"/>
                  </a:moveTo>
                  <a:lnTo>
                    <a:pt x="9524" y="15010"/>
                  </a:lnTo>
                  <a:lnTo>
                    <a:pt x="4468" y="15010"/>
                  </a:lnTo>
                  <a:lnTo>
                    <a:pt x="2978" y="13952"/>
                  </a:lnTo>
                  <a:lnTo>
                    <a:pt x="1986" y="12188"/>
                  </a:lnTo>
                  <a:lnTo>
                    <a:pt x="2" y="5495"/>
                  </a:lnTo>
                  <a:lnTo>
                    <a:pt x="0" y="432"/>
                  </a:lnTo>
                  <a:lnTo>
                    <a:pt x="1058" y="0"/>
                  </a:lnTo>
                  <a:lnTo>
                    <a:pt x="9700" y="4864"/>
                  </a:lnTo>
                  <a:lnTo>
                    <a:pt x="22665" y="5403"/>
                  </a:lnTo>
                  <a:lnTo>
                    <a:pt x="28770" y="8271"/>
                  </a:lnTo>
                  <a:lnTo>
                    <a:pt x="35011" y="12015"/>
                  </a:lnTo>
                  <a:lnTo>
                    <a:pt x="44475" y="15181"/>
                  </a:lnTo>
                  <a:lnTo>
                    <a:pt x="66675" y="31434"/>
                  </a:lnTo>
                  <a:lnTo>
                    <a:pt x="76199" y="3406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31" name="SMARTInkShape-1982"/>
            <p:cNvSpPr/>
            <p:nvPr>
              <p:custDataLst>
                <p:tags r:id="rId168"/>
              </p:custDataLst>
            </p:nvPr>
          </p:nvSpPr>
          <p:spPr>
            <a:xfrm>
              <a:off x="3286518" y="3762375"/>
              <a:ext cx="18658" cy="57151"/>
            </a:xfrm>
            <a:custGeom>
              <a:avLst/>
              <a:gdLst/>
              <a:ahLst/>
              <a:cxnLst/>
              <a:rect l="0" t="0" r="0" b="0"/>
              <a:pathLst>
                <a:path w="18658" h="57151">
                  <a:moveTo>
                    <a:pt x="9132" y="0"/>
                  </a:moveTo>
                  <a:lnTo>
                    <a:pt x="9132" y="0"/>
                  </a:lnTo>
                  <a:lnTo>
                    <a:pt x="9132" y="8201"/>
                  </a:lnTo>
                  <a:lnTo>
                    <a:pt x="8074" y="8642"/>
                  </a:lnTo>
                  <a:lnTo>
                    <a:pt x="4076" y="9132"/>
                  </a:lnTo>
                  <a:lnTo>
                    <a:pt x="2586" y="10322"/>
                  </a:lnTo>
                  <a:lnTo>
                    <a:pt x="0" y="17692"/>
                  </a:lnTo>
                  <a:lnTo>
                    <a:pt x="7843" y="27131"/>
                  </a:lnTo>
                  <a:lnTo>
                    <a:pt x="8750" y="33204"/>
                  </a:lnTo>
                  <a:lnTo>
                    <a:pt x="9122" y="52162"/>
                  </a:lnTo>
                  <a:lnTo>
                    <a:pt x="10184" y="53824"/>
                  </a:lnTo>
                  <a:lnTo>
                    <a:pt x="11950" y="54933"/>
                  </a:lnTo>
                  <a:lnTo>
                    <a:pt x="18657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32" name="SMARTInkShape-1983"/>
            <p:cNvSpPr/>
            <p:nvPr>
              <p:custDataLst>
                <p:tags r:id="rId169"/>
              </p:custDataLst>
            </p:nvPr>
          </p:nvSpPr>
          <p:spPr>
            <a:xfrm>
              <a:off x="3228975" y="3524250"/>
              <a:ext cx="123826" cy="123815"/>
            </a:xfrm>
            <a:custGeom>
              <a:avLst/>
              <a:gdLst/>
              <a:ahLst/>
              <a:cxnLst/>
              <a:rect l="0" t="0" r="0" b="0"/>
              <a:pathLst>
                <a:path w="123826" h="123815">
                  <a:moveTo>
                    <a:pt x="0" y="19050"/>
                  </a:moveTo>
                  <a:lnTo>
                    <a:pt x="0" y="19050"/>
                  </a:lnTo>
                  <a:lnTo>
                    <a:pt x="0" y="13993"/>
                  </a:lnTo>
                  <a:lnTo>
                    <a:pt x="1058" y="12504"/>
                  </a:lnTo>
                  <a:lnTo>
                    <a:pt x="2822" y="11511"/>
                  </a:lnTo>
                  <a:lnTo>
                    <a:pt x="8200" y="9918"/>
                  </a:lnTo>
                  <a:lnTo>
                    <a:pt x="8936" y="6877"/>
                  </a:lnTo>
                  <a:lnTo>
                    <a:pt x="9409" y="1358"/>
                  </a:lnTo>
                  <a:lnTo>
                    <a:pt x="10506" y="905"/>
                  </a:lnTo>
                  <a:lnTo>
                    <a:pt x="36649" y="0"/>
                  </a:lnTo>
                  <a:lnTo>
                    <a:pt x="46174" y="8201"/>
                  </a:lnTo>
                  <a:lnTo>
                    <a:pt x="48397" y="16868"/>
                  </a:lnTo>
                  <a:lnTo>
                    <a:pt x="54086" y="25694"/>
                  </a:lnTo>
                  <a:lnTo>
                    <a:pt x="56747" y="36258"/>
                  </a:lnTo>
                  <a:lnTo>
                    <a:pt x="57150" y="83440"/>
                  </a:lnTo>
                  <a:lnTo>
                    <a:pt x="57150" y="109394"/>
                  </a:lnTo>
                  <a:lnTo>
                    <a:pt x="58208" y="111029"/>
                  </a:lnTo>
                  <a:lnTo>
                    <a:pt x="59972" y="112119"/>
                  </a:lnTo>
                  <a:lnTo>
                    <a:pt x="62206" y="112846"/>
                  </a:lnTo>
                  <a:lnTo>
                    <a:pt x="63696" y="114389"/>
                  </a:lnTo>
                  <a:lnTo>
                    <a:pt x="65351" y="118926"/>
                  </a:lnTo>
                  <a:lnTo>
                    <a:pt x="66851" y="120559"/>
                  </a:lnTo>
                  <a:lnTo>
                    <a:pt x="71339" y="122374"/>
                  </a:lnTo>
                  <a:lnTo>
                    <a:pt x="107961" y="123814"/>
                  </a:lnTo>
                  <a:lnTo>
                    <a:pt x="114305" y="120998"/>
                  </a:lnTo>
                  <a:lnTo>
                    <a:pt x="123825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539" name="SMARTInkShape-Group451"/>
          <p:cNvGrpSpPr/>
          <p:nvPr/>
        </p:nvGrpSpPr>
        <p:grpSpPr>
          <a:xfrm>
            <a:off x="4324350" y="3352800"/>
            <a:ext cx="171058" cy="409573"/>
            <a:chOff x="4324350" y="3352800"/>
            <a:chExt cx="171058" cy="409573"/>
          </a:xfrm>
        </p:grpSpPr>
        <p:sp>
          <p:nvSpPr>
            <p:cNvPr id="26534" name="SMARTInkShape-1984"/>
            <p:cNvSpPr/>
            <p:nvPr>
              <p:custDataLst>
                <p:tags r:id="rId161"/>
              </p:custDataLst>
            </p:nvPr>
          </p:nvSpPr>
          <p:spPr>
            <a:xfrm>
              <a:off x="4324350" y="3600450"/>
              <a:ext cx="19051" cy="19051"/>
            </a:xfrm>
            <a:custGeom>
              <a:avLst/>
              <a:gdLst/>
              <a:ahLst/>
              <a:cxnLst/>
              <a:rect l="0" t="0" r="0" b="0"/>
              <a:pathLst>
                <a:path w="19051" h="19051">
                  <a:moveTo>
                    <a:pt x="19050" y="19050"/>
                  </a:moveTo>
                  <a:lnTo>
                    <a:pt x="19050" y="19050"/>
                  </a:lnTo>
                  <a:lnTo>
                    <a:pt x="9918" y="19050"/>
                  </a:lnTo>
                  <a:lnTo>
                    <a:pt x="1358" y="10849"/>
                  </a:lnTo>
                  <a:lnTo>
                    <a:pt x="2" y="25"/>
                  </a:lnTo>
                  <a:lnTo>
                    <a:pt x="0" y="0"/>
                  </a:lnTo>
                  <a:lnTo>
                    <a:pt x="0" y="18542"/>
                  </a:lnTo>
                  <a:lnTo>
                    <a:pt x="5056" y="18899"/>
                  </a:lnTo>
                  <a:lnTo>
                    <a:pt x="6546" y="17891"/>
                  </a:lnTo>
                  <a:lnTo>
                    <a:pt x="7539" y="16161"/>
                  </a:lnTo>
                  <a:lnTo>
                    <a:pt x="95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35" name="SMARTInkShape-1985"/>
            <p:cNvSpPr/>
            <p:nvPr>
              <p:custDataLst>
                <p:tags r:id="rId162"/>
              </p:custDataLst>
            </p:nvPr>
          </p:nvSpPr>
          <p:spPr>
            <a:xfrm>
              <a:off x="4353104" y="3400425"/>
              <a:ext cx="76022" cy="352426"/>
            </a:xfrm>
            <a:custGeom>
              <a:avLst/>
              <a:gdLst/>
              <a:ahLst/>
              <a:cxnLst/>
              <a:rect l="0" t="0" r="0" b="0"/>
              <a:pathLst>
                <a:path w="76022" h="352426">
                  <a:moveTo>
                    <a:pt x="28396" y="0"/>
                  </a:moveTo>
                  <a:lnTo>
                    <a:pt x="28396" y="0"/>
                  </a:lnTo>
                  <a:lnTo>
                    <a:pt x="28396" y="5057"/>
                  </a:lnTo>
                  <a:lnTo>
                    <a:pt x="27338" y="6546"/>
                  </a:lnTo>
                  <a:lnTo>
                    <a:pt x="25574" y="7539"/>
                  </a:lnTo>
                  <a:lnTo>
                    <a:pt x="23340" y="8201"/>
                  </a:lnTo>
                  <a:lnTo>
                    <a:pt x="21851" y="9701"/>
                  </a:lnTo>
                  <a:lnTo>
                    <a:pt x="18075" y="19148"/>
                  </a:lnTo>
                  <a:lnTo>
                    <a:pt x="12402" y="26370"/>
                  </a:lnTo>
                  <a:lnTo>
                    <a:pt x="10253" y="35213"/>
                  </a:lnTo>
                  <a:lnTo>
                    <a:pt x="8557" y="45593"/>
                  </a:lnTo>
                  <a:lnTo>
                    <a:pt x="1860" y="67528"/>
                  </a:lnTo>
                  <a:lnTo>
                    <a:pt x="0" y="107672"/>
                  </a:lnTo>
                  <a:lnTo>
                    <a:pt x="959" y="124054"/>
                  </a:lnTo>
                  <a:lnTo>
                    <a:pt x="8470" y="171388"/>
                  </a:lnTo>
                  <a:lnTo>
                    <a:pt x="10327" y="213499"/>
                  </a:lnTo>
                  <a:lnTo>
                    <a:pt x="17982" y="258384"/>
                  </a:lnTo>
                  <a:lnTo>
                    <a:pt x="19666" y="272585"/>
                  </a:lnTo>
                  <a:lnTo>
                    <a:pt x="27489" y="300608"/>
                  </a:lnTo>
                  <a:lnTo>
                    <a:pt x="28396" y="347907"/>
                  </a:lnTo>
                  <a:lnTo>
                    <a:pt x="28396" y="352425"/>
                  </a:lnTo>
                  <a:lnTo>
                    <a:pt x="33452" y="352425"/>
                  </a:lnTo>
                  <a:lnTo>
                    <a:pt x="34941" y="351367"/>
                  </a:lnTo>
                  <a:lnTo>
                    <a:pt x="35935" y="349603"/>
                  </a:lnTo>
                  <a:lnTo>
                    <a:pt x="37805" y="343293"/>
                  </a:lnTo>
                  <a:lnTo>
                    <a:pt x="63232" y="316531"/>
                  </a:lnTo>
                  <a:lnTo>
                    <a:pt x="66587" y="307688"/>
                  </a:lnTo>
                  <a:lnTo>
                    <a:pt x="72756" y="298365"/>
                  </a:lnTo>
                  <a:lnTo>
                    <a:pt x="76021" y="2857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36" name="SMARTInkShape-1986"/>
            <p:cNvSpPr/>
            <p:nvPr>
              <p:custDataLst>
                <p:tags r:id="rId163"/>
              </p:custDataLst>
            </p:nvPr>
          </p:nvSpPr>
          <p:spPr>
            <a:xfrm>
              <a:off x="4333875" y="3581403"/>
              <a:ext cx="95251" cy="28573"/>
            </a:xfrm>
            <a:custGeom>
              <a:avLst/>
              <a:gdLst/>
              <a:ahLst/>
              <a:cxnLst/>
              <a:rect l="0" t="0" r="0" b="0"/>
              <a:pathLst>
                <a:path w="95251" h="28573">
                  <a:moveTo>
                    <a:pt x="9525" y="9522"/>
                  </a:moveTo>
                  <a:lnTo>
                    <a:pt x="9525" y="9522"/>
                  </a:lnTo>
                  <a:lnTo>
                    <a:pt x="0" y="9522"/>
                  </a:lnTo>
                  <a:lnTo>
                    <a:pt x="5056" y="9522"/>
                  </a:lnTo>
                  <a:lnTo>
                    <a:pt x="6545" y="8464"/>
                  </a:lnTo>
                  <a:lnTo>
                    <a:pt x="7539" y="6700"/>
                  </a:lnTo>
                  <a:lnTo>
                    <a:pt x="8201" y="4465"/>
                  </a:lnTo>
                  <a:lnTo>
                    <a:pt x="9701" y="2976"/>
                  </a:lnTo>
                  <a:lnTo>
                    <a:pt x="14189" y="1321"/>
                  </a:lnTo>
                  <a:lnTo>
                    <a:pt x="51196" y="0"/>
                  </a:lnTo>
                  <a:lnTo>
                    <a:pt x="57326" y="2820"/>
                  </a:lnTo>
                  <a:lnTo>
                    <a:pt x="73914" y="15807"/>
                  </a:lnTo>
                  <a:lnTo>
                    <a:pt x="82814" y="19145"/>
                  </a:lnTo>
                  <a:lnTo>
                    <a:pt x="95250" y="285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37" name="SMARTInkShape-1987"/>
            <p:cNvSpPr/>
            <p:nvPr>
              <p:custDataLst>
                <p:tags r:id="rId164"/>
              </p:custDataLst>
            </p:nvPr>
          </p:nvSpPr>
          <p:spPr>
            <a:xfrm>
              <a:off x="4419600" y="3352800"/>
              <a:ext cx="75808" cy="85726"/>
            </a:xfrm>
            <a:custGeom>
              <a:avLst/>
              <a:gdLst/>
              <a:ahLst/>
              <a:cxnLst/>
              <a:rect l="0" t="0" r="0" b="0"/>
              <a:pathLst>
                <a:path w="75808" h="85726">
                  <a:moveTo>
                    <a:pt x="0" y="19050"/>
                  </a:moveTo>
                  <a:lnTo>
                    <a:pt x="0" y="19050"/>
                  </a:lnTo>
                  <a:lnTo>
                    <a:pt x="0" y="4585"/>
                  </a:lnTo>
                  <a:lnTo>
                    <a:pt x="1058" y="3056"/>
                  </a:lnTo>
                  <a:lnTo>
                    <a:pt x="2822" y="2037"/>
                  </a:lnTo>
                  <a:lnTo>
                    <a:pt x="9701" y="268"/>
                  </a:lnTo>
                  <a:lnTo>
                    <a:pt x="33203" y="0"/>
                  </a:lnTo>
                  <a:lnTo>
                    <a:pt x="38745" y="2823"/>
                  </a:lnTo>
                  <a:lnTo>
                    <a:pt x="45871" y="8201"/>
                  </a:lnTo>
                  <a:lnTo>
                    <a:pt x="52161" y="9132"/>
                  </a:lnTo>
                  <a:lnTo>
                    <a:pt x="53825" y="10322"/>
                  </a:lnTo>
                  <a:lnTo>
                    <a:pt x="54933" y="12173"/>
                  </a:lnTo>
                  <a:lnTo>
                    <a:pt x="57020" y="18648"/>
                  </a:lnTo>
                  <a:lnTo>
                    <a:pt x="65340" y="27215"/>
                  </a:lnTo>
                  <a:lnTo>
                    <a:pt x="66280" y="33229"/>
                  </a:lnTo>
                  <a:lnTo>
                    <a:pt x="66641" y="50930"/>
                  </a:lnTo>
                  <a:lnTo>
                    <a:pt x="67711" y="53003"/>
                  </a:lnTo>
                  <a:lnTo>
                    <a:pt x="69482" y="54385"/>
                  </a:lnTo>
                  <a:lnTo>
                    <a:pt x="71721" y="55307"/>
                  </a:lnTo>
                  <a:lnTo>
                    <a:pt x="73214" y="56980"/>
                  </a:lnTo>
                  <a:lnTo>
                    <a:pt x="74873" y="61660"/>
                  </a:lnTo>
                  <a:lnTo>
                    <a:pt x="75807" y="70245"/>
                  </a:lnTo>
                  <a:lnTo>
                    <a:pt x="73203" y="76376"/>
                  </a:lnTo>
                  <a:lnTo>
                    <a:pt x="66675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38" name="SMARTInkShape-1988"/>
            <p:cNvSpPr/>
            <p:nvPr>
              <p:custDataLst>
                <p:tags r:id="rId165"/>
              </p:custDataLst>
            </p:nvPr>
          </p:nvSpPr>
          <p:spPr>
            <a:xfrm>
              <a:off x="4448175" y="3695700"/>
              <a:ext cx="19051" cy="66673"/>
            </a:xfrm>
            <a:custGeom>
              <a:avLst/>
              <a:gdLst/>
              <a:ahLst/>
              <a:cxnLst/>
              <a:rect l="0" t="0" r="0" b="0"/>
              <a:pathLst>
                <a:path w="19051" h="66673">
                  <a:moveTo>
                    <a:pt x="0" y="0"/>
                  </a:moveTo>
                  <a:lnTo>
                    <a:pt x="0" y="0"/>
                  </a:lnTo>
                  <a:lnTo>
                    <a:pt x="0" y="23711"/>
                  </a:lnTo>
                  <a:lnTo>
                    <a:pt x="1058" y="25333"/>
                  </a:lnTo>
                  <a:lnTo>
                    <a:pt x="2822" y="26414"/>
                  </a:lnTo>
                  <a:lnTo>
                    <a:pt x="5056" y="27134"/>
                  </a:lnTo>
                  <a:lnTo>
                    <a:pt x="6545" y="28673"/>
                  </a:lnTo>
                  <a:lnTo>
                    <a:pt x="8201" y="33205"/>
                  </a:lnTo>
                  <a:lnTo>
                    <a:pt x="9522" y="61769"/>
                  </a:lnTo>
                  <a:lnTo>
                    <a:pt x="10581" y="63404"/>
                  </a:lnTo>
                  <a:lnTo>
                    <a:pt x="12345" y="64494"/>
                  </a:lnTo>
                  <a:lnTo>
                    <a:pt x="18657" y="66547"/>
                  </a:lnTo>
                  <a:lnTo>
                    <a:pt x="10815" y="66664"/>
                  </a:lnTo>
                  <a:lnTo>
                    <a:pt x="14965" y="66672"/>
                  </a:lnTo>
                  <a:lnTo>
                    <a:pt x="16326" y="65614"/>
                  </a:lnTo>
                  <a:lnTo>
                    <a:pt x="17840" y="61618"/>
                  </a:lnTo>
                  <a:lnTo>
                    <a:pt x="19050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540" name="SMARTInkShape-1989"/>
          <p:cNvSpPr/>
          <p:nvPr>
            <p:custDataLst>
              <p:tags r:id="rId7"/>
            </p:custDataLst>
          </p:nvPr>
        </p:nvSpPr>
        <p:spPr>
          <a:xfrm>
            <a:off x="1343025" y="2686178"/>
            <a:ext cx="695326" cy="1647698"/>
          </a:xfrm>
          <a:custGeom>
            <a:avLst/>
            <a:gdLst/>
            <a:ahLst/>
            <a:cxnLst/>
            <a:rect l="0" t="0" r="0" b="0"/>
            <a:pathLst>
              <a:path w="695326" h="1647698">
                <a:moveTo>
                  <a:pt x="114300" y="237997"/>
                </a:moveTo>
                <a:lnTo>
                  <a:pt x="114300" y="237997"/>
                </a:lnTo>
                <a:lnTo>
                  <a:pt x="122501" y="246198"/>
                </a:lnTo>
                <a:lnTo>
                  <a:pt x="131910" y="247406"/>
                </a:lnTo>
                <a:lnTo>
                  <a:pt x="132390" y="248503"/>
                </a:lnTo>
                <a:lnTo>
                  <a:pt x="133224" y="255713"/>
                </a:lnTo>
                <a:lnTo>
                  <a:pt x="136116" y="256454"/>
                </a:lnTo>
                <a:lnTo>
                  <a:pt x="138369" y="256651"/>
                </a:lnTo>
                <a:lnTo>
                  <a:pt x="139871" y="257842"/>
                </a:lnTo>
                <a:lnTo>
                  <a:pt x="141540" y="261986"/>
                </a:lnTo>
                <a:lnTo>
                  <a:pt x="143043" y="263515"/>
                </a:lnTo>
                <a:lnTo>
                  <a:pt x="147536" y="265213"/>
                </a:lnTo>
                <a:lnTo>
                  <a:pt x="149157" y="266725"/>
                </a:lnTo>
                <a:lnTo>
                  <a:pt x="159749" y="285817"/>
                </a:lnTo>
                <a:lnTo>
                  <a:pt x="162697" y="301523"/>
                </a:lnTo>
                <a:lnTo>
                  <a:pt x="169407" y="314202"/>
                </a:lnTo>
                <a:lnTo>
                  <a:pt x="170088" y="317376"/>
                </a:lnTo>
                <a:lnTo>
                  <a:pt x="179531" y="336423"/>
                </a:lnTo>
                <a:lnTo>
                  <a:pt x="180964" y="382723"/>
                </a:lnTo>
                <a:lnTo>
                  <a:pt x="190107" y="426777"/>
                </a:lnTo>
                <a:lnTo>
                  <a:pt x="190493" y="473038"/>
                </a:lnTo>
                <a:lnTo>
                  <a:pt x="190500" y="520461"/>
                </a:lnTo>
                <a:lnTo>
                  <a:pt x="190500" y="568081"/>
                </a:lnTo>
                <a:lnTo>
                  <a:pt x="189442" y="584978"/>
                </a:lnTo>
                <a:lnTo>
                  <a:pt x="181564" y="625753"/>
                </a:lnTo>
                <a:lnTo>
                  <a:pt x="180998" y="669002"/>
                </a:lnTo>
                <a:lnTo>
                  <a:pt x="179924" y="682379"/>
                </a:lnTo>
                <a:lnTo>
                  <a:pt x="166786" y="725184"/>
                </a:lnTo>
                <a:lnTo>
                  <a:pt x="156339" y="746903"/>
                </a:lnTo>
                <a:lnTo>
                  <a:pt x="147862" y="777866"/>
                </a:lnTo>
                <a:lnTo>
                  <a:pt x="137314" y="796625"/>
                </a:lnTo>
                <a:lnTo>
                  <a:pt x="123221" y="838248"/>
                </a:lnTo>
                <a:lnTo>
                  <a:pt x="107544" y="868648"/>
                </a:lnTo>
                <a:lnTo>
                  <a:pt x="102774" y="886290"/>
                </a:lnTo>
                <a:lnTo>
                  <a:pt x="88371" y="923849"/>
                </a:lnTo>
                <a:lnTo>
                  <a:pt x="83687" y="942862"/>
                </a:lnTo>
                <a:lnTo>
                  <a:pt x="69319" y="980948"/>
                </a:lnTo>
                <a:lnTo>
                  <a:pt x="64636" y="999997"/>
                </a:lnTo>
                <a:lnTo>
                  <a:pt x="50269" y="1038097"/>
                </a:lnTo>
                <a:lnTo>
                  <a:pt x="45586" y="1057147"/>
                </a:lnTo>
                <a:lnTo>
                  <a:pt x="41427" y="1070905"/>
                </a:lnTo>
                <a:lnTo>
                  <a:pt x="31846" y="1116589"/>
                </a:lnTo>
                <a:lnTo>
                  <a:pt x="22316" y="1162041"/>
                </a:lnTo>
                <a:lnTo>
                  <a:pt x="19241" y="1209368"/>
                </a:lnTo>
                <a:lnTo>
                  <a:pt x="18017" y="1241273"/>
                </a:lnTo>
                <a:lnTo>
                  <a:pt x="10410" y="1284882"/>
                </a:lnTo>
                <a:lnTo>
                  <a:pt x="9577" y="1328978"/>
                </a:lnTo>
                <a:lnTo>
                  <a:pt x="9527" y="1374847"/>
                </a:lnTo>
                <a:lnTo>
                  <a:pt x="9525" y="1419109"/>
                </a:lnTo>
                <a:lnTo>
                  <a:pt x="10583" y="1450848"/>
                </a:lnTo>
                <a:lnTo>
                  <a:pt x="21284" y="1492475"/>
                </a:lnTo>
                <a:lnTo>
                  <a:pt x="34161" y="1517346"/>
                </a:lnTo>
                <a:lnTo>
                  <a:pt x="45359" y="1545999"/>
                </a:lnTo>
                <a:lnTo>
                  <a:pt x="82557" y="1592835"/>
                </a:lnTo>
                <a:lnTo>
                  <a:pt x="120650" y="1624468"/>
                </a:lnTo>
                <a:lnTo>
                  <a:pt x="133350" y="1630643"/>
                </a:lnTo>
                <a:lnTo>
                  <a:pt x="136525" y="1633153"/>
                </a:lnTo>
                <a:lnTo>
                  <a:pt x="145697" y="1635942"/>
                </a:lnTo>
                <a:lnTo>
                  <a:pt x="155771" y="1638239"/>
                </a:lnTo>
                <a:lnTo>
                  <a:pt x="170861" y="1645515"/>
                </a:lnTo>
                <a:lnTo>
                  <a:pt x="217084" y="1647680"/>
                </a:lnTo>
                <a:lnTo>
                  <a:pt x="264699" y="1647697"/>
                </a:lnTo>
                <a:lnTo>
                  <a:pt x="288857" y="1646639"/>
                </a:lnTo>
                <a:lnTo>
                  <a:pt x="306981" y="1640158"/>
                </a:lnTo>
                <a:lnTo>
                  <a:pt x="317411" y="1637996"/>
                </a:lnTo>
                <a:lnTo>
                  <a:pt x="329233" y="1630829"/>
                </a:lnTo>
                <a:lnTo>
                  <a:pt x="336120" y="1625031"/>
                </a:lnTo>
                <a:lnTo>
                  <a:pt x="345531" y="1621748"/>
                </a:lnTo>
                <a:lnTo>
                  <a:pt x="355711" y="1619231"/>
                </a:lnTo>
                <a:lnTo>
                  <a:pt x="370870" y="1608991"/>
                </a:lnTo>
                <a:lnTo>
                  <a:pt x="417404" y="1577837"/>
                </a:lnTo>
                <a:lnTo>
                  <a:pt x="462583" y="1546097"/>
                </a:lnTo>
                <a:lnTo>
                  <a:pt x="507130" y="1501451"/>
                </a:lnTo>
                <a:lnTo>
                  <a:pt x="536657" y="1455380"/>
                </a:lnTo>
                <a:lnTo>
                  <a:pt x="558804" y="1424272"/>
                </a:lnTo>
                <a:lnTo>
                  <a:pt x="587375" y="1376909"/>
                </a:lnTo>
                <a:lnTo>
                  <a:pt x="605367" y="1346188"/>
                </a:lnTo>
                <a:lnTo>
                  <a:pt x="619714" y="1304618"/>
                </a:lnTo>
                <a:lnTo>
                  <a:pt x="634019" y="1273024"/>
                </a:lnTo>
                <a:lnTo>
                  <a:pt x="648293" y="1228596"/>
                </a:lnTo>
                <a:lnTo>
                  <a:pt x="653255" y="1215897"/>
                </a:lnTo>
                <a:lnTo>
                  <a:pt x="664532" y="1168625"/>
                </a:lnTo>
                <a:lnTo>
                  <a:pt x="668915" y="1144858"/>
                </a:lnTo>
                <a:lnTo>
                  <a:pt x="674094" y="1124411"/>
                </a:lnTo>
                <a:lnTo>
                  <a:pt x="678451" y="1104947"/>
                </a:lnTo>
                <a:lnTo>
                  <a:pt x="683622" y="1085774"/>
                </a:lnTo>
                <a:lnTo>
                  <a:pt x="688431" y="1044804"/>
                </a:lnTo>
                <a:lnTo>
                  <a:pt x="694720" y="1000586"/>
                </a:lnTo>
                <a:lnTo>
                  <a:pt x="695290" y="955581"/>
                </a:lnTo>
                <a:lnTo>
                  <a:pt x="695322" y="909249"/>
                </a:lnTo>
                <a:lnTo>
                  <a:pt x="695325" y="863550"/>
                </a:lnTo>
                <a:lnTo>
                  <a:pt x="695325" y="819027"/>
                </a:lnTo>
                <a:lnTo>
                  <a:pt x="695325" y="778100"/>
                </a:lnTo>
                <a:lnTo>
                  <a:pt x="694267" y="762735"/>
                </a:lnTo>
                <a:lnTo>
                  <a:pt x="687124" y="735541"/>
                </a:lnTo>
                <a:lnTo>
                  <a:pt x="683152" y="704600"/>
                </a:lnTo>
                <a:lnTo>
                  <a:pt x="678313" y="685636"/>
                </a:lnTo>
                <a:lnTo>
                  <a:pt x="674057" y="666612"/>
                </a:lnTo>
                <a:lnTo>
                  <a:pt x="668915" y="647569"/>
                </a:lnTo>
                <a:lnTo>
                  <a:pt x="664118" y="609472"/>
                </a:lnTo>
                <a:lnTo>
                  <a:pt x="659267" y="590422"/>
                </a:lnTo>
                <a:lnTo>
                  <a:pt x="655008" y="571372"/>
                </a:lnTo>
                <a:lnTo>
                  <a:pt x="649865" y="552322"/>
                </a:lnTo>
                <a:lnTo>
                  <a:pt x="645519" y="533272"/>
                </a:lnTo>
                <a:lnTo>
                  <a:pt x="640351" y="514222"/>
                </a:lnTo>
                <a:lnTo>
                  <a:pt x="635997" y="495172"/>
                </a:lnTo>
                <a:lnTo>
                  <a:pt x="630827" y="476122"/>
                </a:lnTo>
                <a:lnTo>
                  <a:pt x="626472" y="457072"/>
                </a:lnTo>
                <a:lnTo>
                  <a:pt x="621302" y="438022"/>
                </a:lnTo>
                <a:lnTo>
                  <a:pt x="611051" y="390427"/>
                </a:lnTo>
                <a:lnTo>
                  <a:pt x="606969" y="353869"/>
                </a:lnTo>
                <a:lnTo>
                  <a:pt x="595422" y="307939"/>
                </a:lnTo>
                <a:lnTo>
                  <a:pt x="584289" y="263402"/>
                </a:lnTo>
                <a:lnTo>
                  <a:pt x="576398" y="231648"/>
                </a:lnTo>
                <a:lnTo>
                  <a:pt x="565921" y="212793"/>
                </a:lnTo>
                <a:lnTo>
                  <a:pt x="557438" y="183630"/>
                </a:lnTo>
                <a:lnTo>
                  <a:pt x="546889" y="165090"/>
                </a:lnTo>
                <a:lnTo>
                  <a:pt x="540886" y="144965"/>
                </a:lnTo>
                <a:lnTo>
                  <a:pt x="514297" y="102471"/>
                </a:lnTo>
                <a:lnTo>
                  <a:pt x="506918" y="92038"/>
                </a:lnTo>
                <a:lnTo>
                  <a:pt x="464077" y="57079"/>
                </a:lnTo>
                <a:lnTo>
                  <a:pt x="438754" y="37977"/>
                </a:lnTo>
                <a:lnTo>
                  <a:pt x="425982" y="28449"/>
                </a:lnTo>
                <a:lnTo>
                  <a:pt x="411614" y="21745"/>
                </a:lnTo>
                <a:lnTo>
                  <a:pt x="369294" y="7237"/>
                </a:lnTo>
                <a:lnTo>
                  <a:pt x="354601" y="2054"/>
                </a:lnTo>
                <a:lnTo>
                  <a:pt x="317070" y="0"/>
                </a:lnTo>
                <a:lnTo>
                  <a:pt x="273025" y="9581"/>
                </a:lnTo>
                <a:lnTo>
                  <a:pt x="233890" y="26625"/>
                </a:lnTo>
                <a:lnTo>
                  <a:pt x="189942" y="54443"/>
                </a:lnTo>
                <a:lnTo>
                  <a:pt x="150341" y="98859"/>
                </a:lnTo>
                <a:lnTo>
                  <a:pt x="123215" y="137151"/>
                </a:lnTo>
                <a:lnTo>
                  <a:pt x="95069" y="182011"/>
                </a:lnTo>
                <a:lnTo>
                  <a:pt x="76119" y="214173"/>
                </a:lnTo>
                <a:lnTo>
                  <a:pt x="57114" y="249633"/>
                </a:lnTo>
                <a:lnTo>
                  <a:pt x="35262" y="292205"/>
                </a:lnTo>
                <a:lnTo>
                  <a:pt x="15672" y="330881"/>
                </a:lnTo>
                <a:lnTo>
                  <a:pt x="0" y="361822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558" name="SMARTInkShape-Group453"/>
          <p:cNvGrpSpPr/>
          <p:nvPr/>
        </p:nvGrpSpPr>
        <p:grpSpPr>
          <a:xfrm>
            <a:off x="5734053" y="2438400"/>
            <a:ext cx="1371598" cy="781051"/>
            <a:chOff x="5734053" y="2438400"/>
            <a:chExt cx="1371598" cy="781051"/>
          </a:xfrm>
        </p:grpSpPr>
        <p:sp>
          <p:nvSpPr>
            <p:cNvPr id="26541" name="SMARTInkShape-1990"/>
            <p:cNvSpPr/>
            <p:nvPr>
              <p:custDataLst>
                <p:tags r:id="rId144"/>
              </p:custDataLst>
            </p:nvPr>
          </p:nvSpPr>
          <p:spPr>
            <a:xfrm>
              <a:off x="5953321" y="2600325"/>
              <a:ext cx="95055" cy="619126"/>
            </a:xfrm>
            <a:custGeom>
              <a:avLst/>
              <a:gdLst/>
              <a:ahLst/>
              <a:cxnLst/>
              <a:rect l="0" t="0" r="0" b="0"/>
              <a:pathLst>
                <a:path w="95055" h="619126">
                  <a:moveTo>
                    <a:pt x="95054" y="0"/>
                  </a:moveTo>
                  <a:lnTo>
                    <a:pt x="95054" y="0"/>
                  </a:lnTo>
                  <a:lnTo>
                    <a:pt x="89998" y="0"/>
                  </a:lnTo>
                  <a:lnTo>
                    <a:pt x="88509" y="1058"/>
                  </a:lnTo>
                  <a:lnTo>
                    <a:pt x="87515" y="2822"/>
                  </a:lnTo>
                  <a:lnTo>
                    <a:pt x="86853" y="5056"/>
                  </a:lnTo>
                  <a:lnTo>
                    <a:pt x="85353" y="6546"/>
                  </a:lnTo>
                  <a:lnTo>
                    <a:pt x="80865" y="8201"/>
                  </a:lnTo>
                  <a:lnTo>
                    <a:pt x="79244" y="9701"/>
                  </a:lnTo>
                  <a:lnTo>
                    <a:pt x="68654" y="28771"/>
                  </a:lnTo>
                  <a:lnTo>
                    <a:pt x="67930" y="31881"/>
                  </a:lnTo>
                  <a:lnTo>
                    <a:pt x="51376" y="62645"/>
                  </a:lnTo>
                  <a:lnTo>
                    <a:pt x="42893" y="105498"/>
                  </a:lnTo>
                  <a:lnTo>
                    <a:pt x="31285" y="144076"/>
                  </a:lnTo>
                  <a:lnTo>
                    <a:pt x="18800" y="191364"/>
                  </a:lnTo>
                  <a:lnTo>
                    <a:pt x="12136" y="228856"/>
                  </a:lnTo>
                  <a:lnTo>
                    <a:pt x="7338" y="266776"/>
                  </a:lnTo>
                  <a:lnTo>
                    <a:pt x="2036" y="304823"/>
                  </a:lnTo>
                  <a:lnTo>
                    <a:pt x="466" y="342907"/>
                  </a:lnTo>
                  <a:lnTo>
                    <a:pt x="0" y="381002"/>
                  </a:lnTo>
                  <a:lnTo>
                    <a:pt x="2684" y="419101"/>
                  </a:lnTo>
                  <a:lnTo>
                    <a:pt x="8017" y="464844"/>
                  </a:lnTo>
                  <a:lnTo>
                    <a:pt x="15616" y="504454"/>
                  </a:lnTo>
                  <a:lnTo>
                    <a:pt x="23484" y="547344"/>
                  </a:lnTo>
                  <a:lnTo>
                    <a:pt x="44340" y="592554"/>
                  </a:lnTo>
                  <a:lnTo>
                    <a:pt x="52746" y="605137"/>
                  </a:lnTo>
                  <a:lnTo>
                    <a:pt x="56954" y="619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42" name="SMARTInkShape-1991"/>
            <p:cNvSpPr/>
            <p:nvPr>
              <p:custDataLst>
                <p:tags r:id="rId145"/>
              </p:custDataLst>
            </p:nvPr>
          </p:nvSpPr>
          <p:spPr>
            <a:xfrm>
              <a:off x="6067425" y="2695702"/>
              <a:ext cx="95251" cy="314196"/>
            </a:xfrm>
            <a:custGeom>
              <a:avLst/>
              <a:gdLst/>
              <a:ahLst/>
              <a:cxnLst/>
              <a:rect l="0" t="0" r="0" b="0"/>
              <a:pathLst>
                <a:path w="95251" h="314196">
                  <a:moveTo>
                    <a:pt x="28575" y="37973"/>
                  </a:moveTo>
                  <a:lnTo>
                    <a:pt x="28575" y="37973"/>
                  </a:lnTo>
                  <a:lnTo>
                    <a:pt x="28575" y="14017"/>
                  </a:lnTo>
                  <a:lnTo>
                    <a:pt x="29633" y="12477"/>
                  </a:lnTo>
                  <a:lnTo>
                    <a:pt x="31397" y="11451"/>
                  </a:lnTo>
                  <a:lnTo>
                    <a:pt x="33631" y="10766"/>
                  </a:lnTo>
                  <a:lnTo>
                    <a:pt x="35120" y="9252"/>
                  </a:lnTo>
                  <a:lnTo>
                    <a:pt x="37984" y="301"/>
                  </a:lnTo>
                  <a:lnTo>
                    <a:pt x="43123" y="0"/>
                  </a:lnTo>
                  <a:lnTo>
                    <a:pt x="44624" y="1016"/>
                  </a:lnTo>
                  <a:lnTo>
                    <a:pt x="45624" y="2752"/>
                  </a:lnTo>
                  <a:lnTo>
                    <a:pt x="47361" y="9581"/>
                  </a:lnTo>
                  <a:lnTo>
                    <a:pt x="47625" y="54109"/>
                  </a:lnTo>
                  <a:lnTo>
                    <a:pt x="47625" y="99270"/>
                  </a:lnTo>
                  <a:lnTo>
                    <a:pt x="47625" y="145773"/>
                  </a:lnTo>
                  <a:lnTo>
                    <a:pt x="46567" y="174402"/>
                  </a:lnTo>
                  <a:lnTo>
                    <a:pt x="40086" y="192549"/>
                  </a:lnTo>
                  <a:lnTo>
                    <a:pt x="37304" y="221352"/>
                  </a:lnTo>
                  <a:lnTo>
                    <a:pt x="20493" y="268378"/>
                  </a:lnTo>
                  <a:lnTo>
                    <a:pt x="16870" y="275489"/>
                  </a:lnTo>
                  <a:lnTo>
                    <a:pt x="12790" y="282177"/>
                  </a:lnTo>
                  <a:lnTo>
                    <a:pt x="9955" y="293231"/>
                  </a:lnTo>
                  <a:lnTo>
                    <a:pt x="120" y="304542"/>
                  </a:lnTo>
                  <a:lnTo>
                    <a:pt x="0" y="314081"/>
                  </a:lnTo>
                  <a:lnTo>
                    <a:pt x="9132" y="314195"/>
                  </a:lnTo>
                  <a:lnTo>
                    <a:pt x="17052" y="307651"/>
                  </a:lnTo>
                  <a:lnTo>
                    <a:pt x="26848" y="305065"/>
                  </a:lnTo>
                  <a:lnTo>
                    <a:pt x="36624" y="304708"/>
                  </a:lnTo>
                  <a:lnTo>
                    <a:pt x="45413" y="298134"/>
                  </a:lnTo>
                  <a:lnTo>
                    <a:pt x="55395" y="295541"/>
                  </a:lnTo>
                  <a:lnTo>
                    <a:pt x="64407" y="288680"/>
                  </a:lnTo>
                  <a:lnTo>
                    <a:pt x="75678" y="285742"/>
                  </a:lnTo>
                  <a:lnTo>
                    <a:pt x="85319" y="285626"/>
                  </a:lnTo>
                  <a:lnTo>
                    <a:pt x="95250" y="27609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43" name="SMARTInkShape-1992"/>
            <p:cNvSpPr/>
            <p:nvPr>
              <p:custDataLst>
                <p:tags r:id="rId146"/>
              </p:custDataLst>
            </p:nvPr>
          </p:nvSpPr>
          <p:spPr>
            <a:xfrm>
              <a:off x="6048375" y="2905135"/>
              <a:ext cx="133351" cy="19041"/>
            </a:xfrm>
            <a:custGeom>
              <a:avLst/>
              <a:gdLst/>
              <a:ahLst/>
              <a:cxnLst/>
              <a:rect l="0" t="0" r="0" b="0"/>
              <a:pathLst>
                <a:path w="133351" h="19041">
                  <a:moveTo>
                    <a:pt x="19050" y="19040"/>
                  </a:moveTo>
                  <a:lnTo>
                    <a:pt x="19050" y="19040"/>
                  </a:lnTo>
                  <a:lnTo>
                    <a:pt x="37" y="19040"/>
                  </a:lnTo>
                  <a:lnTo>
                    <a:pt x="0" y="9907"/>
                  </a:lnTo>
                  <a:lnTo>
                    <a:pt x="13257" y="9550"/>
                  </a:lnTo>
                  <a:lnTo>
                    <a:pt x="15188" y="8480"/>
                  </a:lnTo>
                  <a:lnTo>
                    <a:pt x="16475" y="6708"/>
                  </a:lnTo>
                  <a:lnTo>
                    <a:pt x="17333" y="4469"/>
                  </a:lnTo>
                  <a:lnTo>
                    <a:pt x="18963" y="2976"/>
                  </a:lnTo>
                  <a:lnTo>
                    <a:pt x="23597" y="1317"/>
                  </a:lnTo>
                  <a:lnTo>
                    <a:pt x="52135" y="0"/>
                  </a:lnTo>
                  <a:lnTo>
                    <a:pt x="57743" y="2817"/>
                  </a:lnTo>
                  <a:lnTo>
                    <a:pt x="63764" y="6538"/>
                  </a:lnTo>
                  <a:lnTo>
                    <a:pt x="76252" y="8927"/>
                  </a:lnTo>
                  <a:lnTo>
                    <a:pt x="98428" y="9480"/>
                  </a:lnTo>
                  <a:lnTo>
                    <a:pt x="104776" y="12322"/>
                  </a:lnTo>
                  <a:lnTo>
                    <a:pt x="111125" y="16054"/>
                  </a:lnTo>
                  <a:lnTo>
                    <a:pt x="123825" y="18450"/>
                  </a:lnTo>
                  <a:lnTo>
                    <a:pt x="133350" y="190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44" name="SMARTInkShape-1993"/>
            <p:cNvSpPr/>
            <p:nvPr>
              <p:custDataLst>
                <p:tags r:id="rId147"/>
              </p:custDataLst>
            </p:nvPr>
          </p:nvSpPr>
          <p:spPr>
            <a:xfrm>
              <a:off x="6562845" y="2886075"/>
              <a:ext cx="161806" cy="28576"/>
            </a:xfrm>
            <a:custGeom>
              <a:avLst/>
              <a:gdLst/>
              <a:ahLst/>
              <a:cxnLst/>
              <a:rect l="0" t="0" r="0" b="0"/>
              <a:pathLst>
                <a:path w="161806" h="28576">
                  <a:moveTo>
                    <a:pt x="28455" y="0"/>
                  </a:moveTo>
                  <a:lnTo>
                    <a:pt x="28455" y="0"/>
                  </a:lnTo>
                  <a:lnTo>
                    <a:pt x="23399" y="0"/>
                  </a:lnTo>
                  <a:lnTo>
                    <a:pt x="18094" y="2822"/>
                  </a:lnTo>
                  <a:lnTo>
                    <a:pt x="11122" y="8201"/>
                  </a:lnTo>
                  <a:lnTo>
                    <a:pt x="10550" y="7584"/>
                  </a:lnTo>
                  <a:lnTo>
                    <a:pt x="9913" y="4076"/>
                  </a:lnTo>
                  <a:lnTo>
                    <a:pt x="8686" y="3776"/>
                  </a:lnTo>
                  <a:lnTo>
                    <a:pt x="0" y="9440"/>
                  </a:lnTo>
                  <a:lnTo>
                    <a:pt x="8092" y="1316"/>
                  </a:lnTo>
                  <a:lnTo>
                    <a:pt x="17491" y="116"/>
                  </a:lnTo>
                  <a:lnTo>
                    <a:pt x="63387" y="0"/>
                  </a:lnTo>
                  <a:lnTo>
                    <a:pt x="98305" y="0"/>
                  </a:lnTo>
                  <a:lnTo>
                    <a:pt x="129172" y="9701"/>
                  </a:lnTo>
                  <a:lnTo>
                    <a:pt x="142581" y="16890"/>
                  </a:lnTo>
                  <a:lnTo>
                    <a:pt x="145814" y="17610"/>
                  </a:lnTo>
                  <a:lnTo>
                    <a:pt x="16180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45" name="SMARTInkShape-1994"/>
            <p:cNvSpPr/>
            <p:nvPr>
              <p:custDataLst>
                <p:tags r:id="rId148"/>
              </p:custDataLst>
            </p:nvPr>
          </p:nvSpPr>
          <p:spPr>
            <a:xfrm>
              <a:off x="6753225" y="2905125"/>
              <a:ext cx="19051" cy="95247"/>
            </a:xfrm>
            <a:custGeom>
              <a:avLst/>
              <a:gdLst/>
              <a:ahLst/>
              <a:cxnLst/>
              <a:rect l="0" t="0" r="0" b="0"/>
              <a:pathLst>
                <a:path w="19051" h="95247">
                  <a:moveTo>
                    <a:pt x="9525" y="0"/>
                  </a:moveTo>
                  <a:lnTo>
                    <a:pt x="9525" y="0"/>
                  </a:lnTo>
                  <a:lnTo>
                    <a:pt x="1325" y="8201"/>
                  </a:lnTo>
                  <a:lnTo>
                    <a:pt x="116" y="17610"/>
                  </a:lnTo>
                  <a:lnTo>
                    <a:pt x="0" y="64805"/>
                  </a:lnTo>
                  <a:lnTo>
                    <a:pt x="0" y="79768"/>
                  </a:lnTo>
                  <a:lnTo>
                    <a:pt x="1058" y="81754"/>
                  </a:lnTo>
                  <a:lnTo>
                    <a:pt x="2822" y="83078"/>
                  </a:lnTo>
                  <a:lnTo>
                    <a:pt x="5056" y="83960"/>
                  </a:lnTo>
                  <a:lnTo>
                    <a:pt x="6545" y="85607"/>
                  </a:lnTo>
                  <a:lnTo>
                    <a:pt x="9522" y="95239"/>
                  </a:lnTo>
                  <a:lnTo>
                    <a:pt x="14581" y="95246"/>
                  </a:lnTo>
                  <a:lnTo>
                    <a:pt x="16070" y="94189"/>
                  </a:lnTo>
                  <a:lnTo>
                    <a:pt x="17063" y="92426"/>
                  </a:lnTo>
                  <a:lnTo>
                    <a:pt x="1905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46" name="SMARTInkShape-1995"/>
            <p:cNvSpPr/>
            <p:nvPr>
              <p:custDataLst>
                <p:tags r:id="rId149"/>
              </p:custDataLst>
            </p:nvPr>
          </p:nvSpPr>
          <p:spPr>
            <a:xfrm>
              <a:off x="6229350" y="2933701"/>
              <a:ext cx="152401" cy="170122"/>
            </a:xfrm>
            <a:custGeom>
              <a:avLst/>
              <a:gdLst/>
              <a:ahLst/>
              <a:cxnLst/>
              <a:rect l="0" t="0" r="0" b="0"/>
              <a:pathLst>
                <a:path w="152401" h="170122">
                  <a:moveTo>
                    <a:pt x="19050" y="47624"/>
                  </a:moveTo>
                  <a:lnTo>
                    <a:pt x="19050" y="47624"/>
                  </a:lnTo>
                  <a:lnTo>
                    <a:pt x="10849" y="47624"/>
                  </a:lnTo>
                  <a:lnTo>
                    <a:pt x="10408" y="46566"/>
                  </a:lnTo>
                  <a:lnTo>
                    <a:pt x="9535" y="38215"/>
                  </a:lnTo>
                  <a:lnTo>
                    <a:pt x="393" y="38102"/>
                  </a:lnTo>
                  <a:lnTo>
                    <a:pt x="0" y="10886"/>
                  </a:lnTo>
                  <a:lnTo>
                    <a:pt x="1058" y="10432"/>
                  </a:lnTo>
                  <a:lnTo>
                    <a:pt x="5056" y="9928"/>
                  </a:lnTo>
                  <a:lnTo>
                    <a:pt x="6545" y="8734"/>
                  </a:lnTo>
                  <a:lnTo>
                    <a:pt x="9515" y="34"/>
                  </a:lnTo>
                  <a:lnTo>
                    <a:pt x="18657" y="0"/>
                  </a:lnTo>
                  <a:lnTo>
                    <a:pt x="27217" y="8200"/>
                  </a:lnTo>
                  <a:lnTo>
                    <a:pt x="29364" y="16867"/>
                  </a:lnTo>
                  <a:lnTo>
                    <a:pt x="35041" y="25693"/>
                  </a:lnTo>
                  <a:lnTo>
                    <a:pt x="37193" y="35011"/>
                  </a:lnTo>
                  <a:lnTo>
                    <a:pt x="37698" y="41313"/>
                  </a:lnTo>
                  <a:lnTo>
                    <a:pt x="40743" y="47641"/>
                  </a:lnTo>
                  <a:lnTo>
                    <a:pt x="44566" y="53982"/>
                  </a:lnTo>
                  <a:lnTo>
                    <a:pt x="47022" y="66676"/>
                  </a:lnTo>
                  <a:lnTo>
                    <a:pt x="47620" y="113710"/>
                  </a:lnTo>
                  <a:lnTo>
                    <a:pt x="47625" y="147370"/>
                  </a:lnTo>
                  <a:lnTo>
                    <a:pt x="44803" y="152986"/>
                  </a:lnTo>
                  <a:lnTo>
                    <a:pt x="38493" y="161401"/>
                  </a:lnTo>
                  <a:lnTo>
                    <a:pt x="29933" y="161878"/>
                  </a:lnTo>
                  <a:lnTo>
                    <a:pt x="29482" y="162952"/>
                  </a:lnTo>
                  <a:lnTo>
                    <a:pt x="28694" y="170121"/>
                  </a:lnTo>
                  <a:lnTo>
                    <a:pt x="28610" y="165999"/>
                  </a:lnTo>
                  <a:lnTo>
                    <a:pt x="27541" y="164641"/>
                  </a:lnTo>
                  <a:lnTo>
                    <a:pt x="20377" y="162282"/>
                  </a:lnTo>
                  <a:lnTo>
                    <a:pt x="19639" y="159261"/>
                  </a:lnTo>
                  <a:lnTo>
                    <a:pt x="19050" y="134711"/>
                  </a:lnTo>
                  <a:lnTo>
                    <a:pt x="20108" y="134257"/>
                  </a:lnTo>
                  <a:lnTo>
                    <a:pt x="67280" y="133349"/>
                  </a:lnTo>
                  <a:lnTo>
                    <a:pt x="114104" y="133349"/>
                  </a:lnTo>
                  <a:lnTo>
                    <a:pt x="127393" y="133349"/>
                  </a:lnTo>
                  <a:lnTo>
                    <a:pt x="129379" y="132291"/>
                  </a:lnTo>
                  <a:lnTo>
                    <a:pt x="130702" y="130527"/>
                  </a:lnTo>
                  <a:lnTo>
                    <a:pt x="131585" y="128293"/>
                  </a:lnTo>
                  <a:lnTo>
                    <a:pt x="133231" y="126803"/>
                  </a:lnTo>
                  <a:lnTo>
                    <a:pt x="137884" y="125148"/>
                  </a:lnTo>
                  <a:lnTo>
                    <a:pt x="139547" y="123648"/>
                  </a:lnTo>
                  <a:lnTo>
                    <a:pt x="141396" y="119160"/>
                  </a:lnTo>
                  <a:lnTo>
                    <a:pt x="142948" y="117540"/>
                  </a:lnTo>
                  <a:lnTo>
                    <a:pt x="147493" y="115739"/>
                  </a:lnTo>
                  <a:lnTo>
                    <a:pt x="149129" y="114201"/>
                  </a:lnTo>
                  <a:lnTo>
                    <a:pt x="150946" y="109669"/>
                  </a:lnTo>
                  <a:lnTo>
                    <a:pt x="152400" y="952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47" name="SMARTInkShape-1996"/>
            <p:cNvSpPr/>
            <p:nvPr>
              <p:custDataLst>
                <p:tags r:id="rId150"/>
              </p:custDataLst>
            </p:nvPr>
          </p:nvSpPr>
          <p:spPr>
            <a:xfrm>
              <a:off x="6734175" y="2552700"/>
              <a:ext cx="76201" cy="114301"/>
            </a:xfrm>
            <a:custGeom>
              <a:avLst/>
              <a:gdLst/>
              <a:ahLst/>
              <a:cxnLst/>
              <a:rect l="0" t="0" r="0" b="0"/>
              <a:pathLst>
                <a:path w="76201" h="114301">
                  <a:moveTo>
                    <a:pt x="0" y="19050"/>
                  </a:moveTo>
                  <a:lnTo>
                    <a:pt x="0" y="19050"/>
                  </a:lnTo>
                  <a:lnTo>
                    <a:pt x="0" y="119"/>
                  </a:lnTo>
                  <a:lnTo>
                    <a:pt x="23704" y="0"/>
                  </a:lnTo>
                  <a:lnTo>
                    <a:pt x="25328" y="1058"/>
                  </a:lnTo>
                  <a:lnTo>
                    <a:pt x="26410" y="2822"/>
                  </a:lnTo>
                  <a:lnTo>
                    <a:pt x="28147" y="8201"/>
                  </a:lnTo>
                  <a:lnTo>
                    <a:pt x="36738" y="17610"/>
                  </a:lnTo>
                  <a:lnTo>
                    <a:pt x="37696" y="23680"/>
                  </a:lnTo>
                  <a:lnTo>
                    <a:pt x="38089" y="42637"/>
                  </a:lnTo>
                  <a:lnTo>
                    <a:pt x="35273" y="48230"/>
                  </a:lnTo>
                  <a:lnTo>
                    <a:pt x="31552" y="54244"/>
                  </a:lnTo>
                  <a:lnTo>
                    <a:pt x="29163" y="66728"/>
                  </a:lnTo>
                  <a:lnTo>
                    <a:pt x="28690" y="74329"/>
                  </a:lnTo>
                  <a:lnTo>
                    <a:pt x="20384" y="84237"/>
                  </a:lnTo>
                  <a:lnTo>
                    <a:pt x="19167" y="93795"/>
                  </a:lnTo>
                  <a:lnTo>
                    <a:pt x="9920" y="104345"/>
                  </a:lnTo>
                  <a:lnTo>
                    <a:pt x="9559" y="112938"/>
                  </a:lnTo>
                  <a:lnTo>
                    <a:pt x="10606" y="113392"/>
                  </a:lnTo>
                  <a:lnTo>
                    <a:pt x="46182" y="114300"/>
                  </a:lnTo>
                  <a:lnTo>
                    <a:pt x="54945" y="107754"/>
                  </a:lnTo>
                  <a:lnTo>
                    <a:pt x="64921" y="105167"/>
                  </a:lnTo>
                  <a:lnTo>
                    <a:pt x="7620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48" name="SMARTInkShape-1997"/>
            <p:cNvSpPr/>
            <p:nvPr>
              <p:custDataLst>
                <p:tags r:id="rId151"/>
              </p:custDataLst>
            </p:nvPr>
          </p:nvSpPr>
          <p:spPr>
            <a:xfrm>
              <a:off x="6772275" y="2438400"/>
              <a:ext cx="142795" cy="656705"/>
            </a:xfrm>
            <a:custGeom>
              <a:avLst/>
              <a:gdLst/>
              <a:ahLst/>
              <a:cxnLst/>
              <a:rect l="0" t="0" r="0" b="0"/>
              <a:pathLst>
                <a:path w="142795" h="656705">
                  <a:moveTo>
                    <a:pt x="0" y="0"/>
                  </a:moveTo>
                  <a:lnTo>
                    <a:pt x="0" y="0"/>
                  </a:lnTo>
                  <a:lnTo>
                    <a:pt x="0" y="14547"/>
                  </a:lnTo>
                  <a:lnTo>
                    <a:pt x="1058" y="16048"/>
                  </a:lnTo>
                  <a:lnTo>
                    <a:pt x="2822" y="17049"/>
                  </a:lnTo>
                  <a:lnTo>
                    <a:pt x="5056" y="17716"/>
                  </a:lnTo>
                  <a:lnTo>
                    <a:pt x="6545" y="19219"/>
                  </a:lnTo>
                  <a:lnTo>
                    <a:pt x="8200" y="23711"/>
                  </a:lnTo>
                  <a:lnTo>
                    <a:pt x="10321" y="35219"/>
                  </a:lnTo>
                  <a:lnTo>
                    <a:pt x="15994" y="44537"/>
                  </a:lnTo>
                  <a:lnTo>
                    <a:pt x="26385" y="70054"/>
                  </a:lnTo>
                  <a:lnTo>
                    <a:pt x="34159" y="82728"/>
                  </a:lnTo>
                  <a:lnTo>
                    <a:pt x="51204" y="130306"/>
                  </a:lnTo>
                  <a:lnTo>
                    <a:pt x="73049" y="174633"/>
                  </a:lnTo>
                  <a:lnTo>
                    <a:pt x="81499" y="194735"/>
                  </a:lnTo>
                  <a:lnTo>
                    <a:pt x="92959" y="240418"/>
                  </a:lnTo>
                  <a:lnTo>
                    <a:pt x="111202" y="285869"/>
                  </a:lnTo>
                  <a:lnTo>
                    <a:pt x="129124" y="333302"/>
                  </a:lnTo>
                  <a:lnTo>
                    <a:pt x="134038" y="380911"/>
                  </a:lnTo>
                  <a:lnTo>
                    <a:pt x="141960" y="423046"/>
                  </a:lnTo>
                  <a:lnTo>
                    <a:pt x="142794" y="470051"/>
                  </a:lnTo>
                  <a:lnTo>
                    <a:pt x="141792" y="495227"/>
                  </a:lnTo>
                  <a:lnTo>
                    <a:pt x="133937" y="542735"/>
                  </a:lnTo>
                  <a:lnTo>
                    <a:pt x="132552" y="554482"/>
                  </a:lnTo>
                  <a:lnTo>
                    <a:pt x="112245" y="599412"/>
                  </a:lnTo>
                  <a:lnTo>
                    <a:pt x="109755" y="602808"/>
                  </a:lnTo>
                  <a:lnTo>
                    <a:pt x="106988" y="612226"/>
                  </a:lnTo>
                  <a:lnTo>
                    <a:pt x="106251" y="617700"/>
                  </a:lnTo>
                  <a:lnTo>
                    <a:pt x="104701" y="621350"/>
                  </a:lnTo>
                  <a:lnTo>
                    <a:pt x="102608" y="623783"/>
                  </a:lnTo>
                  <a:lnTo>
                    <a:pt x="87480" y="636566"/>
                  </a:lnTo>
                  <a:lnTo>
                    <a:pt x="86506" y="640282"/>
                  </a:lnTo>
                  <a:lnTo>
                    <a:pt x="85771" y="655467"/>
                  </a:lnTo>
                  <a:lnTo>
                    <a:pt x="84697" y="656053"/>
                  </a:lnTo>
                  <a:lnTo>
                    <a:pt x="80683" y="656704"/>
                  </a:lnTo>
                  <a:lnTo>
                    <a:pt x="79187" y="655819"/>
                  </a:lnTo>
                  <a:lnTo>
                    <a:pt x="78191" y="654171"/>
                  </a:lnTo>
                  <a:lnTo>
                    <a:pt x="76791" y="646795"/>
                  </a:lnTo>
                  <a:lnTo>
                    <a:pt x="76200" y="6381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49" name="SMARTInkShape-1998"/>
            <p:cNvSpPr/>
            <p:nvPr>
              <p:custDataLst>
                <p:tags r:id="rId152"/>
              </p:custDataLst>
            </p:nvPr>
          </p:nvSpPr>
          <p:spPr>
            <a:xfrm>
              <a:off x="6381750" y="2876550"/>
              <a:ext cx="114301" cy="19041"/>
            </a:xfrm>
            <a:custGeom>
              <a:avLst/>
              <a:gdLst/>
              <a:ahLst/>
              <a:cxnLst/>
              <a:rect l="0" t="0" r="0" b="0"/>
              <a:pathLst>
                <a:path w="114301" h="19041">
                  <a:moveTo>
                    <a:pt x="0" y="0"/>
                  </a:moveTo>
                  <a:lnTo>
                    <a:pt x="0" y="0"/>
                  </a:lnTo>
                  <a:lnTo>
                    <a:pt x="0" y="17723"/>
                  </a:lnTo>
                  <a:lnTo>
                    <a:pt x="1058" y="18165"/>
                  </a:lnTo>
                  <a:lnTo>
                    <a:pt x="23597" y="19040"/>
                  </a:lnTo>
                  <a:lnTo>
                    <a:pt x="29185" y="16223"/>
                  </a:lnTo>
                  <a:lnTo>
                    <a:pt x="35196" y="12502"/>
                  </a:lnTo>
                  <a:lnTo>
                    <a:pt x="45780" y="9917"/>
                  </a:lnTo>
                  <a:lnTo>
                    <a:pt x="93018" y="9525"/>
                  </a:lnTo>
                  <a:lnTo>
                    <a:pt x="104647" y="9525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50" name="SMARTInkShape-1999"/>
            <p:cNvSpPr/>
            <p:nvPr>
              <p:custDataLst>
                <p:tags r:id="rId153"/>
              </p:custDataLst>
            </p:nvPr>
          </p:nvSpPr>
          <p:spPr>
            <a:xfrm>
              <a:off x="5734053" y="2667000"/>
              <a:ext cx="133348" cy="381001"/>
            </a:xfrm>
            <a:custGeom>
              <a:avLst/>
              <a:gdLst/>
              <a:ahLst/>
              <a:cxnLst/>
              <a:rect l="0" t="0" r="0" b="0"/>
              <a:pathLst>
                <a:path w="133348" h="381001">
                  <a:moveTo>
                    <a:pt x="66672" y="9525"/>
                  </a:moveTo>
                  <a:lnTo>
                    <a:pt x="66672" y="9525"/>
                  </a:lnTo>
                  <a:lnTo>
                    <a:pt x="57540" y="9525"/>
                  </a:lnTo>
                  <a:lnTo>
                    <a:pt x="57147" y="0"/>
                  </a:lnTo>
                  <a:lnTo>
                    <a:pt x="66672" y="0"/>
                  </a:lnTo>
                  <a:lnTo>
                    <a:pt x="66672" y="5056"/>
                  </a:lnTo>
                  <a:lnTo>
                    <a:pt x="65614" y="6546"/>
                  </a:lnTo>
                  <a:lnTo>
                    <a:pt x="63850" y="7539"/>
                  </a:lnTo>
                  <a:lnTo>
                    <a:pt x="61616" y="8201"/>
                  </a:lnTo>
                  <a:lnTo>
                    <a:pt x="60127" y="9701"/>
                  </a:lnTo>
                  <a:lnTo>
                    <a:pt x="57540" y="17610"/>
                  </a:lnTo>
                  <a:lnTo>
                    <a:pt x="57181" y="32181"/>
                  </a:lnTo>
                  <a:lnTo>
                    <a:pt x="54340" y="38292"/>
                  </a:lnTo>
                  <a:lnTo>
                    <a:pt x="50608" y="44535"/>
                  </a:lnTo>
                  <a:lnTo>
                    <a:pt x="48211" y="57167"/>
                  </a:lnTo>
                  <a:lnTo>
                    <a:pt x="46571" y="101776"/>
                  </a:lnTo>
                  <a:lnTo>
                    <a:pt x="38980" y="129215"/>
                  </a:lnTo>
                  <a:lnTo>
                    <a:pt x="38114" y="173668"/>
                  </a:lnTo>
                  <a:lnTo>
                    <a:pt x="37041" y="196946"/>
                  </a:lnTo>
                  <a:lnTo>
                    <a:pt x="29896" y="220800"/>
                  </a:lnTo>
                  <a:lnTo>
                    <a:pt x="28606" y="264977"/>
                  </a:lnTo>
                  <a:lnTo>
                    <a:pt x="27516" y="298359"/>
                  </a:lnTo>
                  <a:lnTo>
                    <a:pt x="21033" y="316502"/>
                  </a:lnTo>
                  <a:lnTo>
                    <a:pt x="18066" y="348963"/>
                  </a:lnTo>
                  <a:lnTo>
                    <a:pt x="10856" y="360031"/>
                  </a:lnTo>
                  <a:lnTo>
                    <a:pt x="9639" y="369983"/>
                  </a:lnTo>
                  <a:lnTo>
                    <a:pt x="9532" y="379545"/>
                  </a:lnTo>
                  <a:lnTo>
                    <a:pt x="8471" y="380030"/>
                  </a:lnTo>
                  <a:lnTo>
                    <a:pt x="0" y="381000"/>
                  </a:lnTo>
                  <a:lnTo>
                    <a:pt x="8198" y="381000"/>
                  </a:lnTo>
                  <a:lnTo>
                    <a:pt x="8639" y="379942"/>
                  </a:lnTo>
                  <a:lnTo>
                    <a:pt x="9406" y="372799"/>
                  </a:lnTo>
                  <a:lnTo>
                    <a:pt x="12293" y="372064"/>
                  </a:lnTo>
                  <a:lnTo>
                    <a:pt x="23708" y="371510"/>
                  </a:lnTo>
                  <a:lnTo>
                    <a:pt x="25330" y="370440"/>
                  </a:lnTo>
                  <a:lnTo>
                    <a:pt x="26410" y="368668"/>
                  </a:lnTo>
                  <a:lnTo>
                    <a:pt x="27131" y="366429"/>
                  </a:lnTo>
                  <a:lnTo>
                    <a:pt x="28670" y="364936"/>
                  </a:lnTo>
                  <a:lnTo>
                    <a:pt x="36646" y="362343"/>
                  </a:lnTo>
                  <a:lnTo>
                    <a:pt x="83437" y="361950"/>
                  </a:lnTo>
                  <a:lnTo>
                    <a:pt x="108349" y="361950"/>
                  </a:lnTo>
                  <a:lnTo>
                    <a:pt x="110333" y="360892"/>
                  </a:lnTo>
                  <a:lnTo>
                    <a:pt x="111654" y="359128"/>
                  </a:lnTo>
                  <a:lnTo>
                    <a:pt x="112534" y="356894"/>
                  </a:lnTo>
                  <a:lnTo>
                    <a:pt x="114180" y="355404"/>
                  </a:lnTo>
                  <a:lnTo>
                    <a:pt x="123384" y="352541"/>
                  </a:lnTo>
                  <a:lnTo>
                    <a:pt x="133347" y="3524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51" name="SMARTInkShape-2000"/>
            <p:cNvSpPr/>
            <p:nvPr>
              <p:custDataLst>
                <p:tags r:id="rId154"/>
              </p:custDataLst>
            </p:nvPr>
          </p:nvSpPr>
          <p:spPr>
            <a:xfrm>
              <a:off x="5762625" y="2667000"/>
              <a:ext cx="57151" cy="104776"/>
            </a:xfrm>
            <a:custGeom>
              <a:avLst/>
              <a:gdLst/>
              <a:ahLst/>
              <a:cxnLst/>
              <a:rect l="0" t="0" r="0" b="0"/>
              <a:pathLst>
                <a:path w="57151" h="104776">
                  <a:moveTo>
                    <a:pt x="0" y="104775"/>
                  </a:moveTo>
                  <a:lnTo>
                    <a:pt x="0" y="104775"/>
                  </a:lnTo>
                  <a:lnTo>
                    <a:pt x="5056" y="99719"/>
                  </a:lnTo>
                  <a:lnTo>
                    <a:pt x="7539" y="94414"/>
                  </a:lnTo>
                  <a:lnTo>
                    <a:pt x="8201" y="91517"/>
                  </a:lnTo>
                  <a:lnTo>
                    <a:pt x="16890" y="76127"/>
                  </a:lnTo>
                  <a:lnTo>
                    <a:pt x="19824" y="60315"/>
                  </a:lnTo>
                  <a:lnTo>
                    <a:pt x="26533" y="47623"/>
                  </a:lnTo>
                  <a:lnTo>
                    <a:pt x="27213" y="44449"/>
                  </a:lnTo>
                  <a:lnTo>
                    <a:pt x="36656" y="25400"/>
                  </a:lnTo>
                  <a:lnTo>
                    <a:pt x="37672" y="15875"/>
                  </a:lnTo>
                  <a:lnTo>
                    <a:pt x="38873" y="13758"/>
                  </a:lnTo>
                  <a:lnTo>
                    <a:pt x="40732" y="12347"/>
                  </a:lnTo>
                  <a:lnTo>
                    <a:pt x="43030" y="11406"/>
                  </a:lnTo>
                  <a:lnTo>
                    <a:pt x="44563" y="9721"/>
                  </a:lnTo>
                  <a:lnTo>
                    <a:pt x="47589" y="131"/>
                  </a:lnTo>
                  <a:lnTo>
                    <a:pt x="571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52" name="SMARTInkShape-2001"/>
            <p:cNvSpPr/>
            <p:nvPr>
              <p:custDataLst>
                <p:tags r:id="rId155"/>
              </p:custDataLst>
            </p:nvPr>
          </p:nvSpPr>
          <p:spPr>
            <a:xfrm>
              <a:off x="6419904" y="2828925"/>
              <a:ext cx="38047" cy="161926"/>
            </a:xfrm>
            <a:custGeom>
              <a:avLst/>
              <a:gdLst/>
              <a:ahLst/>
              <a:cxnLst/>
              <a:rect l="0" t="0" r="0" b="0"/>
              <a:pathLst>
                <a:path w="38047" h="161926">
                  <a:moveTo>
                    <a:pt x="38046" y="0"/>
                  </a:moveTo>
                  <a:lnTo>
                    <a:pt x="38046" y="0"/>
                  </a:lnTo>
                  <a:lnTo>
                    <a:pt x="29845" y="0"/>
                  </a:lnTo>
                  <a:lnTo>
                    <a:pt x="23857" y="5056"/>
                  </a:lnTo>
                  <a:lnTo>
                    <a:pt x="21156" y="10361"/>
                  </a:lnTo>
                  <a:lnTo>
                    <a:pt x="20436" y="13258"/>
                  </a:lnTo>
                  <a:lnTo>
                    <a:pt x="18898" y="15188"/>
                  </a:lnTo>
                  <a:lnTo>
                    <a:pt x="14366" y="17334"/>
                  </a:lnTo>
                  <a:lnTo>
                    <a:pt x="12734" y="18964"/>
                  </a:lnTo>
                  <a:lnTo>
                    <a:pt x="10922" y="23598"/>
                  </a:lnTo>
                  <a:lnTo>
                    <a:pt x="8699" y="35196"/>
                  </a:lnTo>
                  <a:lnTo>
                    <a:pt x="3011" y="45589"/>
                  </a:lnTo>
                  <a:lnTo>
                    <a:pt x="0" y="88374"/>
                  </a:lnTo>
                  <a:lnTo>
                    <a:pt x="1028" y="98544"/>
                  </a:lnTo>
                  <a:lnTo>
                    <a:pt x="8150" y="117073"/>
                  </a:lnTo>
                  <a:lnTo>
                    <a:pt x="10452" y="139677"/>
                  </a:lnTo>
                  <a:lnTo>
                    <a:pt x="16995" y="152395"/>
                  </a:lnTo>
                  <a:lnTo>
                    <a:pt x="18996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53" name="SMARTInkShape-2002"/>
            <p:cNvSpPr/>
            <p:nvPr>
              <p:custDataLst>
                <p:tags r:id="rId156"/>
              </p:custDataLst>
            </p:nvPr>
          </p:nvSpPr>
          <p:spPr>
            <a:xfrm>
              <a:off x="6619875" y="2647953"/>
              <a:ext cx="95251" cy="333373"/>
            </a:xfrm>
            <a:custGeom>
              <a:avLst/>
              <a:gdLst/>
              <a:ahLst/>
              <a:cxnLst/>
              <a:rect l="0" t="0" r="0" b="0"/>
              <a:pathLst>
                <a:path w="95251" h="333373">
                  <a:moveTo>
                    <a:pt x="0" y="9522"/>
                  </a:moveTo>
                  <a:lnTo>
                    <a:pt x="0" y="9522"/>
                  </a:lnTo>
                  <a:lnTo>
                    <a:pt x="0" y="4466"/>
                  </a:lnTo>
                  <a:lnTo>
                    <a:pt x="1058" y="2976"/>
                  </a:lnTo>
                  <a:lnTo>
                    <a:pt x="2822" y="1983"/>
                  </a:lnTo>
                  <a:lnTo>
                    <a:pt x="9515" y="0"/>
                  </a:lnTo>
                  <a:lnTo>
                    <a:pt x="9522" y="5054"/>
                  </a:lnTo>
                  <a:lnTo>
                    <a:pt x="12346" y="10359"/>
                  </a:lnTo>
                  <a:lnTo>
                    <a:pt x="16070" y="16244"/>
                  </a:lnTo>
                  <a:lnTo>
                    <a:pt x="18462" y="28645"/>
                  </a:lnTo>
                  <a:lnTo>
                    <a:pt x="19027" y="70221"/>
                  </a:lnTo>
                  <a:lnTo>
                    <a:pt x="19049" y="117141"/>
                  </a:lnTo>
                  <a:lnTo>
                    <a:pt x="19050" y="161335"/>
                  </a:lnTo>
                  <a:lnTo>
                    <a:pt x="19050" y="206338"/>
                  </a:lnTo>
                  <a:lnTo>
                    <a:pt x="19050" y="249632"/>
                  </a:lnTo>
                  <a:lnTo>
                    <a:pt x="19050" y="288791"/>
                  </a:lnTo>
                  <a:lnTo>
                    <a:pt x="16228" y="295214"/>
                  </a:lnTo>
                  <a:lnTo>
                    <a:pt x="12505" y="301596"/>
                  </a:lnTo>
                  <a:lnTo>
                    <a:pt x="10113" y="314317"/>
                  </a:lnTo>
                  <a:lnTo>
                    <a:pt x="9525" y="333251"/>
                  </a:lnTo>
                  <a:lnTo>
                    <a:pt x="28173" y="333372"/>
                  </a:lnTo>
                  <a:lnTo>
                    <a:pt x="36741" y="325171"/>
                  </a:lnTo>
                  <a:lnTo>
                    <a:pt x="42754" y="324239"/>
                  </a:lnTo>
                  <a:lnTo>
                    <a:pt x="44378" y="323050"/>
                  </a:lnTo>
                  <a:lnTo>
                    <a:pt x="45460" y="321200"/>
                  </a:lnTo>
                  <a:lnTo>
                    <a:pt x="46182" y="318907"/>
                  </a:lnTo>
                  <a:lnTo>
                    <a:pt x="47720" y="317378"/>
                  </a:lnTo>
                  <a:lnTo>
                    <a:pt x="57241" y="313532"/>
                  </a:lnTo>
                  <a:lnTo>
                    <a:pt x="65224" y="306157"/>
                  </a:lnTo>
                  <a:lnTo>
                    <a:pt x="73992" y="304007"/>
                  </a:lnTo>
                  <a:lnTo>
                    <a:pt x="93772" y="287191"/>
                  </a:lnTo>
                  <a:lnTo>
                    <a:pt x="95250" y="2762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54" name="SMARTInkShape-2003"/>
            <p:cNvSpPr/>
            <p:nvPr>
              <p:custDataLst>
                <p:tags r:id="rId157"/>
              </p:custDataLst>
            </p:nvPr>
          </p:nvSpPr>
          <p:spPr>
            <a:xfrm>
              <a:off x="6238875" y="2609861"/>
              <a:ext cx="133351" cy="133340"/>
            </a:xfrm>
            <a:custGeom>
              <a:avLst/>
              <a:gdLst/>
              <a:ahLst/>
              <a:cxnLst/>
              <a:rect l="0" t="0" r="0" b="0"/>
              <a:pathLst>
                <a:path w="133351" h="133340">
                  <a:moveTo>
                    <a:pt x="0" y="28564"/>
                  </a:moveTo>
                  <a:lnTo>
                    <a:pt x="0" y="28564"/>
                  </a:lnTo>
                  <a:lnTo>
                    <a:pt x="0" y="11230"/>
                  </a:lnTo>
                  <a:lnTo>
                    <a:pt x="1058" y="10658"/>
                  </a:lnTo>
                  <a:lnTo>
                    <a:pt x="5056" y="10022"/>
                  </a:lnTo>
                  <a:lnTo>
                    <a:pt x="6545" y="8795"/>
                  </a:lnTo>
                  <a:lnTo>
                    <a:pt x="9132" y="1357"/>
                  </a:lnTo>
                  <a:lnTo>
                    <a:pt x="12173" y="597"/>
                  </a:lnTo>
                  <a:lnTo>
                    <a:pt x="23988" y="0"/>
                  </a:lnTo>
                  <a:lnTo>
                    <a:pt x="25516" y="1054"/>
                  </a:lnTo>
                  <a:lnTo>
                    <a:pt x="26536" y="2816"/>
                  </a:lnTo>
                  <a:lnTo>
                    <a:pt x="28173" y="8191"/>
                  </a:lnTo>
                  <a:lnTo>
                    <a:pt x="35041" y="16857"/>
                  </a:lnTo>
                  <a:lnTo>
                    <a:pt x="37698" y="26813"/>
                  </a:lnTo>
                  <a:lnTo>
                    <a:pt x="38097" y="69482"/>
                  </a:lnTo>
                  <a:lnTo>
                    <a:pt x="35277" y="76030"/>
                  </a:lnTo>
                  <a:lnTo>
                    <a:pt x="29899" y="83801"/>
                  </a:lnTo>
                  <a:lnTo>
                    <a:pt x="28836" y="92940"/>
                  </a:lnTo>
                  <a:lnTo>
                    <a:pt x="28691" y="98804"/>
                  </a:lnTo>
                  <a:lnTo>
                    <a:pt x="25804" y="104937"/>
                  </a:lnTo>
                  <a:lnTo>
                    <a:pt x="20384" y="112442"/>
                  </a:lnTo>
                  <a:lnTo>
                    <a:pt x="19167" y="122328"/>
                  </a:lnTo>
                  <a:lnTo>
                    <a:pt x="19050" y="133211"/>
                  </a:lnTo>
                  <a:lnTo>
                    <a:pt x="45898" y="133339"/>
                  </a:lnTo>
                  <a:lnTo>
                    <a:pt x="54888" y="126793"/>
                  </a:lnTo>
                  <a:lnTo>
                    <a:pt x="64914" y="124206"/>
                  </a:lnTo>
                  <a:lnTo>
                    <a:pt x="79778" y="123849"/>
                  </a:lnTo>
                  <a:lnTo>
                    <a:pt x="85904" y="121007"/>
                  </a:lnTo>
                  <a:lnTo>
                    <a:pt x="93404" y="115616"/>
                  </a:lnTo>
                  <a:lnTo>
                    <a:pt x="99759" y="114682"/>
                  </a:lnTo>
                  <a:lnTo>
                    <a:pt x="105368" y="117286"/>
                  </a:lnTo>
                  <a:lnTo>
                    <a:pt x="111389" y="120913"/>
                  </a:lnTo>
                  <a:lnTo>
                    <a:pt x="123877" y="123241"/>
                  </a:lnTo>
                  <a:lnTo>
                    <a:pt x="127034" y="123432"/>
                  </a:lnTo>
                  <a:lnTo>
                    <a:pt x="129141" y="124618"/>
                  </a:lnTo>
                  <a:lnTo>
                    <a:pt x="130543" y="126466"/>
                  </a:lnTo>
                  <a:lnTo>
                    <a:pt x="133350" y="1333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55" name="SMARTInkShape-2004"/>
            <p:cNvSpPr/>
            <p:nvPr>
              <p:custDataLst>
                <p:tags r:id="rId158"/>
              </p:custDataLst>
            </p:nvPr>
          </p:nvSpPr>
          <p:spPr>
            <a:xfrm>
              <a:off x="6238875" y="2905125"/>
              <a:ext cx="19051" cy="123422"/>
            </a:xfrm>
            <a:custGeom>
              <a:avLst/>
              <a:gdLst/>
              <a:ahLst/>
              <a:cxnLst/>
              <a:rect l="0" t="0" r="0" b="0"/>
              <a:pathLst>
                <a:path w="19051" h="123422">
                  <a:moveTo>
                    <a:pt x="0" y="0"/>
                  </a:moveTo>
                  <a:lnTo>
                    <a:pt x="0" y="0"/>
                  </a:lnTo>
                  <a:lnTo>
                    <a:pt x="0" y="44537"/>
                  </a:lnTo>
                  <a:lnTo>
                    <a:pt x="0" y="89292"/>
                  </a:lnTo>
                  <a:lnTo>
                    <a:pt x="0" y="98541"/>
                  </a:lnTo>
                  <a:lnTo>
                    <a:pt x="1058" y="100619"/>
                  </a:lnTo>
                  <a:lnTo>
                    <a:pt x="2822" y="102005"/>
                  </a:lnTo>
                  <a:lnTo>
                    <a:pt x="5056" y="102928"/>
                  </a:lnTo>
                  <a:lnTo>
                    <a:pt x="6545" y="104602"/>
                  </a:lnTo>
                  <a:lnTo>
                    <a:pt x="9409" y="113860"/>
                  </a:lnTo>
                  <a:lnTo>
                    <a:pt x="9491" y="119226"/>
                  </a:lnTo>
                  <a:lnTo>
                    <a:pt x="10561" y="120759"/>
                  </a:lnTo>
                  <a:lnTo>
                    <a:pt x="12332" y="121781"/>
                  </a:lnTo>
                  <a:lnTo>
                    <a:pt x="17723" y="123421"/>
                  </a:lnTo>
                  <a:lnTo>
                    <a:pt x="18165" y="122497"/>
                  </a:lnTo>
                  <a:lnTo>
                    <a:pt x="1905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56" name="SMARTInkShape-2005"/>
            <p:cNvSpPr/>
            <p:nvPr>
              <p:custDataLst>
                <p:tags r:id="rId159"/>
              </p:custDataLst>
            </p:nvPr>
          </p:nvSpPr>
          <p:spPr>
            <a:xfrm>
              <a:off x="7058025" y="2733675"/>
              <a:ext cx="47626" cy="19051"/>
            </a:xfrm>
            <a:custGeom>
              <a:avLst/>
              <a:gdLst/>
              <a:ahLst/>
              <a:cxnLst/>
              <a:rect l="0" t="0" r="0" b="0"/>
              <a:pathLst>
                <a:path w="47626" h="19051">
                  <a:moveTo>
                    <a:pt x="0" y="0"/>
                  </a:moveTo>
                  <a:lnTo>
                    <a:pt x="0" y="0"/>
                  </a:lnTo>
                  <a:lnTo>
                    <a:pt x="17691" y="0"/>
                  </a:lnTo>
                  <a:lnTo>
                    <a:pt x="27132" y="8201"/>
                  </a:lnTo>
                  <a:lnTo>
                    <a:pt x="37670" y="9490"/>
                  </a:lnTo>
                  <a:lnTo>
                    <a:pt x="47589" y="9525"/>
                  </a:lnTo>
                  <a:lnTo>
                    <a:pt x="4762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57" name="SMARTInkShape-2006"/>
            <p:cNvSpPr/>
            <p:nvPr>
              <p:custDataLst>
                <p:tags r:id="rId160"/>
              </p:custDataLst>
            </p:nvPr>
          </p:nvSpPr>
          <p:spPr>
            <a:xfrm>
              <a:off x="7029453" y="2838450"/>
              <a:ext cx="38098" cy="9526"/>
            </a:xfrm>
            <a:custGeom>
              <a:avLst/>
              <a:gdLst/>
              <a:ahLst/>
              <a:cxnLst/>
              <a:rect l="0" t="0" r="0" b="0"/>
              <a:pathLst>
                <a:path w="38098" h="9526">
                  <a:moveTo>
                    <a:pt x="9522" y="0"/>
                  </a:moveTo>
                  <a:lnTo>
                    <a:pt x="9522" y="0"/>
                  </a:lnTo>
                  <a:lnTo>
                    <a:pt x="4466" y="0"/>
                  </a:lnTo>
                  <a:lnTo>
                    <a:pt x="2977" y="1058"/>
                  </a:lnTo>
                  <a:lnTo>
                    <a:pt x="1984" y="2822"/>
                  </a:lnTo>
                  <a:lnTo>
                    <a:pt x="0" y="9515"/>
                  </a:lnTo>
                  <a:lnTo>
                    <a:pt x="38097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561" name="SMARTInkShape-Group454"/>
          <p:cNvGrpSpPr/>
          <p:nvPr/>
        </p:nvGrpSpPr>
        <p:grpSpPr>
          <a:xfrm>
            <a:off x="3505200" y="2752725"/>
            <a:ext cx="1133476" cy="1171576"/>
            <a:chOff x="3505200" y="2752725"/>
            <a:chExt cx="1133476" cy="1171576"/>
          </a:xfrm>
        </p:grpSpPr>
        <p:sp>
          <p:nvSpPr>
            <p:cNvPr id="26559" name="SMARTInkShape-2007"/>
            <p:cNvSpPr/>
            <p:nvPr>
              <p:custDataLst>
                <p:tags r:id="rId142"/>
              </p:custDataLst>
            </p:nvPr>
          </p:nvSpPr>
          <p:spPr>
            <a:xfrm>
              <a:off x="3705225" y="3162300"/>
              <a:ext cx="933451" cy="762001"/>
            </a:xfrm>
            <a:custGeom>
              <a:avLst/>
              <a:gdLst/>
              <a:ahLst/>
              <a:cxnLst/>
              <a:rect l="0" t="0" r="0" b="0"/>
              <a:pathLst>
                <a:path w="933451" h="762001">
                  <a:moveTo>
                    <a:pt x="0" y="762000"/>
                  </a:moveTo>
                  <a:lnTo>
                    <a:pt x="0" y="762000"/>
                  </a:lnTo>
                  <a:lnTo>
                    <a:pt x="5056" y="762000"/>
                  </a:lnTo>
                  <a:lnTo>
                    <a:pt x="6546" y="760942"/>
                  </a:lnTo>
                  <a:lnTo>
                    <a:pt x="7539" y="759178"/>
                  </a:lnTo>
                  <a:lnTo>
                    <a:pt x="8201" y="756943"/>
                  </a:lnTo>
                  <a:lnTo>
                    <a:pt x="9701" y="755454"/>
                  </a:lnTo>
                  <a:lnTo>
                    <a:pt x="19148" y="751679"/>
                  </a:lnTo>
                  <a:lnTo>
                    <a:pt x="51230" y="720294"/>
                  </a:lnTo>
                  <a:lnTo>
                    <a:pt x="54519" y="714184"/>
                  </a:lnTo>
                  <a:lnTo>
                    <a:pt x="57039" y="707940"/>
                  </a:lnTo>
                  <a:lnTo>
                    <a:pt x="70253" y="692139"/>
                  </a:lnTo>
                  <a:lnTo>
                    <a:pt x="93318" y="673451"/>
                  </a:lnTo>
                  <a:lnTo>
                    <a:pt x="107568" y="655374"/>
                  </a:lnTo>
                  <a:lnTo>
                    <a:pt x="152633" y="618341"/>
                  </a:lnTo>
                  <a:lnTo>
                    <a:pt x="196864" y="574629"/>
                  </a:lnTo>
                  <a:lnTo>
                    <a:pt x="242359" y="532319"/>
                  </a:lnTo>
                  <a:lnTo>
                    <a:pt x="289101" y="492309"/>
                  </a:lnTo>
                  <a:lnTo>
                    <a:pt x="333816" y="455342"/>
                  </a:lnTo>
                  <a:lnTo>
                    <a:pt x="381058" y="412153"/>
                  </a:lnTo>
                  <a:lnTo>
                    <a:pt x="424168" y="379628"/>
                  </a:lnTo>
                  <a:lnTo>
                    <a:pt x="460936" y="352018"/>
                  </a:lnTo>
                  <a:lnTo>
                    <a:pt x="504739" y="314244"/>
                  </a:lnTo>
                  <a:lnTo>
                    <a:pt x="540665" y="285726"/>
                  </a:lnTo>
                  <a:lnTo>
                    <a:pt x="578121" y="256110"/>
                  </a:lnTo>
                  <a:lnTo>
                    <a:pt x="617088" y="222052"/>
                  </a:lnTo>
                  <a:lnTo>
                    <a:pt x="660620" y="191382"/>
                  </a:lnTo>
                  <a:lnTo>
                    <a:pt x="701858" y="161128"/>
                  </a:lnTo>
                  <a:lnTo>
                    <a:pt x="747120" y="126881"/>
                  </a:lnTo>
                  <a:lnTo>
                    <a:pt x="792986" y="96155"/>
                  </a:lnTo>
                  <a:lnTo>
                    <a:pt x="834916" y="66943"/>
                  </a:lnTo>
                  <a:lnTo>
                    <a:pt x="879325" y="38179"/>
                  </a:lnTo>
                  <a:lnTo>
                    <a:pt x="9334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60" name="SMARTInkShape-2008"/>
            <p:cNvSpPr/>
            <p:nvPr>
              <p:custDataLst>
                <p:tags r:id="rId143"/>
              </p:custDataLst>
            </p:nvPr>
          </p:nvSpPr>
          <p:spPr>
            <a:xfrm>
              <a:off x="3505200" y="2752725"/>
              <a:ext cx="733426" cy="666751"/>
            </a:xfrm>
            <a:custGeom>
              <a:avLst/>
              <a:gdLst/>
              <a:ahLst/>
              <a:cxnLst/>
              <a:rect l="0" t="0" r="0" b="0"/>
              <a:pathLst>
                <a:path w="733426" h="666751">
                  <a:moveTo>
                    <a:pt x="0" y="666750"/>
                  </a:moveTo>
                  <a:lnTo>
                    <a:pt x="0" y="666750"/>
                  </a:lnTo>
                  <a:lnTo>
                    <a:pt x="0" y="649140"/>
                  </a:lnTo>
                  <a:lnTo>
                    <a:pt x="6546" y="640380"/>
                  </a:lnTo>
                  <a:lnTo>
                    <a:pt x="9701" y="631537"/>
                  </a:lnTo>
                  <a:lnTo>
                    <a:pt x="51022" y="587177"/>
                  </a:lnTo>
                  <a:lnTo>
                    <a:pt x="66091" y="569266"/>
                  </a:lnTo>
                  <a:lnTo>
                    <a:pt x="84316" y="545659"/>
                  </a:lnTo>
                  <a:lnTo>
                    <a:pt x="115749" y="516162"/>
                  </a:lnTo>
                  <a:lnTo>
                    <a:pt x="149631" y="471104"/>
                  </a:lnTo>
                  <a:lnTo>
                    <a:pt x="193699" y="424462"/>
                  </a:lnTo>
                  <a:lnTo>
                    <a:pt x="238323" y="377655"/>
                  </a:lnTo>
                  <a:lnTo>
                    <a:pt x="285685" y="330103"/>
                  </a:lnTo>
                  <a:lnTo>
                    <a:pt x="325305" y="290375"/>
                  </a:lnTo>
                  <a:lnTo>
                    <a:pt x="371667" y="254544"/>
                  </a:lnTo>
                  <a:lnTo>
                    <a:pt x="412579" y="215749"/>
                  </a:lnTo>
                  <a:lnTo>
                    <a:pt x="457595" y="176069"/>
                  </a:lnTo>
                  <a:lnTo>
                    <a:pt x="497338" y="143065"/>
                  </a:lnTo>
                  <a:lnTo>
                    <a:pt x="536647" y="111150"/>
                  </a:lnTo>
                  <a:lnTo>
                    <a:pt x="576397" y="84435"/>
                  </a:lnTo>
                  <a:lnTo>
                    <a:pt x="616948" y="59384"/>
                  </a:lnTo>
                  <a:lnTo>
                    <a:pt x="664573" y="30757"/>
                  </a:lnTo>
                  <a:lnTo>
                    <a:pt x="712198" y="9717"/>
                  </a:lnTo>
                  <a:lnTo>
                    <a:pt x="7334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583" name="SMARTInkShape-Group455"/>
          <p:cNvGrpSpPr/>
          <p:nvPr/>
        </p:nvGrpSpPr>
        <p:grpSpPr>
          <a:xfrm>
            <a:off x="7172325" y="2352675"/>
            <a:ext cx="1924051" cy="504826"/>
            <a:chOff x="7172325" y="2352675"/>
            <a:chExt cx="1924051" cy="504826"/>
          </a:xfrm>
        </p:grpSpPr>
        <p:sp>
          <p:nvSpPr>
            <p:cNvPr id="26562" name="SMARTInkShape-2009"/>
            <p:cNvSpPr/>
            <p:nvPr>
              <p:custDataLst>
                <p:tags r:id="rId121"/>
              </p:custDataLst>
            </p:nvPr>
          </p:nvSpPr>
          <p:spPr>
            <a:xfrm>
              <a:off x="9086850" y="2451962"/>
              <a:ext cx="9526" cy="15014"/>
            </a:xfrm>
            <a:custGeom>
              <a:avLst/>
              <a:gdLst/>
              <a:ahLst/>
              <a:cxnLst/>
              <a:rect l="0" t="0" r="0" b="0"/>
              <a:pathLst>
                <a:path w="9526" h="15014">
                  <a:moveTo>
                    <a:pt x="9525" y="5488"/>
                  </a:moveTo>
                  <a:lnTo>
                    <a:pt x="9525" y="5488"/>
                  </a:lnTo>
                  <a:lnTo>
                    <a:pt x="4468" y="432"/>
                  </a:lnTo>
                  <a:lnTo>
                    <a:pt x="2979" y="0"/>
                  </a:lnTo>
                  <a:lnTo>
                    <a:pt x="1987" y="771"/>
                  </a:lnTo>
                  <a:lnTo>
                    <a:pt x="115" y="5212"/>
                  </a:lnTo>
                  <a:lnTo>
                    <a:pt x="0" y="1501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63" name="SMARTInkShape-2010"/>
            <p:cNvSpPr/>
            <p:nvPr>
              <p:custDataLst>
                <p:tags r:id="rId122"/>
              </p:custDataLst>
            </p:nvPr>
          </p:nvSpPr>
          <p:spPr>
            <a:xfrm>
              <a:off x="8953500" y="2352675"/>
              <a:ext cx="104776" cy="119789"/>
            </a:xfrm>
            <a:custGeom>
              <a:avLst/>
              <a:gdLst/>
              <a:ahLst/>
              <a:cxnLst/>
              <a:rect l="0" t="0" r="0" b="0"/>
              <a:pathLst>
                <a:path w="104776" h="119789">
                  <a:moveTo>
                    <a:pt x="0" y="0"/>
                  </a:moveTo>
                  <a:lnTo>
                    <a:pt x="0" y="0"/>
                  </a:lnTo>
                  <a:lnTo>
                    <a:pt x="23680" y="0"/>
                  </a:lnTo>
                  <a:lnTo>
                    <a:pt x="25311" y="1058"/>
                  </a:lnTo>
                  <a:lnTo>
                    <a:pt x="26399" y="2822"/>
                  </a:lnTo>
                  <a:lnTo>
                    <a:pt x="27125" y="5056"/>
                  </a:lnTo>
                  <a:lnTo>
                    <a:pt x="28667" y="6546"/>
                  </a:lnTo>
                  <a:lnTo>
                    <a:pt x="38191" y="10322"/>
                  </a:lnTo>
                  <a:lnTo>
                    <a:pt x="46174" y="17692"/>
                  </a:lnTo>
                  <a:lnTo>
                    <a:pt x="47497" y="27132"/>
                  </a:lnTo>
                  <a:lnTo>
                    <a:pt x="55814" y="36649"/>
                  </a:lnTo>
                  <a:lnTo>
                    <a:pt x="56755" y="42727"/>
                  </a:lnTo>
                  <a:lnTo>
                    <a:pt x="57032" y="51230"/>
                  </a:lnTo>
                  <a:lnTo>
                    <a:pt x="56013" y="53203"/>
                  </a:lnTo>
                  <a:lnTo>
                    <a:pt x="54275" y="54519"/>
                  </a:lnTo>
                  <a:lnTo>
                    <a:pt x="52059" y="55396"/>
                  </a:lnTo>
                  <a:lnTo>
                    <a:pt x="50581" y="57039"/>
                  </a:lnTo>
                  <a:lnTo>
                    <a:pt x="48937" y="61687"/>
                  </a:lnTo>
                  <a:lnTo>
                    <a:pt x="47740" y="74438"/>
                  </a:lnTo>
                  <a:lnTo>
                    <a:pt x="41102" y="83456"/>
                  </a:lnTo>
                  <a:lnTo>
                    <a:pt x="38495" y="93488"/>
                  </a:lnTo>
                  <a:lnTo>
                    <a:pt x="38218" y="99784"/>
                  </a:lnTo>
                  <a:lnTo>
                    <a:pt x="37121" y="101448"/>
                  </a:lnTo>
                  <a:lnTo>
                    <a:pt x="35330" y="102557"/>
                  </a:lnTo>
                  <a:lnTo>
                    <a:pt x="29911" y="104337"/>
                  </a:lnTo>
                  <a:lnTo>
                    <a:pt x="29168" y="107403"/>
                  </a:lnTo>
                  <a:lnTo>
                    <a:pt x="28576" y="114290"/>
                  </a:lnTo>
                  <a:lnTo>
                    <a:pt x="60757" y="114300"/>
                  </a:lnTo>
                  <a:lnTo>
                    <a:pt x="66865" y="117122"/>
                  </a:lnTo>
                  <a:lnTo>
                    <a:pt x="69977" y="119356"/>
                  </a:lnTo>
                  <a:lnTo>
                    <a:pt x="72051" y="119788"/>
                  </a:lnTo>
                  <a:lnTo>
                    <a:pt x="73434" y="119017"/>
                  </a:lnTo>
                  <a:lnTo>
                    <a:pt x="74356" y="117445"/>
                  </a:lnTo>
                  <a:lnTo>
                    <a:pt x="76029" y="116397"/>
                  </a:lnTo>
                  <a:lnTo>
                    <a:pt x="83440" y="114921"/>
                  </a:lnTo>
                  <a:lnTo>
                    <a:pt x="104775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64" name="SMARTInkShape-2011"/>
            <p:cNvSpPr/>
            <p:nvPr>
              <p:custDataLst>
                <p:tags r:id="rId123"/>
              </p:custDataLst>
            </p:nvPr>
          </p:nvSpPr>
          <p:spPr>
            <a:xfrm>
              <a:off x="8944366" y="2619375"/>
              <a:ext cx="18660" cy="123706"/>
            </a:xfrm>
            <a:custGeom>
              <a:avLst/>
              <a:gdLst/>
              <a:ahLst/>
              <a:cxnLst/>
              <a:rect l="0" t="0" r="0" b="0"/>
              <a:pathLst>
                <a:path w="18660" h="123706">
                  <a:moveTo>
                    <a:pt x="18659" y="0"/>
                  </a:moveTo>
                  <a:lnTo>
                    <a:pt x="18659" y="0"/>
                  </a:lnTo>
                  <a:lnTo>
                    <a:pt x="18659" y="8201"/>
                  </a:lnTo>
                  <a:lnTo>
                    <a:pt x="10017" y="27791"/>
                  </a:lnTo>
                  <a:lnTo>
                    <a:pt x="9134" y="73294"/>
                  </a:lnTo>
                  <a:lnTo>
                    <a:pt x="9134" y="79494"/>
                  </a:lnTo>
                  <a:lnTo>
                    <a:pt x="6310" y="85778"/>
                  </a:lnTo>
                  <a:lnTo>
                    <a:pt x="932" y="93379"/>
                  </a:lnTo>
                  <a:lnTo>
                    <a:pt x="0" y="99752"/>
                  </a:lnTo>
                  <a:lnTo>
                    <a:pt x="2605" y="105365"/>
                  </a:lnTo>
                  <a:lnTo>
                    <a:pt x="8752" y="113777"/>
                  </a:lnTo>
                  <a:lnTo>
                    <a:pt x="9131" y="123705"/>
                  </a:lnTo>
                  <a:lnTo>
                    <a:pt x="9134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65" name="SMARTInkShape-2012"/>
            <p:cNvSpPr/>
            <p:nvPr>
              <p:custDataLst>
                <p:tags r:id="rId124"/>
              </p:custDataLst>
            </p:nvPr>
          </p:nvSpPr>
          <p:spPr>
            <a:xfrm>
              <a:off x="8734428" y="2600325"/>
              <a:ext cx="171448" cy="9526"/>
            </a:xfrm>
            <a:custGeom>
              <a:avLst/>
              <a:gdLst/>
              <a:ahLst/>
              <a:cxnLst/>
              <a:rect l="0" t="0" r="0" b="0"/>
              <a:pathLst>
                <a:path w="171448" h="9526">
                  <a:moveTo>
                    <a:pt x="9522" y="9525"/>
                  </a:moveTo>
                  <a:lnTo>
                    <a:pt x="9522" y="9525"/>
                  </a:lnTo>
                  <a:lnTo>
                    <a:pt x="112" y="9525"/>
                  </a:lnTo>
                  <a:lnTo>
                    <a:pt x="0" y="392"/>
                  </a:lnTo>
                  <a:lnTo>
                    <a:pt x="45514" y="1"/>
                  </a:lnTo>
                  <a:lnTo>
                    <a:pt x="88370" y="0"/>
                  </a:lnTo>
                  <a:lnTo>
                    <a:pt x="126877" y="0"/>
                  </a:lnTo>
                  <a:lnTo>
                    <a:pt x="171447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66" name="SMARTInkShape-2013"/>
            <p:cNvSpPr/>
            <p:nvPr>
              <p:custDataLst>
                <p:tags r:id="rId125"/>
              </p:custDataLst>
            </p:nvPr>
          </p:nvSpPr>
          <p:spPr>
            <a:xfrm>
              <a:off x="8791575" y="2413862"/>
              <a:ext cx="85726" cy="318479"/>
            </a:xfrm>
            <a:custGeom>
              <a:avLst/>
              <a:gdLst/>
              <a:ahLst/>
              <a:cxnLst/>
              <a:rect l="0" t="0" r="0" b="0"/>
              <a:pathLst>
                <a:path w="85726" h="318479">
                  <a:moveTo>
                    <a:pt x="9525" y="5488"/>
                  </a:moveTo>
                  <a:lnTo>
                    <a:pt x="9525" y="5488"/>
                  </a:lnTo>
                  <a:lnTo>
                    <a:pt x="9525" y="0"/>
                  </a:lnTo>
                  <a:lnTo>
                    <a:pt x="9525" y="46421"/>
                  </a:lnTo>
                  <a:lnTo>
                    <a:pt x="9525" y="88204"/>
                  </a:lnTo>
                  <a:lnTo>
                    <a:pt x="8467" y="125951"/>
                  </a:lnTo>
                  <a:lnTo>
                    <a:pt x="1323" y="155107"/>
                  </a:lnTo>
                  <a:lnTo>
                    <a:pt x="52" y="197989"/>
                  </a:lnTo>
                  <a:lnTo>
                    <a:pt x="1" y="242829"/>
                  </a:lnTo>
                  <a:lnTo>
                    <a:pt x="0" y="288865"/>
                  </a:lnTo>
                  <a:lnTo>
                    <a:pt x="0" y="294770"/>
                  </a:lnTo>
                  <a:lnTo>
                    <a:pt x="1058" y="296768"/>
                  </a:lnTo>
                  <a:lnTo>
                    <a:pt x="2824" y="298099"/>
                  </a:lnTo>
                  <a:lnTo>
                    <a:pt x="5057" y="298987"/>
                  </a:lnTo>
                  <a:lnTo>
                    <a:pt x="6546" y="300638"/>
                  </a:lnTo>
                  <a:lnTo>
                    <a:pt x="9410" y="309849"/>
                  </a:lnTo>
                  <a:lnTo>
                    <a:pt x="14547" y="310158"/>
                  </a:lnTo>
                  <a:lnTo>
                    <a:pt x="16048" y="311260"/>
                  </a:lnTo>
                  <a:lnTo>
                    <a:pt x="18655" y="318478"/>
                  </a:lnTo>
                  <a:lnTo>
                    <a:pt x="21696" y="316397"/>
                  </a:lnTo>
                  <a:lnTo>
                    <a:pt x="27216" y="311495"/>
                  </a:lnTo>
                  <a:lnTo>
                    <a:pt x="35911" y="310526"/>
                  </a:lnTo>
                  <a:lnTo>
                    <a:pt x="41712" y="310394"/>
                  </a:lnTo>
                  <a:lnTo>
                    <a:pt x="47820" y="307513"/>
                  </a:lnTo>
                  <a:lnTo>
                    <a:pt x="65189" y="292679"/>
                  </a:lnTo>
                  <a:lnTo>
                    <a:pt x="71291" y="291665"/>
                  </a:lnTo>
                  <a:lnTo>
                    <a:pt x="72928" y="290464"/>
                  </a:lnTo>
                  <a:lnTo>
                    <a:pt x="74020" y="288606"/>
                  </a:lnTo>
                  <a:lnTo>
                    <a:pt x="74746" y="286308"/>
                  </a:lnTo>
                  <a:lnTo>
                    <a:pt x="83548" y="271956"/>
                  </a:lnTo>
                  <a:lnTo>
                    <a:pt x="85725" y="25313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67" name="SMARTInkShape-2014"/>
            <p:cNvSpPr/>
            <p:nvPr>
              <p:custDataLst>
                <p:tags r:id="rId126"/>
              </p:custDataLst>
            </p:nvPr>
          </p:nvSpPr>
          <p:spPr>
            <a:xfrm>
              <a:off x="8658225" y="2695575"/>
              <a:ext cx="76201" cy="85726"/>
            </a:xfrm>
            <a:custGeom>
              <a:avLst/>
              <a:gdLst/>
              <a:ahLst/>
              <a:cxnLst/>
              <a:rect l="0" t="0" r="0" b="0"/>
              <a:pathLst>
                <a:path w="76201" h="85726">
                  <a:moveTo>
                    <a:pt x="9525" y="19050"/>
                  </a:moveTo>
                  <a:lnTo>
                    <a:pt x="9525" y="19050"/>
                  </a:lnTo>
                  <a:lnTo>
                    <a:pt x="9525" y="10849"/>
                  </a:lnTo>
                  <a:lnTo>
                    <a:pt x="8467" y="10408"/>
                  </a:lnTo>
                  <a:lnTo>
                    <a:pt x="0" y="9525"/>
                  </a:lnTo>
                  <a:lnTo>
                    <a:pt x="9490" y="35"/>
                  </a:lnTo>
                  <a:lnTo>
                    <a:pt x="28455" y="0"/>
                  </a:lnTo>
                  <a:lnTo>
                    <a:pt x="36764" y="8201"/>
                  </a:lnTo>
                  <a:lnTo>
                    <a:pt x="37982" y="17610"/>
                  </a:lnTo>
                  <a:lnTo>
                    <a:pt x="38090" y="32181"/>
                  </a:lnTo>
                  <a:lnTo>
                    <a:pt x="37033" y="34154"/>
                  </a:lnTo>
                  <a:lnTo>
                    <a:pt x="35273" y="35469"/>
                  </a:lnTo>
                  <a:lnTo>
                    <a:pt x="33041" y="36346"/>
                  </a:lnTo>
                  <a:lnTo>
                    <a:pt x="31552" y="37989"/>
                  </a:lnTo>
                  <a:lnTo>
                    <a:pt x="29898" y="42637"/>
                  </a:lnTo>
                  <a:lnTo>
                    <a:pt x="28690" y="55388"/>
                  </a:lnTo>
                  <a:lnTo>
                    <a:pt x="9651" y="76072"/>
                  </a:lnTo>
                  <a:lnTo>
                    <a:pt x="9525" y="85724"/>
                  </a:lnTo>
                  <a:lnTo>
                    <a:pt x="14582" y="85725"/>
                  </a:lnTo>
                  <a:lnTo>
                    <a:pt x="16071" y="84667"/>
                  </a:lnTo>
                  <a:lnTo>
                    <a:pt x="17063" y="82903"/>
                  </a:lnTo>
                  <a:lnTo>
                    <a:pt x="17727" y="80669"/>
                  </a:lnTo>
                  <a:lnTo>
                    <a:pt x="19227" y="79179"/>
                  </a:lnTo>
                  <a:lnTo>
                    <a:pt x="23716" y="77524"/>
                  </a:lnTo>
                  <a:lnTo>
                    <a:pt x="36349" y="76316"/>
                  </a:lnTo>
                  <a:lnTo>
                    <a:pt x="42637" y="71178"/>
                  </a:lnTo>
                  <a:lnTo>
                    <a:pt x="45408" y="65854"/>
                  </a:lnTo>
                  <a:lnTo>
                    <a:pt x="46147" y="62953"/>
                  </a:lnTo>
                  <a:lnTo>
                    <a:pt x="47699" y="61019"/>
                  </a:lnTo>
                  <a:lnTo>
                    <a:pt x="52243" y="58869"/>
                  </a:lnTo>
                  <a:lnTo>
                    <a:pt x="53879" y="57238"/>
                  </a:lnTo>
                  <a:lnTo>
                    <a:pt x="61775" y="44044"/>
                  </a:lnTo>
                  <a:lnTo>
                    <a:pt x="7620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68" name="SMARTInkShape-2015"/>
            <p:cNvSpPr/>
            <p:nvPr>
              <p:custDataLst>
                <p:tags r:id="rId127"/>
              </p:custDataLst>
            </p:nvPr>
          </p:nvSpPr>
          <p:spPr>
            <a:xfrm>
              <a:off x="8477251" y="2600360"/>
              <a:ext cx="133350" cy="28541"/>
            </a:xfrm>
            <a:custGeom>
              <a:avLst/>
              <a:gdLst/>
              <a:ahLst/>
              <a:cxnLst/>
              <a:rect l="0" t="0" r="0" b="0"/>
              <a:pathLst>
                <a:path w="133350" h="28541">
                  <a:moveTo>
                    <a:pt x="9524" y="28540"/>
                  </a:moveTo>
                  <a:lnTo>
                    <a:pt x="9524" y="28540"/>
                  </a:lnTo>
                  <a:lnTo>
                    <a:pt x="1322" y="28540"/>
                  </a:lnTo>
                  <a:lnTo>
                    <a:pt x="882" y="27482"/>
                  </a:lnTo>
                  <a:lnTo>
                    <a:pt x="0" y="9892"/>
                  </a:lnTo>
                  <a:lnTo>
                    <a:pt x="5055" y="9609"/>
                  </a:lnTo>
                  <a:lnTo>
                    <a:pt x="10360" y="6721"/>
                  </a:lnTo>
                  <a:lnTo>
                    <a:pt x="17333" y="1299"/>
                  </a:lnTo>
                  <a:lnTo>
                    <a:pt x="26314" y="229"/>
                  </a:lnTo>
                  <a:lnTo>
                    <a:pt x="41394" y="0"/>
                  </a:lnTo>
                  <a:lnTo>
                    <a:pt x="47677" y="2803"/>
                  </a:lnTo>
                  <a:lnTo>
                    <a:pt x="50834" y="5032"/>
                  </a:lnTo>
                  <a:lnTo>
                    <a:pt x="65391" y="8169"/>
                  </a:lnTo>
                  <a:lnTo>
                    <a:pt x="99713" y="9480"/>
                  </a:lnTo>
                  <a:lnTo>
                    <a:pt x="105347" y="12308"/>
                  </a:lnTo>
                  <a:lnTo>
                    <a:pt x="111379" y="16034"/>
                  </a:lnTo>
                  <a:lnTo>
                    <a:pt x="120724" y="19190"/>
                  </a:lnTo>
                  <a:lnTo>
                    <a:pt x="133349" y="285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69" name="SMARTInkShape-2016"/>
            <p:cNvSpPr/>
            <p:nvPr>
              <p:custDataLst>
                <p:tags r:id="rId128"/>
              </p:custDataLst>
            </p:nvPr>
          </p:nvSpPr>
          <p:spPr>
            <a:xfrm>
              <a:off x="8515350" y="2457495"/>
              <a:ext cx="85726" cy="266656"/>
            </a:xfrm>
            <a:custGeom>
              <a:avLst/>
              <a:gdLst/>
              <a:ahLst/>
              <a:cxnLst/>
              <a:rect l="0" t="0" r="0" b="0"/>
              <a:pathLst>
                <a:path w="85726" h="266656">
                  <a:moveTo>
                    <a:pt x="0" y="19005"/>
                  </a:moveTo>
                  <a:lnTo>
                    <a:pt x="0" y="19005"/>
                  </a:lnTo>
                  <a:lnTo>
                    <a:pt x="0" y="0"/>
                  </a:lnTo>
                  <a:lnTo>
                    <a:pt x="0" y="22622"/>
                  </a:lnTo>
                  <a:lnTo>
                    <a:pt x="2823" y="28726"/>
                  </a:lnTo>
                  <a:lnTo>
                    <a:pt x="6546" y="34967"/>
                  </a:lnTo>
                  <a:lnTo>
                    <a:pt x="8937" y="47597"/>
                  </a:lnTo>
                  <a:lnTo>
                    <a:pt x="9515" y="93519"/>
                  </a:lnTo>
                  <a:lnTo>
                    <a:pt x="10583" y="130021"/>
                  </a:lnTo>
                  <a:lnTo>
                    <a:pt x="17727" y="159109"/>
                  </a:lnTo>
                  <a:lnTo>
                    <a:pt x="19027" y="203248"/>
                  </a:lnTo>
                  <a:lnTo>
                    <a:pt x="19050" y="249764"/>
                  </a:lnTo>
                  <a:lnTo>
                    <a:pt x="19050" y="252219"/>
                  </a:lnTo>
                  <a:lnTo>
                    <a:pt x="17992" y="253856"/>
                  </a:lnTo>
                  <a:lnTo>
                    <a:pt x="16227" y="254948"/>
                  </a:lnTo>
                  <a:lnTo>
                    <a:pt x="13994" y="255675"/>
                  </a:lnTo>
                  <a:lnTo>
                    <a:pt x="13562" y="256160"/>
                  </a:lnTo>
                  <a:lnTo>
                    <a:pt x="14333" y="256483"/>
                  </a:lnTo>
                  <a:lnTo>
                    <a:pt x="18119" y="257002"/>
                  </a:lnTo>
                  <a:lnTo>
                    <a:pt x="19026" y="266259"/>
                  </a:lnTo>
                  <a:lnTo>
                    <a:pt x="42753" y="266655"/>
                  </a:lnTo>
                  <a:lnTo>
                    <a:pt x="48282" y="263833"/>
                  </a:lnTo>
                  <a:lnTo>
                    <a:pt x="55399" y="258454"/>
                  </a:lnTo>
                  <a:lnTo>
                    <a:pt x="65197" y="257246"/>
                  </a:lnTo>
                  <a:lnTo>
                    <a:pt x="74747" y="248939"/>
                  </a:lnTo>
                  <a:lnTo>
                    <a:pt x="84273" y="247722"/>
                  </a:lnTo>
                  <a:lnTo>
                    <a:pt x="84757" y="246625"/>
                  </a:lnTo>
                  <a:lnTo>
                    <a:pt x="85725" y="23808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70" name="SMARTInkShape-2017"/>
            <p:cNvSpPr/>
            <p:nvPr>
              <p:custDataLst>
                <p:tags r:id="rId129"/>
              </p:custDataLst>
            </p:nvPr>
          </p:nvSpPr>
          <p:spPr>
            <a:xfrm>
              <a:off x="8372475" y="2686061"/>
              <a:ext cx="85716" cy="85715"/>
            </a:xfrm>
            <a:custGeom>
              <a:avLst/>
              <a:gdLst/>
              <a:ahLst/>
              <a:cxnLst/>
              <a:rect l="0" t="0" r="0" b="0"/>
              <a:pathLst>
                <a:path w="85716" h="85715">
                  <a:moveTo>
                    <a:pt x="9525" y="19039"/>
                  </a:moveTo>
                  <a:lnTo>
                    <a:pt x="9525" y="19039"/>
                  </a:lnTo>
                  <a:lnTo>
                    <a:pt x="9525" y="46164"/>
                  </a:lnTo>
                  <a:lnTo>
                    <a:pt x="17727" y="55688"/>
                  </a:lnTo>
                  <a:lnTo>
                    <a:pt x="18934" y="65213"/>
                  </a:lnTo>
                  <a:lnTo>
                    <a:pt x="27240" y="74738"/>
                  </a:lnTo>
                  <a:lnTo>
                    <a:pt x="28180" y="80816"/>
                  </a:lnTo>
                  <a:lnTo>
                    <a:pt x="29370" y="82449"/>
                  </a:lnTo>
                  <a:lnTo>
                    <a:pt x="31221" y="83537"/>
                  </a:lnTo>
                  <a:lnTo>
                    <a:pt x="37698" y="85586"/>
                  </a:lnTo>
                  <a:lnTo>
                    <a:pt x="61803" y="85714"/>
                  </a:lnTo>
                  <a:lnTo>
                    <a:pt x="63428" y="84656"/>
                  </a:lnTo>
                  <a:lnTo>
                    <a:pt x="64510" y="82892"/>
                  </a:lnTo>
                  <a:lnTo>
                    <a:pt x="65232" y="80658"/>
                  </a:lnTo>
                  <a:lnTo>
                    <a:pt x="66770" y="79168"/>
                  </a:lnTo>
                  <a:lnTo>
                    <a:pt x="71303" y="77513"/>
                  </a:lnTo>
                  <a:lnTo>
                    <a:pt x="72936" y="76013"/>
                  </a:lnTo>
                  <a:lnTo>
                    <a:pt x="74750" y="71525"/>
                  </a:lnTo>
                  <a:lnTo>
                    <a:pt x="75771" y="63048"/>
                  </a:lnTo>
                  <a:lnTo>
                    <a:pt x="76972" y="61078"/>
                  </a:lnTo>
                  <a:lnTo>
                    <a:pt x="78832" y="59765"/>
                  </a:lnTo>
                  <a:lnTo>
                    <a:pt x="81129" y="58890"/>
                  </a:lnTo>
                  <a:lnTo>
                    <a:pt x="82661" y="57248"/>
                  </a:lnTo>
                  <a:lnTo>
                    <a:pt x="84363" y="52601"/>
                  </a:lnTo>
                  <a:lnTo>
                    <a:pt x="85715" y="24054"/>
                  </a:lnTo>
                  <a:lnTo>
                    <a:pt x="84659" y="22383"/>
                  </a:lnTo>
                  <a:lnTo>
                    <a:pt x="82898" y="21268"/>
                  </a:lnTo>
                  <a:lnTo>
                    <a:pt x="80666" y="20525"/>
                  </a:lnTo>
                  <a:lnTo>
                    <a:pt x="79177" y="18972"/>
                  </a:lnTo>
                  <a:lnTo>
                    <a:pt x="77523" y="14423"/>
                  </a:lnTo>
                  <a:lnTo>
                    <a:pt x="76023" y="12786"/>
                  </a:lnTo>
                  <a:lnTo>
                    <a:pt x="71535" y="10968"/>
                  </a:lnTo>
                  <a:lnTo>
                    <a:pt x="69916" y="9425"/>
                  </a:lnTo>
                  <a:lnTo>
                    <a:pt x="68116" y="4889"/>
                  </a:lnTo>
                  <a:lnTo>
                    <a:pt x="66577" y="3255"/>
                  </a:lnTo>
                  <a:lnTo>
                    <a:pt x="58600" y="419"/>
                  </a:lnTo>
                  <a:lnTo>
                    <a:pt x="42998" y="0"/>
                  </a:lnTo>
                  <a:lnTo>
                    <a:pt x="37454" y="2816"/>
                  </a:lnTo>
                  <a:lnTo>
                    <a:pt x="31463" y="6537"/>
                  </a:lnTo>
                  <a:lnTo>
                    <a:pt x="22141" y="9691"/>
                  </a:lnTo>
                  <a:lnTo>
                    <a:pt x="15837" y="14179"/>
                  </a:lnTo>
                  <a:lnTo>
                    <a:pt x="12329" y="19701"/>
                  </a:lnTo>
                  <a:lnTo>
                    <a:pt x="10078" y="26813"/>
                  </a:lnTo>
                  <a:lnTo>
                    <a:pt x="3088" y="35822"/>
                  </a:lnTo>
                  <a:lnTo>
                    <a:pt x="0" y="476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71" name="SMARTInkShape-2018"/>
            <p:cNvSpPr/>
            <p:nvPr>
              <p:custDataLst>
                <p:tags r:id="rId130"/>
              </p:custDataLst>
            </p:nvPr>
          </p:nvSpPr>
          <p:spPr>
            <a:xfrm>
              <a:off x="8258175" y="2476538"/>
              <a:ext cx="95251" cy="266624"/>
            </a:xfrm>
            <a:custGeom>
              <a:avLst/>
              <a:gdLst/>
              <a:ahLst/>
              <a:cxnLst/>
              <a:rect l="0" t="0" r="0" b="0"/>
              <a:pathLst>
                <a:path w="95251" h="266624">
                  <a:moveTo>
                    <a:pt x="9525" y="57112"/>
                  </a:moveTo>
                  <a:lnTo>
                    <a:pt x="9525" y="57112"/>
                  </a:lnTo>
                  <a:lnTo>
                    <a:pt x="4469" y="57112"/>
                  </a:lnTo>
                  <a:lnTo>
                    <a:pt x="2979" y="56054"/>
                  </a:lnTo>
                  <a:lnTo>
                    <a:pt x="1986" y="54290"/>
                  </a:lnTo>
                  <a:lnTo>
                    <a:pt x="260" y="47411"/>
                  </a:lnTo>
                  <a:lnTo>
                    <a:pt x="0" y="38063"/>
                  </a:lnTo>
                  <a:lnTo>
                    <a:pt x="0" y="82522"/>
                  </a:lnTo>
                  <a:lnTo>
                    <a:pt x="0" y="127334"/>
                  </a:lnTo>
                  <a:lnTo>
                    <a:pt x="0" y="172720"/>
                  </a:lnTo>
                  <a:lnTo>
                    <a:pt x="0" y="216390"/>
                  </a:lnTo>
                  <a:lnTo>
                    <a:pt x="0" y="231214"/>
                  </a:lnTo>
                  <a:lnTo>
                    <a:pt x="2823" y="237854"/>
                  </a:lnTo>
                  <a:lnTo>
                    <a:pt x="6546" y="244334"/>
                  </a:lnTo>
                  <a:lnTo>
                    <a:pt x="9265" y="256932"/>
                  </a:lnTo>
                  <a:lnTo>
                    <a:pt x="9409" y="261632"/>
                  </a:lnTo>
                  <a:lnTo>
                    <a:pt x="10506" y="263309"/>
                  </a:lnTo>
                  <a:lnTo>
                    <a:pt x="12296" y="264426"/>
                  </a:lnTo>
                  <a:lnTo>
                    <a:pt x="19218" y="266367"/>
                  </a:lnTo>
                  <a:lnTo>
                    <a:pt x="27133" y="266623"/>
                  </a:lnTo>
                  <a:lnTo>
                    <a:pt x="27615" y="265578"/>
                  </a:lnTo>
                  <a:lnTo>
                    <a:pt x="28148" y="261594"/>
                  </a:lnTo>
                  <a:lnTo>
                    <a:pt x="29348" y="260109"/>
                  </a:lnTo>
                  <a:lnTo>
                    <a:pt x="33505" y="258458"/>
                  </a:lnTo>
                  <a:lnTo>
                    <a:pt x="35037" y="256959"/>
                  </a:lnTo>
                  <a:lnTo>
                    <a:pt x="40318" y="246949"/>
                  </a:lnTo>
                  <a:lnTo>
                    <a:pt x="62527" y="222186"/>
                  </a:lnTo>
                  <a:lnTo>
                    <a:pt x="68679" y="209507"/>
                  </a:lnTo>
                  <a:lnTo>
                    <a:pt x="71186" y="206334"/>
                  </a:lnTo>
                  <a:lnTo>
                    <a:pt x="73972" y="197163"/>
                  </a:lnTo>
                  <a:lnTo>
                    <a:pt x="76267" y="187090"/>
                  </a:lnTo>
                  <a:lnTo>
                    <a:pt x="83544" y="172000"/>
                  </a:lnTo>
                  <a:lnTo>
                    <a:pt x="94820" y="125483"/>
                  </a:lnTo>
                  <a:lnTo>
                    <a:pt x="95238" y="92164"/>
                  </a:lnTo>
                  <a:lnTo>
                    <a:pt x="92423" y="85743"/>
                  </a:lnTo>
                  <a:lnTo>
                    <a:pt x="88702" y="79362"/>
                  </a:lnTo>
                  <a:lnTo>
                    <a:pt x="87048" y="72998"/>
                  </a:lnTo>
                  <a:lnTo>
                    <a:pt x="85548" y="70878"/>
                  </a:lnTo>
                  <a:lnTo>
                    <a:pt x="83490" y="69464"/>
                  </a:lnTo>
                  <a:lnTo>
                    <a:pt x="81060" y="68522"/>
                  </a:lnTo>
                  <a:lnTo>
                    <a:pt x="79441" y="66835"/>
                  </a:lnTo>
                  <a:lnTo>
                    <a:pt x="77641" y="62139"/>
                  </a:lnTo>
                  <a:lnTo>
                    <a:pt x="75226" y="41159"/>
                  </a:lnTo>
                  <a:lnTo>
                    <a:pt x="68010" y="30408"/>
                  </a:lnTo>
                  <a:lnTo>
                    <a:pt x="66792" y="20500"/>
                  </a:lnTo>
                  <a:lnTo>
                    <a:pt x="66710" y="14396"/>
                  </a:lnTo>
                  <a:lnTo>
                    <a:pt x="67756" y="12760"/>
                  </a:lnTo>
                  <a:lnTo>
                    <a:pt x="69512" y="11669"/>
                  </a:lnTo>
                  <a:lnTo>
                    <a:pt x="71741" y="10942"/>
                  </a:lnTo>
                  <a:lnTo>
                    <a:pt x="73227" y="9398"/>
                  </a:lnTo>
                  <a:lnTo>
                    <a:pt x="76084" y="392"/>
                  </a:lnTo>
                  <a:lnTo>
                    <a:pt x="84390" y="0"/>
                  </a:lnTo>
                  <a:lnTo>
                    <a:pt x="84836" y="1046"/>
                  </a:lnTo>
                  <a:lnTo>
                    <a:pt x="85330" y="5030"/>
                  </a:lnTo>
                  <a:lnTo>
                    <a:pt x="86520" y="6515"/>
                  </a:lnTo>
                  <a:lnTo>
                    <a:pt x="93891" y="9096"/>
                  </a:lnTo>
                  <a:lnTo>
                    <a:pt x="94646" y="12135"/>
                  </a:lnTo>
                  <a:lnTo>
                    <a:pt x="95250" y="190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72" name="SMARTInkShape-2019"/>
            <p:cNvSpPr/>
            <p:nvPr>
              <p:custDataLst>
                <p:tags r:id="rId131"/>
              </p:custDataLst>
            </p:nvPr>
          </p:nvSpPr>
          <p:spPr>
            <a:xfrm>
              <a:off x="8067679" y="2590800"/>
              <a:ext cx="28572" cy="142876"/>
            </a:xfrm>
            <a:custGeom>
              <a:avLst/>
              <a:gdLst/>
              <a:ahLst/>
              <a:cxnLst/>
              <a:rect l="0" t="0" r="0" b="0"/>
              <a:pathLst>
                <a:path w="28572" h="142876">
                  <a:moveTo>
                    <a:pt x="28571" y="0"/>
                  </a:moveTo>
                  <a:lnTo>
                    <a:pt x="28571" y="0"/>
                  </a:lnTo>
                  <a:lnTo>
                    <a:pt x="23515" y="0"/>
                  </a:lnTo>
                  <a:lnTo>
                    <a:pt x="22024" y="1058"/>
                  </a:lnTo>
                  <a:lnTo>
                    <a:pt x="21031" y="2822"/>
                  </a:lnTo>
                  <a:lnTo>
                    <a:pt x="20370" y="5056"/>
                  </a:lnTo>
                  <a:lnTo>
                    <a:pt x="18870" y="6546"/>
                  </a:lnTo>
                  <a:lnTo>
                    <a:pt x="14381" y="8201"/>
                  </a:lnTo>
                  <a:lnTo>
                    <a:pt x="12762" y="9701"/>
                  </a:lnTo>
                  <a:lnTo>
                    <a:pt x="8747" y="19148"/>
                  </a:lnTo>
                  <a:lnTo>
                    <a:pt x="3059" y="26370"/>
                  </a:lnTo>
                  <a:lnTo>
                    <a:pt x="904" y="35213"/>
                  </a:lnTo>
                  <a:lnTo>
                    <a:pt x="0" y="79376"/>
                  </a:lnTo>
                  <a:lnTo>
                    <a:pt x="2820" y="85726"/>
                  </a:lnTo>
                  <a:lnTo>
                    <a:pt x="6543" y="92075"/>
                  </a:lnTo>
                  <a:lnTo>
                    <a:pt x="8933" y="104775"/>
                  </a:lnTo>
                  <a:lnTo>
                    <a:pt x="9130" y="107950"/>
                  </a:lnTo>
                  <a:lnTo>
                    <a:pt x="12169" y="114300"/>
                  </a:lnTo>
                  <a:lnTo>
                    <a:pt x="15990" y="120650"/>
                  </a:lnTo>
                  <a:lnTo>
                    <a:pt x="18442" y="133350"/>
                  </a:lnTo>
                  <a:lnTo>
                    <a:pt x="19046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73" name="SMARTInkShape-2020"/>
            <p:cNvSpPr/>
            <p:nvPr>
              <p:custDataLst>
                <p:tags r:id="rId132"/>
              </p:custDataLst>
            </p:nvPr>
          </p:nvSpPr>
          <p:spPr>
            <a:xfrm>
              <a:off x="8029575" y="2638425"/>
              <a:ext cx="114301" cy="28576"/>
            </a:xfrm>
            <a:custGeom>
              <a:avLst/>
              <a:gdLst/>
              <a:ahLst/>
              <a:cxnLst/>
              <a:rect l="0" t="0" r="0" b="0"/>
              <a:pathLst>
                <a:path w="114301" h="28576">
                  <a:moveTo>
                    <a:pt x="0" y="28575"/>
                  </a:moveTo>
                  <a:lnTo>
                    <a:pt x="0" y="28575"/>
                  </a:lnTo>
                  <a:lnTo>
                    <a:pt x="17610" y="28575"/>
                  </a:lnTo>
                  <a:lnTo>
                    <a:pt x="27125" y="20374"/>
                  </a:lnTo>
                  <a:lnTo>
                    <a:pt x="33202" y="19442"/>
                  </a:lnTo>
                  <a:lnTo>
                    <a:pt x="55306" y="19060"/>
                  </a:lnTo>
                  <a:lnTo>
                    <a:pt x="64391" y="12506"/>
                  </a:lnTo>
                  <a:lnTo>
                    <a:pt x="74436" y="9918"/>
                  </a:lnTo>
                  <a:lnTo>
                    <a:pt x="104648" y="9525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74" name="SMARTInkShape-2021"/>
            <p:cNvSpPr/>
            <p:nvPr>
              <p:custDataLst>
                <p:tags r:id="rId133"/>
              </p:custDataLst>
            </p:nvPr>
          </p:nvSpPr>
          <p:spPr>
            <a:xfrm>
              <a:off x="7915275" y="2409860"/>
              <a:ext cx="123826" cy="133316"/>
            </a:xfrm>
            <a:custGeom>
              <a:avLst/>
              <a:gdLst/>
              <a:ahLst/>
              <a:cxnLst/>
              <a:rect l="0" t="0" r="0" b="0"/>
              <a:pathLst>
                <a:path w="123826" h="133316">
                  <a:moveTo>
                    <a:pt x="0" y="19015"/>
                  </a:moveTo>
                  <a:lnTo>
                    <a:pt x="0" y="19015"/>
                  </a:lnTo>
                  <a:lnTo>
                    <a:pt x="0" y="10814"/>
                  </a:lnTo>
                  <a:lnTo>
                    <a:pt x="1058" y="10373"/>
                  </a:lnTo>
                  <a:lnTo>
                    <a:pt x="8201" y="9606"/>
                  </a:lnTo>
                  <a:lnTo>
                    <a:pt x="8937" y="6719"/>
                  </a:lnTo>
                  <a:lnTo>
                    <a:pt x="9410" y="1299"/>
                  </a:lnTo>
                  <a:lnTo>
                    <a:pt x="12296" y="558"/>
                  </a:lnTo>
                  <a:lnTo>
                    <a:pt x="23711" y="0"/>
                  </a:lnTo>
                  <a:lnTo>
                    <a:pt x="25333" y="1046"/>
                  </a:lnTo>
                  <a:lnTo>
                    <a:pt x="26413" y="2803"/>
                  </a:lnTo>
                  <a:lnTo>
                    <a:pt x="28148" y="8169"/>
                  </a:lnTo>
                  <a:lnTo>
                    <a:pt x="36738" y="17575"/>
                  </a:lnTo>
                  <a:lnTo>
                    <a:pt x="37697" y="23645"/>
                  </a:lnTo>
                  <a:lnTo>
                    <a:pt x="38099" y="61617"/>
                  </a:lnTo>
                  <a:lnTo>
                    <a:pt x="35278" y="67230"/>
                  </a:lnTo>
                  <a:lnTo>
                    <a:pt x="31553" y="73253"/>
                  </a:lnTo>
                  <a:lnTo>
                    <a:pt x="29163" y="85742"/>
                  </a:lnTo>
                  <a:lnTo>
                    <a:pt x="28690" y="98400"/>
                  </a:lnTo>
                  <a:lnTo>
                    <a:pt x="27594" y="100513"/>
                  </a:lnTo>
                  <a:lnTo>
                    <a:pt x="25804" y="101922"/>
                  </a:lnTo>
                  <a:lnTo>
                    <a:pt x="23553" y="102862"/>
                  </a:lnTo>
                  <a:lnTo>
                    <a:pt x="22052" y="104546"/>
                  </a:lnTo>
                  <a:lnTo>
                    <a:pt x="19445" y="112776"/>
                  </a:lnTo>
                  <a:lnTo>
                    <a:pt x="19050" y="133277"/>
                  </a:lnTo>
                  <a:lnTo>
                    <a:pt x="51238" y="133315"/>
                  </a:lnTo>
                  <a:lnTo>
                    <a:pt x="53209" y="132257"/>
                  </a:lnTo>
                  <a:lnTo>
                    <a:pt x="54523" y="130493"/>
                  </a:lnTo>
                  <a:lnTo>
                    <a:pt x="55398" y="128259"/>
                  </a:lnTo>
                  <a:lnTo>
                    <a:pt x="57041" y="126769"/>
                  </a:lnTo>
                  <a:lnTo>
                    <a:pt x="61687" y="125114"/>
                  </a:lnTo>
                  <a:lnTo>
                    <a:pt x="107985" y="123791"/>
                  </a:lnTo>
                  <a:lnTo>
                    <a:pt x="118802" y="123790"/>
                  </a:lnTo>
                  <a:lnTo>
                    <a:pt x="120476" y="124848"/>
                  </a:lnTo>
                  <a:lnTo>
                    <a:pt x="121593" y="126612"/>
                  </a:lnTo>
                  <a:lnTo>
                    <a:pt x="123825" y="1333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75" name="SMARTInkShape-2022"/>
            <p:cNvSpPr/>
            <p:nvPr>
              <p:custDataLst>
                <p:tags r:id="rId134"/>
              </p:custDataLst>
            </p:nvPr>
          </p:nvSpPr>
          <p:spPr>
            <a:xfrm>
              <a:off x="7867650" y="2743200"/>
              <a:ext cx="76201" cy="85726"/>
            </a:xfrm>
            <a:custGeom>
              <a:avLst/>
              <a:gdLst/>
              <a:ahLst/>
              <a:cxnLst/>
              <a:rect l="0" t="0" r="0" b="0"/>
              <a:pathLst>
                <a:path w="76201" h="85726">
                  <a:moveTo>
                    <a:pt x="0" y="0"/>
                  </a:moveTo>
                  <a:lnTo>
                    <a:pt x="0" y="0"/>
                  </a:lnTo>
                  <a:lnTo>
                    <a:pt x="9134" y="9133"/>
                  </a:lnTo>
                  <a:lnTo>
                    <a:pt x="23988" y="9522"/>
                  </a:lnTo>
                  <a:lnTo>
                    <a:pt x="25516" y="10581"/>
                  </a:lnTo>
                  <a:lnTo>
                    <a:pt x="26536" y="12346"/>
                  </a:lnTo>
                  <a:lnTo>
                    <a:pt x="28173" y="17726"/>
                  </a:lnTo>
                  <a:lnTo>
                    <a:pt x="31219" y="18461"/>
                  </a:lnTo>
                  <a:lnTo>
                    <a:pt x="33513" y="18658"/>
                  </a:lnTo>
                  <a:lnTo>
                    <a:pt x="35041" y="19847"/>
                  </a:lnTo>
                  <a:lnTo>
                    <a:pt x="37698" y="27217"/>
                  </a:lnTo>
                  <a:lnTo>
                    <a:pt x="38099" y="60729"/>
                  </a:lnTo>
                  <a:lnTo>
                    <a:pt x="37042" y="62711"/>
                  </a:lnTo>
                  <a:lnTo>
                    <a:pt x="35278" y="64032"/>
                  </a:lnTo>
                  <a:lnTo>
                    <a:pt x="33044" y="64913"/>
                  </a:lnTo>
                  <a:lnTo>
                    <a:pt x="31553" y="66559"/>
                  </a:lnTo>
                  <a:lnTo>
                    <a:pt x="28966" y="74721"/>
                  </a:lnTo>
                  <a:lnTo>
                    <a:pt x="28575" y="85725"/>
                  </a:lnTo>
                  <a:lnTo>
                    <a:pt x="36776" y="85725"/>
                  </a:lnTo>
                  <a:lnTo>
                    <a:pt x="37218" y="84667"/>
                  </a:lnTo>
                  <a:lnTo>
                    <a:pt x="37709" y="80669"/>
                  </a:lnTo>
                  <a:lnTo>
                    <a:pt x="38898" y="79179"/>
                  </a:lnTo>
                  <a:lnTo>
                    <a:pt x="47778" y="75403"/>
                  </a:lnTo>
                  <a:lnTo>
                    <a:pt x="52279" y="71260"/>
                  </a:lnTo>
                  <a:lnTo>
                    <a:pt x="54985" y="65891"/>
                  </a:lnTo>
                  <a:lnTo>
                    <a:pt x="55707" y="62977"/>
                  </a:lnTo>
                  <a:lnTo>
                    <a:pt x="64499" y="47556"/>
                  </a:lnTo>
                  <a:lnTo>
                    <a:pt x="65225" y="44404"/>
                  </a:lnTo>
                  <a:lnTo>
                    <a:pt x="74023" y="28569"/>
                  </a:lnTo>
                  <a:lnTo>
                    <a:pt x="7620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76" name="SMARTInkShape-2023"/>
            <p:cNvSpPr/>
            <p:nvPr>
              <p:custDataLst>
                <p:tags r:id="rId135"/>
              </p:custDataLst>
            </p:nvPr>
          </p:nvSpPr>
          <p:spPr>
            <a:xfrm>
              <a:off x="7697535" y="2647950"/>
              <a:ext cx="141541" cy="28576"/>
            </a:xfrm>
            <a:custGeom>
              <a:avLst/>
              <a:gdLst/>
              <a:ahLst/>
              <a:cxnLst/>
              <a:rect l="0" t="0" r="0" b="0"/>
              <a:pathLst>
                <a:path w="141541" h="28576">
                  <a:moveTo>
                    <a:pt x="17715" y="0"/>
                  </a:moveTo>
                  <a:lnTo>
                    <a:pt x="17715" y="0"/>
                  </a:lnTo>
                  <a:lnTo>
                    <a:pt x="0" y="0"/>
                  </a:lnTo>
                  <a:lnTo>
                    <a:pt x="46308" y="0"/>
                  </a:lnTo>
                  <a:lnTo>
                    <a:pt x="68516" y="0"/>
                  </a:lnTo>
                  <a:lnTo>
                    <a:pt x="109529" y="10322"/>
                  </a:lnTo>
                  <a:lnTo>
                    <a:pt x="122438" y="17012"/>
                  </a:lnTo>
                  <a:lnTo>
                    <a:pt x="125630" y="17692"/>
                  </a:lnTo>
                  <a:lnTo>
                    <a:pt x="14154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77" name="SMARTInkShape-2024"/>
            <p:cNvSpPr/>
            <p:nvPr>
              <p:custDataLst>
                <p:tags r:id="rId136"/>
              </p:custDataLst>
            </p:nvPr>
          </p:nvSpPr>
          <p:spPr>
            <a:xfrm>
              <a:off x="7781935" y="2496874"/>
              <a:ext cx="57141" cy="284427"/>
            </a:xfrm>
            <a:custGeom>
              <a:avLst/>
              <a:gdLst/>
              <a:ahLst/>
              <a:cxnLst/>
              <a:rect l="0" t="0" r="0" b="0"/>
              <a:pathLst>
                <a:path w="57141" h="284427">
                  <a:moveTo>
                    <a:pt x="9515" y="8201"/>
                  </a:moveTo>
                  <a:lnTo>
                    <a:pt x="9515" y="8201"/>
                  </a:lnTo>
                  <a:lnTo>
                    <a:pt x="17716" y="8201"/>
                  </a:lnTo>
                  <a:lnTo>
                    <a:pt x="18158" y="7143"/>
                  </a:lnTo>
                  <a:lnTo>
                    <a:pt x="18925" y="0"/>
                  </a:lnTo>
                  <a:lnTo>
                    <a:pt x="19030" y="6993"/>
                  </a:lnTo>
                  <a:lnTo>
                    <a:pt x="10838" y="16296"/>
                  </a:lnTo>
                  <a:lnTo>
                    <a:pt x="9906" y="22359"/>
                  </a:lnTo>
                  <a:lnTo>
                    <a:pt x="9519" y="67213"/>
                  </a:lnTo>
                  <a:lnTo>
                    <a:pt x="9515" y="110324"/>
                  </a:lnTo>
                  <a:lnTo>
                    <a:pt x="9515" y="157500"/>
                  </a:lnTo>
                  <a:lnTo>
                    <a:pt x="9515" y="204966"/>
                  </a:lnTo>
                  <a:lnTo>
                    <a:pt x="9515" y="239975"/>
                  </a:lnTo>
                  <a:lnTo>
                    <a:pt x="6693" y="246325"/>
                  </a:lnTo>
                  <a:lnTo>
                    <a:pt x="1314" y="253970"/>
                  </a:lnTo>
                  <a:lnTo>
                    <a:pt x="105" y="263887"/>
                  </a:lnTo>
                  <a:lnTo>
                    <a:pt x="0" y="273446"/>
                  </a:lnTo>
                  <a:lnTo>
                    <a:pt x="1056" y="273931"/>
                  </a:lnTo>
                  <a:lnTo>
                    <a:pt x="8192" y="274773"/>
                  </a:lnTo>
                  <a:lnTo>
                    <a:pt x="6104" y="277666"/>
                  </a:lnTo>
                  <a:lnTo>
                    <a:pt x="1198" y="283091"/>
                  </a:lnTo>
                  <a:lnTo>
                    <a:pt x="1853" y="283536"/>
                  </a:lnTo>
                  <a:lnTo>
                    <a:pt x="36731" y="284426"/>
                  </a:lnTo>
                  <a:lnTo>
                    <a:pt x="46172" y="276225"/>
                  </a:lnTo>
                  <a:lnTo>
                    <a:pt x="52243" y="275293"/>
                  </a:lnTo>
                  <a:lnTo>
                    <a:pt x="53876" y="274104"/>
                  </a:lnTo>
                  <a:lnTo>
                    <a:pt x="54964" y="272254"/>
                  </a:lnTo>
                  <a:lnTo>
                    <a:pt x="57140" y="26537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78" name="SMARTInkShape-2025"/>
            <p:cNvSpPr/>
            <p:nvPr>
              <p:custDataLst>
                <p:tags r:id="rId137"/>
              </p:custDataLst>
            </p:nvPr>
          </p:nvSpPr>
          <p:spPr>
            <a:xfrm>
              <a:off x="7686709" y="2695575"/>
              <a:ext cx="28542" cy="104775"/>
            </a:xfrm>
            <a:custGeom>
              <a:avLst/>
              <a:gdLst/>
              <a:ahLst/>
              <a:cxnLst/>
              <a:rect l="0" t="0" r="0" b="0"/>
              <a:pathLst>
                <a:path w="28542" h="104775">
                  <a:moveTo>
                    <a:pt x="9491" y="0"/>
                  </a:moveTo>
                  <a:lnTo>
                    <a:pt x="9491" y="0"/>
                  </a:lnTo>
                  <a:lnTo>
                    <a:pt x="81" y="0"/>
                  </a:lnTo>
                  <a:lnTo>
                    <a:pt x="0" y="5056"/>
                  </a:lnTo>
                  <a:lnTo>
                    <a:pt x="1047" y="6546"/>
                  </a:lnTo>
                  <a:lnTo>
                    <a:pt x="2803" y="7539"/>
                  </a:lnTo>
                  <a:lnTo>
                    <a:pt x="9100" y="9409"/>
                  </a:lnTo>
                  <a:lnTo>
                    <a:pt x="9491" y="54881"/>
                  </a:lnTo>
                  <a:lnTo>
                    <a:pt x="9491" y="83854"/>
                  </a:lnTo>
                  <a:lnTo>
                    <a:pt x="16038" y="92960"/>
                  </a:lnTo>
                  <a:lnTo>
                    <a:pt x="19012" y="104761"/>
                  </a:lnTo>
                  <a:lnTo>
                    <a:pt x="27216" y="104774"/>
                  </a:lnTo>
                  <a:lnTo>
                    <a:pt x="27658" y="103716"/>
                  </a:lnTo>
                  <a:lnTo>
                    <a:pt x="28541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79" name="SMARTInkShape-2026"/>
            <p:cNvSpPr/>
            <p:nvPr>
              <p:custDataLst>
                <p:tags r:id="rId138"/>
              </p:custDataLst>
            </p:nvPr>
          </p:nvSpPr>
          <p:spPr>
            <a:xfrm>
              <a:off x="7524750" y="2642462"/>
              <a:ext cx="104776" cy="34064"/>
            </a:xfrm>
            <a:custGeom>
              <a:avLst/>
              <a:gdLst/>
              <a:ahLst/>
              <a:cxnLst/>
              <a:rect l="0" t="0" r="0" b="0"/>
              <a:pathLst>
                <a:path w="104776" h="34064">
                  <a:moveTo>
                    <a:pt x="0" y="5488"/>
                  </a:moveTo>
                  <a:lnTo>
                    <a:pt x="0" y="5488"/>
                  </a:lnTo>
                  <a:lnTo>
                    <a:pt x="5056" y="432"/>
                  </a:lnTo>
                  <a:lnTo>
                    <a:pt x="6547" y="0"/>
                  </a:lnTo>
                  <a:lnTo>
                    <a:pt x="7540" y="771"/>
                  </a:lnTo>
                  <a:lnTo>
                    <a:pt x="8201" y="2343"/>
                  </a:lnTo>
                  <a:lnTo>
                    <a:pt x="9701" y="3391"/>
                  </a:lnTo>
                  <a:lnTo>
                    <a:pt x="16868" y="4867"/>
                  </a:lnTo>
                  <a:lnTo>
                    <a:pt x="50812" y="5481"/>
                  </a:lnTo>
                  <a:lnTo>
                    <a:pt x="57155" y="8307"/>
                  </a:lnTo>
                  <a:lnTo>
                    <a:pt x="63502" y="12033"/>
                  </a:lnTo>
                  <a:lnTo>
                    <a:pt x="73025" y="15189"/>
                  </a:lnTo>
                  <a:lnTo>
                    <a:pt x="95250" y="31437"/>
                  </a:lnTo>
                  <a:lnTo>
                    <a:pt x="104775" y="3406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80" name="SMARTInkShape-2027"/>
            <p:cNvSpPr/>
            <p:nvPr>
              <p:custDataLst>
                <p:tags r:id="rId139"/>
              </p:custDataLst>
            </p:nvPr>
          </p:nvSpPr>
          <p:spPr>
            <a:xfrm>
              <a:off x="7553325" y="2524125"/>
              <a:ext cx="95251" cy="247535"/>
            </a:xfrm>
            <a:custGeom>
              <a:avLst/>
              <a:gdLst/>
              <a:ahLst/>
              <a:cxnLst/>
              <a:rect l="0" t="0" r="0" b="0"/>
              <a:pathLst>
                <a:path w="95251" h="247535">
                  <a:moveTo>
                    <a:pt x="19050" y="9525"/>
                  </a:moveTo>
                  <a:lnTo>
                    <a:pt x="19050" y="9525"/>
                  </a:lnTo>
                  <a:lnTo>
                    <a:pt x="19050" y="0"/>
                  </a:lnTo>
                  <a:lnTo>
                    <a:pt x="19050" y="46244"/>
                  </a:lnTo>
                  <a:lnTo>
                    <a:pt x="19050" y="92234"/>
                  </a:lnTo>
                  <a:lnTo>
                    <a:pt x="19050" y="136436"/>
                  </a:lnTo>
                  <a:lnTo>
                    <a:pt x="19050" y="183720"/>
                  </a:lnTo>
                  <a:lnTo>
                    <a:pt x="19050" y="203162"/>
                  </a:lnTo>
                  <a:lnTo>
                    <a:pt x="16228" y="209533"/>
                  </a:lnTo>
                  <a:lnTo>
                    <a:pt x="10849" y="217190"/>
                  </a:lnTo>
                  <a:lnTo>
                    <a:pt x="9640" y="227111"/>
                  </a:lnTo>
                  <a:lnTo>
                    <a:pt x="4" y="238122"/>
                  </a:lnTo>
                  <a:lnTo>
                    <a:pt x="0" y="238125"/>
                  </a:lnTo>
                  <a:lnTo>
                    <a:pt x="8201" y="238125"/>
                  </a:lnTo>
                  <a:lnTo>
                    <a:pt x="8643" y="239183"/>
                  </a:lnTo>
                  <a:lnTo>
                    <a:pt x="9410" y="246326"/>
                  </a:lnTo>
                  <a:lnTo>
                    <a:pt x="12296" y="247061"/>
                  </a:lnTo>
                  <a:lnTo>
                    <a:pt x="17715" y="247534"/>
                  </a:lnTo>
                  <a:lnTo>
                    <a:pt x="18161" y="246514"/>
                  </a:lnTo>
                  <a:lnTo>
                    <a:pt x="18655" y="242559"/>
                  </a:lnTo>
                  <a:lnTo>
                    <a:pt x="19845" y="241081"/>
                  </a:lnTo>
                  <a:lnTo>
                    <a:pt x="27216" y="238514"/>
                  </a:lnTo>
                  <a:lnTo>
                    <a:pt x="42728" y="238135"/>
                  </a:lnTo>
                  <a:lnTo>
                    <a:pt x="48271" y="235307"/>
                  </a:lnTo>
                  <a:lnTo>
                    <a:pt x="55396" y="229925"/>
                  </a:lnTo>
                  <a:lnTo>
                    <a:pt x="61686" y="228993"/>
                  </a:lnTo>
                  <a:lnTo>
                    <a:pt x="63350" y="227804"/>
                  </a:lnTo>
                  <a:lnTo>
                    <a:pt x="64458" y="225953"/>
                  </a:lnTo>
                  <a:lnTo>
                    <a:pt x="65197" y="223660"/>
                  </a:lnTo>
                  <a:lnTo>
                    <a:pt x="66749" y="222131"/>
                  </a:lnTo>
                  <a:lnTo>
                    <a:pt x="74746" y="219477"/>
                  </a:lnTo>
                  <a:lnTo>
                    <a:pt x="80825" y="219194"/>
                  </a:lnTo>
                  <a:lnTo>
                    <a:pt x="82459" y="218096"/>
                  </a:lnTo>
                  <a:lnTo>
                    <a:pt x="83548" y="216306"/>
                  </a:lnTo>
                  <a:lnTo>
                    <a:pt x="85294" y="210884"/>
                  </a:lnTo>
                  <a:lnTo>
                    <a:pt x="88357" y="210143"/>
                  </a:lnTo>
                  <a:lnTo>
                    <a:pt x="9525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81" name="SMARTInkShape-2028"/>
            <p:cNvSpPr/>
            <p:nvPr>
              <p:custDataLst>
                <p:tags r:id="rId140"/>
              </p:custDataLst>
            </p:nvPr>
          </p:nvSpPr>
          <p:spPr>
            <a:xfrm>
              <a:off x="7334250" y="2762253"/>
              <a:ext cx="95213" cy="95248"/>
            </a:xfrm>
            <a:custGeom>
              <a:avLst/>
              <a:gdLst/>
              <a:ahLst/>
              <a:cxnLst/>
              <a:rect l="0" t="0" r="0" b="0"/>
              <a:pathLst>
                <a:path w="95213" h="95248">
                  <a:moveTo>
                    <a:pt x="0" y="57147"/>
                  </a:moveTo>
                  <a:lnTo>
                    <a:pt x="0" y="57147"/>
                  </a:lnTo>
                  <a:lnTo>
                    <a:pt x="9491" y="66637"/>
                  </a:lnTo>
                  <a:lnTo>
                    <a:pt x="9515" y="71718"/>
                  </a:lnTo>
                  <a:lnTo>
                    <a:pt x="10576" y="73211"/>
                  </a:lnTo>
                  <a:lnTo>
                    <a:pt x="12343" y="74206"/>
                  </a:lnTo>
                  <a:lnTo>
                    <a:pt x="14578" y="74870"/>
                  </a:lnTo>
                  <a:lnTo>
                    <a:pt x="16069" y="76371"/>
                  </a:lnTo>
                  <a:lnTo>
                    <a:pt x="18934" y="85295"/>
                  </a:lnTo>
                  <a:lnTo>
                    <a:pt x="24072" y="85595"/>
                  </a:lnTo>
                  <a:lnTo>
                    <a:pt x="25573" y="86696"/>
                  </a:lnTo>
                  <a:lnTo>
                    <a:pt x="28458" y="94851"/>
                  </a:lnTo>
                  <a:lnTo>
                    <a:pt x="52555" y="95247"/>
                  </a:lnTo>
                  <a:lnTo>
                    <a:pt x="54087" y="94189"/>
                  </a:lnTo>
                  <a:lnTo>
                    <a:pt x="55107" y="92425"/>
                  </a:lnTo>
                  <a:lnTo>
                    <a:pt x="55788" y="90191"/>
                  </a:lnTo>
                  <a:lnTo>
                    <a:pt x="57300" y="88701"/>
                  </a:lnTo>
                  <a:lnTo>
                    <a:pt x="61803" y="87046"/>
                  </a:lnTo>
                  <a:lnTo>
                    <a:pt x="63426" y="85546"/>
                  </a:lnTo>
                  <a:lnTo>
                    <a:pt x="65232" y="81058"/>
                  </a:lnTo>
                  <a:lnTo>
                    <a:pt x="66770" y="79438"/>
                  </a:lnTo>
                  <a:lnTo>
                    <a:pt x="71303" y="77637"/>
                  </a:lnTo>
                  <a:lnTo>
                    <a:pt x="72936" y="76099"/>
                  </a:lnTo>
                  <a:lnTo>
                    <a:pt x="83548" y="56955"/>
                  </a:lnTo>
                  <a:lnTo>
                    <a:pt x="84274" y="53844"/>
                  </a:lnTo>
                  <a:lnTo>
                    <a:pt x="94283" y="38285"/>
                  </a:lnTo>
                  <a:lnTo>
                    <a:pt x="95212" y="23956"/>
                  </a:lnTo>
                  <a:lnTo>
                    <a:pt x="92411" y="18407"/>
                  </a:lnTo>
                  <a:lnTo>
                    <a:pt x="77639" y="1475"/>
                  </a:lnTo>
                  <a:lnTo>
                    <a:pt x="71570" y="435"/>
                  </a:lnTo>
                  <a:lnTo>
                    <a:pt x="43114" y="0"/>
                  </a:lnTo>
                  <a:lnTo>
                    <a:pt x="37507" y="2821"/>
                  </a:lnTo>
                  <a:lnTo>
                    <a:pt x="34529" y="5055"/>
                  </a:lnTo>
                  <a:lnTo>
                    <a:pt x="31222" y="10359"/>
                  </a:lnTo>
                  <a:lnTo>
                    <a:pt x="28692" y="16244"/>
                  </a:lnTo>
                  <a:lnTo>
                    <a:pt x="12795" y="35814"/>
                  </a:lnTo>
                  <a:lnTo>
                    <a:pt x="9525" y="476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82" name="SMARTInkShape-2029"/>
            <p:cNvSpPr/>
            <p:nvPr>
              <p:custDataLst>
                <p:tags r:id="rId141"/>
              </p:custDataLst>
            </p:nvPr>
          </p:nvSpPr>
          <p:spPr>
            <a:xfrm>
              <a:off x="7172325" y="2552819"/>
              <a:ext cx="152400" cy="293787"/>
            </a:xfrm>
            <a:custGeom>
              <a:avLst/>
              <a:gdLst/>
              <a:ahLst/>
              <a:cxnLst/>
              <a:rect l="0" t="0" r="0" b="0"/>
              <a:pathLst>
                <a:path w="152400" h="293787">
                  <a:moveTo>
                    <a:pt x="0" y="76081"/>
                  </a:moveTo>
                  <a:lnTo>
                    <a:pt x="0" y="76081"/>
                  </a:lnTo>
                  <a:lnTo>
                    <a:pt x="0" y="33354"/>
                  </a:lnTo>
                  <a:lnTo>
                    <a:pt x="2822" y="27810"/>
                  </a:lnTo>
                  <a:lnTo>
                    <a:pt x="28456" y="0"/>
                  </a:lnTo>
                  <a:lnTo>
                    <a:pt x="36765" y="8092"/>
                  </a:lnTo>
                  <a:lnTo>
                    <a:pt x="37705" y="14073"/>
                  </a:lnTo>
                  <a:lnTo>
                    <a:pt x="37983" y="22548"/>
                  </a:lnTo>
                  <a:lnTo>
                    <a:pt x="40870" y="28652"/>
                  </a:lnTo>
                  <a:lnTo>
                    <a:pt x="44623" y="34893"/>
                  </a:lnTo>
                  <a:lnTo>
                    <a:pt x="47032" y="47523"/>
                  </a:lnTo>
                  <a:lnTo>
                    <a:pt x="47617" y="92132"/>
                  </a:lnTo>
                  <a:lnTo>
                    <a:pt x="48683" y="120629"/>
                  </a:lnTo>
                  <a:lnTo>
                    <a:pt x="55826" y="149537"/>
                  </a:lnTo>
                  <a:lnTo>
                    <a:pt x="57098" y="192384"/>
                  </a:lnTo>
                  <a:lnTo>
                    <a:pt x="57148" y="234713"/>
                  </a:lnTo>
                  <a:lnTo>
                    <a:pt x="57150" y="270950"/>
                  </a:lnTo>
                  <a:lnTo>
                    <a:pt x="59972" y="276637"/>
                  </a:lnTo>
                  <a:lnTo>
                    <a:pt x="66284" y="285105"/>
                  </a:lnTo>
                  <a:lnTo>
                    <a:pt x="66560" y="290531"/>
                  </a:lnTo>
                  <a:lnTo>
                    <a:pt x="67656" y="292073"/>
                  </a:lnTo>
                  <a:lnTo>
                    <a:pt x="69446" y="293101"/>
                  </a:lnTo>
                  <a:lnTo>
                    <a:pt x="71697" y="293786"/>
                  </a:lnTo>
                  <a:lnTo>
                    <a:pt x="73198" y="293184"/>
                  </a:lnTo>
                  <a:lnTo>
                    <a:pt x="74198" y="291725"/>
                  </a:lnTo>
                  <a:lnTo>
                    <a:pt x="74865" y="289694"/>
                  </a:lnTo>
                  <a:lnTo>
                    <a:pt x="76369" y="288339"/>
                  </a:lnTo>
                  <a:lnTo>
                    <a:pt x="80861" y="286835"/>
                  </a:lnTo>
                  <a:lnTo>
                    <a:pt x="82483" y="285375"/>
                  </a:lnTo>
                  <a:lnTo>
                    <a:pt x="84284" y="280931"/>
                  </a:lnTo>
                  <a:lnTo>
                    <a:pt x="85823" y="279323"/>
                  </a:lnTo>
                  <a:lnTo>
                    <a:pt x="98856" y="271473"/>
                  </a:lnTo>
                  <a:lnTo>
                    <a:pt x="102145" y="265933"/>
                  </a:lnTo>
                  <a:lnTo>
                    <a:pt x="104664" y="259943"/>
                  </a:lnTo>
                  <a:lnTo>
                    <a:pt x="109312" y="253753"/>
                  </a:lnTo>
                  <a:lnTo>
                    <a:pt x="112083" y="244652"/>
                  </a:lnTo>
                  <a:lnTo>
                    <a:pt x="114374" y="234610"/>
                  </a:lnTo>
                  <a:lnTo>
                    <a:pt x="124467" y="219539"/>
                  </a:lnTo>
                  <a:lnTo>
                    <a:pt x="127428" y="216170"/>
                  </a:lnTo>
                  <a:lnTo>
                    <a:pt x="130718" y="206782"/>
                  </a:lnTo>
                  <a:lnTo>
                    <a:pt x="133238" y="196612"/>
                  </a:lnTo>
                  <a:lnTo>
                    <a:pt x="149756" y="163971"/>
                  </a:lnTo>
                  <a:lnTo>
                    <a:pt x="152370" y="116585"/>
                  </a:lnTo>
                  <a:lnTo>
                    <a:pt x="152399" y="82834"/>
                  </a:lnTo>
                  <a:lnTo>
                    <a:pt x="149578" y="76261"/>
                  </a:lnTo>
                  <a:lnTo>
                    <a:pt x="145853" y="69811"/>
                  </a:lnTo>
                  <a:lnTo>
                    <a:pt x="143463" y="57047"/>
                  </a:lnTo>
                  <a:lnTo>
                    <a:pt x="143266" y="53867"/>
                  </a:lnTo>
                  <a:lnTo>
                    <a:pt x="142077" y="51747"/>
                  </a:lnTo>
                  <a:lnTo>
                    <a:pt x="140227" y="50333"/>
                  </a:lnTo>
                  <a:lnTo>
                    <a:pt x="137935" y="49391"/>
                  </a:lnTo>
                  <a:lnTo>
                    <a:pt x="136406" y="47704"/>
                  </a:lnTo>
                  <a:lnTo>
                    <a:pt x="133752" y="39470"/>
                  </a:lnTo>
                  <a:lnTo>
                    <a:pt x="133385" y="29911"/>
                  </a:lnTo>
                  <a:lnTo>
                    <a:pt x="132316" y="29426"/>
                  </a:lnTo>
                  <a:lnTo>
                    <a:pt x="123941" y="28467"/>
                  </a:lnTo>
                  <a:lnTo>
                    <a:pt x="133350" y="2845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584" name="SMARTInkShape-2030"/>
          <p:cNvSpPr/>
          <p:nvPr>
            <p:custDataLst>
              <p:tags r:id="rId8"/>
            </p:custDataLst>
          </p:nvPr>
        </p:nvSpPr>
        <p:spPr>
          <a:xfrm>
            <a:off x="5524895" y="2533650"/>
            <a:ext cx="256781" cy="361940"/>
          </a:xfrm>
          <a:custGeom>
            <a:avLst/>
            <a:gdLst/>
            <a:ahLst/>
            <a:cxnLst/>
            <a:rect l="0" t="0" r="0" b="0"/>
            <a:pathLst>
              <a:path w="256781" h="361940">
                <a:moveTo>
                  <a:pt x="18655" y="257175"/>
                </a:moveTo>
                <a:lnTo>
                  <a:pt x="18655" y="257175"/>
                </a:lnTo>
                <a:lnTo>
                  <a:pt x="0" y="257175"/>
                </a:lnTo>
                <a:lnTo>
                  <a:pt x="7840" y="265376"/>
                </a:lnTo>
                <a:lnTo>
                  <a:pt x="9934" y="274043"/>
                </a:lnTo>
                <a:lnTo>
                  <a:pt x="15601" y="282869"/>
                </a:lnTo>
                <a:lnTo>
                  <a:pt x="18808" y="292187"/>
                </a:lnTo>
                <a:lnTo>
                  <a:pt x="24933" y="301651"/>
                </a:lnTo>
                <a:lnTo>
                  <a:pt x="28277" y="311158"/>
                </a:lnTo>
                <a:lnTo>
                  <a:pt x="44599" y="333376"/>
                </a:lnTo>
                <a:lnTo>
                  <a:pt x="45476" y="336551"/>
                </a:lnTo>
                <a:lnTo>
                  <a:pt x="47120" y="338667"/>
                </a:lnTo>
                <a:lnTo>
                  <a:pt x="53430" y="342704"/>
                </a:lnTo>
                <a:lnTo>
                  <a:pt x="57521" y="352491"/>
                </a:lnTo>
                <a:lnTo>
                  <a:pt x="66160" y="361822"/>
                </a:lnTo>
                <a:lnTo>
                  <a:pt x="74471" y="361939"/>
                </a:lnTo>
                <a:lnTo>
                  <a:pt x="80466" y="356890"/>
                </a:lnTo>
                <a:lnTo>
                  <a:pt x="83168" y="351587"/>
                </a:lnTo>
                <a:lnTo>
                  <a:pt x="83889" y="348691"/>
                </a:lnTo>
                <a:lnTo>
                  <a:pt x="92680" y="333302"/>
                </a:lnTo>
                <a:lnTo>
                  <a:pt x="105025" y="303957"/>
                </a:lnTo>
                <a:lnTo>
                  <a:pt x="126641" y="260301"/>
                </a:lnTo>
                <a:lnTo>
                  <a:pt x="145658" y="214045"/>
                </a:lnTo>
                <a:lnTo>
                  <a:pt x="164705" y="169685"/>
                </a:lnTo>
                <a:lnTo>
                  <a:pt x="183755" y="127402"/>
                </a:lnTo>
                <a:lnTo>
                  <a:pt x="205980" y="82573"/>
                </a:lnTo>
                <a:lnTo>
                  <a:pt x="221855" y="55859"/>
                </a:lnTo>
                <a:lnTo>
                  <a:pt x="243022" y="31860"/>
                </a:lnTo>
                <a:lnTo>
                  <a:pt x="249241" y="19072"/>
                </a:lnTo>
                <a:lnTo>
                  <a:pt x="253430" y="12710"/>
                </a:lnTo>
                <a:lnTo>
                  <a:pt x="256780" y="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585" name="SMARTInkShape-2031"/>
          <p:cNvSpPr/>
          <p:nvPr>
            <p:custDataLst>
              <p:tags r:id="rId9"/>
            </p:custDataLst>
          </p:nvPr>
        </p:nvSpPr>
        <p:spPr>
          <a:xfrm>
            <a:off x="1447810" y="4295775"/>
            <a:ext cx="304791" cy="219076"/>
          </a:xfrm>
          <a:custGeom>
            <a:avLst/>
            <a:gdLst/>
            <a:ahLst/>
            <a:cxnLst/>
            <a:rect l="0" t="0" r="0" b="0"/>
            <a:pathLst>
              <a:path w="304791" h="219076">
                <a:moveTo>
                  <a:pt x="76190" y="133350"/>
                </a:moveTo>
                <a:lnTo>
                  <a:pt x="76190" y="133350"/>
                </a:lnTo>
                <a:lnTo>
                  <a:pt x="76190" y="128293"/>
                </a:lnTo>
                <a:lnTo>
                  <a:pt x="73368" y="122989"/>
                </a:lnTo>
                <a:lnTo>
                  <a:pt x="71133" y="120093"/>
                </a:lnTo>
                <a:lnTo>
                  <a:pt x="65829" y="116875"/>
                </a:lnTo>
                <a:lnTo>
                  <a:pt x="59943" y="114386"/>
                </a:lnTo>
                <a:lnTo>
                  <a:pt x="38068" y="97892"/>
                </a:lnTo>
                <a:lnTo>
                  <a:pt x="31730" y="95366"/>
                </a:lnTo>
                <a:lnTo>
                  <a:pt x="20920" y="87204"/>
                </a:lnTo>
                <a:lnTo>
                  <a:pt x="9646" y="85736"/>
                </a:lnTo>
                <a:lnTo>
                  <a:pt x="107" y="76317"/>
                </a:lnTo>
                <a:lnTo>
                  <a:pt x="0" y="84412"/>
                </a:lnTo>
                <a:lnTo>
                  <a:pt x="1055" y="84849"/>
                </a:lnTo>
                <a:lnTo>
                  <a:pt x="8192" y="85610"/>
                </a:lnTo>
                <a:lnTo>
                  <a:pt x="8927" y="88496"/>
                </a:lnTo>
                <a:lnTo>
                  <a:pt x="9123" y="90748"/>
                </a:lnTo>
                <a:lnTo>
                  <a:pt x="10312" y="92247"/>
                </a:lnTo>
                <a:lnTo>
                  <a:pt x="14455" y="93916"/>
                </a:lnTo>
                <a:lnTo>
                  <a:pt x="15984" y="95419"/>
                </a:lnTo>
                <a:lnTo>
                  <a:pt x="21258" y="105435"/>
                </a:lnTo>
                <a:lnTo>
                  <a:pt x="34149" y="120737"/>
                </a:lnTo>
                <a:lnTo>
                  <a:pt x="40134" y="133367"/>
                </a:lnTo>
                <a:lnTo>
                  <a:pt x="81489" y="177800"/>
                </a:lnTo>
                <a:lnTo>
                  <a:pt x="87702" y="190500"/>
                </a:lnTo>
                <a:lnTo>
                  <a:pt x="98808" y="203200"/>
                </a:lnTo>
                <a:lnTo>
                  <a:pt x="104940" y="206728"/>
                </a:lnTo>
                <a:lnTo>
                  <a:pt x="111193" y="209354"/>
                </a:lnTo>
                <a:lnTo>
                  <a:pt x="121944" y="217586"/>
                </a:lnTo>
                <a:lnTo>
                  <a:pt x="128317" y="218634"/>
                </a:lnTo>
                <a:lnTo>
                  <a:pt x="166449" y="219075"/>
                </a:lnTo>
                <a:lnTo>
                  <a:pt x="172044" y="216253"/>
                </a:lnTo>
                <a:lnTo>
                  <a:pt x="175018" y="214018"/>
                </a:lnTo>
                <a:lnTo>
                  <a:pt x="178322" y="208714"/>
                </a:lnTo>
                <a:lnTo>
                  <a:pt x="180849" y="202828"/>
                </a:lnTo>
                <a:lnTo>
                  <a:pt x="214855" y="155397"/>
                </a:lnTo>
                <a:lnTo>
                  <a:pt x="232158" y="107819"/>
                </a:lnTo>
                <a:lnTo>
                  <a:pt x="257180" y="66082"/>
                </a:lnTo>
                <a:lnTo>
                  <a:pt x="269868" y="46214"/>
                </a:lnTo>
                <a:lnTo>
                  <a:pt x="304790" y="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589" name="SMARTInkShape-Group458"/>
          <p:cNvGrpSpPr/>
          <p:nvPr/>
        </p:nvGrpSpPr>
        <p:grpSpPr>
          <a:xfrm>
            <a:off x="5753100" y="3695700"/>
            <a:ext cx="381001" cy="314326"/>
            <a:chOff x="5753100" y="3695700"/>
            <a:chExt cx="381001" cy="314326"/>
          </a:xfrm>
        </p:grpSpPr>
        <p:sp>
          <p:nvSpPr>
            <p:cNvPr id="26586" name="SMARTInkShape-2032"/>
            <p:cNvSpPr/>
            <p:nvPr>
              <p:custDataLst>
                <p:tags r:id="rId118"/>
              </p:custDataLst>
            </p:nvPr>
          </p:nvSpPr>
          <p:spPr>
            <a:xfrm>
              <a:off x="6020193" y="3867150"/>
              <a:ext cx="113908" cy="9526"/>
            </a:xfrm>
            <a:custGeom>
              <a:avLst/>
              <a:gdLst/>
              <a:ahLst/>
              <a:cxnLst/>
              <a:rect l="0" t="0" r="0" b="0"/>
              <a:pathLst>
                <a:path w="113908" h="9526">
                  <a:moveTo>
                    <a:pt x="9132" y="0"/>
                  </a:moveTo>
                  <a:lnTo>
                    <a:pt x="9132" y="0"/>
                  </a:lnTo>
                  <a:lnTo>
                    <a:pt x="9132" y="9132"/>
                  </a:lnTo>
                  <a:lnTo>
                    <a:pt x="0" y="9515"/>
                  </a:lnTo>
                  <a:lnTo>
                    <a:pt x="47423" y="9525"/>
                  </a:lnTo>
                  <a:lnTo>
                    <a:pt x="94857" y="9525"/>
                  </a:lnTo>
                  <a:lnTo>
                    <a:pt x="113907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87" name="SMARTInkShape-2033"/>
            <p:cNvSpPr/>
            <p:nvPr>
              <p:custDataLst>
                <p:tags r:id="rId119"/>
              </p:custDataLst>
            </p:nvPr>
          </p:nvSpPr>
          <p:spPr>
            <a:xfrm>
              <a:off x="6010391" y="3810000"/>
              <a:ext cx="85610" cy="9526"/>
            </a:xfrm>
            <a:custGeom>
              <a:avLst/>
              <a:gdLst/>
              <a:ahLst/>
              <a:cxnLst/>
              <a:rect l="0" t="0" r="0" b="0"/>
              <a:pathLst>
                <a:path w="85610" h="9526">
                  <a:moveTo>
                    <a:pt x="9409" y="9525"/>
                  </a:moveTo>
                  <a:lnTo>
                    <a:pt x="9409" y="9525"/>
                  </a:lnTo>
                  <a:lnTo>
                    <a:pt x="0" y="117"/>
                  </a:lnTo>
                  <a:lnTo>
                    <a:pt x="45487" y="0"/>
                  </a:lnTo>
                  <a:lnTo>
                    <a:pt x="85609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88" name="SMARTInkShape-2034"/>
            <p:cNvSpPr/>
            <p:nvPr>
              <p:custDataLst>
                <p:tags r:id="rId120"/>
              </p:custDataLst>
            </p:nvPr>
          </p:nvSpPr>
          <p:spPr>
            <a:xfrm>
              <a:off x="5753100" y="3695700"/>
              <a:ext cx="171451" cy="314326"/>
            </a:xfrm>
            <a:custGeom>
              <a:avLst/>
              <a:gdLst/>
              <a:ahLst/>
              <a:cxnLst/>
              <a:rect l="0" t="0" r="0" b="0"/>
              <a:pathLst>
                <a:path w="171451" h="314326">
                  <a:moveTo>
                    <a:pt x="9525" y="9525"/>
                  </a:moveTo>
                  <a:lnTo>
                    <a:pt x="9525" y="9525"/>
                  </a:lnTo>
                  <a:lnTo>
                    <a:pt x="9525" y="0"/>
                  </a:lnTo>
                  <a:lnTo>
                    <a:pt x="4469" y="0"/>
                  </a:lnTo>
                  <a:lnTo>
                    <a:pt x="2980" y="1058"/>
                  </a:lnTo>
                  <a:lnTo>
                    <a:pt x="1986" y="2822"/>
                  </a:lnTo>
                  <a:lnTo>
                    <a:pt x="262" y="9701"/>
                  </a:lnTo>
                  <a:lnTo>
                    <a:pt x="0" y="56619"/>
                  </a:lnTo>
                  <a:lnTo>
                    <a:pt x="1058" y="89076"/>
                  </a:lnTo>
                  <a:lnTo>
                    <a:pt x="8201" y="107555"/>
                  </a:lnTo>
                  <a:lnTo>
                    <a:pt x="9491" y="150704"/>
                  </a:lnTo>
                  <a:lnTo>
                    <a:pt x="9525" y="197983"/>
                  </a:lnTo>
                  <a:lnTo>
                    <a:pt x="9525" y="244190"/>
                  </a:lnTo>
                  <a:lnTo>
                    <a:pt x="9525" y="291041"/>
                  </a:lnTo>
                  <a:lnTo>
                    <a:pt x="9525" y="314322"/>
                  </a:lnTo>
                  <a:lnTo>
                    <a:pt x="50928" y="314325"/>
                  </a:lnTo>
                  <a:lnTo>
                    <a:pt x="53003" y="313267"/>
                  </a:lnTo>
                  <a:lnTo>
                    <a:pt x="54385" y="311503"/>
                  </a:lnTo>
                  <a:lnTo>
                    <a:pt x="55306" y="309268"/>
                  </a:lnTo>
                  <a:lnTo>
                    <a:pt x="56979" y="307779"/>
                  </a:lnTo>
                  <a:lnTo>
                    <a:pt x="61660" y="306124"/>
                  </a:lnTo>
                  <a:lnTo>
                    <a:pt x="93379" y="304810"/>
                  </a:lnTo>
                  <a:lnTo>
                    <a:pt x="102485" y="298256"/>
                  </a:lnTo>
                  <a:lnTo>
                    <a:pt x="111387" y="296158"/>
                  </a:lnTo>
                  <a:lnTo>
                    <a:pt x="158750" y="295277"/>
                  </a:lnTo>
                  <a:lnTo>
                    <a:pt x="171450" y="2952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592" name="SMARTInkShape-Group459"/>
          <p:cNvGrpSpPr/>
          <p:nvPr/>
        </p:nvGrpSpPr>
        <p:grpSpPr>
          <a:xfrm>
            <a:off x="6372225" y="3714750"/>
            <a:ext cx="2047876" cy="114301"/>
            <a:chOff x="6372225" y="3714750"/>
            <a:chExt cx="2047876" cy="114301"/>
          </a:xfrm>
        </p:grpSpPr>
        <p:sp>
          <p:nvSpPr>
            <p:cNvPr id="26590" name="SMARTInkShape-2035"/>
            <p:cNvSpPr/>
            <p:nvPr>
              <p:custDataLst>
                <p:tags r:id="rId116"/>
              </p:custDataLst>
            </p:nvPr>
          </p:nvSpPr>
          <p:spPr>
            <a:xfrm>
              <a:off x="6963796" y="3714750"/>
              <a:ext cx="1456305" cy="48494"/>
            </a:xfrm>
            <a:custGeom>
              <a:avLst/>
              <a:gdLst/>
              <a:ahLst/>
              <a:cxnLst/>
              <a:rect l="0" t="0" r="0" b="0"/>
              <a:pathLst>
                <a:path w="1456305" h="48494">
                  <a:moveTo>
                    <a:pt x="0" y="48493"/>
                  </a:moveTo>
                  <a:lnTo>
                    <a:pt x="0" y="48493"/>
                  </a:lnTo>
                  <a:lnTo>
                    <a:pt x="46428" y="47677"/>
                  </a:lnTo>
                  <a:lnTo>
                    <a:pt x="92228" y="47630"/>
                  </a:lnTo>
                  <a:lnTo>
                    <a:pt x="106040" y="46569"/>
                  </a:lnTo>
                  <a:lnTo>
                    <a:pt x="151496" y="38983"/>
                  </a:lnTo>
                  <a:lnTo>
                    <a:pt x="198931" y="38178"/>
                  </a:lnTo>
                  <a:lnTo>
                    <a:pt x="246540" y="38107"/>
                  </a:lnTo>
                  <a:lnTo>
                    <a:pt x="286181" y="38100"/>
                  </a:lnTo>
                  <a:lnTo>
                    <a:pt x="332545" y="30561"/>
                  </a:lnTo>
                  <a:lnTo>
                    <a:pt x="373458" y="28837"/>
                  </a:lnTo>
                  <a:lnTo>
                    <a:pt x="418474" y="28609"/>
                  </a:lnTo>
                  <a:lnTo>
                    <a:pt x="462934" y="28580"/>
                  </a:lnTo>
                  <a:lnTo>
                    <a:pt x="504693" y="28575"/>
                  </a:lnTo>
                  <a:lnTo>
                    <a:pt x="551546" y="28575"/>
                  </a:lnTo>
                  <a:lnTo>
                    <a:pt x="599070" y="28575"/>
                  </a:lnTo>
                  <a:lnTo>
                    <a:pt x="645622" y="28575"/>
                  </a:lnTo>
                  <a:lnTo>
                    <a:pt x="686104" y="28575"/>
                  </a:lnTo>
                  <a:lnTo>
                    <a:pt x="732578" y="28575"/>
                  </a:lnTo>
                  <a:lnTo>
                    <a:pt x="780052" y="27517"/>
                  </a:lnTo>
                  <a:lnTo>
                    <a:pt x="827658" y="20374"/>
                  </a:lnTo>
                  <a:lnTo>
                    <a:pt x="867741" y="19225"/>
                  </a:lnTo>
                  <a:lnTo>
                    <a:pt x="912581" y="19073"/>
                  </a:lnTo>
                  <a:lnTo>
                    <a:pt x="952838" y="19053"/>
                  </a:lnTo>
                  <a:lnTo>
                    <a:pt x="999283" y="19050"/>
                  </a:lnTo>
                  <a:lnTo>
                    <a:pt x="1017174" y="17992"/>
                  </a:lnTo>
                  <a:lnTo>
                    <a:pt x="1057589" y="10849"/>
                  </a:lnTo>
                  <a:lnTo>
                    <a:pt x="1101232" y="9700"/>
                  </a:lnTo>
                  <a:lnTo>
                    <a:pt x="1142885" y="9548"/>
                  </a:lnTo>
                  <a:lnTo>
                    <a:pt x="1184666" y="9528"/>
                  </a:lnTo>
                  <a:lnTo>
                    <a:pt x="1225486" y="9525"/>
                  </a:lnTo>
                  <a:lnTo>
                    <a:pt x="1248919" y="6703"/>
                  </a:lnTo>
                  <a:lnTo>
                    <a:pt x="1288118" y="883"/>
                  </a:lnTo>
                  <a:lnTo>
                    <a:pt x="1334686" y="78"/>
                  </a:lnTo>
                  <a:lnTo>
                    <a:pt x="1375330" y="5"/>
                  </a:lnTo>
                  <a:lnTo>
                    <a:pt x="1419218" y="0"/>
                  </a:lnTo>
                  <a:lnTo>
                    <a:pt x="1456304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91" name="SMARTInkShape-2036"/>
            <p:cNvSpPr/>
            <p:nvPr>
              <p:custDataLst>
                <p:tags r:id="rId117"/>
              </p:custDataLst>
            </p:nvPr>
          </p:nvSpPr>
          <p:spPr>
            <a:xfrm>
              <a:off x="6372225" y="3780933"/>
              <a:ext cx="200026" cy="48118"/>
            </a:xfrm>
            <a:custGeom>
              <a:avLst/>
              <a:gdLst/>
              <a:ahLst/>
              <a:cxnLst/>
              <a:rect l="0" t="0" r="0" b="0"/>
              <a:pathLst>
                <a:path w="200026" h="48118">
                  <a:moveTo>
                    <a:pt x="0" y="48117"/>
                  </a:moveTo>
                  <a:lnTo>
                    <a:pt x="0" y="48117"/>
                  </a:lnTo>
                  <a:lnTo>
                    <a:pt x="0" y="38985"/>
                  </a:lnTo>
                  <a:lnTo>
                    <a:pt x="9515" y="38592"/>
                  </a:lnTo>
                  <a:lnTo>
                    <a:pt x="18657" y="29460"/>
                  </a:lnTo>
                  <a:lnTo>
                    <a:pt x="27217" y="29101"/>
                  </a:lnTo>
                  <a:lnTo>
                    <a:pt x="27668" y="28032"/>
                  </a:lnTo>
                  <a:lnTo>
                    <a:pt x="28173" y="24020"/>
                  </a:lnTo>
                  <a:lnTo>
                    <a:pt x="29364" y="22528"/>
                  </a:lnTo>
                  <a:lnTo>
                    <a:pt x="36742" y="19935"/>
                  </a:lnTo>
                  <a:lnTo>
                    <a:pt x="55398" y="19552"/>
                  </a:lnTo>
                  <a:lnTo>
                    <a:pt x="64409" y="12998"/>
                  </a:lnTo>
                  <a:lnTo>
                    <a:pt x="73294" y="10900"/>
                  </a:lnTo>
                  <a:lnTo>
                    <a:pt x="107953" y="10027"/>
                  </a:lnTo>
                  <a:lnTo>
                    <a:pt x="114301" y="7199"/>
                  </a:lnTo>
                  <a:lnTo>
                    <a:pt x="120650" y="3473"/>
                  </a:lnTo>
                  <a:lnTo>
                    <a:pt x="133350" y="1081"/>
                  </a:lnTo>
                  <a:lnTo>
                    <a:pt x="179289" y="502"/>
                  </a:lnTo>
                  <a:lnTo>
                    <a:pt x="20002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595" name="SMARTInkShape-Group460"/>
          <p:cNvGrpSpPr/>
          <p:nvPr/>
        </p:nvGrpSpPr>
        <p:grpSpPr>
          <a:xfrm>
            <a:off x="6381750" y="3448061"/>
            <a:ext cx="200026" cy="228590"/>
            <a:chOff x="6381750" y="3448061"/>
            <a:chExt cx="200026" cy="228590"/>
          </a:xfrm>
        </p:grpSpPr>
        <p:sp>
          <p:nvSpPr>
            <p:cNvPr id="26593" name="SMARTInkShape-2037"/>
            <p:cNvSpPr/>
            <p:nvPr>
              <p:custDataLst>
                <p:tags r:id="rId114"/>
              </p:custDataLst>
            </p:nvPr>
          </p:nvSpPr>
          <p:spPr>
            <a:xfrm>
              <a:off x="6534150" y="3621894"/>
              <a:ext cx="47626" cy="54757"/>
            </a:xfrm>
            <a:custGeom>
              <a:avLst/>
              <a:gdLst/>
              <a:ahLst/>
              <a:cxnLst/>
              <a:rect l="0" t="0" r="0" b="0"/>
              <a:pathLst>
                <a:path w="47626" h="54757">
                  <a:moveTo>
                    <a:pt x="47625" y="0"/>
                  </a:moveTo>
                  <a:lnTo>
                    <a:pt x="47625" y="0"/>
                  </a:lnTo>
                  <a:lnTo>
                    <a:pt x="15758" y="29476"/>
                  </a:lnTo>
                  <a:lnTo>
                    <a:pt x="12296" y="35759"/>
                  </a:lnTo>
                  <a:lnTo>
                    <a:pt x="10072" y="48416"/>
                  </a:lnTo>
                  <a:lnTo>
                    <a:pt x="8831" y="50530"/>
                  </a:lnTo>
                  <a:lnTo>
                    <a:pt x="6946" y="51939"/>
                  </a:lnTo>
                  <a:lnTo>
                    <a:pt x="0" y="5475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94" name="SMARTInkShape-2038"/>
            <p:cNvSpPr/>
            <p:nvPr>
              <p:custDataLst>
                <p:tags r:id="rId115"/>
              </p:custDataLst>
            </p:nvPr>
          </p:nvSpPr>
          <p:spPr>
            <a:xfrm>
              <a:off x="6381750" y="3448061"/>
              <a:ext cx="142876" cy="209529"/>
            </a:xfrm>
            <a:custGeom>
              <a:avLst/>
              <a:gdLst/>
              <a:ahLst/>
              <a:cxnLst/>
              <a:rect l="0" t="0" r="0" b="0"/>
              <a:pathLst>
                <a:path w="142876" h="209529">
                  <a:moveTo>
                    <a:pt x="0" y="104764"/>
                  </a:moveTo>
                  <a:lnTo>
                    <a:pt x="0" y="104764"/>
                  </a:lnTo>
                  <a:lnTo>
                    <a:pt x="8201" y="96563"/>
                  </a:lnTo>
                  <a:lnTo>
                    <a:pt x="9132" y="90575"/>
                  </a:lnTo>
                  <a:lnTo>
                    <a:pt x="9409" y="82098"/>
                  </a:lnTo>
                  <a:lnTo>
                    <a:pt x="12296" y="75993"/>
                  </a:lnTo>
                  <a:lnTo>
                    <a:pt x="17716" y="68506"/>
                  </a:lnTo>
                  <a:lnTo>
                    <a:pt x="18786" y="59424"/>
                  </a:lnTo>
                  <a:lnTo>
                    <a:pt x="18933" y="53569"/>
                  </a:lnTo>
                  <a:lnTo>
                    <a:pt x="20030" y="51584"/>
                  </a:lnTo>
                  <a:lnTo>
                    <a:pt x="21820" y="50260"/>
                  </a:lnTo>
                  <a:lnTo>
                    <a:pt x="24072" y="49378"/>
                  </a:lnTo>
                  <a:lnTo>
                    <a:pt x="25572" y="47732"/>
                  </a:lnTo>
                  <a:lnTo>
                    <a:pt x="28575" y="38089"/>
                  </a:lnTo>
                  <a:lnTo>
                    <a:pt x="33631" y="38089"/>
                  </a:lnTo>
                  <a:lnTo>
                    <a:pt x="35120" y="39147"/>
                  </a:lnTo>
                  <a:lnTo>
                    <a:pt x="36114" y="40911"/>
                  </a:lnTo>
                  <a:lnTo>
                    <a:pt x="37838" y="47790"/>
                  </a:lnTo>
                  <a:lnTo>
                    <a:pt x="38090" y="69970"/>
                  </a:lnTo>
                  <a:lnTo>
                    <a:pt x="40917" y="76247"/>
                  </a:lnTo>
                  <a:lnTo>
                    <a:pt x="43153" y="79402"/>
                  </a:lnTo>
                  <a:lnTo>
                    <a:pt x="46300" y="93957"/>
                  </a:lnTo>
                  <a:lnTo>
                    <a:pt x="48661" y="131145"/>
                  </a:lnTo>
                  <a:lnTo>
                    <a:pt x="59382" y="161321"/>
                  </a:lnTo>
                  <a:lnTo>
                    <a:pt x="63434" y="168000"/>
                  </a:lnTo>
                  <a:lnTo>
                    <a:pt x="66773" y="177711"/>
                  </a:lnTo>
                  <a:lnTo>
                    <a:pt x="72937" y="187291"/>
                  </a:lnTo>
                  <a:lnTo>
                    <a:pt x="74749" y="193654"/>
                  </a:lnTo>
                  <a:lnTo>
                    <a:pt x="76292" y="195774"/>
                  </a:lnTo>
                  <a:lnTo>
                    <a:pt x="78378" y="197187"/>
                  </a:lnTo>
                  <a:lnTo>
                    <a:pt x="80828" y="198130"/>
                  </a:lnTo>
                  <a:lnTo>
                    <a:pt x="82460" y="199816"/>
                  </a:lnTo>
                  <a:lnTo>
                    <a:pt x="85295" y="208049"/>
                  </a:lnTo>
                  <a:lnTo>
                    <a:pt x="88356" y="208877"/>
                  </a:lnTo>
                  <a:lnTo>
                    <a:pt x="100187" y="209528"/>
                  </a:lnTo>
                  <a:lnTo>
                    <a:pt x="101716" y="208473"/>
                  </a:lnTo>
                  <a:lnTo>
                    <a:pt x="102736" y="206712"/>
                  </a:lnTo>
                  <a:lnTo>
                    <a:pt x="104372" y="201337"/>
                  </a:lnTo>
                  <a:lnTo>
                    <a:pt x="111241" y="192671"/>
                  </a:lnTo>
                  <a:lnTo>
                    <a:pt x="114452" y="183845"/>
                  </a:lnTo>
                  <a:lnTo>
                    <a:pt x="122382" y="173281"/>
                  </a:lnTo>
                  <a:lnTo>
                    <a:pt x="132946" y="130522"/>
                  </a:lnTo>
                  <a:lnTo>
                    <a:pt x="133349" y="85715"/>
                  </a:lnTo>
                  <a:lnTo>
                    <a:pt x="133350" y="44439"/>
                  </a:lnTo>
                  <a:lnTo>
                    <a:pt x="130528" y="38089"/>
                  </a:lnTo>
                  <a:lnTo>
                    <a:pt x="125150" y="30446"/>
                  </a:lnTo>
                  <a:lnTo>
                    <a:pt x="123941" y="20528"/>
                  </a:lnTo>
                  <a:lnTo>
                    <a:pt x="123825" y="117"/>
                  </a:lnTo>
                  <a:lnTo>
                    <a:pt x="132025" y="0"/>
                  </a:lnTo>
                  <a:lnTo>
                    <a:pt x="132467" y="1054"/>
                  </a:lnTo>
                  <a:lnTo>
                    <a:pt x="132957" y="5049"/>
                  </a:lnTo>
                  <a:lnTo>
                    <a:pt x="134146" y="6537"/>
                  </a:lnTo>
                  <a:lnTo>
                    <a:pt x="138290" y="8191"/>
                  </a:lnTo>
                  <a:lnTo>
                    <a:pt x="139819" y="9690"/>
                  </a:lnTo>
                  <a:lnTo>
                    <a:pt x="142875" y="1903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605" name="SMARTInkShape-Group461"/>
          <p:cNvGrpSpPr/>
          <p:nvPr/>
        </p:nvGrpSpPr>
        <p:grpSpPr>
          <a:xfrm>
            <a:off x="6477003" y="3238500"/>
            <a:ext cx="971548" cy="600076"/>
            <a:chOff x="6477003" y="3238500"/>
            <a:chExt cx="971548" cy="600076"/>
          </a:xfrm>
        </p:grpSpPr>
        <p:sp>
          <p:nvSpPr>
            <p:cNvPr id="26596" name="SMARTInkShape-2039"/>
            <p:cNvSpPr/>
            <p:nvPr>
              <p:custDataLst>
                <p:tags r:id="rId105"/>
              </p:custDataLst>
            </p:nvPr>
          </p:nvSpPr>
          <p:spPr>
            <a:xfrm>
              <a:off x="7391488" y="3238500"/>
              <a:ext cx="57063" cy="600076"/>
            </a:xfrm>
            <a:custGeom>
              <a:avLst/>
              <a:gdLst/>
              <a:ahLst/>
              <a:cxnLst/>
              <a:rect l="0" t="0" r="0" b="0"/>
              <a:pathLst>
                <a:path w="57063" h="600076">
                  <a:moveTo>
                    <a:pt x="57062" y="0"/>
                  </a:moveTo>
                  <a:lnTo>
                    <a:pt x="57062" y="0"/>
                  </a:lnTo>
                  <a:lnTo>
                    <a:pt x="57062" y="5056"/>
                  </a:lnTo>
                  <a:lnTo>
                    <a:pt x="54240" y="10361"/>
                  </a:lnTo>
                  <a:lnTo>
                    <a:pt x="52006" y="13257"/>
                  </a:lnTo>
                  <a:lnTo>
                    <a:pt x="49522" y="22120"/>
                  </a:lnTo>
                  <a:lnTo>
                    <a:pt x="45302" y="39010"/>
                  </a:lnTo>
                  <a:lnTo>
                    <a:pt x="41253" y="52262"/>
                  </a:lnTo>
                  <a:lnTo>
                    <a:pt x="33383" y="95861"/>
                  </a:lnTo>
                  <a:lnTo>
                    <a:pt x="21849" y="141075"/>
                  </a:lnTo>
                  <a:lnTo>
                    <a:pt x="13586" y="178207"/>
                  </a:lnTo>
                  <a:lnTo>
                    <a:pt x="9608" y="217079"/>
                  </a:lnTo>
                  <a:lnTo>
                    <a:pt x="3255" y="261640"/>
                  </a:lnTo>
                  <a:lnTo>
                    <a:pt x="903" y="307299"/>
                  </a:lnTo>
                  <a:lnTo>
                    <a:pt x="206" y="348109"/>
                  </a:lnTo>
                  <a:lnTo>
                    <a:pt x="0" y="387012"/>
                  </a:lnTo>
                  <a:lnTo>
                    <a:pt x="996" y="425350"/>
                  </a:lnTo>
                  <a:lnTo>
                    <a:pt x="6466" y="462462"/>
                  </a:lnTo>
                  <a:lnTo>
                    <a:pt x="11673" y="503983"/>
                  </a:lnTo>
                  <a:lnTo>
                    <a:pt x="25606" y="551281"/>
                  </a:lnTo>
                  <a:lnTo>
                    <a:pt x="47537" y="6000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97" name="SMARTInkShape-2040"/>
            <p:cNvSpPr/>
            <p:nvPr>
              <p:custDataLst>
                <p:tags r:id="rId106"/>
              </p:custDataLst>
            </p:nvPr>
          </p:nvSpPr>
          <p:spPr>
            <a:xfrm>
              <a:off x="7200900" y="3609975"/>
              <a:ext cx="85726" cy="84401"/>
            </a:xfrm>
            <a:custGeom>
              <a:avLst/>
              <a:gdLst/>
              <a:ahLst/>
              <a:cxnLst/>
              <a:rect l="0" t="0" r="0" b="0"/>
              <a:pathLst>
                <a:path w="85726" h="84401">
                  <a:moveTo>
                    <a:pt x="0" y="9525"/>
                  </a:moveTo>
                  <a:lnTo>
                    <a:pt x="0" y="9525"/>
                  </a:lnTo>
                  <a:lnTo>
                    <a:pt x="8201" y="9525"/>
                  </a:lnTo>
                  <a:lnTo>
                    <a:pt x="8643" y="8467"/>
                  </a:lnTo>
                  <a:lnTo>
                    <a:pt x="9524" y="10"/>
                  </a:lnTo>
                  <a:lnTo>
                    <a:pt x="27240" y="0"/>
                  </a:lnTo>
                  <a:lnTo>
                    <a:pt x="27686" y="1058"/>
                  </a:lnTo>
                  <a:lnTo>
                    <a:pt x="28575" y="36349"/>
                  </a:lnTo>
                  <a:lnTo>
                    <a:pt x="20374" y="46148"/>
                  </a:lnTo>
                  <a:lnTo>
                    <a:pt x="19441" y="52244"/>
                  </a:lnTo>
                  <a:lnTo>
                    <a:pt x="19165" y="60753"/>
                  </a:lnTo>
                  <a:lnTo>
                    <a:pt x="18069" y="62727"/>
                  </a:lnTo>
                  <a:lnTo>
                    <a:pt x="16279" y="64043"/>
                  </a:lnTo>
                  <a:lnTo>
                    <a:pt x="9642" y="66630"/>
                  </a:lnTo>
                  <a:lnTo>
                    <a:pt x="9525" y="76190"/>
                  </a:lnTo>
                  <a:lnTo>
                    <a:pt x="17726" y="84400"/>
                  </a:lnTo>
                  <a:lnTo>
                    <a:pt x="19226" y="83783"/>
                  </a:lnTo>
                  <a:lnTo>
                    <a:pt x="27135" y="77408"/>
                  </a:lnTo>
                  <a:lnTo>
                    <a:pt x="36650" y="76306"/>
                  </a:lnTo>
                  <a:lnTo>
                    <a:pt x="45418" y="69675"/>
                  </a:lnTo>
                  <a:lnTo>
                    <a:pt x="85725" y="571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98" name="SMARTInkShape-2041"/>
            <p:cNvSpPr/>
            <p:nvPr>
              <p:custDataLst>
                <p:tags r:id="rId107"/>
              </p:custDataLst>
            </p:nvPr>
          </p:nvSpPr>
          <p:spPr>
            <a:xfrm>
              <a:off x="6992709" y="3524253"/>
              <a:ext cx="160567" cy="28573"/>
            </a:xfrm>
            <a:custGeom>
              <a:avLst/>
              <a:gdLst/>
              <a:ahLst/>
              <a:cxnLst/>
              <a:rect l="0" t="0" r="0" b="0"/>
              <a:pathLst>
                <a:path w="160567" h="28573">
                  <a:moveTo>
                    <a:pt x="17691" y="9522"/>
                  </a:moveTo>
                  <a:lnTo>
                    <a:pt x="17691" y="9522"/>
                  </a:lnTo>
                  <a:lnTo>
                    <a:pt x="0" y="9522"/>
                  </a:lnTo>
                  <a:lnTo>
                    <a:pt x="7809" y="390"/>
                  </a:lnTo>
                  <a:lnTo>
                    <a:pt x="39963" y="0"/>
                  </a:lnTo>
                  <a:lnTo>
                    <a:pt x="46287" y="2820"/>
                  </a:lnTo>
                  <a:lnTo>
                    <a:pt x="52625" y="6543"/>
                  </a:lnTo>
                  <a:lnTo>
                    <a:pt x="65318" y="8934"/>
                  </a:lnTo>
                  <a:lnTo>
                    <a:pt x="107523" y="9519"/>
                  </a:lnTo>
                  <a:lnTo>
                    <a:pt x="113355" y="12343"/>
                  </a:lnTo>
                  <a:lnTo>
                    <a:pt x="119475" y="16068"/>
                  </a:lnTo>
                  <a:lnTo>
                    <a:pt x="132027" y="18458"/>
                  </a:lnTo>
                  <a:lnTo>
                    <a:pt x="144698" y="18930"/>
                  </a:lnTo>
                  <a:lnTo>
                    <a:pt x="151044" y="21817"/>
                  </a:lnTo>
                  <a:lnTo>
                    <a:pt x="160566" y="285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99" name="SMARTInkShape-2042"/>
            <p:cNvSpPr/>
            <p:nvPr>
              <p:custDataLst>
                <p:tags r:id="rId108"/>
              </p:custDataLst>
            </p:nvPr>
          </p:nvSpPr>
          <p:spPr>
            <a:xfrm>
              <a:off x="7058418" y="3371850"/>
              <a:ext cx="85333" cy="276192"/>
            </a:xfrm>
            <a:custGeom>
              <a:avLst/>
              <a:gdLst/>
              <a:ahLst/>
              <a:cxnLst/>
              <a:rect l="0" t="0" r="0" b="0"/>
              <a:pathLst>
                <a:path w="85333" h="276192">
                  <a:moveTo>
                    <a:pt x="18657" y="0"/>
                  </a:moveTo>
                  <a:lnTo>
                    <a:pt x="18657" y="0"/>
                  </a:lnTo>
                  <a:lnTo>
                    <a:pt x="18657" y="45463"/>
                  </a:lnTo>
                  <a:lnTo>
                    <a:pt x="17599" y="79743"/>
                  </a:lnTo>
                  <a:lnTo>
                    <a:pt x="9720" y="116308"/>
                  </a:lnTo>
                  <a:lnTo>
                    <a:pt x="9166" y="158868"/>
                  </a:lnTo>
                  <a:lnTo>
                    <a:pt x="9132" y="203288"/>
                  </a:lnTo>
                  <a:lnTo>
                    <a:pt x="9132" y="245758"/>
                  </a:lnTo>
                  <a:lnTo>
                    <a:pt x="932" y="255685"/>
                  </a:lnTo>
                  <a:lnTo>
                    <a:pt x="0" y="261790"/>
                  </a:lnTo>
                  <a:lnTo>
                    <a:pt x="927" y="263427"/>
                  </a:lnTo>
                  <a:lnTo>
                    <a:pt x="2604" y="264518"/>
                  </a:lnTo>
                  <a:lnTo>
                    <a:pt x="9099" y="266689"/>
                  </a:lnTo>
                  <a:lnTo>
                    <a:pt x="9131" y="275832"/>
                  </a:lnTo>
                  <a:lnTo>
                    <a:pt x="17332" y="276191"/>
                  </a:lnTo>
                  <a:lnTo>
                    <a:pt x="17774" y="275144"/>
                  </a:lnTo>
                  <a:lnTo>
                    <a:pt x="18264" y="271158"/>
                  </a:lnTo>
                  <a:lnTo>
                    <a:pt x="19453" y="269672"/>
                  </a:lnTo>
                  <a:lnTo>
                    <a:pt x="23597" y="268021"/>
                  </a:lnTo>
                  <a:lnTo>
                    <a:pt x="35981" y="266816"/>
                  </a:lnTo>
                  <a:lnTo>
                    <a:pt x="36556" y="265719"/>
                  </a:lnTo>
                  <a:lnTo>
                    <a:pt x="37196" y="261677"/>
                  </a:lnTo>
                  <a:lnTo>
                    <a:pt x="38424" y="260177"/>
                  </a:lnTo>
                  <a:lnTo>
                    <a:pt x="42612" y="258509"/>
                  </a:lnTo>
                  <a:lnTo>
                    <a:pt x="50919" y="257571"/>
                  </a:lnTo>
                  <a:lnTo>
                    <a:pt x="52865" y="256380"/>
                  </a:lnTo>
                  <a:lnTo>
                    <a:pt x="54163" y="254529"/>
                  </a:lnTo>
                  <a:lnTo>
                    <a:pt x="55028" y="252236"/>
                  </a:lnTo>
                  <a:lnTo>
                    <a:pt x="56662" y="250707"/>
                  </a:lnTo>
                  <a:lnTo>
                    <a:pt x="66890" y="245432"/>
                  </a:lnTo>
                  <a:lnTo>
                    <a:pt x="69862" y="242996"/>
                  </a:lnTo>
                  <a:lnTo>
                    <a:pt x="73165" y="237468"/>
                  </a:lnTo>
                  <a:lnTo>
                    <a:pt x="74046" y="234512"/>
                  </a:lnTo>
                  <a:lnTo>
                    <a:pt x="75692" y="232541"/>
                  </a:lnTo>
                  <a:lnTo>
                    <a:pt x="85332" y="2286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00" name="SMARTInkShape-2043"/>
            <p:cNvSpPr/>
            <p:nvPr>
              <p:custDataLst>
                <p:tags r:id="rId109"/>
              </p:custDataLst>
            </p:nvPr>
          </p:nvSpPr>
          <p:spPr>
            <a:xfrm>
              <a:off x="6943841" y="3591318"/>
              <a:ext cx="47510" cy="123029"/>
            </a:xfrm>
            <a:custGeom>
              <a:avLst/>
              <a:gdLst/>
              <a:ahLst/>
              <a:cxnLst/>
              <a:rect l="0" t="0" r="0" b="0"/>
              <a:pathLst>
                <a:path w="47510" h="123029">
                  <a:moveTo>
                    <a:pt x="9409" y="9132"/>
                  </a:moveTo>
                  <a:lnTo>
                    <a:pt x="9409" y="9132"/>
                  </a:lnTo>
                  <a:lnTo>
                    <a:pt x="9409" y="931"/>
                  </a:lnTo>
                  <a:lnTo>
                    <a:pt x="8351" y="490"/>
                  </a:lnTo>
                  <a:lnTo>
                    <a:pt x="4353" y="0"/>
                  </a:lnTo>
                  <a:lnTo>
                    <a:pt x="2864" y="927"/>
                  </a:lnTo>
                  <a:lnTo>
                    <a:pt x="1871" y="2604"/>
                  </a:lnTo>
                  <a:lnTo>
                    <a:pt x="145" y="9330"/>
                  </a:lnTo>
                  <a:lnTo>
                    <a:pt x="0" y="13807"/>
                  </a:lnTo>
                  <a:lnTo>
                    <a:pt x="2757" y="19323"/>
                  </a:lnTo>
                  <a:lnTo>
                    <a:pt x="6453" y="25303"/>
                  </a:lnTo>
                  <a:lnTo>
                    <a:pt x="8825" y="37766"/>
                  </a:lnTo>
                  <a:lnTo>
                    <a:pt x="9406" y="78982"/>
                  </a:lnTo>
                  <a:lnTo>
                    <a:pt x="12230" y="85332"/>
                  </a:lnTo>
                  <a:lnTo>
                    <a:pt x="15954" y="91682"/>
                  </a:lnTo>
                  <a:lnTo>
                    <a:pt x="18541" y="102500"/>
                  </a:lnTo>
                  <a:lnTo>
                    <a:pt x="37582" y="123028"/>
                  </a:lnTo>
                  <a:lnTo>
                    <a:pt x="42922" y="118256"/>
                  </a:lnTo>
                  <a:lnTo>
                    <a:pt x="45470" y="113018"/>
                  </a:lnTo>
                  <a:lnTo>
                    <a:pt x="47509" y="10438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01" name="SMARTInkShape-2044"/>
            <p:cNvSpPr/>
            <p:nvPr>
              <p:custDataLst>
                <p:tags r:id="rId110"/>
              </p:custDataLst>
            </p:nvPr>
          </p:nvSpPr>
          <p:spPr>
            <a:xfrm>
              <a:off x="6715556" y="3562350"/>
              <a:ext cx="123395" cy="47626"/>
            </a:xfrm>
            <a:custGeom>
              <a:avLst/>
              <a:gdLst/>
              <a:ahLst/>
              <a:cxnLst/>
              <a:rect l="0" t="0" r="0" b="0"/>
              <a:pathLst>
                <a:path w="123395" h="47626">
                  <a:moveTo>
                    <a:pt x="37669" y="0"/>
                  </a:moveTo>
                  <a:lnTo>
                    <a:pt x="37669" y="0"/>
                  </a:lnTo>
                  <a:lnTo>
                    <a:pt x="0" y="0"/>
                  </a:lnTo>
                  <a:lnTo>
                    <a:pt x="7808" y="0"/>
                  </a:lnTo>
                  <a:lnTo>
                    <a:pt x="16445" y="6546"/>
                  </a:lnTo>
                  <a:lnTo>
                    <a:pt x="25266" y="8642"/>
                  </a:lnTo>
                  <a:lnTo>
                    <a:pt x="31452" y="9132"/>
                  </a:lnTo>
                  <a:lnTo>
                    <a:pt x="37728" y="12173"/>
                  </a:lnTo>
                  <a:lnTo>
                    <a:pt x="53551" y="24690"/>
                  </a:lnTo>
                  <a:lnTo>
                    <a:pt x="59896" y="26848"/>
                  </a:lnTo>
                  <a:lnTo>
                    <a:pt x="79141" y="29292"/>
                  </a:lnTo>
                  <a:lnTo>
                    <a:pt x="90763" y="36078"/>
                  </a:lnTo>
                  <a:lnTo>
                    <a:pt x="97602" y="41788"/>
                  </a:lnTo>
                  <a:lnTo>
                    <a:pt x="106993" y="45031"/>
                  </a:lnTo>
                  <a:lnTo>
                    <a:pt x="123394" y="476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02" name="SMARTInkShape-2045"/>
            <p:cNvSpPr/>
            <p:nvPr>
              <p:custDataLst>
                <p:tags r:id="rId111"/>
              </p:custDataLst>
            </p:nvPr>
          </p:nvSpPr>
          <p:spPr>
            <a:xfrm>
              <a:off x="6762750" y="3390939"/>
              <a:ext cx="122348" cy="295201"/>
            </a:xfrm>
            <a:custGeom>
              <a:avLst/>
              <a:gdLst/>
              <a:ahLst/>
              <a:cxnLst/>
              <a:rect l="0" t="0" r="0" b="0"/>
              <a:pathLst>
                <a:path w="122348" h="295201">
                  <a:moveTo>
                    <a:pt x="9525" y="28536"/>
                  </a:moveTo>
                  <a:lnTo>
                    <a:pt x="9525" y="28536"/>
                  </a:lnTo>
                  <a:lnTo>
                    <a:pt x="14581" y="23479"/>
                  </a:lnTo>
                  <a:lnTo>
                    <a:pt x="17063" y="18175"/>
                  </a:lnTo>
                  <a:lnTo>
                    <a:pt x="19049" y="0"/>
                  </a:lnTo>
                  <a:lnTo>
                    <a:pt x="10850" y="8165"/>
                  </a:lnTo>
                  <a:lnTo>
                    <a:pt x="9918" y="14151"/>
                  </a:lnTo>
                  <a:lnTo>
                    <a:pt x="8489" y="44674"/>
                  </a:lnTo>
                  <a:lnTo>
                    <a:pt x="1327" y="73439"/>
                  </a:lnTo>
                  <a:lnTo>
                    <a:pt x="78" y="117463"/>
                  </a:lnTo>
                  <a:lnTo>
                    <a:pt x="3" y="163181"/>
                  </a:lnTo>
                  <a:lnTo>
                    <a:pt x="0" y="207776"/>
                  </a:lnTo>
                  <a:lnTo>
                    <a:pt x="0" y="253936"/>
                  </a:lnTo>
                  <a:lnTo>
                    <a:pt x="0" y="295115"/>
                  </a:lnTo>
                  <a:lnTo>
                    <a:pt x="5056" y="295200"/>
                  </a:lnTo>
                  <a:lnTo>
                    <a:pt x="6545" y="294154"/>
                  </a:lnTo>
                  <a:lnTo>
                    <a:pt x="7538" y="292398"/>
                  </a:lnTo>
                  <a:lnTo>
                    <a:pt x="8200" y="290169"/>
                  </a:lnTo>
                  <a:lnTo>
                    <a:pt x="9701" y="288683"/>
                  </a:lnTo>
                  <a:lnTo>
                    <a:pt x="19148" y="284914"/>
                  </a:lnTo>
                  <a:lnTo>
                    <a:pt x="35213" y="270546"/>
                  </a:lnTo>
                  <a:lnTo>
                    <a:pt x="47682" y="264606"/>
                  </a:lnTo>
                  <a:lnTo>
                    <a:pt x="54001" y="260456"/>
                  </a:lnTo>
                  <a:lnTo>
                    <a:pt x="63507" y="257062"/>
                  </a:lnTo>
                  <a:lnTo>
                    <a:pt x="110329" y="213481"/>
                  </a:lnTo>
                  <a:lnTo>
                    <a:pt x="122347" y="201465"/>
                  </a:lnTo>
                  <a:lnTo>
                    <a:pt x="121781" y="199914"/>
                  </a:lnTo>
                  <a:lnTo>
                    <a:pt x="114300" y="19046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03" name="SMARTInkShape-2046"/>
            <p:cNvSpPr/>
            <p:nvPr>
              <p:custDataLst>
                <p:tags r:id="rId112"/>
              </p:custDataLst>
            </p:nvPr>
          </p:nvSpPr>
          <p:spPr>
            <a:xfrm>
              <a:off x="6553200" y="3601822"/>
              <a:ext cx="104773" cy="122416"/>
            </a:xfrm>
            <a:custGeom>
              <a:avLst/>
              <a:gdLst/>
              <a:ahLst/>
              <a:cxnLst/>
              <a:rect l="0" t="0" r="0" b="0"/>
              <a:pathLst>
                <a:path w="104773" h="122416">
                  <a:moveTo>
                    <a:pt x="38100" y="74828"/>
                  </a:moveTo>
                  <a:lnTo>
                    <a:pt x="38100" y="74828"/>
                  </a:lnTo>
                  <a:lnTo>
                    <a:pt x="29900" y="66627"/>
                  </a:lnTo>
                  <a:lnTo>
                    <a:pt x="30516" y="66186"/>
                  </a:lnTo>
                  <a:lnTo>
                    <a:pt x="34324" y="65565"/>
                  </a:lnTo>
                  <a:lnTo>
                    <a:pt x="28660" y="65306"/>
                  </a:lnTo>
                  <a:lnTo>
                    <a:pt x="23544" y="60247"/>
                  </a:lnTo>
                  <a:lnTo>
                    <a:pt x="22046" y="59816"/>
                  </a:lnTo>
                  <a:lnTo>
                    <a:pt x="21048" y="60587"/>
                  </a:lnTo>
                  <a:lnTo>
                    <a:pt x="20381" y="62159"/>
                  </a:lnTo>
                  <a:lnTo>
                    <a:pt x="19938" y="62149"/>
                  </a:lnTo>
                  <a:lnTo>
                    <a:pt x="19445" y="59315"/>
                  </a:lnTo>
                  <a:lnTo>
                    <a:pt x="19313" y="59194"/>
                  </a:lnTo>
                  <a:lnTo>
                    <a:pt x="19167" y="61882"/>
                  </a:lnTo>
                  <a:lnTo>
                    <a:pt x="18069" y="63023"/>
                  </a:lnTo>
                  <a:lnTo>
                    <a:pt x="9920" y="65214"/>
                  </a:lnTo>
                  <a:lnTo>
                    <a:pt x="402" y="65301"/>
                  </a:lnTo>
                  <a:lnTo>
                    <a:pt x="0" y="98507"/>
                  </a:lnTo>
                  <a:lnTo>
                    <a:pt x="1058" y="100139"/>
                  </a:lnTo>
                  <a:lnTo>
                    <a:pt x="2822" y="101227"/>
                  </a:lnTo>
                  <a:lnTo>
                    <a:pt x="5056" y="101952"/>
                  </a:lnTo>
                  <a:lnTo>
                    <a:pt x="6545" y="103494"/>
                  </a:lnTo>
                  <a:lnTo>
                    <a:pt x="8200" y="108030"/>
                  </a:lnTo>
                  <a:lnTo>
                    <a:pt x="9701" y="109663"/>
                  </a:lnTo>
                  <a:lnTo>
                    <a:pt x="14189" y="111477"/>
                  </a:lnTo>
                  <a:lnTo>
                    <a:pt x="15809" y="113019"/>
                  </a:lnTo>
                  <a:lnTo>
                    <a:pt x="17610" y="117555"/>
                  </a:lnTo>
                  <a:lnTo>
                    <a:pt x="19148" y="119188"/>
                  </a:lnTo>
                  <a:lnTo>
                    <a:pt x="27125" y="122023"/>
                  </a:lnTo>
                  <a:lnTo>
                    <a:pt x="41705" y="122415"/>
                  </a:lnTo>
                  <a:lnTo>
                    <a:pt x="43678" y="121369"/>
                  </a:lnTo>
                  <a:lnTo>
                    <a:pt x="44993" y="119614"/>
                  </a:lnTo>
                  <a:lnTo>
                    <a:pt x="45871" y="117385"/>
                  </a:lnTo>
                  <a:lnTo>
                    <a:pt x="47514" y="115900"/>
                  </a:lnTo>
                  <a:lnTo>
                    <a:pt x="52161" y="114249"/>
                  </a:lnTo>
                  <a:lnTo>
                    <a:pt x="60729" y="113319"/>
                  </a:lnTo>
                  <a:lnTo>
                    <a:pt x="62711" y="112131"/>
                  </a:lnTo>
                  <a:lnTo>
                    <a:pt x="64033" y="110280"/>
                  </a:lnTo>
                  <a:lnTo>
                    <a:pt x="64913" y="107988"/>
                  </a:lnTo>
                  <a:lnTo>
                    <a:pt x="66560" y="106459"/>
                  </a:lnTo>
                  <a:lnTo>
                    <a:pt x="76805" y="101185"/>
                  </a:lnTo>
                  <a:lnTo>
                    <a:pt x="99759" y="79816"/>
                  </a:lnTo>
                  <a:lnTo>
                    <a:pt x="102546" y="74222"/>
                  </a:lnTo>
                  <a:lnTo>
                    <a:pt x="104579" y="55725"/>
                  </a:lnTo>
                  <a:lnTo>
                    <a:pt x="104772" y="33160"/>
                  </a:lnTo>
                  <a:lnTo>
                    <a:pt x="101951" y="27028"/>
                  </a:lnTo>
                  <a:lnTo>
                    <a:pt x="98228" y="20775"/>
                  </a:lnTo>
                  <a:lnTo>
                    <a:pt x="96574" y="14469"/>
                  </a:lnTo>
                  <a:lnTo>
                    <a:pt x="95074" y="12364"/>
                  </a:lnTo>
                  <a:lnTo>
                    <a:pt x="93015" y="10960"/>
                  </a:lnTo>
                  <a:lnTo>
                    <a:pt x="87165" y="8708"/>
                  </a:lnTo>
                  <a:lnTo>
                    <a:pt x="78405" y="1717"/>
                  </a:lnTo>
                  <a:lnTo>
                    <a:pt x="72594" y="0"/>
                  </a:lnTo>
                  <a:lnTo>
                    <a:pt x="70620" y="602"/>
                  </a:lnTo>
                  <a:lnTo>
                    <a:pt x="69305" y="2060"/>
                  </a:lnTo>
                  <a:lnTo>
                    <a:pt x="68428" y="4091"/>
                  </a:lnTo>
                  <a:lnTo>
                    <a:pt x="66786" y="5445"/>
                  </a:lnTo>
                  <a:lnTo>
                    <a:pt x="56545" y="10440"/>
                  </a:lnTo>
                  <a:lnTo>
                    <a:pt x="34889" y="30512"/>
                  </a:lnTo>
                  <a:lnTo>
                    <a:pt x="31382" y="36787"/>
                  </a:lnTo>
                  <a:lnTo>
                    <a:pt x="19491" y="77612"/>
                  </a:lnTo>
                  <a:lnTo>
                    <a:pt x="19050" y="10340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04" name="SMARTInkShape-2047"/>
            <p:cNvSpPr/>
            <p:nvPr>
              <p:custDataLst>
                <p:tags r:id="rId113"/>
              </p:custDataLst>
            </p:nvPr>
          </p:nvSpPr>
          <p:spPr>
            <a:xfrm>
              <a:off x="6477003" y="3781425"/>
              <a:ext cx="552448" cy="57151"/>
            </a:xfrm>
            <a:custGeom>
              <a:avLst/>
              <a:gdLst/>
              <a:ahLst/>
              <a:cxnLst/>
              <a:rect l="0" t="0" r="0" b="0"/>
              <a:pathLst>
                <a:path w="552448" h="57151">
                  <a:moveTo>
                    <a:pt x="28572" y="57150"/>
                  </a:moveTo>
                  <a:lnTo>
                    <a:pt x="28572" y="57150"/>
                  </a:lnTo>
                  <a:lnTo>
                    <a:pt x="23516" y="57150"/>
                  </a:lnTo>
                  <a:lnTo>
                    <a:pt x="22027" y="56092"/>
                  </a:lnTo>
                  <a:lnTo>
                    <a:pt x="21033" y="54328"/>
                  </a:lnTo>
                  <a:lnTo>
                    <a:pt x="19440" y="48949"/>
                  </a:lnTo>
                  <a:lnTo>
                    <a:pt x="16399" y="48214"/>
                  </a:lnTo>
                  <a:lnTo>
                    <a:pt x="0" y="47625"/>
                  </a:lnTo>
                  <a:lnTo>
                    <a:pt x="33117" y="47625"/>
                  </a:lnTo>
                  <a:lnTo>
                    <a:pt x="38705" y="44803"/>
                  </a:lnTo>
                  <a:lnTo>
                    <a:pt x="44717" y="41079"/>
                  </a:lnTo>
                  <a:lnTo>
                    <a:pt x="55111" y="38983"/>
                  </a:lnTo>
                  <a:lnTo>
                    <a:pt x="78058" y="38217"/>
                  </a:lnTo>
                  <a:lnTo>
                    <a:pt x="85138" y="35330"/>
                  </a:lnTo>
                  <a:lnTo>
                    <a:pt x="88509" y="33078"/>
                  </a:lnTo>
                  <a:lnTo>
                    <a:pt x="103364" y="29909"/>
                  </a:lnTo>
                  <a:lnTo>
                    <a:pt x="150592" y="28609"/>
                  </a:lnTo>
                  <a:lnTo>
                    <a:pt x="192693" y="27519"/>
                  </a:lnTo>
                  <a:lnTo>
                    <a:pt x="211548" y="21036"/>
                  </a:lnTo>
                  <a:lnTo>
                    <a:pt x="254114" y="19167"/>
                  </a:lnTo>
                  <a:lnTo>
                    <a:pt x="297263" y="19055"/>
                  </a:lnTo>
                  <a:lnTo>
                    <a:pt x="339838" y="19050"/>
                  </a:lnTo>
                  <a:lnTo>
                    <a:pt x="381590" y="19050"/>
                  </a:lnTo>
                  <a:lnTo>
                    <a:pt x="425274" y="19050"/>
                  </a:lnTo>
                  <a:lnTo>
                    <a:pt x="469800" y="19050"/>
                  </a:lnTo>
                  <a:lnTo>
                    <a:pt x="488515" y="19050"/>
                  </a:lnTo>
                  <a:lnTo>
                    <a:pt x="495106" y="16228"/>
                  </a:lnTo>
                  <a:lnTo>
                    <a:pt x="498344" y="13993"/>
                  </a:lnTo>
                  <a:lnTo>
                    <a:pt x="502620" y="13562"/>
                  </a:lnTo>
                  <a:lnTo>
                    <a:pt x="516634" y="15895"/>
                  </a:lnTo>
                  <a:lnTo>
                    <a:pt x="519047" y="14830"/>
                  </a:lnTo>
                  <a:lnTo>
                    <a:pt x="520656" y="13062"/>
                  </a:lnTo>
                  <a:lnTo>
                    <a:pt x="525265" y="11097"/>
                  </a:lnTo>
                  <a:lnTo>
                    <a:pt x="539931" y="8674"/>
                  </a:lnTo>
                  <a:lnTo>
                    <a:pt x="552447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615" name="SMARTInkShape-Group462"/>
          <p:cNvGrpSpPr/>
          <p:nvPr/>
        </p:nvGrpSpPr>
        <p:grpSpPr>
          <a:xfrm>
            <a:off x="7515658" y="3152775"/>
            <a:ext cx="980625" cy="590551"/>
            <a:chOff x="7515658" y="3152775"/>
            <a:chExt cx="980625" cy="590551"/>
          </a:xfrm>
        </p:grpSpPr>
        <p:sp>
          <p:nvSpPr>
            <p:cNvPr id="26606" name="SMARTInkShape-2048"/>
            <p:cNvSpPr/>
            <p:nvPr>
              <p:custDataLst>
                <p:tags r:id="rId96"/>
              </p:custDataLst>
            </p:nvPr>
          </p:nvSpPr>
          <p:spPr>
            <a:xfrm>
              <a:off x="8420100" y="3152775"/>
              <a:ext cx="76183" cy="590551"/>
            </a:xfrm>
            <a:custGeom>
              <a:avLst/>
              <a:gdLst/>
              <a:ahLst/>
              <a:cxnLst/>
              <a:rect l="0" t="0" r="0" b="0"/>
              <a:pathLst>
                <a:path w="76183" h="590551">
                  <a:moveTo>
                    <a:pt x="38100" y="0"/>
                  </a:moveTo>
                  <a:lnTo>
                    <a:pt x="38100" y="0"/>
                  </a:lnTo>
                  <a:lnTo>
                    <a:pt x="43156" y="5056"/>
                  </a:lnTo>
                  <a:lnTo>
                    <a:pt x="45639" y="10361"/>
                  </a:lnTo>
                  <a:lnTo>
                    <a:pt x="55112" y="57420"/>
                  </a:lnTo>
                  <a:lnTo>
                    <a:pt x="59794" y="102813"/>
                  </a:lnTo>
                  <a:lnTo>
                    <a:pt x="64636" y="128888"/>
                  </a:lnTo>
                  <a:lnTo>
                    <a:pt x="71328" y="170569"/>
                  </a:lnTo>
                  <a:lnTo>
                    <a:pt x="75237" y="215922"/>
                  </a:lnTo>
                  <a:lnTo>
                    <a:pt x="76009" y="259374"/>
                  </a:lnTo>
                  <a:lnTo>
                    <a:pt x="76143" y="295927"/>
                  </a:lnTo>
                  <a:lnTo>
                    <a:pt x="76182" y="333568"/>
                  </a:lnTo>
                  <a:lnTo>
                    <a:pt x="71141" y="379157"/>
                  </a:lnTo>
                  <a:lnTo>
                    <a:pt x="66498" y="425282"/>
                  </a:lnTo>
                  <a:lnTo>
                    <a:pt x="56487" y="466065"/>
                  </a:lnTo>
                  <a:lnTo>
                    <a:pt x="41188" y="513205"/>
                  </a:lnTo>
                  <a:lnTo>
                    <a:pt x="20333" y="553763"/>
                  </a:lnTo>
                  <a:lnTo>
                    <a:pt x="0" y="5905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07" name="SMARTInkShape-2049"/>
            <p:cNvSpPr/>
            <p:nvPr>
              <p:custDataLst>
                <p:tags r:id="rId97"/>
              </p:custDataLst>
            </p:nvPr>
          </p:nvSpPr>
          <p:spPr>
            <a:xfrm>
              <a:off x="8429625" y="3524250"/>
              <a:ext cx="9526" cy="150911"/>
            </a:xfrm>
            <a:custGeom>
              <a:avLst/>
              <a:gdLst/>
              <a:ahLst/>
              <a:cxnLst/>
              <a:rect l="0" t="0" r="0" b="0"/>
              <a:pathLst>
                <a:path w="9526" h="150911">
                  <a:moveTo>
                    <a:pt x="9525" y="0"/>
                  </a:moveTo>
                  <a:lnTo>
                    <a:pt x="9525" y="0"/>
                  </a:lnTo>
                  <a:lnTo>
                    <a:pt x="9525" y="8201"/>
                  </a:lnTo>
                  <a:lnTo>
                    <a:pt x="2979" y="16868"/>
                  </a:lnTo>
                  <a:lnTo>
                    <a:pt x="883" y="25694"/>
                  </a:lnTo>
                  <a:lnTo>
                    <a:pt x="4" y="69851"/>
                  </a:lnTo>
                  <a:lnTo>
                    <a:pt x="0" y="117358"/>
                  </a:lnTo>
                  <a:lnTo>
                    <a:pt x="0" y="150910"/>
                  </a:lnTo>
                  <a:lnTo>
                    <a:pt x="0" y="146902"/>
                  </a:lnTo>
                  <a:lnTo>
                    <a:pt x="2823" y="141843"/>
                  </a:lnTo>
                  <a:lnTo>
                    <a:pt x="9525" y="1333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08" name="SMARTInkShape-2050"/>
            <p:cNvSpPr/>
            <p:nvPr>
              <p:custDataLst>
                <p:tags r:id="rId98"/>
              </p:custDataLst>
            </p:nvPr>
          </p:nvSpPr>
          <p:spPr>
            <a:xfrm>
              <a:off x="8153515" y="3514725"/>
              <a:ext cx="171336" cy="38101"/>
            </a:xfrm>
            <a:custGeom>
              <a:avLst/>
              <a:gdLst/>
              <a:ahLst/>
              <a:cxnLst/>
              <a:rect l="0" t="0" r="0" b="0"/>
              <a:pathLst>
                <a:path w="171336" h="38101">
                  <a:moveTo>
                    <a:pt x="9410" y="0"/>
                  </a:moveTo>
                  <a:lnTo>
                    <a:pt x="9410" y="0"/>
                  </a:lnTo>
                  <a:lnTo>
                    <a:pt x="0" y="0"/>
                  </a:lnTo>
                  <a:lnTo>
                    <a:pt x="31766" y="0"/>
                  </a:lnTo>
                  <a:lnTo>
                    <a:pt x="38043" y="2822"/>
                  </a:lnTo>
                  <a:lnTo>
                    <a:pt x="44361" y="6546"/>
                  </a:lnTo>
                  <a:lnTo>
                    <a:pt x="57040" y="8936"/>
                  </a:lnTo>
                  <a:lnTo>
                    <a:pt x="64445" y="10322"/>
                  </a:lnTo>
                  <a:lnTo>
                    <a:pt x="87461" y="17692"/>
                  </a:lnTo>
                  <a:lnTo>
                    <a:pt x="102283" y="19840"/>
                  </a:lnTo>
                  <a:lnTo>
                    <a:pt x="145862" y="34853"/>
                  </a:lnTo>
                  <a:lnTo>
                    <a:pt x="171335" y="381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09" name="SMARTInkShape-2051"/>
            <p:cNvSpPr/>
            <p:nvPr>
              <p:custDataLst>
                <p:tags r:id="rId99"/>
              </p:custDataLst>
            </p:nvPr>
          </p:nvSpPr>
          <p:spPr>
            <a:xfrm>
              <a:off x="8201059" y="3324270"/>
              <a:ext cx="95217" cy="295228"/>
            </a:xfrm>
            <a:custGeom>
              <a:avLst/>
              <a:gdLst/>
              <a:ahLst/>
              <a:cxnLst/>
              <a:rect l="0" t="0" r="0" b="0"/>
              <a:pathLst>
                <a:path w="95217" h="295228">
                  <a:moveTo>
                    <a:pt x="9491" y="19005"/>
                  </a:moveTo>
                  <a:lnTo>
                    <a:pt x="9491" y="19005"/>
                  </a:lnTo>
                  <a:lnTo>
                    <a:pt x="26825" y="1672"/>
                  </a:lnTo>
                  <a:lnTo>
                    <a:pt x="30601" y="718"/>
                  </a:lnTo>
                  <a:lnTo>
                    <a:pt x="37629" y="0"/>
                  </a:lnTo>
                  <a:lnTo>
                    <a:pt x="39123" y="27329"/>
                  </a:lnTo>
                  <a:lnTo>
                    <a:pt x="45605" y="48597"/>
                  </a:lnTo>
                  <a:lnTo>
                    <a:pt x="45649" y="60732"/>
                  </a:lnTo>
                  <a:lnTo>
                    <a:pt x="38602" y="104756"/>
                  </a:lnTo>
                  <a:lnTo>
                    <a:pt x="38098" y="149181"/>
                  </a:lnTo>
                  <a:lnTo>
                    <a:pt x="28367" y="193630"/>
                  </a:lnTo>
                  <a:lnTo>
                    <a:pt x="19977" y="230672"/>
                  </a:lnTo>
                  <a:lnTo>
                    <a:pt x="19443" y="239373"/>
                  </a:lnTo>
                  <a:lnTo>
                    <a:pt x="16384" y="246769"/>
                  </a:lnTo>
                  <a:lnTo>
                    <a:pt x="12554" y="253583"/>
                  </a:lnTo>
                  <a:lnTo>
                    <a:pt x="10096" y="266582"/>
                  </a:lnTo>
                  <a:lnTo>
                    <a:pt x="9526" y="280675"/>
                  </a:lnTo>
                  <a:lnTo>
                    <a:pt x="8457" y="282351"/>
                  </a:lnTo>
                  <a:lnTo>
                    <a:pt x="6685" y="283469"/>
                  </a:lnTo>
                  <a:lnTo>
                    <a:pt x="1293" y="285264"/>
                  </a:lnTo>
                  <a:lnTo>
                    <a:pt x="556" y="288331"/>
                  </a:lnTo>
                  <a:lnTo>
                    <a:pt x="0" y="294826"/>
                  </a:lnTo>
                  <a:lnTo>
                    <a:pt x="14431" y="295227"/>
                  </a:lnTo>
                  <a:lnTo>
                    <a:pt x="19800" y="292406"/>
                  </a:lnTo>
                  <a:lnTo>
                    <a:pt x="26815" y="287029"/>
                  </a:lnTo>
                  <a:lnTo>
                    <a:pt x="33086" y="286097"/>
                  </a:lnTo>
                  <a:lnTo>
                    <a:pt x="34745" y="284908"/>
                  </a:lnTo>
                  <a:lnTo>
                    <a:pt x="35852" y="283057"/>
                  </a:lnTo>
                  <a:lnTo>
                    <a:pt x="36591" y="280765"/>
                  </a:lnTo>
                  <a:lnTo>
                    <a:pt x="38140" y="279236"/>
                  </a:lnTo>
                  <a:lnTo>
                    <a:pt x="48233" y="273962"/>
                  </a:lnTo>
                  <a:lnTo>
                    <a:pt x="54225" y="269902"/>
                  </a:lnTo>
                  <a:lnTo>
                    <a:pt x="63550" y="267617"/>
                  </a:lnTo>
                  <a:lnTo>
                    <a:pt x="69854" y="267083"/>
                  </a:lnTo>
                  <a:lnTo>
                    <a:pt x="71958" y="265882"/>
                  </a:lnTo>
                  <a:lnTo>
                    <a:pt x="73362" y="264023"/>
                  </a:lnTo>
                  <a:lnTo>
                    <a:pt x="75978" y="259135"/>
                  </a:lnTo>
                  <a:lnTo>
                    <a:pt x="84203" y="249332"/>
                  </a:lnTo>
                  <a:lnTo>
                    <a:pt x="85250" y="243060"/>
                  </a:lnTo>
                  <a:lnTo>
                    <a:pt x="86455" y="241400"/>
                  </a:lnTo>
                  <a:lnTo>
                    <a:pt x="88318" y="240293"/>
                  </a:lnTo>
                  <a:lnTo>
                    <a:pt x="95216" y="23808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10" name="SMARTInkShape-2052"/>
            <p:cNvSpPr/>
            <p:nvPr>
              <p:custDataLst>
                <p:tags r:id="rId100"/>
              </p:custDataLst>
            </p:nvPr>
          </p:nvSpPr>
          <p:spPr>
            <a:xfrm>
              <a:off x="7981985" y="3467100"/>
              <a:ext cx="66641" cy="152401"/>
            </a:xfrm>
            <a:custGeom>
              <a:avLst/>
              <a:gdLst/>
              <a:ahLst/>
              <a:cxnLst/>
              <a:rect l="0" t="0" r="0" b="0"/>
              <a:pathLst>
                <a:path w="66641" h="152401">
                  <a:moveTo>
                    <a:pt x="19015" y="0"/>
                  </a:moveTo>
                  <a:lnTo>
                    <a:pt x="19015" y="0"/>
                  </a:lnTo>
                  <a:lnTo>
                    <a:pt x="13959" y="0"/>
                  </a:lnTo>
                  <a:lnTo>
                    <a:pt x="12468" y="1058"/>
                  </a:lnTo>
                  <a:lnTo>
                    <a:pt x="11475" y="2822"/>
                  </a:lnTo>
                  <a:lnTo>
                    <a:pt x="9881" y="8201"/>
                  </a:lnTo>
                  <a:lnTo>
                    <a:pt x="6842" y="8936"/>
                  </a:lnTo>
                  <a:lnTo>
                    <a:pt x="1324" y="9408"/>
                  </a:lnTo>
                  <a:lnTo>
                    <a:pt x="871" y="10506"/>
                  </a:lnTo>
                  <a:lnTo>
                    <a:pt x="0" y="31912"/>
                  </a:lnTo>
                  <a:lnTo>
                    <a:pt x="2803" y="38172"/>
                  </a:lnTo>
                  <a:lnTo>
                    <a:pt x="6518" y="44482"/>
                  </a:lnTo>
                  <a:lnTo>
                    <a:pt x="8903" y="57157"/>
                  </a:lnTo>
                  <a:lnTo>
                    <a:pt x="9099" y="60329"/>
                  </a:lnTo>
                  <a:lnTo>
                    <a:pt x="12138" y="66677"/>
                  </a:lnTo>
                  <a:lnTo>
                    <a:pt x="14430" y="69851"/>
                  </a:lnTo>
                  <a:lnTo>
                    <a:pt x="17656" y="84432"/>
                  </a:lnTo>
                  <a:lnTo>
                    <a:pt x="19805" y="100717"/>
                  </a:lnTo>
                  <a:lnTo>
                    <a:pt x="26501" y="114125"/>
                  </a:lnTo>
                  <a:lnTo>
                    <a:pt x="27181" y="117358"/>
                  </a:lnTo>
                  <a:lnTo>
                    <a:pt x="42693" y="146047"/>
                  </a:lnTo>
                  <a:lnTo>
                    <a:pt x="48236" y="149577"/>
                  </a:lnTo>
                  <a:lnTo>
                    <a:pt x="66640" y="1524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11" name="SMARTInkShape-2053"/>
            <p:cNvSpPr/>
            <p:nvPr>
              <p:custDataLst>
                <p:tags r:id="rId101"/>
              </p:custDataLst>
            </p:nvPr>
          </p:nvSpPr>
          <p:spPr>
            <a:xfrm>
              <a:off x="7886700" y="3514725"/>
              <a:ext cx="190501" cy="38101"/>
            </a:xfrm>
            <a:custGeom>
              <a:avLst/>
              <a:gdLst/>
              <a:ahLst/>
              <a:cxnLst/>
              <a:rect l="0" t="0" r="0" b="0"/>
              <a:pathLst>
                <a:path w="190501" h="38101">
                  <a:moveTo>
                    <a:pt x="0" y="38100"/>
                  </a:moveTo>
                  <a:lnTo>
                    <a:pt x="0" y="38100"/>
                  </a:lnTo>
                  <a:lnTo>
                    <a:pt x="14190" y="38100"/>
                  </a:lnTo>
                  <a:lnTo>
                    <a:pt x="15809" y="37042"/>
                  </a:lnTo>
                  <a:lnTo>
                    <a:pt x="16890" y="35278"/>
                  </a:lnTo>
                  <a:lnTo>
                    <a:pt x="17610" y="33043"/>
                  </a:lnTo>
                  <a:lnTo>
                    <a:pt x="19148" y="31554"/>
                  </a:lnTo>
                  <a:lnTo>
                    <a:pt x="23679" y="29899"/>
                  </a:lnTo>
                  <a:lnTo>
                    <a:pt x="63507" y="27524"/>
                  </a:lnTo>
                  <a:lnTo>
                    <a:pt x="74085" y="22031"/>
                  </a:lnTo>
                  <a:lnTo>
                    <a:pt x="120573" y="19073"/>
                  </a:lnTo>
                  <a:lnTo>
                    <a:pt x="146046" y="19050"/>
                  </a:lnTo>
                  <a:lnTo>
                    <a:pt x="152399" y="16228"/>
                  </a:lnTo>
                  <a:lnTo>
                    <a:pt x="158750" y="12504"/>
                  </a:lnTo>
                  <a:lnTo>
                    <a:pt x="171450" y="10114"/>
                  </a:lnTo>
                  <a:lnTo>
                    <a:pt x="185473" y="9559"/>
                  </a:lnTo>
                  <a:lnTo>
                    <a:pt x="187148" y="8490"/>
                  </a:lnTo>
                  <a:lnTo>
                    <a:pt x="188265" y="6718"/>
                  </a:lnTo>
                  <a:lnTo>
                    <a:pt x="19050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12" name="SMARTInkShape-2054"/>
            <p:cNvSpPr/>
            <p:nvPr>
              <p:custDataLst>
                <p:tags r:id="rId102"/>
              </p:custDataLst>
            </p:nvPr>
          </p:nvSpPr>
          <p:spPr>
            <a:xfrm>
              <a:off x="7705725" y="3562350"/>
              <a:ext cx="161926" cy="123823"/>
            </a:xfrm>
            <a:custGeom>
              <a:avLst/>
              <a:gdLst/>
              <a:ahLst/>
              <a:cxnLst/>
              <a:rect l="0" t="0" r="0" b="0"/>
              <a:pathLst>
                <a:path w="161926" h="123823">
                  <a:moveTo>
                    <a:pt x="0" y="9525"/>
                  </a:moveTo>
                  <a:lnTo>
                    <a:pt x="0" y="9525"/>
                  </a:lnTo>
                  <a:lnTo>
                    <a:pt x="9410" y="9525"/>
                  </a:lnTo>
                  <a:lnTo>
                    <a:pt x="18655" y="393"/>
                  </a:lnTo>
                  <a:lnTo>
                    <a:pt x="64386" y="0"/>
                  </a:lnTo>
                  <a:lnTo>
                    <a:pt x="70243" y="0"/>
                  </a:lnTo>
                  <a:lnTo>
                    <a:pt x="72229" y="1058"/>
                  </a:lnTo>
                  <a:lnTo>
                    <a:pt x="73553" y="2822"/>
                  </a:lnTo>
                  <a:lnTo>
                    <a:pt x="74436" y="5057"/>
                  </a:lnTo>
                  <a:lnTo>
                    <a:pt x="76083" y="6546"/>
                  </a:lnTo>
                  <a:lnTo>
                    <a:pt x="80734" y="8201"/>
                  </a:lnTo>
                  <a:lnTo>
                    <a:pt x="82397" y="9701"/>
                  </a:lnTo>
                  <a:lnTo>
                    <a:pt x="84247" y="14189"/>
                  </a:lnTo>
                  <a:lnTo>
                    <a:pt x="85721" y="51195"/>
                  </a:lnTo>
                  <a:lnTo>
                    <a:pt x="82901" y="57326"/>
                  </a:lnTo>
                  <a:lnTo>
                    <a:pt x="80668" y="60442"/>
                  </a:lnTo>
                  <a:lnTo>
                    <a:pt x="77524" y="74941"/>
                  </a:lnTo>
                  <a:lnTo>
                    <a:pt x="76591" y="87586"/>
                  </a:lnTo>
                  <a:lnTo>
                    <a:pt x="75402" y="90141"/>
                  </a:lnTo>
                  <a:lnTo>
                    <a:pt x="73552" y="91844"/>
                  </a:lnTo>
                  <a:lnTo>
                    <a:pt x="71260" y="92979"/>
                  </a:lnTo>
                  <a:lnTo>
                    <a:pt x="69731" y="94794"/>
                  </a:lnTo>
                  <a:lnTo>
                    <a:pt x="68034" y="99633"/>
                  </a:lnTo>
                  <a:lnTo>
                    <a:pt x="67077" y="108308"/>
                  </a:lnTo>
                  <a:lnTo>
                    <a:pt x="65885" y="110305"/>
                  </a:lnTo>
                  <a:lnTo>
                    <a:pt x="64031" y="111637"/>
                  </a:lnTo>
                  <a:lnTo>
                    <a:pt x="58509" y="113774"/>
                  </a:lnTo>
                  <a:lnTo>
                    <a:pt x="57754" y="116889"/>
                  </a:lnTo>
                  <a:lnTo>
                    <a:pt x="57185" y="123419"/>
                  </a:lnTo>
                  <a:lnTo>
                    <a:pt x="71615" y="123822"/>
                  </a:lnTo>
                  <a:lnTo>
                    <a:pt x="76984" y="121001"/>
                  </a:lnTo>
                  <a:lnTo>
                    <a:pt x="82899" y="117279"/>
                  </a:lnTo>
                  <a:lnTo>
                    <a:pt x="95318" y="114888"/>
                  </a:lnTo>
                  <a:lnTo>
                    <a:pt x="102907" y="114416"/>
                  </a:lnTo>
                  <a:lnTo>
                    <a:pt x="112011" y="107777"/>
                  </a:lnTo>
                  <a:lnTo>
                    <a:pt x="120913" y="104606"/>
                  </a:lnTo>
                  <a:lnTo>
                    <a:pt x="130252" y="98492"/>
                  </a:lnTo>
                  <a:lnTo>
                    <a:pt x="139722" y="95152"/>
                  </a:lnTo>
                  <a:lnTo>
                    <a:pt x="146060" y="90620"/>
                  </a:lnTo>
                  <a:lnTo>
                    <a:pt x="149582" y="85079"/>
                  </a:lnTo>
                  <a:lnTo>
                    <a:pt x="152206" y="79088"/>
                  </a:lnTo>
                  <a:lnTo>
                    <a:pt x="161925" y="666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13" name="SMARTInkShape-2055"/>
            <p:cNvSpPr/>
            <p:nvPr>
              <p:custDataLst>
                <p:tags r:id="rId103"/>
              </p:custDataLst>
            </p:nvPr>
          </p:nvSpPr>
          <p:spPr>
            <a:xfrm>
              <a:off x="7515658" y="3524250"/>
              <a:ext cx="142443" cy="28576"/>
            </a:xfrm>
            <a:custGeom>
              <a:avLst/>
              <a:gdLst/>
              <a:ahLst/>
              <a:cxnLst/>
              <a:rect l="0" t="0" r="0" b="0"/>
              <a:pathLst>
                <a:path w="142443" h="28576">
                  <a:moveTo>
                    <a:pt x="37667" y="9525"/>
                  </a:moveTo>
                  <a:lnTo>
                    <a:pt x="37667" y="9525"/>
                  </a:lnTo>
                  <a:lnTo>
                    <a:pt x="0" y="9525"/>
                  </a:lnTo>
                  <a:lnTo>
                    <a:pt x="7805" y="1324"/>
                  </a:lnTo>
                  <a:lnTo>
                    <a:pt x="13767" y="393"/>
                  </a:lnTo>
                  <a:lnTo>
                    <a:pt x="59511" y="3"/>
                  </a:lnTo>
                  <a:lnTo>
                    <a:pt x="78908" y="0"/>
                  </a:lnTo>
                  <a:lnTo>
                    <a:pt x="109808" y="9701"/>
                  </a:lnTo>
                  <a:lnTo>
                    <a:pt x="123218" y="16890"/>
                  </a:lnTo>
                  <a:lnTo>
                    <a:pt x="126451" y="17610"/>
                  </a:lnTo>
                  <a:lnTo>
                    <a:pt x="142442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14" name="SMARTInkShape-2056"/>
            <p:cNvSpPr/>
            <p:nvPr>
              <p:custDataLst>
                <p:tags r:id="rId104"/>
              </p:custDataLst>
            </p:nvPr>
          </p:nvSpPr>
          <p:spPr>
            <a:xfrm>
              <a:off x="7524750" y="3357156"/>
              <a:ext cx="114301" cy="271832"/>
            </a:xfrm>
            <a:custGeom>
              <a:avLst/>
              <a:gdLst/>
              <a:ahLst/>
              <a:cxnLst/>
              <a:rect l="0" t="0" r="0" b="0"/>
              <a:pathLst>
                <a:path w="114301" h="271832">
                  <a:moveTo>
                    <a:pt x="0" y="81369"/>
                  </a:moveTo>
                  <a:lnTo>
                    <a:pt x="0" y="81369"/>
                  </a:lnTo>
                  <a:lnTo>
                    <a:pt x="0" y="76312"/>
                  </a:lnTo>
                  <a:lnTo>
                    <a:pt x="2822" y="71008"/>
                  </a:lnTo>
                  <a:lnTo>
                    <a:pt x="5056" y="68112"/>
                  </a:lnTo>
                  <a:lnTo>
                    <a:pt x="7540" y="59249"/>
                  </a:lnTo>
                  <a:lnTo>
                    <a:pt x="12173" y="31489"/>
                  </a:lnTo>
                  <a:lnTo>
                    <a:pt x="17052" y="22158"/>
                  </a:lnTo>
                  <a:lnTo>
                    <a:pt x="24691" y="15847"/>
                  </a:lnTo>
                  <a:lnTo>
                    <a:pt x="26849" y="10620"/>
                  </a:lnTo>
                  <a:lnTo>
                    <a:pt x="28483" y="8803"/>
                  </a:lnTo>
                  <a:lnTo>
                    <a:pt x="33120" y="6784"/>
                  </a:lnTo>
                  <a:lnTo>
                    <a:pt x="34780" y="5187"/>
                  </a:lnTo>
                  <a:lnTo>
                    <a:pt x="36624" y="591"/>
                  </a:lnTo>
                  <a:lnTo>
                    <a:pt x="38174" y="0"/>
                  </a:lnTo>
                  <a:lnTo>
                    <a:pt x="40267" y="665"/>
                  </a:lnTo>
                  <a:lnTo>
                    <a:pt x="48396" y="6052"/>
                  </a:lnTo>
                  <a:lnTo>
                    <a:pt x="52554" y="10147"/>
                  </a:lnTo>
                  <a:lnTo>
                    <a:pt x="55107" y="15496"/>
                  </a:lnTo>
                  <a:lnTo>
                    <a:pt x="66828" y="59329"/>
                  </a:lnTo>
                  <a:lnTo>
                    <a:pt x="74035" y="82033"/>
                  </a:lnTo>
                  <a:lnTo>
                    <a:pt x="76074" y="125857"/>
                  </a:lnTo>
                  <a:lnTo>
                    <a:pt x="75134" y="170271"/>
                  </a:lnTo>
                  <a:lnTo>
                    <a:pt x="64027" y="217294"/>
                  </a:lnTo>
                  <a:lnTo>
                    <a:pt x="58509" y="235571"/>
                  </a:lnTo>
                  <a:lnTo>
                    <a:pt x="57552" y="246062"/>
                  </a:lnTo>
                  <a:lnTo>
                    <a:pt x="56360" y="248315"/>
                  </a:lnTo>
                  <a:lnTo>
                    <a:pt x="54506" y="249816"/>
                  </a:lnTo>
                  <a:lnTo>
                    <a:pt x="52212" y="250817"/>
                  </a:lnTo>
                  <a:lnTo>
                    <a:pt x="50684" y="252543"/>
                  </a:lnTo>
                  <a:lnTo>
                    <a:pt x="48027" y="260844"/>
                  </a:lnTo>
                  <a:lnTo>
                    <a:pt x="47626" y="271831"/>
                  </a:lnTo>
                  <a:lnTo>
                    <a:pt x="55826" y="263665"/>
                  </a:lnTo>
                  <a:lnTo>
                    <a:pt x="65235" y="262460"/>
                  </a:lnTo>
                  <a:lnTo>
                    <a:pt x="85916" y="245873"/>
                  </a:lnTo>
                  <a:lnTo>
                    <a:pt x="93406" y="243804"/>
                  </a:lnTo>
                  <a:lnTo>
                    <a:pt x="112845" y="225688"/>
                  </a:lnTo>
                  <a:lnTo>
                    <a:pt x="114173" y="216170"/>
                  </a:lnTo>
                  <a:lnTo>
                    <a:pt x="114300" y="20519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626" name="SMARTInkShape-Group463"/>
          <p:cNvGrpSpPr/>
          <p:nvPr/>
        </p:nvGrpSpPr>
        <p:grpSpPr>
          <a:xfrm>
            <a:off x="7029567" y="3848100"/>
            <a:ext cx="1257184" cy="438150"/>
            <a:chOff x="7029567" y="3848100"/>
            <a:chExt cx="1257184" cy="438150"/>
          </a:xfrm>
        </p:grpSpPr>
        <p:sp>
          <p:nvSpPr>
            <p:cNvPr id="26616" name="SMARTInkShape-2057"/>
            <p:cNvSpPr/>
            <p:nvPr>
              <p:custDataLst>
                <p:tags r:id="rId86"/>
              </p:custDataLst>
            </p:nvPr>
          </p:nvSpPr>
          <p:spPr>
            <a:xfrm>
              <a:off x="8115300" y="3848100"/>
              <a:ext cx="171451" cy="104776"/>
            </a:xfrm>
            <a:custGeom>
              <a:avLst/>
              <a:gdLst/>
              <a:ahLst/>
              <a:cxnLst/>
              <a:rect l="0" t="0" r="0" b="0"/>
              <a:pathLst>
                <a:path w="171451" h="104776">
                  <a:moveTo>
                    <a:pt x="0" y="19050"/>
                  </a:moveTo>
                  <a:lnTo>
                    <a:pt x="0" y="19050"/>
                  </a:lnTo>
                  <a:lnTo>
                    <a:pt x="0" y="10849"/>
                  </a:lnTo>
                  <a:lnTo>
                    <a:pt x="1058" y="10408"/>
                  </a:lnTo>
                  <a:lnTo>
                    <a:pt x="5056" y="9918"/>
                  </a:lnTo>
                  <a:lnTo>
                    <a:pt x="6547" y="8729"/>
                  </a:lnTo>
                  <a:lnTo>
                    <a:pt x="9134" y="1358"/>
                  </a:lnTo>
                  <a:lnTo>
                    <a:pt x="12173" y="604"/>
                  </a:lnTo>
                  <a:lnTo>
                    <a:pt x="36650" y="0"/>
                  </a:lnTo>
                  <a:lnTo>
                    <a:pt x="55699" y="17610"/>
                  </a:lnTo>
                  <a:lnTo>
                    <a:pt x="57921" y="26370"/>
                  </a:lnTo>
                  <a:lnTo>
                    <a:pt x="63611" y="35213"/>
                  </a:lnTo>
                  <a:lnTo>
                    <a:pt x="66272" y="45781"/>
                  </a:lnTo>
                  <a:lnTo>
                    <a:pt x="66556" y="52135"/>
                  </a:lnTo>
                  <a:lnTo>
                    <a:pt x="63800" y="57743"/>
                  </a:lnTo>
                  <a:lnTo>
                    <a:pt x="60106" y="63764"/>
                  </a:lnTo>
                  <a:lnTo>
                    <a:pt x="57734" y="76252"/>
                  </a:lnTo>
                  <a:lnTo>
                    <a:pt x="57265" y="83853"/>
                  </a:lnTo>
                  <a:lnTo>
                    <a:pt x="48960" y="93762"/>
                  </a:lnTo>
                  <a:lnTo>
                    <a:pt x="47625" y="104768"/>
                  </a:lnTo>
                  <a:lnTo>
                    <a:pt x="47625" y="104774"/>
                  </a:lnTo>
                  <a:lnTo>
                    <a:pt x="70373" y="104775"/>
                  </a:lnTo>
                  <a:lnTo>
                    <a:pt x="72316" y="103717"/>
                  </a:lnTo>
                  <a:lnTo>
                    <a:pt x="73611" y="101953"/>
                  </a:lnTo>
                  <a:lnTo>
                    <a:pt x="74474" y="99718"/>
                  </a:lnTo>
                  <a:lnTo>
                    <a:pt x="76108" y="98229"/>
                  </a:lnTo>
                  <a:lnTo>
                    <a:pt x="80745" y="96574"/>
                  </a:lnTo>
                  <a:lnTo>
                    <a:pt x="92345" y="94454"/>
                  </a:lnTo>
                  <a:lnTo>
                    <a:pt x="101680" y="88781"/>
                  </a:lnTo>
                  <a:lnTo>
                    <a:pt x="114315" y="86329"/>
                  </a:lnTo>
                  <a:lnTo>
                    <a:pt x="131470" y="85760"/>
                  </a:lnTo>
                  <a:lnTo>
                    <a:pt x="140583" y="79186"/>
                  </a:lnTo>
                  <a:lnTo>
                    <a:pt x="149486" y="77085"/>
                  </a:lnTo>
                  <a:lnTo>
                    <a:pt x="171450" y="762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17" name="SMARTInkShape-2058"/>
            <p:cNvSpPr/>
            <p:nvPr>
              <p:custDataLst>
                <p:tags r:id="rId87"/>
              </p:custDataLst>
            </p:nvPr>
          </p:nvSpPr>
          <p:spPr>
            <a:xfrm>
              <a:off x="8086725" y="4076700"/>
              <a:ext cx="19051" cy="95251"/>
            </a:xfrm>
            <a:custGeom>
              <a:avLst/>
              <a:gdLst/>
              <a:ahLst/>
              <a:cxnLst/>
              <a:rect l="0" t="0" r="0" b="0"/>
              <a:pathLst>
                <a:path w="19051" h="95251">
                  <a:moveTo>
                    <a:pt x="19050" y="0"/>
                  </a:moveTo>
                  <a:lnTo>
                    <a:pt x="19050" y="0"/>
                  </a:lnTo>
                  <a:lnTo>
                    <a:pt x="9559" y="0"/>
                  </a:lnTo>
                  <a:lnTo>
                    <a:pt x="4479" y="5057"/>
                  </a:lnTo>
                  <a:lnTo>
                    <a:pt x="1991" y="10361"/>
                  </a:lnTo>
                  <a:lnTo>
                    <a:pt x="16" y="41517"/>
                  </a:lnTo>
                  <a:lnTo>
                    <a:pt x="0" y="70137"/>
                  </a:lnTo>
                  <a:lnTo>
                    <a:pt x="2822" y="76328"/>
                  </a:lnTo>
                  <a:lnTo>
                    <a:pt x="8201" y="83869"/>
                  </a:lnTo>
                  <a:lnTo>
                    <a:pt x="9491" y="94809"/>
                  </a:lnTo>
                  <a:lnTo>
                    <a:pt x="19050" y="952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18" name="SMARTInkShape-2059"/>
            <p:cNvSpPr/>
            <p:nvPr>
              <p:custDataLst>
                <p:tags r:id="rId88"/>
              </p:custDataLst>
            </p:nvPr>
          </p:nvSpPr>
          <p:spPr>
            <a:xfrm>
              <a:off x="7848634" y="4038610"/>
              <a:ext cx="133317" cy="38091"/>
            </a:xfrm>
            <a:custGeom>
              <a:avLst/>
              <a:gdLst/>
              <a:ahLst/>
              <a:cxnLst/>
              <a:rect l="0" t="0" r="0" b="0"/>
              <a:pathLst>
                <a:path w="133317" h="38091">
                  <a:moveTo>
                    <a:pt x="9491" y="9515"/>
                  </a:moveTo>
                  <a:lnTo>
                    <a:pt x="9491" y="9515"/>
                  </a:lnTo>
                  <a:lnTo>
                    <a:pt x="1290" y="9515"/>
                  </a:lnTo>
                  <a:lnTo>
                    <a:pt x="848" y="8457"/>
                  </a:lnTo>
                  <a:lnTo>
                    <a:pt x="0" y="383"/>
                  </a:lnTo>
                  <a:lnTo>
                    <a:pt x="17301" y="0"/>
                  </a:lnTo>
                  <a:lnTo>
                    <a:pt x="40324" y="8192"/>
                  </a:lnTo>
                  <a:lnTo>
                    <a:pt x="54818" y="10312"/>
                  </a:lnTo>
                  <a:lnTo>
                    <a:pt x="98321" y="25318"/>
                  </a:lnTo>
                  <a:lnTo>
                    <a:pt x="133316" y="3809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19" name="SMARTInkShape-2060"/>
            <p:cNvSpPr/>
            <p:nvPr>
              <p:custDataLst>
                <p:tags r:id="rId89"/>
              </p:custDataLst>
            </p:nvPr>
          </p:nvSpPr>
          <p:spPr>
            <a:xfrm>
              <a:off x="7886734" y="3905367"/>
              <a:ext cx="114267" cy="262539"/>
            </a:xfrm>
            <a:custGeom>
              <a:avLst/>
              <a:gdLst/>
              <a:ahLst/>
              <a:cxnLst/>
              <a:rect l="0" t="0" r="0" b="0"/>
              <a:pathLst>
                <a:path w="114267" h="262539">
                  <a:moveTo>
                    <a:pt x="19016" y="9408"/>
                  </a:moveTo>
                  <a:lnTo>
                    <a:pt x="19016" y="9408"/>
                  </a:lnTo>
                  <a:lnTo>
                    <a:pt x="9882" y="9408"/>
                  </a:lnTo>
                  <a:lnTo>
                    <a:pt x="9495" y="0"/>
                  </a:lnTo>
                  <a:lnTo>
                    <a:pt x="9491" y="31764"/>
                  </a:lnTo>
                  <a:lnTo>
                    <a:pt x="12313" y="38041"/>
                  </a:lnTo>
                  <a:lnTo>
                    <a:pt x="14547" y="41196"/>
                  </a:lnTo>
                  <a:lnTo>
                    <a:pt x="17692" y="55751"/>
                  </a:lnTo>
                  <a:lnTo>
                    <a:pt x="18982" y="102856"/>
                  </a:lnTo>
                  <a:lnTo>
                    <a:pt x="19014" y="146013"/>
                  </a:lnTo>
                  <a:lnTo>
                    <a:pt x="17958" y="193384"/>
                  </a:lnTo>
                  <a:lnTo>
                    <a:pt x="11476" y="211594"/>
                  </a:lnTo>
                  <a:lnTo>
                    <a:pt x="9525" y="245524"/>
                  </a:lnTo>
                  <a:lnTo>
                    <a:pt x="0" y="257019"/>
                  </a:lnTo>
                  <a:lnTo>
                    <a:pt x="5032" y="262103"/>
                  </a:lnTo>
                  <a:lnTo>
                    <a:pt x="6518" y="262538"/>
                  </a:lnTo>
                  <a:lnTo>
                    <a:pt x="7509" y="261770"/>
                  </a:lnTo>
                  <a:lnTo>
                    <a:pt x="9100" y="257989"/>
                  </a:lnTo>
                  <a:lnTo>
                    <a:pt x="17018" y="257242"/>
                  </a:lnTo>
                  <a:lnTo>
                    <a:pt x="22714" y="257140"/>
                  </a:lnTo>
                  <a:lnTo>
                    <a:pt x="24657" y="256054"/>
                  </a:lnTo>
                  <a:lnTo>
                    <a:pt x="25952" y="254272"/>
                  </a:lnTo>
                  <a:lnTo>
                    <a:pt x="26815" y="252025"/>
                  </a:lnTo>
                  <a:lnTo>
                    <a:pt x="29508" y="250528"/>
                  </a:lnTo>
                  <a:lnTo>
                    <a:pt x="42350" y="247362"/>
                  </a:lnTo>
                  <a:lnTo>
                    <a:pt x="56707" y="240169"/>
                  </a:lnTo>
                  <a:lnTo>
                    <a:pt x="60019" y="239449"/>
                  </a:lnTo>
                  <a:lnTo>
                    <a:pt x="79318" y="229934"/>
                  </a:lnTo>
                  <a:lnTo>
                    <a:pt x="88859" y="228913"/>
                  </a:lnTo>
                  <a:lnTo>
                    <a:pt x="90978" y="227711"/>
                  </a:lnTo>
                  <a:lnTo>
                    <a:pt x="92391" y="225852"/>
                  </a:lnTo>
                  <a:lnTo>
                    <a:pt x="93332" y="223553"/>
                  </a:lnTo>
                  <a:lnTo>
                    <a:pt x="95018" y="222022"/>
                  </a:lnTo>
                  <a:lnTo>
                    <a:pt x="99714" y="220320"/>
                  </a:lnTo>
                  <a:lnTo>
                    <a:pt x="101389" y="218807"/>
                  </a:lnTo>
                  <a:lnTo>
                    <a:pt x="103252" y="214305"/>
                  </a:lnTo>
                  <a:lnTo>
                    <a:pt x="104806" y="212681"/>
                  </a:lnTo>
                  <a:lnTo>
                    <a:pt x="112811" y="209861"/>
                  </a:lnTo>
                  <a:lnTo>
                    <a:pt x="113619" y="206801"/>
                  </a:lnTo>
                  <a:lnTo>
                    <a:pt x="114266" y="19990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20" name="SMARTInkShape-2061"/>
            <p:cNvSpPr/>
            <p:nvPr>
              <p:custDataLst>
                <p:tags r:id="rId90"/>
              </p:custDataLst>
            </p:nvPr>
          </p:nvSpPr>
          <p:spPr>
            <a:xfrm>
              <a:off x="7639084" y="4019550"/>
              <a:ext cx="28542" cy="142876"/>
            </a:xfrm>
            <a:custGeom>
              <a:avLst/>
              <a:gdLst/>
              <a:ahLst/>
              <a:cxnLst/>
              <a:rect l="0" t="0" r="0" b="0"/>
              <a:pathLst>
                <a:path w="28542" h="142876">
                  <a:moveTo>
                    <a:pt x="28541" y="0"/>
                  </a:moveTo>
                  <a:lnTo>
                    <a:pt x="28541" y="0"/>
                  </a:lnTo>
                  <a:lnTo>
                    <a:pt x="10850" y="0"/>
                  </a:lnTo>
                  <a:lnTo>
                    <a:pt x="10397" y="1058"/>
                  </a:lnTo>
                  <a:lnTo>
                    <a:pt x="9610" y="8201"/>
                  </a:lnTo>
                  <a:lnTo>
                    <a:pt x="2968" y="16868"/>
                  </a:lnTo>
                  <a:lnTo>
                    <a:pt x="855" y="25694"/>
                  </a:lnTo>
                  <a:lnTo>
                    <a:pt x="0" y="50811"/>
                  </a:lnTo>
                  <a:lnTo>
                    <a:pt x="9100" y="96709"/>
                  </a:lnTo>
                  <a:lnTo>
                    <a:pt x="10527" y="127095"/>
                  </a:lnTo>
                  <a:lnTo>
                    <a:pt x="19016" y="1428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21" name="SMARTInkShape-2062"/>
            <p:cNvSpPr/>
            <p:nvPr>
              <p:custDataLst>
                <p:tags r:id="rId91"/>
              </p:custDataLst>
            </p:nvPr>
          </p:nvSpPr>
          <p:spPr>
            <a:xfrm>
              <a:off x="7562850" y="4058943"/>
              <a:ext cx="152401" cy="8233"/>
            </a:xfrm>
            <a:custGeom>
              <a:avLst/>
              <a:gdLst/>
              <a:ahLst/>
              <a:cxnLst/>
              <a:rect l="0" t="0" r="0" b="0"/>
              <a:pathLst>
                <a:path w="152401" h="8233">
                  <a:moveTo>
                    <a:pt x="0" y="8232"/>
                  </a:moveTo>
                  <a:lnTo>
                    <a:pt x="0" y="8232"/>
                  </a:lnTo>
                  <a:lnTo>
                    <a:pt x="44538" y="8232"/>
                  </a:lnTo>
                  <a:lnTo>
                    <a:pt x="88900" y="8232"/>
                  </a:lnTo>
                  <a:lnTo>
                    <a:pt x="95250" y="5410"/>
                  </a:lnTo>
                  <a:lnTo>
                    <a:pt x="102893" y="31"/>
                  </a:lnTo>
                  <a:lnTo>
                    <a:pt x="104579" y="648"/>
                  </a:lnTo>
                  <a:lnTo>
                    <a:pt x="112007" y="5514"/>
                  </a:lnTo>
                  <a:lnTo>
                    <a:pt x="123999" y="7695"/>
                  </a:lnTo>
                  <a:lnTo>
                    <a:pt x="127115" y="7874"/>
                  </a:lnTo>
                  <a:lnTo>
                    <a:pt x="129194" y="6935"/>
                  </a:lnTo>
                  <a:lnTo>
                    <a:pt x="130579" y="5250"/>
                  </a:lnTo>
                  <a:lnTo>
                    <a:pt x="131503" y="3069"/>
                  </a:lnTo>
                  <a:lnTo>
                    <a:pt x="133177" y="1615"/>
                  </a:lnTo>
                  <a:lnTo>
                    <a:pt x="137860" y="0"/>
                  </a:lnTo>
                  <a:lnTo>
                    <a:pt x="139531" y="627"/>
                  </a:lnTo>
                  <a:lnTo>
                    <a:pt x="140646" y="2104"/>
                  </a:lnTo>
                  <a:lnTo>
                    <a:pt x="141389" y="4147"/>
                  </a:lnTo>
                  <a:lnTo>
                    <a:pt x="142943" y="5508"/>
                  </a:lnTo>
                  <a:lnTo>
                    <a:pt x="152400" y="823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22" name="SMARTInkShape-2063"/>
            <p:cNvSpPr/>
            <p:nvPr>
              <p:custDataLst>
                <p:tags r:id="rId92"/>
              </p:custDataLst>
            </p:nvPr>
          </p:nvSpPr>
          <p:spPr>
            <a:xfrm>
              <a:off x="7381875" y="3924311"/>
              <a:ext cx="142876" cy="85715"/>
            </a:xfrm>
            <a:custGeom>
              <a:avLst/>
              <a:gdLst/>
              <a:ahLst/>
              <a:cxnLst/>
              <a:rect l="0" t="0" r="0" b="0"/>
              <a:pathLst>
                <a:path w="142876" h="85715">
                  <a:moveTo>
                    <a:pt x="0" y="57139"/>
                  </a:moveTo>
                  <a:lnTo>
                    <a:pt x="0" y="57139"/>
                  </a:lnTo>
                  <a:lnTo>
                    <a:pt x="0" y="33459"/>
                  </a:lnTo>
                  <a:lnTo>
                    <a:pt x="1058" y="31827"/>
                  </a:lnTo>
                  <a:lnTo>
                    <a:pt x="2822" y="30739"/>
                  </a:lnTo>
                  <a:lnTo>
                    <a:pt x="5056" y="30015"/>
                  </a:lnTo>
                  <a:lnTo>
                    <a:pt x="6547" y="28473"/>
                  </a:lnTo>
                  <a:lnTo>
                    <a:pt x="8201" y="23937"/>
                  </a:lnTo>
                  <a:lnTo>
                    <a:pt x="9701" y="22304"/>
                  </a:lnTo>
                  <a:lnTo>
                    <a:pt x="28771" y="11691"/>
                  </a:lnTo>
                  <a:lnTo>
                    <a:pt x="36257" y="9944"/>
                  </a:lnTo>
                  <a:lnTo>
                    <a:pt x="47185" y="392"/>
                  </a:lnTo>
                  <a:lnTo>
                    <a:pt x="56746" y="0"/>
                  </a:lnTo>
                  <a:lnTo>
                    <a:pt x="57150" y="45331"/>
                  </a:lnTo>
                  <a:lnTo>
                    <a:pt x="57150" y="76151"/>
                  </a:lnTo>
                  <a:lnTo>
                    <a:pt x="102568" y="76189"/>
                  </a:lnTo>
                  <a:lnTo>
                    <a:pt x="127038" y="76189"/>
                  </a:lnTo>
                  <a:lnTo>
                    <a:pt x="133368" y="79011"/>
                  </a:lnTo>
                  <a:lnTo>
                    <a:pt x="142875" y="8571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23" name="SMARTInkShape-2064"/>
            <p:cNvSpPr/>
            <p:nvPr>
              <p:custDataLst>
                <p:tags r:id="rId93"/>
              </p:custDataLst>
            </p:nvPr>
          </p:nvSpPr>
          <p:spPr>
            <a:xfrm>
              <a:off x="7296184" y="4152934"/>
              <a:ext cx="104742" cy="133316"/>
            </a:xfrm>
            <a:custGeom>
              <a:avLst/>
              <a:gdLst/>
              <a:ahLst/>
              <a:cxnLst/>
              <a:rect l="0" t="0" r="0" b="0"/>
              <a:pathLst>
                <a:path w="104742" h="133316">
                  <a:moveTo>
                    <a:pt x="28541" y="19016"/>
                  </a:moveTo>
                  <a:lnTo>
                    <a:pt x="28541" y="19016"/>
                  </a:lnTo>
                  <a:lnTo>
                    <a:pt x="28541" y="28507"/>
                  </a:lnTo>
                  <a:lnTo>
                    <a:pt x="19050" y="28541"/>
                  </a:lnTo>
                  <a:lnTo>
                    <a:pt x="19017" y="19409"/>
                  </a:lnTo>
                  <a:lnTo>
                    <a:pt x="24072" y="19133"/>
                  </a:lnTo>
                  <a:lnTo>
                    <a:pt x="25563" y="18035"/>
                  </a:lnTo>
                  <a:lnTo>
                    <a:pt x="28507" y="9608"/>
                  </a:lnTo>
                  <a:lnTo>
                    <a:pt x="33587" y="9525"/>
                  </a:lnTo>
                  <a:lnTo>
                    <a:pt x="35080" y="8456"/>
                  </a:lnTo>
                  <a:lnTo>
                    <a:pt x="37672" y="1293"/>
                  </a:lnTo>
                  <a:lnTo>
                    <a:pt x="38056" y="0"/>
                  </a:lnTo>
                  <a:lnTo>
                    <a:pt x="46266" y="8170"/>
                  </a:lnTo>
                  <a:lnTo>
                    <a:pt x="47198" y="14156"/>
                  </a:lnTo>
                  <a:lnTo>
                    <a:pt x="48387" y="15776"/>
                  </a:lnTo>
                  <a:lnTo>
                    <a:pt x="52531" y="17576"/>
                  </a:lnTo>
                  <a:lnTo>
                    <a:pt x="54060" y="19114"/>
                  </a:lnTo>
                  <a:lnTo>
                    <a:pt x="55757" y="23646"/>
                  </a:lnTo>
                  <a:lnTo>
                    <a:pt x="57081" y="50804"/>
                  </a:lnTo>
                  <a:lnTo>
                    <a:pt x="56033" y="52908"/>
                  </a:lnTo>
                  <a:lnTo>
                    <a:pt x="54278" y="54311"/>
                  </a:lnTo>
                  <a:lnTo>
                    <a:pt x="52049" y="55246"/>
                  </a:lnTo>
                  <a:lnTo>
                    <a:pt x="50563" y="57986"/>
                  </a:lnTo>
                  <a:lnTo>
                    <a:pt x="46793" y="80837"/>
                  </a:lnTo>
                  <a:lnTo>
                    <a:pt x="44943" y="82455"/>
                  </a:lnTo>
                  <a:lnTo>
                    <a:pt x="42651" y="83533"/>
                  </a:lnTo>
                  <a:lnTo>
                    <a:pt x="41122" y="85311"/>
                  </a:lnTo>
                  <a:lnTo>
                    <a:pt x="39425" y="90108"/>
                  </a:lnTo>
                  <a:lnTo>
                    <a:pt x="37276" y="101811"/>
                  </a:lnTo>
                  <a:lnTo>
                    <a:pt x="31600" y="111163"/>
                  </a:lnTo>
                  <a:lnTo>
                    <a:pt x="29900" y="117473"/>
                  </a:lnTo>
                  <a:lnTo>
                    <a:pt x="28388" y="119579"/>
                  </a:lnTo>
                  <a:lnTo>
                    <a:pt x="26323" y="120983"/>
                  </a:lnTo>
                  <a:lnTo>
                    <a:pt x="23887" y="121919"/>
                  </a:lnTo>
                  <a:lnTo>
                    <a:pt x="22263" y="123601"/>
                  </a:lnTo>
                  <a:lnTo>
                    <a:pt x="20459" y="128293"/>
                  </a:lnTo>
                  <a:lnTo>
                    <a:pt x="18921" y="129967"/>
                  </a:lnTo>
                  <a:lnTo>
                    <a:pt x="9618" y="133277"/>
                  </a:lnTo>
                  <a:lnTo>
                    <a:pt x="361" y="133315"/>
                  </a:lnTo>
                  <a:lnTo>
                    <a:pt x="0" y="125115"/>
                  </a:lnTo>
                  <a:lnTo>
                    <a:pt x="1047" y="124674"/>
                  </a:lnTo>
                  <a:lnTo>
                    <a:pt x="5032" y="124184"/>
                  </a:lnTo>
                  <a:lnTo>
                    <a:pt x="6518" y="122995"/>
                  </a:lnTo>
                  <a:lnTo>
                    <a:pt x="9100" y="115624"/>
                  </a:lnTo>
                  <a:lnTo>
                    <a:pt x="12139" y="114870"/>
                  </a:lnTo>
                  <a:lnTo>
                    <a:pt x="17657" y="114385"/>
                  </a:lnTo>
                  <a:lnTo>
                    <a:pt x="27098" y="106075"/>
                  </a:lnTo>
                  <a:lnTo>
                    <a:pt x="36616" y="104858"/>
                  </a:lnTo>
                  <a:lnTo>
                    <a:pt x="51196" y="104751"/>
                  </a:lnTo>
                  <a:lnTo>
                    <a:pt x="57307" y="107568"/>
                  </a:lnTo>
                  <a:lnTo>
                    <a:pt x="64797" y="112943"/>
                  </a:lnTo>
                  <a:lnTo>
                    <a:pt x="66470" y="112326"/>
                  </a:lnTo>
                  <a:lnTo>
                    <a:pt x="73882" y="107459"/>
                  </a:lnTo>
                  <a:lnTo>
                    <a:pt x="83927" y="105099"/>
                  </a:lnTo>
                  <a:lnTo>
                    <a:pt x="104741" y="10474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24" name="SMARTInkShape-2065"/>
            <p:cNvSpPr/>
            <p:nvPr>
              <p:custDataLst>
                <p:tags r:id="rId94"/>
              </p:custDataLst>
            </p:nvPr>
          </p:nvSpPr>
          <p:spPr>
            <a:xfrm>
              <a:off x="7029567" y="4086225"/>
              <a:ext cx="152284" cy="19051"/>
            </a:xfrm>
            <a:custGeom>
              <a:avLst/>
              <a:gdLst/>
              <a:ahLst/>
              <a:cxnLst/>
              <a:rect l="0" t="0" r="0" b="0"/>
              <a:pathLst>
                <a:path w="152284" h="19051">
                  <a:moveTo>
                    <a:pt x="18933" y="19050"/>
                  </a:moveTo>
                  <a:lnTo>
                    <a:pt x="18933" y="19050"/>
                  </a:lnTo>
                  <a:lnTo>
                    <a:pt x="9524" y="19050"/>
                  </a:lnTo>
                  <a:lnTo>
                    <a:pt x="0" y="9642"/>
                  </a:lnTo>
                  <a:lnTo>
                    <a:pt x="47565" y="9525"/>
                  </a:lnTo>
                  <a:lnTo>
                    <a:pt x="93839" y="9525"/>
                  </a:lnTo>
                  <a:lnTo>
                    <a:pt x="136373" y="9525"/>
                  </a:lnTo>
                  <a:lnTo>
                    <a:pt x="142742" y="6703"/>
                  </a:lnTo>
                  <a:lnTo>
                    <a:pt x="152283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25" name="SMARTInkShape-2066"/>
            <p:cNvSpPr/>
            <p:nvPr>
              <p:custDataLst>
                <p:tags r:id="rId95"/>
              </p:custDataLst>
            </p:nvPr>
          </p:nvSpPr>
          <p:spPr>
            <a:xfrm>
              <a:off x="7067943" y="3943467"/>
              <a:ext cx="113908" cy="257059"/>
            </a:xfrm>
            <a:custGeom>
              <a:avLst/>
              <a:gdLst/>
              <a:ahLst/>
              <a:cxnLst/>
              <a:rect l="0" t="0" r="0" b="0"/>
              <a:pathLst>
                <a:path w="113908" h="257059">
                  <a:moveTo>
                    <a:pt x="37707" y="9408"/>
                  </a:moveTo>
                  <a:lnTo>
                    <a:pt x="37707" y="9408"/>
                  </a:lnTo>
                  <a:lnTo>
                    <a:pt x="45907" y="9408"/>
                  </a:lnTo>
                  <a:lnTo>
                    <a:pt x="46349" y="8350"/>
                  </a:lnTo>
                  <a:lnTo>
                    <a:pt x="47222" y="0"/>
                  </a:lnTo>
                  <a:lnTo>
                    <a:pt x="47232" y="47565"/>
                  </a:lnTo>
                  <a:lnTo>
                    <a:pt x="47232" y="50721"/>
                  </a:lnTo>
                  <a:lnTo>
                    <a:pt x="44410" y="57050"/>
                  </a:lnTo>
                  <a:lnTo>
                    <a:pt x="40687" y="63390"/>
                  </a:lnTo>
                  <a:lnTo>
                    <a:pt x="38590" y="73969"/>
                  </a:lnTo>
                  <a:lnTo>
                    <a:pt x="37723" y="116831"/>
                  </a:lnTo>
                  <a:lnTo>
                    <a:pt x="36656" y="127001"/>
                  </a:lnTo>
                  <a:lnTo>
                    <a:pt x="30169" y="144976"/>
                  </a:lnTo>
                  <a:lnTo>
                    <a:pt x="27201" y="186040"/>
                  </a:lnTo>
                  <a:lnTo>
                    <a:pt x="20658" y="199677"/>
                  </a:lnTo>
                  <a:lnTo>
                    <a:pt x="17862" y="221240"/>
                  </a:lnTo>
                  <a:lnTo>
                    <a:pt x="16011" y="223654"/>
                  </a:lnTo>
                  <a:lnTo>
                    <a:pt x="13719" y="225264"/>
                  </a:lnTo>
                  <a:lnTo>
                    <a:pt x="12189" y="227395"/>
                  </a:lnTo>
                  <a:lnTo>
                    <a:pt x="10491" y="232585"/>
                  </a:lnTo>
                  <a:lnTo>
                    <a:pt x="9135" y="256619"/>
                  </a:lnTo>
                  <a:lnTo>
                    <a:pt x="0" y="257047"/>
                  </a:lnTo>
                  <a:lnTo>
                    <a:pt x="22355" y="257058"/>
                  </a:lnTo>
                  <a:lnTo>
                    <a:pt x="24298" y="256000"/>
                  </a:lnTo>
                  <a:lnTo>
                    <a:pt x="25592" y="254236"/>
                  </a:lnTo>
                  <a:lnTo>
                    <a:pt x="26456" y="252001"/>
                  </a:lnTo>
                  <a:lnTo>
                    <a:pt x="28089" y="250512"/>
                  </a:lnTo>
                  <a:lnTo>
                    <a:pt x="32727" y="248857"/>
                  </a:lnTo>
                  <a:lnTo>
                    <a:pt x="44327" y="246737"/>
                  </a:lnTo>
                  <a:lnTo>
                    <a:pt x="53662" y="241064"/>
                  </a:lnTo>
                  <a:lnTo>
                    <a:pt x="66298" y="238612"/>
                  </a:lnTo>
                  <a:lnTo>
                    <a:pt x="73929" y="238127"/>
                  </a:lnTo>
                  <a:lnTo>
                    <a:pt x="83041" y="231485"/>
                  </a:lnTo>
                  <a:lnTo>
                    <a:pt x="93092" y="228879"/>
                  </a:lnTo>
                  <a:lnTo>
                    <a:pt x="113907" y="22848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629" name="SMARTInkShape-Group464"/>
          <p:cNvGrpSpPr/>
          <p:nvPr/>
        </p:nvGrpSpPr>
        <p:grpSpPr>
          <a:xfrm>
            <a:off x="2971800" y="4572003"/>
            <a:ext cx="257176" cy="314285"/>
            <a:chOff x="2971800" y="4572003"/>
            <a:chExt cx="257176" cy="314285"/>
          </a:xfrm>
        </p:grpSpPr>
        <p:sp>
          <p:nvSpPr>
            <p:cNvPr id="26627" name="SMARTInkShape-2067"/>
            <p:cNvSpPr/>
            <p:nvPr>
              <p:custDataLst>
                <p:tags r:id="rId84"/>
              </p:custDataLst>
            </p:nvPr>
          </p:nvSpPr>
          <p:spPr>
            <a:xfrm>
              <a:off x="2971800" y="4714886"/>
              <a:ext cx="257176" cy="171402"/>
            </a:xfrm>
            <a:custGeom>
              <a:avLst/>
              <a:gdLst/>
              <a:ahLst/>
              <a:cxnLst/>
              <a:rect l="0" t="0" r="0" b="0"/>
              <a:pathLst>
                <a:path w="257176" h="171402">
                  <a:moveTo>
                    <a:pt x="28575" y="19039"/>
                  </a:moveTo>
                  <a:lnTo>
                    <a:pt x="28575" y="19039"/>
                  </a:lnTo>
                  <a:lnTo>
                    <a:pt x="23519" y="13982"/>
                  </a:lnTo>
                  <a:lnTo>
                    <a:pt x="18214" y="11500"/>
                  </a:lnTo>
                  <a:lnTo>
                    <a:pt x="15318" y="10838"/>
                  </a:lnTo>
                  <a:lnTo>
                    <a:pt x="13387" y="9338"/>
                  </a:lnTo>
                  <a:lnTo>
                    <a:pt x="11241" y="4850"/>
                  </a:lnTo>
                  <a:lnTo>
                    <a:pt x="9611" y="3229"/>
                  </a:lnTo>
                  <a:lnTo>
                    <a:pt x="38" y="0"/>
                  </a:lnTo>
                  <a:lnTo>
                    <a:pt x="0" y="46359"/>
                  </a:lnTo>
                  <a:lnTo>
                    <a:pt x="2822" y="55170"/>
                  </a:lnTo>
                  <a:lnTo>
                    <a:pt x="6546" y="62613"/>
                  </a:lnTo>
                  <a:lnTo>
                    <a:pt x="21232" y="106982"/>
                  </a:lnTo>
                  <a:lnTo>
                    <a:pt x="26399" y="121649"/>
                  </a:lnTo>
                  <a:lnTo>
                    <a:pt x="28666" y="129202"/>
                  </a:lnTo>
                  <a:lnTo>
                    <a:pt x="45871" y="150470"/>
                  </a:lnTo>
                  <a:lnTo>
                    <a:pt x="65221" y="169984"/>
                  </a:lnTo>
                  <a:lnTo>
                    <a:pt x="74749" y="171311"/>
                  </a:lnTo>
                  <a:lnTo>
                    <a:pt x="80827" y="171401"/>
                  </a:lnTo>
                  <a:lnTo>
                    <a:pt x="82459" y="170355"/>
                  </a:lnTo>
                  <a:lnTo>
                    <a:pt x="83548" y="168600"/>
                  </a:lnTo>
                  <a:lnTo>
                    <a:pt x="84274" y="166371"/>
                  </a:lnTo>
                  <a:lnTo>
                    <a:pt x="85816" y="164886"/>
                  </a:lnTo>
                  <a:lnTo>
                    <a:pt x="90352" y="163234"/>
                  </a:lnTo>
                  <a:lnTo>
                    <a:pt x="101887" y="161117"/>
                  </a:lnTo>
                  <a:lnTo>
                    <a:pt x="120675" y="145690"/>
                  </a:lnTo>
                  <a:lnTo>
                    <a:pt x="130183" y="137469"/>
                  </a:lnTo>
                  <a:lnTo>
                    <a:pt x="142876" y="131333"/>
                  </a:lnTo>
                  <a:lnTo>
                    <a:pt x="165100" y="110997"/>
                  </a:lnTo>
                  <a:lnTo>
                    <a:pt x="193675" y="73403"/>
                  </a:lnTo>
                  <a:lnTo>
                    <a:pt x="200025" y="69659"/>
                  </a:lnTo>
                  <a:lnTo>
                    <a:pt x="206375" y="66937"/>
                  </a:lnTo>
                  <a:lnTo>
                    <a:pt x="212725" y="62199"/>
                  </a:lnTo>
                  <a:lnTo>
                    <a:pt x="216253" y="56567"/>
                  </a:lnTo>
                  <a:lnTo>
                    <a:pt x="217194" y="53581"/>
                  </a:lnTo>
                  <a:lnTo>
                    <a:pt x="218879" y="51593"/>
                  </a:lnTo>
                  <a:lnTo>
                    <a:pt x="223575" y="49382"/>
                  </a:lnTo>
                  <a:lnTo>
                    <a:pt x="225250" y="47735"/>
                  </a:lnTo>
                  <a:lnTo>
                    <a:pt x="227111" y="43081"/>
                  </a:lnTo>
                  <a:lnTo>
                    <a:pt x="228666" y="41417"/>
                  </a:lnTo>
                  <a:lnTo>
                    <a:pt x="233215" y="39568"/>
                  </a:lnTo>
                  <a:lnTo>
                    <a:pt x="257175" y="3808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28" name="SMARTInkShape-2068"/>
            <p:cNvSpPr/>
            <p:nvPr>
              <p:custDataLst>
                <p:tags r:id="rId85"/>
              </p:custDataLst>
            </p:nvPr>
          </p:nvSpPr>
          <p:spPr>
            <a:xfrm>
              <a:off x="3028950" y="4572003"/>
              <a:ext cx="28576" cy="247609"/>
            </a:xfrm>
            <a:custGeom>
              <a:avLst/>
              <a:gdLst/>
              <a:ahLst/>
              <a:cxnLst/>
              <a:rect l="0" t="0" r="0" b="0"/>
              <a:pathLst>
                <a:path w="28576" h="247609">
                  <a:moveTo>
                    <a:pt x="28575" y="66672"/>
                  </a:moveTo>
                  <a:lnTo>
                    <a:pt x="28575" y="66672"/>
                  </a:lnTo>
                  <a:lnTo>
                    <a:pt x="20375" y="58471"/>
                  </a:lnTo>
                  <a:lnTo>
                    <a:pt x="19442" y="52483"/>
                  </a:lnTo>
                  <a:lnTo>
                    <a:pt x="18254" y="50862"/>
                  </a:lnTo>
                  <a:lnTo>
                    <a:pt x="14110" y="49062"/>
                  </a:lnTo>
                  <a:lnTo>
                    <a:pt x="12581" y="47524"/>
                  </a:lnTo>
                  <a:lnTo>
                    <a:pt x="7307" y="37450"/>
                  </a:lnTo>
                  <a:lnTo>
                    <a:pt x="3247" y="31459"/>
                  </a:lnTo>
                  <a:lnTo>
                    <a:pt x="963" y="22137"/>
                  </a:lnTo>
                  <a:lnTo>
                    <a:pt x="0" y="0"/>
                  </a:lnTo>
                  <a:lnTo>
                    <a:pt x="5056" y="5054"/>
                  </a:lnTo>
                  <a:lnTo>
                    <a:pt x="7538" y="10359"/>
                  </a:lnTo>
                  <a:lnTo>
                    <a:pt x="9502" y="52061"/>
                  </a:lnTo>
                  <a:lnTo>
                    <a:pt x="9524" y="96590"/>
                  </a:lnTo>
                  <a:lnTo>
                    <a:pt x="18461" y="140226"/>
                  </a:lnTo>
                  <a:lnTo>
                    <a:pt x="19043" y="187467"/>
                  </a:lnTo>
                  <a:lnTo>
                    <a:pt x="19050" y="233804"/>
                  </a:lnTo>
                  <a:lnTo>
                    <a:pt x="19050" y="247608"/>
                  </a:lnTo>
                  <a:lnTo>
                    <a:pt x="19050" y="2381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635" name="SMARTInkShape-Group465"/>
          <p:cNvGrpSpPr/>
          <p:nvPr/>
        </p:nvGrpSpPr>
        <p:grpSpPr>
          <a:xfrm>
            <a:off x="285788" y="5410203"/>
            <a:ext cx="761963" cy="475818"/>
            <a:chOff x="285788" y="5410203"/>
            <a:chExt cx="761963" cy="475818"/>
          </a:xfrm>
        </p:grpSpPr>
        <p:sp>
          <p:nvSpPr>
            <p:cNvPr id="26630" name="SMARTInkShape-2069"/>
            <p:cNvSpPr/>
            <p:nvPr>
              <p:custDataLst>
                <p:tags r:id="rId79"/>
              </p:custDataLst>
            </p:nvPr>
          </p:nvSpPr>
          <p:spPr>
            <a:xfrm>
              <a:off x="952503" y="5600700"/>
              <a:ext cx="95248" cy="28184"/>
            </a:xfrm>
            <a:custGeom>
              <a:avLst/>
              <a:gdLst/>
              <a:ahLst/>
              <a:cxnLst/>
              <a:rect l="0" t="0" r="0" b="0"/>
              <a:pathLst>
                <a:path w="95248" h="28184">
                  <a:moveTo>
                    <a:pt x="28572" y="0"/>
                  </a:moveTo>
                  <a:lnTo>
                    <a:pt x="28572" y="0"/>
                  </a:lnTo>
                  <a:lnTo>
                    <a:pt x="23515" y="5056"/>
                  </a:lnTo>
                  <a:lnTo>
                    <a:pt x="18211" y="7539"/>
                  </a:lnTo>
                  <a:lnTo>
                    <a:pt x="11238" y="9133"/>
                  </a:lnTo>
                  <a:lnTo>
                    <a:pt x="5" y="19042"/>
                  </a:lnTo>
                  <a:lnTo>
                    <a:pt x="0" y="19047"/>
                  </a:lnTo>
                  <a:lnTo>
                    <a:pt x="5055" y="19050"/>
                  </a:lnTo>
                  <a:lnTo>
                    <a:pt x="6544" y="20108"/>
                  </a:lnTo>
                  <a:lnTo>
                    <a:pt x="7536" y="21872"/>
                  </a:lnTo>
                  <a:lnTo>
                    <a:pt x="8198" y="24106"/>
                  </a:lnTo>
                  <a:lnTo>
                    <a:pt x="9698" y="25595"/>
                  </a:lnTo>
                  <a:lnTo>
                    <a:pt x="14186" y="27251"/>
                  </a:lnTo>
                  <a:lnTo>
                    <a:pt x="22663" y="28183"/>
                  </a:lnTo>
                  <a:lnTo>
                    <a:pt x="28768" y="25578"/>
                  </a:lnTo>
                  <a:lnTo>
                    <a:pt x="35009" y="21951"/>
                  </a:lnTo>
                  <a:lnTo>
                    <a:pt x="45531" y="19910"/>
                  </a:lnTo>
                  <a:lnTo>
                    <a:pt x="73200" y="18067"/>
                  </a:lnTo>
                  <a:lnTo>
                    <a:pt x="95247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31" name="SMARTInkShape-2070"/>
            <p:cNvSpPr/>
            <p:nvPr>
              <p:custDataLst>
                <p:tags r:id="rId80"/>
              </p:custDataLst>
            </p:nvPr>
          </p:nvSpPr>
          <p:spPr>
            <a:xfrm>
              <a:off x="923925" y="5476875"/>
              <a:ext cx="95251" cy="57151"/>
            </a:xfrm>
            <a:custGeom>
              <a:avLst/>
              <a:gdLst/>
              <a:ahLst/>
              <a:cxnLst/>
              <a:rect l="0" t="0" r="0" b="0"/>
              <a:pathLst>
                <a:path w="95251" h="57151">
                  <a:moveTo>
                    <a:pt x="0" y="0"/>
                  </a:moveTo>
                  <a:lnTo>
                    <a:pt x="0" y="0"/>
                  </a:lnTo>
                  <a:lnTo>
                    <a:pt x="8201" y="0"/>
                  </a:lnTo>
                  <a:lnTo>
                    <a:pt x="8642" y="1058"/>
                  </a:lnTo>
                  <a:lnTo>
                    <a:pt x="9409" y="8201"/>
                  </a:lnTo>
                  <a:lnTo>
                    <a:pt x="21766" y="9350"/>
                  </a:lnTo>
                  <a:lnTo>
                    <a:pt x="20860" y="9409"/>
                  </a:lnTo>
                  <a:lnTo>
                    <a:pt x="21315" y="10506"/>
                  </a:lnTo>
                  <a:lnTo>
                    <a:pt x="28230" y="18655"/>
                  </a:lnTo>
                  <a:lnTo>
                    <a:pt x="28473" y="23989"/>
                  </a:lnTo>
                  <a:lnTo>
                    <a:pt x="29565" y="25518"/>
                  </a:lnTo>
                  <a:lnTo>
                    <a:pt x="31352" y="26537"/>
                  </a:lnTo>
                  <a:lnTo>
                    <a:pt x="36767" y="28172"/>
                  </a:lnTo>
                  <a:lnTo>
                    <a:pt x="37508" y="31218"/>
                  </a:lnTo>
                  <a:lnTo>
                    <a:pt x="37705" y="33512"/>
                  </a:lnTo>
                  <a:lnTo>
                    <a:pt x="38895" y="35041"/>
                  </a:lnTo>
                  <a:lnTo>
                    <a:pt x="46266" y="37697"/>
                  </a:lnTo>
                  <a:lnTo>
                    <a:pt x="65224" y="38097"/>
                  </a:lnTo>
                  <a:lnTo>
                    <a:pt x="74749" y="46301"/>
                  </a:lnTo>
                  <a:lnTo>
                    <a:pt x="84274" y="47509"/>
                  </a:lnTo>
                  <a:lnTo>
                    <a:pt x="90351" y="47591"/>
                  </a:lnTo>
                  <a:lnTo>
                    <a:pt x="91985" y="48661"/>
                  </a:lnTo>
                  <a:lnTo>
                    <a:pt x="93073" y="50432"/>
                  </a:lnTo>
                  <a:lnTo>
                    <a:pt x="95250" y="571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32" name="SMARTInkShape-2071"/>
            <p:cNvSpPr/>
            <p:nvPr>
              <p:custDataLst>
                <p:tags r:id="rId81"/>
              </p:custDataLst>
            </p:nvPr>
          </p:nvSpPr>
          <p:spPr>
            <a:xfrm>
              <a:off x="666750" y="5705478"/>
              <a:ext cx="171447" cy="180543"/>
            </a:xfrm>
            <a:custGeom>
              <a:avLst/>
              <a:gdLst/>
              <a:ahLst/>
              <a:cxnLst/>
              <a:rect l="0" t="0" r="0" b="0"/>
              <a:pathLst>
                <a:path w="171447" h="180543">
                  <a:moveTo>
                    <a:pt x="0" y="9522"/>
                  </a:moveTo>
                  <a:lnTo>
                    <a:pt x="0" y="9522"/>
                  </a:lnTo>
                  <a:lnTo>
                    <a:pt x="13258" y="9522"/>
                  </a:lnTo>
                  <a:lnTo>
                    <a:pt x="15188" y="8464"/>
                  </a:lnTo>
                  <a:lnTo>
                    <a:pt x="16475" y="6700"/>
                  </a:lnTo>
                  <a:lnTo>
                    <a:pt x="17334" y="4466"/>
                  </a:lnTo>
                  <a:lnTo>
                    <a:pt x="18964" y="2977"/>
                  </a:lnTo>
                  <a:lnTo>
                    <a:pt x="23598" y="1321"/>
                  </a:lnTo>
                  <a:lnTo>
                    <a:pt x="52243" y="0"/>
                  </a:lnTo>
                  <a:lnTo>
                    <a:pt x="57792" y="2820"/>
                  </a:lnTo>
                  <a:lnTo>
                    <a:pt x="66155" y="9130"/>
                  </a:lnTo>
                  <a:lnTo>
                    <a:pt x="66675" y="42723"/>
                  </a:lnTo>
                  <a:lnTo>
                    <a:pt x="65617" y="44356"/>
                  </a:lnTo>
                  <a:lnTo>
                    <a:pt x="63853" y="45445"/>
                  </a:lnTo>
                  <a:lnTo>
                    <a:pt x="58474" y="47192"/>
                  </a:lnTo>
                  <a:lnTo>
                    <a:pt x="57738" y="50253"/>
                  </a:lnTo>
                  <a:lnTo>
                    <a:pt x="57266" y="55785"/>
                  </a:lnTo>
                  <a:lnTo>
                    <a:pt x="56169" y="56240"/>
                  </a:lnTo>
                  <a:lnTo>
                    <a:pt x="47628" y="57147"/>
                  </a:lnTo>
                  <a:lnTo>
                    <a:pt x="61814" y="57147"/>
                  </a:lnTo>
                  <a:lnTo>
                    <a:pt x="67337" y="59969"/>
                  </a:lnTo>
                  <a:lnTo>
                    <a:pt x="73319" y="63692"/>
                  </a:lnTo>
                  <a:lnTo>
                    <a:pt x="82637" y="66848"/>
                  </a:lnTo>
                  <a:lnTo>
                    <a:pt x="123411" y="92617"/>
                  </a:lnTo>
                  <a:lnTo>
                    <a:pt x="129991" y="95137"/>
                  </a:lnTo>
                  <a:lnTo>
                    <a:pt x="162513" y="121604"/>
                  </a:lnTo>
                  <a:lnTo>
                    <a:pt x="165492" y="122343"/>
                  </a:lnTo>
                  <a:lnTo>
                    <a:pt x="167478" y="123895"/>
                  </a:lnTo>
                  <a:lnTo>
                    <a:pt x="170927" y="131893"/>
                  </a:lnTo>
                  <a:lnTo>
                    <a:pt x="171446" y="150946"/>
                  </a:lnTo>
                  <a:lnTo>
                    <a:pt x="170389" y="151430"/>
                  </a:lnTo>
                  <a:lnTo>
                    <a:pt x="166392" y="151967"/>
                  </a:lnTo>
                  <a:lnTo>
                    <a:pt x="164903" y="153169"/>
                  </a:lnTo>
                  <a:lnTo>
                    <a:pt x="163249" y="157327"/>
                  </a:lnTo>
                  <a:lnTo>
                    <a:pt x="161749" y="158857"/>
                  </a:lnTo>
                  <a:lnTo>
                    <a:pt x="151738" y="164139"/>
                  </a:lnTo>
                  <a:lnTo>
                    <a:pt x="135616" y="177707"/>
                  </a:lnTo>
                  <a:lnTo>
                    <a:pt x="126731" y="180005"/>
                  </a:lnTo>
                  <a:lnTo>
                    <a:pt x="120530" y="180542"/>
                  </a:lnTo>
                  <a:lnTo>
                    <a:pt x="118453" y="179628"/>
                  </a:lnTo>
                  <a:lnTo>
                    <a:pt x="117069" y="177959"/>
                  </a:lnTo>
                  <a:lnTo>
                    <a:pt x="116146" y="175788"/>
                  </a:lnTo>
                  <a:lnTo>
                    <a:pt x="114472" y="174341"/>
                  </a:lnTo>
                  <a:lnTo>
                    <a:pt x="104182" y="169196"/>
                  </a:lnTo>
                  <a:lnTo>
                    <a:pt x="95250" y="1619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33" name="SMARTInkShape-2072"/>
            <p:cNvSpPr/>
            <p:nvPr>
              <p:custDataLst>
                <p:tags r:id="rId82"/>
              </p:custDataLst>
            </p:nvPr>
          </p:nvSpPr>
          <p:spPr>
            <a:xfrm>
              <a:off x="285788" y="5676900"/>
              <a:ext cx="171413" cy="19051"/>
            </a:xfrm>
            <a:custGeom>
              <a:avLst/>
              <a:gdLst/>
              <a:ahLst/>
              <a:cxnLst/>
              <a:rect l="0" t="0" r="0" b="0"/>
              <a:pathLst>
                <a:path w="171413" h="19051">
                  <a:moveTo>
                    <a:pt x="38062" y="0"/>
                  </a:moveTo>
                  <a:lnTo>
                    <a:pt x="38062" y="0"/>
                  </a:lnTo>
                  <a:lnTo>
                    <a:pt x="33006" y="5056"/>
                  </a:lnTo>
                  <a:lnTo>
                    <a:pt x="27701" y="7539"/>
                  </a:lnTo>
                  <a:lnTo>
                    <a:pt x="92" y="9525"/>
                  </a:lnTo>
                  <a:lnTo>
                    <a:pt x="0" y="14581"/>
                  </a:lnTo>
                  <a:lnTo>
                    <a:pt x="1046" y="16070"/>
                  </a:lnTo>
                  <a:lnTo>
                    <a:pt x="2801" y="17064"/>
                  </a:lnTo>
                  <a:lnTo>
                    <a:pt x="9665" y="18788"/>
                  </a:lnTo>
                  <a:lnTo>
                    <a:pt x="55143" y="19049"/>
                  </a:lnTo>
                  <a:lnTo>
                    <a:pt x="99740" y="19050"/>
                  </a:lnTo>
                  <a:lnTo>
                    <a:pt x="145155" y="19050"/>
                  </a:lnTo>
                  <a:lnTo>
                    <a:pt x="171412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34" name="SMARTInkShape-2073"/>
            <p:cNvSpPr/>
            <p:nvPr>
              <p:custDataLst>
                <p:tags r:id="rId83"/>
              </p:custDataLst>
            </p:nvPr>
          </p:nvSpPr>
          <p:spPr>
            <a:xfrm>
              <a:off x="371475" y="5410203"/>
              <a:ext cx="190501" cy="380998"/>
            </a:xfrm>
            <a:custGeom>
              <a:avLst/>
              <a:gdLst/>
              <a:ahLst/>
              <a:cxnLst/>
              <a:rect l="0" t="0" r="0" b="0"/>
              <a:pathLst>
                <a:path w="190501" h="380998">
                  <a:moveTo>
                    <a:pt x="57150" y="9522"/>
                  </a:moveTo>
                  <a:lnTo>
                    <a:pt x="57150" y="9522"/>
                  </a:lnTo>
                  <a:lnTo>
                    <a:pt x="57150" y="1321"/>
                  </a:lnTo>
                  <a:lnTo>
                    <a:pt x="56092" y="880"/>
                  </a:lnTo>
                  <a:lnTo>
                    <a:pt x="39458" y="0"/>
                  </a:lnTo>
                  <a:lnTo>
                    <a:pt x="39006" y="1057"/>
                  </a:lnTo>
                  <a:lnTo>
                    <a:pt x="37065" y="25507"/>
                  </a:lnTo>
                  <a:lnTo>
                    <a:pt x="30566" y="38119"/>
                  </a:lnTo>
                  <a:lnTo>
                    <a:pt x="28627" y="83147"/>
                  </a:lnTo>
                  <a:lnTo>
                    <a:pt x="27540" y="91987"/>
                  </a:lnTo>
                  <a:lnTo>
                    <a:pt x="20377" y="121054"/>
                  </a:lnTo>
                  <a:lnTo>
                    <a:pt x="18069" y="166179"/>
                  </a:lnTo>
                  <a:lnTo>
                    <a:pt x="10414" y="211841"/>
                  </a:lnTo>
                  <a:lnTo>
                    <a:pt x="8545" y="250745"/>
                  </a:lnTo>
                  <a:lnTo>
                    <a:pt x="593" y="292445"/>
                  </a:lnTo>
                  <a:lnTo>
                    <a:pt x="7" y="339428"/>
                  </a:lnTo>
                  <a:lnTo>
                    <a:pt x="0" y="380556"/>
                  </a:lnTo>
                  <a:lnTo>
                    <a:pt x="44535" y="380997"/>
                  </a:lnTo>
                  <a:lnTo>
                    <a:pt x="50838" y="380997"/>
                  </a:lnTo>
                  <a:lnTo>
                    <a:pt x="57167" y="378175"/>
                  </a:lnTo>
                  <a:lnTo>
                    <a:pt x="63507" y="374452"/>
                  </a:lnTo>
                  <a:lnTo>
                    <a:pt x="76202" y="372060"/>
                  </a:lnTo>
                  <a:lnTo>
                    <a:pt x="123651" y="371477"/>
                  </a:lnTo>
                  <a:lnTo>
                    <a:pt x="165099" y="371472"/>
                  </a:lnTo>
                  <a:lnTo>
                    <a:pt x="171449" y="368650"/>
                  </a:lnTo>
                  <a:lnTo>
                    <a:pt x="177800" y="364927"/>
                  </a:lnTo>
                  <a:lnTo>
                    <a:pt x="184150" y="363271"/>
                  </a:lnTo>
                  <a:lnTo>
                    <a:pt x="186267" y="361771"/>
                  </a:lnTo>
                  <a:lnTo>
                    <a:pt x="187678" y="359713"/>
                  </a:lnTo>
                  <a:lnTo>
                    <a:pt x="190500" y="3524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642" name="SMARTInkShape-Group466"/>
          <p:cNvGrpSpPr/>
          <p:nvPr/>
        </p:nvGrpSpPr>
        <p:grpSpPr>
          <a:xfrm>
            <a:off x="1343025" y="5048264"/>
            <a:ext cx="1771651" cy="781026"/>
            <a:chOff x="1343025" y="5048264"/>
            <a:chExt cx="1771651" cy="781026"/>
          </a:xfrm>
        </p:grpSpPr>
        <p:sp>
          <p:nvSpPr>
            <p:cNvPr id="26636" name="SMARTInkShape-2074"/>
            <p:cNvSpPr/>
            <p:nvPr>
              <p:custDataLst>
                <p:tags r:id="rId73"/>
              </p:custDataLst>
            </p:nvPr>
          </p:nvSpPr>
          <p:spPr>
            <a:xfrm>
              <a:off x="2972192" y="5543550"/>
              <a:ext cx="142484" cy="19048"/>
            </a:xfrm>
            <a:custGeom>
              <a:avLst/>
              <a:gdLst/>
              <a:ahLst/>
              <a:cxnLst/>
              <a:rect l="0" t="0" r="0" b="0"/>
              <a:pathLst>
                <a:path w="142484" h="19048">
                  <a:moveTo>
                    <a:pt x="9133" y="0"/>
                  </a:moveTo>
                  <a:lnTo>
                    <a:pt x="9133" y="0"/>
                  </a:lnTo>
                  <a:lnTo>
                    <a:pt x="9133" y="5056"/>
                  </a:lnTo>
                  <a:lnTo>
                    <a:pt x="8075" y="6545"/>
                  </a:lnTo>
                  <a:lnTo>
                    <a:pt x="6311" y="7539"/>
                  </a:lnTo>
                  <a:lnTo>
                    <a:pt x="4077" y="8201"/>
                  </a:lnTo>
                  <a:lnTo>
                    <a:pt x="2587" y="9701"/>
                  </a:lnTo>
                  <a:lnTo>
                    <a:pt x="0" y="17609"/>
                  </a:lnTo>
                  <a:lnTo>
                    <a:pt x="928" y="18090"/>
                  </a:lnTo>
                  <a:lnTo>
                    <a:pt x="31490" y="19047"/>
                  </a:lnTo>
                  <a:lnTo>
                    <a:pt x="37766" y="16227"/>
                  </a:lnTo>
                  <a:lnTo>
                    <a:pt x="44084" y="12503"/>
                  </a:lnTo>
                  <a:lnTo>
                    <a:pt x="54649" y="10408"/>
                  </a:lnTo>
                  <a:lnTo>
                    <a:pt x="88116" y="9559"/>
                  </a:lnTo>
                  <a:lnTo>
                    <a:pt x="94684" y="6718"/>
                  </a:lnTo>
                  <a:lnTo>
                    <a:pt x="101131" y="2986"/>
                  </a:lnTo>
                  <a:lnTo>
                    <a:pt x="113892" y="589"/>
                  </a:lnTo>
                  <a:lnTo>
                    <a:pt x="142483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37" name="SMARTInkShape-2075"/>
            <p:cNvSpPr/>
            <p:nvPr>
              <p:custDataLst>
                <p:tags r:id="rId74"/>
              </p:custDataLst>
            </p:nvPr>
          </p:nvSpPr>
          <p:spPr>
            <a:xfrm>
              <a:off x="2943235" y="5410200"/>
              <a:ext cx="123816" cy="28576"/>
            </a:xfrm>
            <a:custGeom>
              <a:avLst/>
              <a:gdLst/>
              <a:ahLst/>
              <a:cxnLst/>
              <a:rect l="0" t="0" r="0" b="0"/>
              <a:pathLst>
                <a:path w="123816" h="28576">
                  <a:moveTo>
                    <a:pt x="9515" y="9525"/>
                  </a:moveTo>
                  <a:lnTo>
                    <a:pt x="9515" y="9525"/>
                  </a:lnTo>
                  <a:lnTo>
                    <a:pt x="0" y="9525"/>
                  </a:lnTo>
                  <a:lnTo>
                    <a:pt x="9123" y="392"/>
                  </a:lnTo>
                  <a:lnTo>
                    <a:pt x="55378" y="0"/>
                  </a:lnTo>
                  <a:lnTo>
                    <a:pt x="70242" y="0"/>
                  </a:lnTo>
                  <a:lnTo>
                    <a:pt x="76369" y="2822"/>
                  </a:lnTo>
                  <a:lnTo>
                    <a:pt x="83869" y="8201"/>
                  </a:lnTo>
                  <a:lnTo>
                    <a:pt x="93754" y="9409"/>
                  </a:lnTo>
                  <a:lnTo>
                    <a:pt x="99856" y="9491"/>
                  </a:lnTo>
                  <a:lnTo>
                    <a:pt x="101493" y="10561"/>
                  </a:lnTo>
                  <a:lnTo>
                    <a:pt x="102583" y="12332"/>
                  </a:lnTo>
                  <a:lnTo>
                    <a:pt x="103310" y="14571"/>
                  </a:lnTo>
                  <a:lnTo>
                    <a:pt x="104854" y="16064"/>
                  </a:lnTo>
                  <a:lnTo>
                    <a:pt x="112838" y="18657"/>
                  </a:lnTo>
                  <a:lnTo>
                    <a:pt x="113644" y="21698"/>
                  </a:lnTo>
                  <a:lnTo>
                    <a:pt x="113860" y="23990"/>
                  </a:lnTo>
                  <a:lnTo>
                    <a:pt x="115062" y="25519"/>
                  </a:lnTo>
                  <a:lnTo>
                    <a:pt x="123815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38" name="SMARTInkShape-2076"/>
            <p:cNvSpPr/>
            <p:nvPr>
              <p:custDataLst>
                <p:tags r:id="rId75"/>
              </p:custDataLst>
            </p:nvPr>
          </p:nvSpPr>
          <p:spPr>
            <a:xfrm>
              <a:off x="1952625" y="5695989"/>
              <a:ext cx="95251" cy="133301"/>
            </a:xfrm>
            <a:custGeom>
              <a:avLst/>
              <a:gdLst/>
              <a:ahLst/>
              <a:cxnLst/>
              <a:rect l="0" t="0" r="0" b="0"/>
              <a:pathLst>
                <a:path w="95251" h="133301">
                  <a:moveTo>
                    <a:pt x="0" y="28536"/>
                  </a:moveTo>
                  <a:lnTo>
                    <a:pt x="0" y="28536"/>
                  </a:lnTo>
                  <a:lnTo>
                    <a:pt x="0" y="74682"/>
                  </a:lnTo>
                  <a:lnTo>
                    <a:pt x="6546" y="83473"/>
                  </a:lnTo>
                  <a:lnTo>
                    <a:pt x="9133" y="93456"/>
                  </a:lnTo>
                  <a:lnTo>
                    <a:pt x="9515" y="109355"/>
                  </a:lnTo>
                  <a:lnTo>
                    <a:pt x="12342" y="114903"/>
                  </a:lnTo>
                  <a:lnTo>
                    <a:pt x="27217" y="131942"/>
                  </a:lnTo>
                  <a:lnTo>
                    <a:pt x="36656" y="133191"/>
                  </a:lnTo>
                  <a:lnTo>
                    <a:pt x="46174" y="133300"/>
                  </a:lnTo>
                  <a:lnTo>
                    <a:pt x="54943" y="126763"/>
                  </a:lnTo>
                  <a:lnTo>
                    <a:pt x="60755" y="125109"/>
                  </a:lnTo>
                  <a:lnTo>
                    <a:pt x="62729" y="123610"/>
                  </a:lnTo>
                  <a:lnTo>
                    <a:pt x="83082" y="95153"/>
                  </a:lnTo>
                  <a:lnTo>
                    <a:pt x="85609" y="88835"/>
                  </a:lnTo>
                  <a:lnTo>
                    <a:pt x="91923" y="79329"/>
                  </a:lnTo>
                  <a:lnTo>
                    <a:pt x="94264" y="69809"/>
                  </a:lnTo>
                  <a:lnTo>
                    <a:pt x="95248" y="22186"/>
                  </a:lnTo>
                  <a:lnTo>
                    <a:pt x="95250" y="11367"/>
                  </a:lnTo>
                  <a:lnTo>
                    <a:pt x="90193" y="4987"/>
                  </a:lnTo>
                  <a:lnTo>
                    <a:pt x="84889" y="2195"/>
                  </a:lnTo>
                  <a:lnTo>
                    <a:pt x="66602" y="157"/>
                  </a:lnTo>
                  <a:lnTo>
                    <a:pt x="53961" y="0"/>
                  </a:lnTo>
                  <a:lnTo>
                    <a:pt x="51849" y="1045"/>
                  </a:lnTo>
                  <a:lnTo>
                    <a:pt x="50441" y="2800"/>
                  </a:lnTo>
                  <a:lnTo>
                    <a:pt x="47818" y="7573"/>
                  </a:lnTo>
                  <a:lnTo>
                    <a:pt x="13735" y="44421"/>
                  </a:lnTo>
                  <a:lnTo>
                    <a:pt x="9525" y="5711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39" name="SMARTInkShape-2077"/>
            <p:cNvSpPr/>
            <p:nvPr>
              <p:custDataLst>
                <p:tags r:id="rId76"/>
              </p:custDataLst>
            </p:nvPr>
          </p:nvSpPr>
          <p:spPr>
            <a:xfrm>
              <a:off x="1714500" y="5585772"/>
              <a:ext cx="180976" cy="233966"/>
            </a:xfrm>
            <a:custGeom>
              <a:avLst/>
              <a:gdLst/>
              <a:ahLst/>
              <a:cxnLst/>
              <a:rect l="0" t="0" r="0" b="0"/>
              <a:pathLst>
                <a:path w="180976" h="233966">
                  <a:moveTo>
                    <a:pt x="0" y="91128"/>
                  </a:moveTo>
                  <a:lnTo>
                    <a:pt x="0" y="91128"/>
                  </a:lnTo>
                  <a:lnTo>
                    <a:pt x="0" y="54506"/>
                  </a:lnTo>
                  <a:lnTo>
                    <a:pt x="6546" y="45715"/>
                  </a:lnTo>
                  <a:lnTo>
                    <a:pt x="9133" y="35733"/>
                  </a:lnTo>
                  <a:lnTo>
                    <a:pt x="10322" y="35148"/>
                  </a:lnTo>
                  <a:lnTo>
                    <a:pt x="23987" y="33992"/>
                  </a:lnTo>
                  <a:lnTo>
                    <a:pt x="25517" y="35046"/>
                  </a:lnTo>
                  <a:lnTo>
                    <a:pt x="26536" y="36806"/>
                  </a:lnTo>
                  <a:lnTo>
                    <a:pt x="27216" y="39039"/>
                  </a:lnTo>
                  <a:lnTo>
                    <a:pt x="28727" y="40526"/>
                  </a:lnTo>
                  <a:lnTo>
                    <a:pt x="33228" y="42180"/>
                  </a:lnTo>
                  <a:lnTo>
                    <a:pt x="34853" y="43679"/>
                  </a:lnTo>
                  <a:lnTo>
                    <a:pt x="45449" y="62749"/>
                  </a:lnTo>
                  <a:lnTo>
                    <a:pt x="57301" y="107181"/>
                  </a:lnTo>
                  <a:lnTo>
                    <a:pt x="72936" y="151365"/>
                  </a:lnTo>
                  <a:lnTo>
                    <a:pt x="76291" y="163187"/>
                  </a:lnTo>
                  <a:lnTo>
                    <a:pt x="82460" y="174450"/>
                  </a:lnTo>
                  <a:lnTo>
                    <a:pt x="85816" y="189665"/>
                  </a:lnTo>
                  <a:lnTo>
                    <a:pt x="93073" y="204823"/>
                  </a:lnTo>
                  <a:lnTo>
                    <a:pt x="94820" y="212952"/>
                  </a:lnTo>
                  <a:lnTo>
                    <a:pt x="112856" y="232548"/>
                  </a:lnTo>
                  <a:lnTo>
                    <a:pt x="122374" y="233875"/>
                  </a:lnTo>
                  <a:lnTo>
                    <a:pt x="128452" y="233965"/>
                  </a:lnTo>
                  <a:lnTo>
                    <a:pt x="130085" y="232919"/>
                  </a:lnTo>
                  <a:lnTo>
                    <a:pt x="131173" y="231164"/>
                  </a:lnTo>
                  <a:lnTo>
                    <a:pt x="131899" y="228935"/>
                  </a:lnTo>
                  <a:lnTo>
                    <a:pt x="133441" y="227450"/>
                  </a:lnTo>
                  <a:lnTo>
                    <a:pt x="137977" y="225798"/>
                  </a:lnTo>
                  <a:lnTo>
                    <a:pt x="139610" y="224300"/>
                  </a:lnTo>
                  <a:lnTo>
                    <a:pt x="141424" y="219813"/>
                  </a:lnTo>
                  <a:lnTo>
                    <a:pt x="143647" y="208308"/>
                  </a:lnTo>
                  <a:lnTo>
                    <a:pt x="149336" y="198991"/>
                  </a:lnTo>
                  <a:lnTo>
                    <a:pt x="151795" y="186361"/>
                  </a:lnTo>
                  <a:lnTo>
                    <a:pt x="153189" y="178963"/>
                  </a:lnTo>
                  <a:lnTo>
                    <a:pt x="159886" y="156965"/>
                  </a:lnTo>
                  <a:lnTo>
                    <a:pt x="164568" y="127168"/>
                  </a:lnTo>
                  <a:lnTo>
                    <a:pt x="170091" y="108478"/>
                  </a:lnTo>
                  <a:lnTo>
                    <a:pt x="171435" y="62744"/>
                  </a:lnTo>
                  <a:lnTo>
                    <a:pt x="171450" y="26335"/>
                  </a:lnTo>
                  <a:lnTo>
                    <a:pt x="166393" y="19954"/>
                  </a:lnTo>
                  <a:lnTo>
                    <a:pt x="165962" y="18279"/>
                  </a:lnTo>
                  <a:lnTo>
                    <a:pt x="166733" y="17162"/>
                  </a:lnTo>
                  <a:lnTo>
                    <a:pt x="168305" y="16417"/>
                  </a:lnTo>
                  <a:lnTo>
                    <a:pt x="169354" y="14863"/>
                  </a:lnTo>
                  <a:lnTo>
                    <a:pt x="171368" y="5834"/>
                  </a:lnTo>
                  <a:lnTo>
                    <a:pt x="171426" y="474"/>
                  </a:lnTo>
                  <a:lnTo>
                    <a:pt x="172492" y="0"/>
                  </a:lnTo>
                  <a:lnTo>
                    <a:pt x="180975" y="540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40" name="SMARTInkShape-2078"/>
            <p:cNvSpPr/>
            <p:nvPr>
              <p:custDataLst>
                <p:tags r:id="rId77"/>
              </p:custDataLst>
            </p:nvPr>
          </p:nvSpPr>
          <p:spPr>
            <a:xfrm>
              <a:off x="1762126" y="5048264"/>
              <a:ext cx="123825" cy="314309"/>
            </a:xfrm>
            <a:custGeom>
              <a:avLst/>
              <a:gdLst/>
              <a:ahLst/>
              <a:cxnLst/>
              <a:rect l="0" t="0" r="0" b="0"/>
              <a:pathLst>
                <a:path w="123825" h="314309">
                  <a:moveTo>
                    <a:pt x="66674" y="19036"/>
                  </a:moveTo>
                  <a:lnTo>
                    <a:pt x="66674" y="19036"/>
                  </a:lnTo>
                  <a:lnTo>
                    <a:pt x="71731" y="13980"/>
                  </a:lnTo>
                  <a:lnTo>
                    <a:pt x="74213" y="8675"/>
                  </a:lnTo>
                  <a:lnTo>
                    <a:pt x="74875" y="5779"/>
                  </a:lnTo>
                  <a:lnTo>
                    <a:pt x="76375" y="3848"/>
                  </a:lnTo>
                  <a:lnTo>
                    <a:pt x="85597" y="31"/>
                  </a:lnTo>
                  <a:lnTo>
                    <a:pt x="85687" y="0"/>
                  </a:lnTo>
                  <a:lnTo>
                    <a:pt x="85713" y="5047"/>
                  </a:lnTo>
                  <a:lnTo>
                    <a:pt x="82897" y="10349"/>
                  </a:lnTo>
                  <a:lnTo>
                    <a:pt x="79176" y="16233"/>
                  </a:lnTo>
                  <a:lnTo>
                    <a:pt x="76022" y="25496"/>
                  </a:lnTo>
                  <a:lnTo>
                    <a:pt x="69914" y="36002"/>
                  </a:lnTo>
                  <a:lnTo>
                    <a:pt x="58599" y="82702"/>
                  </a:lnTo>
                  <a:lnTo>
                    <a:pt x="42045" y="126996"/>
                  </a:lnTo>
                  <a:lnTo>
                    <a:pt x="30791" y="171436"/>
                  </a:lnTo>
                  <a:lnTo>
                    <a:pt x="28501" y="183078"/>
                  </a:lnTo>
                  <a:lnTo>
                    <a:pt x="22320" y="196640"/>
                  </a:lnTo>
                  <a:lnTo>
                    <a:pt x="10976" y="239521"/>
                  </a:lnTo>
                  <a:lnTo>
                    <a:pt x="8752" y="260184"/>
                  </a:lnTo>
                  <a:lnTo>
                    <a:pt x="1361" y="278948"/>
                  </a:lnTo>
                  <a:lnTo>
                    <a:pt x="0" y="312856"/>
                  </a:lnTo>
                  <a:lnTo>
                    <a:pt x="1058" y="313342"/>
                  </a:lnTo>
                  <a:lnTo>
                    <a:pt x="17691" y="314308"/>
                  </a:lnTo>
                  <a:lnTo>
                    <a:pt x="26385" y="307764"/>
                  </a:lnTo>
                  <a:lnTo>
                    <a:pt x="35216" y="305669"/>
                  </a:lnTo>
                  <a:lnTo>
                    <a:pt x="41404" y="305178"/>
                  </a:lnTo>
                  <a:lnTo>
                    <a:pt x="43477" y="303989"/>
                  </a:lnTo>
                  <a:lnTo>
                    <a:pt x="44859" y="302137"/>
                  </a:lnTo>
                  <a:lnTo>
                    <a:pt x="45781" y="299846"/>
                  </a:lnTo>
                  <a:lnTo>
                    <a:pt x="47454" y="298317"/>
                  </a:lnTo>
                  <a:lnTo>
                    <a:pt x="52134" y="296619"/>
                  </a:lnTo>
                  <a:lnTo>
                    <a:pt x="63763" y="294472"/>
                  </a:lnTo>
                  <a:lnTo>
                    <a:pt x="73102" y="288795"/>
                  </a:lnTo>
                  <a:lnTo>
                    <a:pt x="85739" y="286339"/>
                  </a:lnTo>
                  <a:lnTo>
                    <a:pt x="123824" y="28573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41" name="SMARTInkShape-2079"/>
            <p:cNvSpPr/>
            <p:nvPr>
              <p:custDataLst>
                <p:tags r:id="rId78"/>
              </p:custDataLst>
            </p:nvPr>
          </p:nvSpPr>
          <p:spPr>
            <a:xfrm>
              <a:off x="1343025" y="5400675"/>
              <a:ext cx="1504951" cy="114301"/>
            </a:xfrm>
            <a:custGeom>
              <a:avLst/>
              <a:gdLst/>
              <a:ahLst/>
              <a:cxnLst/>
              <a:rect l="0" t="0" r="0" b="0"/>
              <a:pathLst>
                <a:path w="1504951" h="114301">
                  <a:moveTo>
                    <a:pt x="0" y="114300"/>
                  </a:moveTo>
                  <a:lnTo>
                    <a:pt x="0" y="114300"/>
                  </a:lnTo>
                  <a:lnTo>
                    <a:pt x="9132" y="105167"/>
                  </a:lnTo>
                  <a:lnTo>
                    <a:pt x="14465" y="104891"/>
                  </a:lnTo>
                  <a:lnTo>
                    <a:pt x="15994" y="103794"/>
                  </a:lnTo>
                  <a:lnTo>
                    <a:pt x="17012" y="102004"/>
                  </a:lnTo>
                  <a:lnTo>
                    <a:pt x="17692" y="99752"/>
                  </a:lnTo>
                  <a:lnTo>
                    <a:pt x="19203" y="98251"/>
                  </a:lnTo>
                  <a:lnTo>
                    <a:pt x="27131" y="95645"/>
                  </a:lnTo>
                  <a:lnTo>
                    <a:pt x="73032" y="95250"/>
                  </a:lnTo>
                  <a:lnTo>
                    <a:pt x="115136" y="95250"/>
                  </a:lnTo>
                  <a:lnTo>
                    <a:pt x="162535" y="95250"/>
                  </a:lnTo>
                  <a:lnTo>
                    <a:pt x="203266" y="95250"/>
                  </a:lnTo>
                  <a:lnTo>
                    <a:pt x="244202" y="87049"/>
                  </a:lnTo>
                  <a:lnTo>
                    <a:pt x="290752" y="85841"/>
                  </a:lnTo>
                  <a:lnTo>
                    <a:pt x="334034" y="85742"/>
                  </a:lnTo>
                  <a:lnTo>
                    <a:pt x="362145" y="82908"/>
                  </a:lnTo>
                  <a:lnTo>
                    <a:pt x="400089" y="77525"/>
                  </a:lnTo>
                  <a:lnTo>
                    <a:pt x="444703" y="69916"/>
                  </a:lnTo>
                  <a:lnTo>
                    <a:pt x="488010" y="64493"/>
                  </a:lnTo>
                  <a:lnTo>
                    <a:pt x="524538" y="59325"/>
                  </a:lnTo>
                  <a:lnTo>
                    <a:pt x="562171" y="54972"/>
                  </a:lnTo>
                  <a:lnTo>
                    <a:pt x="607758" y="49076"/>
                  </a:lnTo>
                  <a:lnTo>
                    <a:pt x="654940" y="41366"/>
                  </a:lnTo>
                  <a:lnTo>
                    <a:pt x="693472" y="38009"/>
                  </a:lnTo>
                  <a:lnTo>
                    <a:pt x="736874" y="31841"/>
                  </a:lnTo>
                  <a:lnTo>
                    <a:pt x="777016" y="28484"/>
                  </a:lnTo>
                  <a:lnTo>
                    <a:pt x="816779" y="22316"/>
                  </a:lnTo>
                  <a:lnTo>
                    <a:pt x="860545" y="18959"/>
                  </a:lnTo>
                  <a:lnTo>
                    <a:pt x="900795" y="12791"/>
                  </a:lnTo>
                  <a:lnTo>
                    <a:pt x="940590" y="9434"/>
                  </a:lnTo>
                  <a:lnTo>
                    <a:pt x="984367" y="3266"/>
                  </a:lnTo>
                  <a:lnTo>
                    <a:pt x="1025677" y="967"/>
                  </a:lnTo>
                  <a:lnTo>
                    <a:pt x="1069902" y="287"/>
                  </a:lnTo>
                  <a:lnTo>
                    <a:pt x="1110288" y="85"/>
                  </a:lnTo>
                  <a:lnTo>
                    <a:pt x="1149065" y="26"/>
                  </a:lnTo>
                  <a:lnTo>
                    <a:pt x="1187366" y="8"/>
                  </a:lnTo>
                  <a:lnTo>
                    <a:pt x="1225525" y="2"/>
                  </a:lnTo>
                  <a:lnTo>
                    <a:pt x="1263643" y="0"/>
                  </a:lnTo>
                  <a:lnTo>
                    <a:pt x="1301748" y="0"/>
                  </a:lnTo>
                  <a:lnTo>
                    <a:pt x="1338791" y="1058"/>
                  </a:lnTo>
                  <a:lnTo>
                    <a:pt x="1380289" y="7539"/>
                  </a:lnTo>
                  <a:lnTo>
                    <a:pt x="1419060" y="14189"/>
                  </a:lnTo>
                  <a:lnTo>
                    <a:pt x="1464006" y="18410"/>
                  </a:lnTo>
                  <a:lnTo>
                    <a:pt x="1504950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643" name="SMARTInkShape-2080"/>
          <p:cNvSpPr/>
          <p:nvPr>
            <p:custDataLst>
              <p:tags r:id="rId10"/>
            </p:custDataLst>
          </p:nvPr>
        </p:nvSpPr>
        <p:spPr>
          <a:xfrm>
            <a:off x="3343275" y="5200650"/>
            <a:ext cx="2228851" cy="238010"/>
          </a:xfrm>
          <a:custGeom>
            <a:avLst/>
            <a:gdLst/>
            <a:ahLst/>
            <a:cxnLst/>
            <a:rect l="0" t="0" r="0" b="0"/>
            <a:pathLst>
              <a:path w="2228851" h="238010">
                <a:moveTo>
                  <a:pt x="0" y="228600"/>
                </a:moveTo>
                <a:lnTo>
                  <a:pt x="0" y="228600"/>
                </a:lnTo>
                <a:lnTo>
                  <a:pt x="0" y="236801"/>
                </a:lnTo>
                <a:lnTo>
                  <a:pt x="1058" y="237242"/>
                </a:lnTo>
                <a:lnTo>
                  <a:pt x="8201" y="238009"/>
                </a:lnTo>
                <a:lnTo>
                  <a:pt x="8642" y="236989"/>
                </a:lnTo>
                <a:lnTo>
                  <a:pt x="9408" y="229913"/>
                </a:lnTo>
                <a:lnTo>
                  <a:pt x="12295" y="229184"/>
                </a:lnTo>
                <a:lnTo>
                  <a:pt x="36349" y="228603"/>
                </a:lnTo>
                <a:lnTo>
                  <a:pt x="45359" y="222055"/>
                </a:lnTo>
                <a:lnTo>
                  <a:pt x="54244" y="219958"/>
                </a:lnTo>
                <a:lnTo>
                  <a:pt x="69885" y="219191"/>
                </a:lnTo>
                <a:lnTo>
                  <a:pt x="76216" y="216304"/>
                </a:lnTo>
                <a:lnTo>
                  <a:pt x="82557" y="212551"/>
                </a:lnTo>
                <a:lnTo>
                  <a:pt x="95251" y="210143"/>
                </a:lnTo>
                <a:lnTo>
                  <a:pt x="102659" y="208755"/>
                </a:lnTo>
                <a:lnTo>
                  <a:pt x="125676" y="201383"/>
                </a:lnTo>
                <a:lnTo>
                  <a:pt x="140496" y="199236"/>
                </a:lnTo>
                <a:lnTo>
                  <a:pt x="163742" y="191859"/>
                </a:lnTo>
                <a:lnTo>
                  <a:pt x="196946" y="189521"/>
                </a:lnTo>
                <a:lnTo>
                  <a:pt x="225856" y="182309"/>
                </a:lnTo>
                <a:lnTo>
                  <a:pt x="244364" y="180180"/>
                </a:lnTo>
                <a:lnTo>
                  <a:pt x="267305" y="173488"/>
                </a:lnTo>
                <a:lnTo>
                  <a:pt x="311186" y="171569"/>
                </a:lnTo>
                <a:lnTo>
                  <a:pt x="330010" y="170416"/>
                </a:lnTo>
                <a:lnTo>
                  <a:pt x="359168" y="163252"/>
                </a:lnTo>
                <a:lnTo>
                  <a:pt x="403248" y="162003"/>
                </a:lnTo>
                <a:lnTo>
                  <a:pt x="447676" y="161930"/>
                </a:lnTo>
                <a:lnTo>
                  <a:pt x="460375" y="160869"/>
                </a:lnTo>
                <a:lnTo>
                  <a:pt x="498475" y="153283"/>
                </a:lnTo>
                <a:lnTo>
                  <a:pt x="517525" y="151604"/>
                </a:lnTo>
                <a:lnTo>
                  <a:pt x="556683" y="143782"/>
                </a:lnTo>
                <a:lnTo>
                  <a:pt x="602367" y="142954"/>
                </a:lnTo>
                <a:lnTo>
                  <a:pt x="622038" y="141841"/>
                </a:lnTo>
                <a:lnTo>
                  <a:pt x="666923" y="134235"/>
                </a:lnTo>
                <a:lnTo>
                  <a:pt x="708820" y="133428"/>
                </a:lnTo>
                <a:lnTo>
                  <a:pt x="755803" y="132299"/>
                </a:lnTo>
                <a:lnTo>
                  <a:pt x="802313" y="124708"/>
                </a:lnTo>
                <a:lnTo>
                  <a:pt x="847837" y="122844"/>
                </a:lnTo>
                <a:lnTo>
                  <a:pt x="887303" y="115634"/>
                </a:lnTo>
                <a:lnTo>
                  <a:pt x="930823" y="114476"/>
                </a:lnTo>
                <a:lnTo>
                  <a:pt x="971400" y="114323"/>
                </a:lnTo>
                <a:lnTo>
                  <a:pt x="1011094" y="114303"/>
                </a:lnTo>
                <a:lnTo>
                  <a:pt x="1046977" y="113242"/>
                </a:lnTo>
                <a:lnTo>
                  <a:pt x="1087212" y="106099"/>
                </a:lnTo>
                <a:lnTo>
                  <a:pt x="1133654" y="104950"/>
                </a:lnTo>
                <a:lnTo>
                  <a:pt x="1181124" y="103739"/>
                </a:lnTo>
                <a:lnTo>
                  <a:pt x="1223672" y="96577"/>
                </a:lnTo>
                <a:lnTo>
                  <a:pt x="1263671" y="94454"/>
                </a:lnTo>
                <a:lnTo>
                  <a:pt x="1305973" y="87083"/>
                </a:lnTo>
                <a:lnTo>
                  <a:pt x="1349778" y="85993"/>
                </a:lnTo>
                <a:lnTo>
                  <a:pt x="1390102" y="85779"/>
                </a:lnTo>
                <a:lnTo>
                  <a:pt x="1433699" y="80679"/>
                </a:lnTo>
                <a:lnTo>
                  <a:pt x="1475471" y="77085"/>
                </a:lnTo>
                <a:lnTo>
                  <a:pt x="1517118" y="73552"/>
                </a:lnTo>
                <a:lnTo>
                  <a:pt x="1560742" y="68033"/>
                </a:lnTo>
                <a:lnTo>
                  <a:pt x="1607536" y="65886"/>
                </a:lnTo>
                <a:lnTo>
                  <a:pt x="1654723" y="59189"/>
                </a:lnTo>
                <a:lnTo>
                  <a:pt x="1699988" y="52496"/>
                </a:lnTo>
                <a:lnTo>
                  <a:pt x="1743148" y="47529"/>
                </a:lnTo>
                <a:lnTo>
                  <a:pt x="1778963" y="41365"/>
                </a:lnTo>
                <a:lnTo>
                  <a:pt x="1816384" y="39067"/>
                </a:lnTo>
                <a:lnTo>
                  <a:pt x="1854285" y="37328"/>
                </a:lnTo>
                <a:lnTo>
                  <a:pt x="1892325" y="31640"/>
                </a:lnTo>
                <a:lnTo>
                  <a:pt x="1929349" y="28425"/>
                </a:lnTo>
                <a:lnTo>
                  <a:pt x="1973662" y="21216"/>
                </a:lnTo>
                <a:lnTo>
                  <a:pt x="2017812" y="19478"/>
                </a:lnTo>
                <a:lnTo>
                  <a:pt x="2063652" y="12587"/>
                </a:lnTo>
                <a:lnTo>
                  <a:pt x="2107200" y="10130"/>
                </a:lnTo>
                <a:lnTo>
                  <a:pt x="2151198" y="9645"/>
                </a:lnTo>
                <a:lnTo>
                  <a:pt x="2190463" y="3003"/>
                </a:lnTo>
                <a:lnTo>
                  <a:pt x="2228850" y="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662" name="SMARTInkShape-Group468"/>
          <p:cNvGrpSpPr/>
          <p:nvPr/>
        </p:nvGrpSpPr>
        <p:grpSpPr>
          <a:xfrm>
            <a:off x="3448084" y="4695825"/>
            <a:ext cx="1800168" cy="523876"/>
            <a:chOff x="3448084" y="4695825"/>
            <a:chExt cx="1800168" cy="523876"/>
          </a:xfrm>
        </p:grpSpPr>
        <p:sp>
          <p:nvSpPr>
            <p:cNvPr id="26644" name="SMARTInkShape-2081"/>
            <p:cNvSpPr/>
            <p:nvPr>
              <p:custDataLst>
                <p:tags r:id="rId55"/>
              </p:custDataLst>
            </p:nvPr>
          </p:nvSpPr>
          <p:spPr>
            <a:xfrm>
              <a:off x="5181600" y="4695825"/>
              <a:ext cx="66652" cy="485776"/>
            </a:xfrm>
            <a:custGeom>
              <a:avLst/>
              <a:gdLst/>
              <a:ahLst/>
              <a:cxnLst/>
              <a:rect l="0" t="0" r="0" b="0"/>
              <a:pathLst>
                <a:path w="66652" h="485776">
                  <a:moveTo>
                    <a:pt x="0" y="0"/>
                  </a:moveTo>
                  <a:lnTo>
                    <a:pt x="0" y="0"/>
                  </a:lnTo>
                  <a:lnTo>
                    <a:pt x="0" y="32157"/>
                  </a:lnTo>
                  <a:lnTo>
                    <a:pt x="11759" y="76464"/>
                  </a:lnTo>
                  <a:lnTo>
                    <a:pt x="16890" y="95328"/>
                  </a:lnTo>
                  <a:lnTo>
                    <a:pt x="21232" y="114323"/>
                  </a:lnTo>
                  <a:lnTo>
                    <a:pt x="25312" y="128068"/>
                  </a:lnTo>
                  <a:lnTo>
                    <a:pt x="35894" y="174801"/>
                  </a:lnTo>
                  <a:lnTo>
                    <a:pt x="44994" y="210212"/>
                  </a:lnTo>
                  <a:lnTo>
                    <a:pt x="49668" y="235500"/>
                  </a:lnTo>
                  <a:lnTo>
                    <a:pt x="54933" y="259219"/>
                  </a:lnTo>
                  <a:lnTo>
                    <a:pt x="57916" y="298523"/>
                  </a:lnTo>
                  <a:lnTo>
                    <a:pt x="65312" y="343328"/>
                  </a:lnTo>
                  <a:lnTo>
                    <a:pt x="66496" y="387759"/>
                  </a:lnTo>
                  <a:lnTo>
                    <a:pt x="66651" y="428457"/>
                  </a:lnTo>
                  <a:lnTo>
                    <a:pt x="63848" y="459362"/>
                  </a:lnTo>
                  <a:lnTo>
                    <a:pt x="57150" y="485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45" name="SMARTInkShape-2082"/>
            <p:cNvSpPr/>
            <p:nvPr>
              <p:custDataLst>
                <p:tags r:id="rId56"/>
              </p:custDataLst>
            </p:nvPr>
          </p:nvSpPr>
          <p:spPr>
            <a:xfrm>
              <a:off x="5153025" y="5029200"/>
              <a:ext cx="38101" cy="114262"/>
            </a:xfrm>
            <a:custGeom>
              <a:avLst/>
              <a:gdLst/>
              <a:ahLst/>
              <a:cxnLst/>
              <a:rect l="0" t="0" r="0" b="0"/>
              <a:pathLst>
                <a:path w="38101" h="114262">
                  <a:moveTo>
                    <a:pt x="38100" y="0"/>
                  </a:moveTo>
                  <a:lnTo>
                    <a:pt x="38100" y="0"/>
                  </a:lnTo>
                  <a:lnTo>
                    <a:pt x="23635" y="14465"/>
                  </a:lnTo>
                  <a:lnTo>
                    <a:pt x="21087" y="19833"/>
                  </a:lnTo>
                  <a:lnTo>
                    <a:pt x="19452" y="26848"/>
                  </a:lnTo>
                  <a:lnTo>
                    <a:pt x="14112" y="33119"/>
                  </a:lnTo>
                  <a:lnTo>
                    <a:pt x="11564" y="41531"/>
                  </a:lnTo>
                  <a:lnTo>
                    <a:pt x="9927" y="54065"/>
                  </a:lnTo>
                  <a:lnTo>
                    <a:pt x="2039" y="67105"/>
                  </a:lnTo>
                  <a:lnTo>
                    <a:pt x="0" y="112811"/>
                  </a:lnTo>
                  <a:lnTo>
                    <a:pt x="1059" y="113308"/>
                  </a:lnTo>
                  <a:lnTo>
                    <a:pt x="17333" y="114261"/>
                  </a:lnTo>
                  <a:lnTo>
                    <a:pt x="32157" y="101039"/>
                  </a:lnTo>
                  <a:lnTo>
                    <a:pt x="35458" y="95001"/>
                  </a:lnTo>
                  <a:lnTo>
                    <a:pt x="38100" y="857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46" name="SMARTInkShape-2083"/>
            <p:cNvSpPr/>
            <p:nvPr>
              <p:custDataLst>
                <p:tags r:id="rId57"/>
              </p:custDataLst>
            </p:nvPr>
          </p:nvSpPr>
          <p:spPr>
            <a:xfrm>
              <a:off x="4905378" y="5029200"/>
              <a:ext cx="200023" cy="9526"/>
            </a:xfrm>
            <a:custGeom>
              <a:avLst/>
              <a:gdLst/>
              <a:ahLst/>
              <a:cxnLst/>
              <a:rect l="0" t="0" r="0" b="0"/>
              <a:pathLst>
                <a:path w="200023" h="9526">
                  <a:moveTo>
                    <a:pt x="9522" y="0"/>
                  </a:moveTo>
                  <a:lnTo>
                    <a:pt x="9522" y="0"/>
                  </a:lnTo>
                  <a:lnTo>
                    <a:pt x="0" y="9522"/>
                  </a:lnTo>
                  <a:lnTo>
                    <a:pt x="45658" y="9525"/>
                  </a:lnTo>
                  <a:lnTo>
                    <a:pt x="91167" y="9525"/>
                  </a:lnTo>
                  <a:lnTo>
                    <a:pt x="136119" y="9525"/>
                  </a:lnTo>
                  <a:lnTo>
                    <a:pt x="182420" y="9525"/>
                  </a:lnTo>
                  <a:lnTo>
                    <a:pt x="200022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47" name="SMARTInkShape-2084"/>
            <p:cNvSpPr/>
            <p:nvPr>
              <p:custDataLst>
                <p:tags r:id="rId58"/>
              </p:custDataLst>
            </p:nvPr>
          </p:nvSpPr>
          <p:spPr>
            <a:xfrm>
              <a:off x="5000625" y="4810517"/>
              <a:ext cx="114301" cy="371083"/>
            </a:xfrm>
            <a:custGeom>
              <a:avLst/>
              <a:gdLst/>
              <a:ahLst/>
              <a:cxnLst/>
              <a:rect l="0" t="0" r="0" b="0"/>
              <a:pathLst>
                <a:path w="114301" h="371083">
                  <a:moveTo>
                    <a:pt x="28575" y="9133"/>
                  </a:moveTo>
                  <a:lnTo>
                    <a:pt x="28575" y="9133"/>
                  </a:lnTo>
                  <a:lnTo>
                    <a:pt x="28575" y="0"/>
                  </a:lnTo>
                  <a:lnTo>
                    <a:pt x="28575" y="4781"/>
                  </a:lnTo>
                  <a:lnTo>
                    <a:pt x="22930" y="10021"/>
                  </a:lnTo>
                  <a:lnTo>
                    <a:pt x="7116" y="22009"/>
                  </a:lnTo>
                  <a:lnTo>
                    <a:pt x="3163" y="28261"/>
                  </a:lnTo>
                  <a:lnTo>
                    <a:pt x="938" y="37731"/>
                  </a:lnTo>
                  <a:lnTo>
                    <a:pt x="55" y="78248"/>
                  </a:lnTo>
                  <a:lnTo>
                    <a:pt x="5" y="119915"/>
                  </a:lnTo>
                  <a:lnTo>
                    <a:pt x="0" y="162324"/>
                  </a:lnTo>
                  <a:lnTo>
                    <a:pt x="0" y="208204"/>
                  </a:lnTo>
                  <a:lnTo>
                    <a:pt x="0" y="251129"/>
                  </a:lnTo>
                  <a:lnTo>
                    <a:pt x="0" y="296085"/>
                  </a:lnTo>
                  <a:lnTo>
                    <a:pt x="0" y="341831"/>
                  </a:lnTo>
                  <a:lnTo>
                    <a:pt x="0" y="369315"/>
                  </a:lnTo>
                  <a:lnTo>
                    <a:pt x="1058" y="369904"/>
                  </a:lnTo>
                  <a:lnTo>
                    <a:pt x="17716" y="371082"/>
                  </a:lnTo>
                  <a:lnTo>
                    <a:pt x="26391" y="364536"/>
                  </a:lnTo>
                  <a:lnTo>
                    <a:pt x="32190" y="362882"/>
                  </a:lnTo>
                  <a:lnTo>
                    <a:pt x="34160" y="361382"/>
                  </a:lnTo>
                  <a:lnTo>
                    <a:pt x="36349" y="356893"/>
                  </a:lnTo>
                  <a:lnTo>
                    <a:pt x="37990" y="355273"/>
                  </a:lnTo>
                  <a:lnTo>
                    <a:pt x="42638" y="353473"/>
                  </a:lnTo>
                  <a:lnTo>
                    <a:pt x="51204" y="352460"/>
                  </a:lnTo>
                  <a:lnTo>
                    <a:pt x="53186" y="351259"/>
                  </a:lnTo>
                  <a:lnTo>
                    <a:pt x="54507" y="349401"/>
                  </a:lnTo>
                  <a:lnTo>
                    <a:pt x="57034" y="344513"/>
                  </a:lnTo>
                  <a:lnTo>
                    <a:pt x="61685" y="338813"/>
                  </a:lnTo>
                  <a:lnTo>
                    <a:pt x="67280" y="335574"/>
                  </a:lnTo>
                  <a:lnTo>
                    <a:pt x="84551" y="328439"/>
                  </a:lnTo>
                  <a:lnTo>
                    <a:pt x="88117" y="325720"/>
                  </a:lnTo>
                  <a:lnTo>
                    <a:pt x="110253" y="298034"/>
                  </a:lnTo>
                  <a:lnTo>
                    <a:pt x="114300" y="28535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48" name="SMARTInkShape-2085"/>
            <p:cNvSpPr/>
            <p:nvPr>
              <p:custDataLst>
                <p:tags r:id="rId59"/>
              </p:custDataLst>
            </p:nvPr>
          </p:nvSpPr>
          <p:spPr>
            <a:xfrm>
              <a:off x="4838703" y="4981575"/>
              <a:ext cx="47623" cy="160158"/>
            </a:xfrm>
            <a:custGeom>
              <a:avLst/>
              <a:gdLst/>
              <a:ahLst/>
              <a:cxnLst/>
              <a:rect l="0" t="0" r="0" b="0"/>
              <a:pathLst>
                <a:path w="47623" h="160158">
                  <a:moveTo>
                    <a:pt x="19047" y="0"/>
                  </a:moveTo>
                  <a:lnTo>
                    <a:pt x="19047" y="0"/>
                  </a:lnTo>
                  <a:lnTo>
                    <a:pt x="19047" y="5056"/>
                  </a:lnTo>
                  <a:lnTo>
                    <a:pt x="16225" y="10361"/>
                  </a:lnTo>
                  <a:lnTo>
                    <a:pt x="3237" y="26315"/>
                  </a:lnTo>
                  <a:lnTo>
                    <a:pt x="957" y="35196"/>
                  </a:lnTo>
                  <a:lnTo>
                    <a:pt x="0" y="79376"/>
                  </a:lnTo>
                  <a:lnTo>
                    <a:pt x="2820" y="85725"/>
                  </a:lnTo>
                  <a:lnTo>
                    <a:pt x="6544" y="92075"/>
                  </a:lnTo>
                  <a:lnTo>
                    <a:pt x="18407" y="132762"/>
                  </a:lnTo>
                  <a:lnTo>
                    <a:pt x="18920" y="140877"/>
                  </a:lnTo>
                  <a:lnTo>
                    <a:pt x="36377" y="160157"/>
                  </a:lnTo>
                  <a:lnTo>
                    <a:pt x="38009" y="159688"/>
                  </a:lnTo>
                  <a:lnTo>
                    <a:pt x="47622" y="1524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49" name="SMARTInkShape-2086"/>
            <p:cNvSpPr/>
            <p:nvPr>
              <p:custDataLst>
                <p:tags r:id="rId60"/>
              </p:custDataLst>
            </p:nvPr>
          </p:nvSpPr>
          <p:spPr>
            <a:xfrm>
              <a:off x="4791075" y="5038725"/>
              <a:ext cx="152401" cy="38101"/>
            </a:xfrm>
            <a:custGeom>
              <a:avLst/>
              <a:gdLst/>
              <a:ahLst/>
              <a:cxnLst/>
              <a:rect l="0" t="0" r="0" b="0"/>
              <a:pathLst>
                <a:path w="152401" h="38101">
                  <a:moveTo>
                    <a:pt x="0" y="28575"/>
                  </a:moveTo>
                  <a:lnTo>
                    <a:pt x="0" y="28575"/>
                  </a:lnTo>
                  <a:lnTo>
                    <a:pt x="0" y="38097"/>
                  </a:lnTo>
                  <a:lnTo>
                    <a:pt x="44531" y="38100"/>
                  </a:lnTo>
                  <a:lnTo>
                    <a:pt x="50836" y="38100"/>
                  </a:lnTo>
                  <a:lnTo>
                    <a:pt x="57167" y="35278"/>
                  </a:lnTo>
                  <a:lnTo>
                    <a:pt x="64796" y="29899"/>
                  </a:lnTo>
                  <a:lnTo>
                    <a:pt x="74967" y="28837"/>
                  </a:lnTo>
                  <a:lnTo>
                    <a:pt x="89357" y="27594"/>
                  </a:lnTo>
                  <a:lnTo>
                    <a:pt x="107592" y="20384"/>
                  </a:lnTo>
                  <a:lnTo>
                    <a:pt x="120579" y="18255"/>
                  </a:lnTo>
                  <a:lnTo>
                    <a:pt x="133336" y="11563"/>
                  </a:lnTo>
                  <a:lnTo>
                    <a:pt x="136516" y="10883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50" name="SMARTInkShape-2087"/>
            <p:cNvSpPr/>
            <p:nvPr>
              <p:custDataLst>
                <p:tags r:id="rId61"/>
              </p:custDataLst>
            </p:nvPr>
          </p:nvSpPr>
          <p:spPr>
            <a:xfrm>
              <a:off x="4676775" y="5105516"/>
              <a:ext cx="123826" cy="114185"/>
            </a:xfrm>
            <a:custGeom>
              <a:avLst/>
              <a:gdLst/>
              <a:ahLst/>
              <a:cxnLst/>
              <a:rect l="0" t="0" r="0" b="0"/>
              <a:pathLst>
                <a:path w="123826" h="114185">
                  <a:moveTo>
                    <a:pt x="0" y="9409"/>
                  </a:moveTo>
                  <a:lnTo>
                    <a:pt x="0" y="9409"/>
                  </a:lnTo>
                  <a:lnTo>
                    <a:pt x="0" y="0"/>
                  </a:lnTo>
                  <a:lnTo>
                    <a:pt x="9409" y="9293"/>
                  </a:lnTo>
                  <a:lnTo>
                    <a:pt x="9515" y="17600"/>
                  </a:lnTo>
                  <a:lnTo>
                    <a:pt x="16069" y="26275"/>
                  </a:lnTo>
                  <a:lnTo>
                    <a:pt x="18167" y="35102"/>
                  </a:lnTo>
                  <a:lnTo>
                    <a:pt x="18657" y="41290"/>
                  </a:lnTo>
                  <a:lnTo>
                    <a:pt x="17730" y="43362"/>
                  </a:lnTo>
                  <a:lnTo>
                    <a:pt x="16053" y="44745"/>
                  </a:lnTo>
                  <a:lnTo>
                    <a:pt x="13877" y="45666"/>
                  </a:lnTo>
                  <a:lnTo>
                    <a:pt x="12426" y="47340"/>
                  </a:lnTo>
                  <a:lnTo>
                    <a:pt x="10815" y="52020"/>
                  </a:lnTo>
                  <a:lnTo>
                    <a:pt x="9558" y="79293"/>
                  </a:lnTo>
                  <a:lnTo>
                    <a:pt x="8488" y="81400"/>
                  </a:lnTo>
                  <a:lnTo>
                    <a:pt x="6717" y="82802"/>
                  </a:lnTo>
                  <a:lnTo>
                    <a:pt x="4479" y="83738"/>
                  </a:lnTo>
                  <a:lnTo>
                    <a:pt x="2986" y="85419"/>
                  </a:lnTo>
                  <a:lnTo>
                    <a:pt x="393" y="93646"/>
                  </a:lnTo>
                  <a:lnTo>
                    <a:pt x="0" y="114064"/>
                  </a:lnTo>
                  <a:lnTo>
                    <a:pt x="41705" y="114184"/>
                  </a:lnTo>
                  <a:lnTo>
                    <a:pt x="47816" y="111362"/>
                  </a:lnTo>
                  <a:lnTo>
                    <a:pt x="54060" y="107639"/>
                  </a:lnTo>
                  <a:lnTo>
                    <a:pt x="82912" y="96492"/>
                  </a:lnTo>
                  <a:lnTo>
                    <a:pt x="92774" y="88856"/>
                  </a:lnTo>
                  <a:lnTo>
                    <a:pt x="101807" y="85513"/>
                  </a:lnTo>
                  <a:lnTo>
                    <a:pt x="123825" y="6655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51" name="SMARTInkShape-2088"/>
            <p:cNvSpPr/>
            <p:nvPr>
              <p:custDataLst>
                <p:tags r:id="rId62"/>
              </p:custDataLst>
            </p:nvPr>
          </p:nvSpPr>
          <p:spPr>
            <a:xfrm>
              <a:off x="4438687" y="5076825"/>
              <a:ext cx="152364" cy="9526"/>
            </a:xfrm>
            <a:custGeom>
              <a:avLst/>
              <a:gdLst/>
              <a:ahLst/>
              <a:cxnLst/>
              <a:rect l="0" t="0" r="0" b="0"/>
              <a:pathLst>
                <a:path w="152364" h="9526">
                  <a:moveTo>
                    <a:pt x="28538" y="9525"/>
                  </a:moveTo>
                  <a:lnTo>
                    <a:pt x="28538" y="9525"/>
                  </a:lnTo>
                  <a:lnTo>
                    <a:pt x="0" y="9525"/>
                  </a:lnTo>
                  <a:lnTo>
                    <a:pt x="47605" y="9525"/>
                  </a:lnTo>
                  <a:lnTo>
                    <a:pt x="69814" y="9525"/>
                  </a:lnTo>
                  <a:lnTo>
                    <a:pt x="76163" y="6703"/>
                  </a:lnTo>
                  <a:lnTo>
                    <a:pt x="79338" y="4469"/>
                  </a:lnTo>
                  <a:lnTo>
                    <a:pt x="93919" y="1324"/>
                  </a:lnTo>
                  <a:lnTo>
                    <a:pt x="139640" y="7"/>
                  </a:lnTo>
                  <a:lnTo>
                    <a:pt x="152363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52" name="SMARTInkShape-2089"/>
            <p:cNvSpPr/>
            <p:nvPr>
              <p:custDataLst>
                <p:tags r:id="rId63"/>
              </p:custDataLst>
            </p:nvPr>
          </p:nvSpPr>
          <p:spPr>
            <a:xfrm>
              <a:off x="4476750" y="4914900"/>
              <a:ext cx="114301" cy="304801"/>
            </a:xfrm>
            <a:custGeom>
              <a:avLst/>
              <a:gdLst/>
              <a:ahLst/>
              <a:cxnLst/>
              <a:rect l="0" t="0" r="0" b="0"/>
              <a:pathLst>
                <a:path w="114301" h="304801">
                  <a:moveTo>
                    <a:pt x="0" y="0"/>
                  </a:moveTo>
                  <a:lnTo>
                    <a:pt x="0" y="0"/>
                  </a:lnTo>
                  <a:lnTo>
                    <a:pt x="0" y="5056"/>
                  </a:lnTo>
                  <a:lnTo>
                    <a:pt x="2822" y="10361"/>
                  </a:lnTo>
                  <a:lnTo>
                    <a:pt x="6545" y="16247"/>
                  </a:lnTo>
                  <a:lnTo>
                    <a:pt x="9701" y="25510"/>
                  </a:lnTo>
                  <a:lnTo>
                    <a:pt x="15810" y="34958"/>
                  </a:lnTo>
                  <a:lnTo>
                    <a:pt x="18090" y="45518"/>
                  </a:lnTo>
                  <a:lnTo>
                    <a:pt x="19025" y="91990"/>
                  </a:lnTo>
                  <a:lnTo>
                    <a:pt x="20101" y="108866"/>
                  </a:lnTo>
                  <a:lnTo>
                    <a:pt x="27692" y="146131"/>
                  </a:lnTo>
                  <a:lnTo>
                    <a:pt x="28523" y="190505"/>
                  </a:lnTo>
                  <a:lnTo>
                    <a:pt x="28573" y="234754"/>
                  </a:lnTo>
                  <a:lnTo>
                    <a:pt x="28575" y="279270"/>
                  </a:lnTo>
                  <a:lnTo>
                    <a:pt x="28575" y="304764"/>
                  </a:lnTo>
                  <a:lnTo>
                    <a:pt x="37707" y="304800"/>
                  </a:lnTo>
                  <a:lnTo>
                    <a:pt x="46267" y="296599"/>
                  </a:lnTo>
                  <a:lnTo>
                    <a:pt x="47223" y="290611"/>
                  </a:lnTo>
                  <a:lnTo>
                    <a:pt x="48414" y="288990"/>
                  </a:lnTo>
                  <a:lnTo>
                    <a:pt x="52563" y="287191"/>
                  </a:lnTo>
                  <a:lnTo>
                    <a:pt x="54091" y="285652"/>
                  </a:lnTo>
                  <a:lnTo>
                    <a:pt x="55792" y="281120"/>
                  </a:lnTo>
                  <a:lnTo>
                    <a:pt x="57302" y="279488"/>
                  </a:lnTo>
                  <a:lnTo>
                    <a:pt x="61804" y="277676"/>
                  </a:lnTo>
                  <a:lnTo>
                    <a:pt x="63428" y="276134"/>
                  </a:lnTo>
                  <a:lnTo>
                    <a:pt x="65232" y="271598"/>
                  </a:lnTo>
                  <a:lnTo>
                    <a:pt x="66771" y="269965"/>
                  </a:lnTo>
                  <a:lnTo>
                    <a:pt x="71304" y="268151"/>
                  </a:lnTo>
                  <a:lnTo>
                    <a:pt x="72935" y="266609"/>
                  </a:lnTo>
                  <a:lnTo>
                    <a:pt x="74749" y="262074"/>
                  </a:lnTo>
                  <a:lnTo>
                    <a:pt x="76291" y="260441"/>
                  </a:lnTo>
                  <a:lnTo>
                    <a:pt x="93496" y="249101"/>
                  </a:lnTo>
                  <a:lnTo>
                    <a:pt x="114300" y="2286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53" name="SMARTInkShape-2090"/>
            <p:cNvSpPr/>
            <p:nvPr>
              <p:custDataLst>
                <p:tags r:id="rId64"/>
              </p:custDataLst>
            </p:nvPr>
          </p:nvSpPr>
          <p:spPr>
            <a:xfrm>
              <a:off x="4334054" y="4821008"/>
              <a:ext cx="85547" cy="398693"/>
            </a:xfrm>
            <a:custGeom>
              <a:avLst/>
              <a:gdLst/>
              <a:ahLst/>
              <a:cxnLst/>
              <a:rect l="0" t="0" r="0" b="0"/>
              <a:pathLst>
                <a:path w="85547" h="398693">
                  <a:moveTo>
                    <a:pt x="28396" y="17692"/>
                  </a:moveTo>
                  <a:lnTo>
                    <a:pt x="28396" y="17692"/>
                  </a:lnTo>
                  <a:lnTo>
                    <a:pt x="28396" y="0"/>
                  </a:lnTo>
                  <a:lnTo>
                    <a:pt x="28396" y="46284"/>
                  </a:lnTo>
                  <a:lnTo>
                    <a:pt x="28396" y="49454"/>
                  </a:lnTo>
                  <a:lnTo>
                    <a:pt x="19459" y="94140"/>
                  </a:lnTo>
                  <a:lnTo>
                    <a:pt x="16223" y="115838"/>
                  </a:lnTo>
                  <a:lnTo>
                    <a:pt x="10253" y="154403"/>
                  </a:lnTo>
                  <a:lnTo>
                    <a:pt x="6703" y="186984"/>
                  </a:lnTo>
                  <a:lnTo>
                    <a:pt x="1860" y="210375"/>
                  </a:lnTo>
                  <a:lnTo>
                    <a:pt x="0" y="255173"/>
                  </a:lnTo>
                  <a:lnTo>
                    <a:pt x="903" y="287482"/>
                  </a:lnTo>
                  <a:lnTo>
                    <a:pt x="8955" y="333307"/>
                  </a:lnTo>
                  <a:lnTo>
                    <a:pt x="19023" y="365949"/>
                  </a:lnTo>
                  <a:lnTo>
                    <a:pt x="32009" y="382687"/>
                  </a:lnTo>
                  <a:lnTo>
                    <a:pt x="38116" y="386287"/>
                  </a:lnTo>
                  <a:lnTo>
                    <a:pt x="44357" y="388945"/>
                  </a:lnTo>
                  <a:lnTo>
                    <a:pt x="53822" y="395334"/>
                  </a:lnTo>
                  <a:lnTo>
                    <a:pt x="63328" y="397697"/>
                  </a:lnTo>
                  <a:lnTo>
                    <a:pt x="85546" y="39869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54" name="SMARTInkShape-2091"/>
            <p:cNvSpPr/>
            <p:nvPr>
              <p:custDataLst>
                <p:tags r:id="rId65"/>
              </p:custDataLst>
            </p:nvPr>
          </p:nvSpPr>
          <p:spPr>
            <a:xfrm>
              <a:off x="4162459" y="5086350"/>
              <a:ext cx="95217" cy="104766"/>
            </a:xfrm>
            <a:custGeom>
              <a:avLst/>
              <a:gdLst/>
              <a:ahLst/>
              <a:cxnLst/>
              <a:rect l="0" t="0" r="0" b="0"/>
              <a:pathLst>
                <a:path w="95217" h="104766">
                  <a:moveTo>
                    <a:pt x="9491" y="0"/>
                  </a:moveTo>
                  <a:lnTo>
                    <a:pt x="9491" y="0"/>
                  </a:lnTo>
                  <a:lnTo>
                    <a:pt x="0" y="0"/>
                  </a:lnTo>
                  <a:lnTo>
                    <a:pt x="17658" y="0"/>
                  </a:lnTo>
                  <a:lnTo>
                    <a:pt x="18110" y="1058"/>
                  </a:lnTo>
                  <a:lnTo>
                    <a:pt x="18613" y="5056"/>
                  </a:lnTo>
                  <a:lnTo>
                    <a:pt x="19806" y="6545"/>
                  </a:lnTo>
                  <a:lnTo>
                    <a:pt x="27182" y="9133"/>
                  </a:lnTo>
                  <a:lnTo>
                    <a:pt x="27937" y="12173"/>
                  </a:lnTo>
                  <a:lnTo>
                    <a:pt x="28422" y="17692"/>
                  </a:lnTo>
                  <a:lnTo>
                    <a:pt x="36732" y="27132"/>
                  </a:lnTo>
                  <a:lnTo>
                    <a:pt x="37949" y="36649"/>
                  </a:lnTo>
                  <a:lnTo>
                    <a:pt x="38066" y="61687"/>
                  </a:lnTo>
                  <a:lnTo>
                    <a:pt x="35244" y="67280"/>
                  </a:lnTo>
                  <a:lnTo>
                    <a:pt x="29865" y="74438"/>
                  </a:lnTo>
                  <a:lnTo>
                    <a:pt x="28657" y="84246"/>
                  </a:lnTo>
                  <a:lnTo>
                    <a:pt x="28541" y="104658"/>
                  </a:lnTo>
                  <a:lnTo>
                    <a:pt x="36742" y="104765"/>
                  </a:lnTo>
                  <a:lnTo>
                    <a:pt x="46150" y="96573"/>
                  </a:lnTo>
                  <a:lnTo>
                    <a:pt x="65779" y="90310"/>
                  </a:lnTo>
                  <a:lnTo>
                    <a:pt x="69241" y="87723"/>
                  </a:lnTo>
                  <a:lnTo>
                    <a:pt x="73088" y="82027"/>
                  </a:lnTo>
                  <a:lnTo>
                    <a:pt x="76231" y="80085"/>
                  </a:lnTo>
                  <a:lnTo>
                    <a:pt x="95216" y="762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55" name="SMARTInkShape-2092"/>
            <p:cNvSpPr/>
            <p:nvPr>
              <p:custDataLst>
                <p:tags r:id="rId66"/>
              </p:custDataLst>
            </p:nvPr>
          </p:nvSpPr>
          <p:spPr>
            <a:xfrm>
              <a:off x="3952876" y="5000625"/>
              <a:ext cx="142875" cy="47626"/>
            </a:xfrm>
            <a:custGeom>
              <a:avLst/>
              <a:gdLst/>
              <a:ahLst/>
              <a:cxnLst/>
              <a:rect l="0" t="0" r="0" b="0"/>
              <a:pathLst>
                <a:path w="142875" h="47626">
                  <a:moveTo>
                    <a:pt x="38099" y="0"/>
                  </a:moveTo>
                  <a:lnTo>
                    <a:pt x="38099" y="0"/>
                  </a:lnTo>
                  <a:lnTo>
                    <a:pt x="33043" y="5056"/>
                  </a:lnTo>
                  <a:lnTo>
                    <a:pt x="27738" y="7539"/>
                  </a:lnTo>
                  <a:lnTo>
                    <a:pt x="5942" y="9491"/>
                  </a:lnTo>
                  <a:lnTo>
                    <a:pt x="3962" y="10561"/>
                  </a:lnTo>
                  <a:lnTo>
                    <a:pt x="2641" y="12332"/>
                  </a:lnTo>
                  <a:lnTo>
                    <a:pt x="154" y="18657"/>
                  </a:lnTo>
                  <a:lnTo>
                    <a:pt x="0" y="28456"/>
                  </a:lnTo>
                  <a:lnTo>
                    <a:pt x="5056" y="28539"/>
                  </a:lnTo>
                  <a:lnTo>
                    <a:pt x="6545" y="29609"/>
                  </a:lnTo>
                  <a:lnTo>
                    <a:pt x="9132" y="36773"/>
                  </a:lnTo>
                  <a:lnTo>
                    <a:pt x="12173" y="37511"/>
                  </a:lnTo>
                  <a:lnTo>
                    <a:pt x="42612" y="38097"/>
                  </a:lnTo>
                  <a:lnTo>
                    <a:pt x="48219" y="40920"/>
                  </a:lnTo>
                  <a:lnTo>
                    <a:pt x="54239" y="44645"/>
                  </a:lnTo>
                  <a:lnTo>
                    <a:pt x="64635" y="46742"/>
                  </a:lnTo>
                  <a:lnTo>
                    <a:pt x="112105" y="47618"/>
                  </a:lnTo>
                  <a:lnTo>
                    <a:pt x="142874" y="476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56" name="SMARTInkShape-2093"/>
            <p:cNvSpPr/>
            <p:nvPr>
              <p:custDataLst>
                <p:tags r:id="rId67"/>
              </p:custDataLst>
            </p:nvPr>
          </p:nvSpPr>
          <p:spPr>
            <a:xfrm>
              <a:off x="4000523" y="4906709"/>
              <a:ext cx="95228" cy="236389"/>
            </a:xfrm>
            <a:custGeom>
              <a:avLst/>
              <a:gdLst/>
              <a:ahLst/>
              <a:cxnLst/>
              <a:rect l="0" t="0" r="0" b="0"/>
              <a:pathLst>
                <a:path w="95228" h="236389">
                  <a:moveTo>
                    <a:pt x="9502" y="17716"/>
                  </a:moveTo>
                  <a:lnTo>
                    <a:pt x="9502" y="17716"/>
                  </a:lnTo>
                  <a:lnTo>
                    <a:pt x="9502" y="12660"/>
                  </a:lnTo>
                  <a:lnTo>
                    <a:pt x="10560" y="11171"/>
                  </a:lnTo>
                  <a:lnTo>
                    <a:pt x="12324" y="10177"/>
                  </a:lnTo>
                  <a:lnTo>
                    <a:pt x="18634" y="8307"/>
                  </a:lnTo>
                  <a:lnTo>
                    <a:pt x="10791" y="0"/>
                  </a:lnTo>
                  <a:lnTo>
                    <a:pt x="10362" y="614"/>
                  </a:lnTo>
                  <a:lnTo>
                    <a:pt x="9505" y="45015"/>
                  </a:lnTo>
                  <a:lnTo>
                    <a:pt x="8444" y="62345"/>
                  </a:lnTo>
                  <a:lnTo>
                    <a:pt x="1301" y="91182"/>
                  </a:lnTo>
                  <a:lnTo>
                    <a:pt x="0" y="138439"/>
                  </a:lnTo>
                  <a:lnTo>
                    <a:pt x="1042" y="154145"/>
                  </a:lnTo>
                  <a:lnTo>
                    <a:pt x="8179" y="172860"/>
                  </a:lnTo>
                  <a:lnTo>
                    <a:pt x="10483" y="195491"/>
                  </a:lnTo>
                  <a:lnTo>
                    <a:pt x="17693" y="206331"/>
                  </a:lnTo>
                  <a:lnTo>
                    <a:pt x="18632" y="212714"/>
                  </a:lnTo>
                  <a:lnTo>
                    <a:pt x="19822" y="214389"/>
                  </a:lnTo>
                  <a:lnTo>
                    <a:pt x="21673" y="215507"/>
                  </a:lnTo>
                  <a:lnTo>
                    <a:pt x="23966" y="216252"/>
                  </a:lnTo>
                  <a:lnTo>
                    <a:pt x="25494" y="217806"/>
                  </a:lnTo>
                  <a:lnTo>
                    <a:pt x="28149" y="225811"/>
                  </a:lnTo>
                  <a:lnTo>
                    <a:pt x="31196" y="226619"/>
                  </a:lnTo>
                  <a:lnTo>
                    <a:pt x="33489" y="226835"/>
                  </a:lnTo>
                  <a:lnTo>
                    <a:pt x="35019" y="228037"/>
                  </a:lnTo>
                  <a:lnTo>
                    <a:pt x="36718" y="232195"/>
                  </a:lnTo>
                  <a:lnTo>
                    <a:pt x="38229" y="233726"/>
                  </a:lnTo>
                  <a:lnTo>
                    <a:pt x="46158" y="236388"/>
                  </a:lnTo>
                  <a:lnTo>
                    <a:pt x="46640" y="235464"/>
                  </a:lnTo>
                  <a:lnTo>
                    <a:pt x="47174" y="231615"/>
                  </a:lnTo>
                  <a:lnTo>
                    <a:pt x="48375" y="230165"/>
                  </a:lnTo>
                  <a:lnTo>
                    <a:pt x="57278" y="226462"/>
                  </a:lnTo>
                  <a:lnTo>
                    <a:pt x="95227" y="18916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57" name="SMARTInkShape-2094"/>
            <p:cNvSpPr/>
            <p:nvPr>
              <p:custDataLst>
                <p:tags r:id="rId68"/>
              </p:custDataLst>
            </p:nvPr>
          </p:nvSpPr>
          <p:spPr>
            <a:xfrm>
              <a:off x="3914775" y="5076825"/>
              <a:ext cx="27252" cy="142876"/>
            </a:xfrm>
            <a:custGeom>
              <a:avLst/>
              <a:gdLst/>
              <a:ahLst/>
              <a:cxnLst/>
              <a:rect l="0" t="0" r="0" b="0"/>
              <a:pathLst>
                <a:path w="27252" h="142876">
                  <a:moveTo>
                    <a:pt x="19050" y="0"/>
                  </a:moveTo>
                  <a:lnTo>
                    <a:pt x="19050" y="0"/>
                  </a:lnTo>
                  <a:lnTo>
                    <a:pt x="27251" y="8201"/>
                  </a:lnTo>
                  <a:lnTo>
                    <a:pt x="26634" y="8642"/>
                  </a:lnTo>
                  <a:lnTo>
                    <a:pt x="23126" y="9133"/>
                  </a:lnTo>
                  <a:lnTo>
                    <a:pt x="21767" y="10321"/>
                  </a:lnTo>
                  <a:lnTo>
                    <a:pt x="19408" y="17692"/>
                  </a:lnTo>
                  <a:lnTo>
                    <a:pt x="19157" y="23704"/>
                  </a:lnTo>
                  <a:lnTo>
                    <a:pt x="16275" y="29232"/>
                  </a:lnTo>
                  <a:lnTo>
                    <a:pt x="12525" y="35217"/>
                  </a:lnTo>
                  <a:lnTo>
                    <a:pt x="10118" y="47682"/>
                  </a:lnTo>
                  <a:lnTo>
                    <a:pt x="9560" y="78055"/>
                  </a:lnTo>
                  <a:lnTo>
                    <a:pt x="6718" y="85139"/>
                  </a:lnTo>
                  <a:lnTo>
                    <a:pt x="2986" y="91814"/>
                  </a:lnTo>
                  <a:lnTo>
                    <a:pt x="589" y="104723"/>
                  </a:lnTo>
                  <a:lnTo>
                    <a:pt x="0" y="142317"/>
                  </a:lnTo>
                  <a:lnTo>
                    <a:pt x="9525" y="1428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58" name="SMARTInkShape-2095"/>
            <p:cNvSpPr/>
            <p:nvPr>
              <p:custDataLst>
                <p:tags r:id="rId69"/>
              </p:custDataLst>
            </p:nvPr>
          </p:nvSpPr>
          <p:spPr>
            <a:xfrm>
              <a:off x="3705260" y="5057775"/>
              <a:ext cx="114266" cy="38101"/>
            </a:xfrm>
            <a:custGeom>
              <a:avLst/>
              <a:gdLst/>
              <a:ahLst/>
              <a:cxnLst/>
              <a:rect l="0" t="0" r="0" b="0"/>
              <a:pathLst>
                <a:path w="114266" h="38101">
                  <a:moveTo>
                    <a:pt x="28540" y="0"/>
                  </a:moveTo>
                  <a:lnTo>
                    <a:pt x="28540" y="0"/>
                  </a:lnTo>
                  <a:lnTo>
                    <a:pt x="0" y="0"/>
                  </a:lnTo>
                  <a:lnTo>
                    <a:pt x="17657" y="0"/>
                  </a:lnTo>
                  <a:lnTo>
                    <a:pt x="26351" y="6545"/>
                  </a:lnTo>
                  <a:lnTo>
                    <a:pt x="35182" y="8642"/>
                  </a:lnTo>
                  <a:lnTo>
                    <a:pt x="50803" y="9409"/>
                  </a:lnTo>
                  <a:lnTo>
                    <a:pt x="57132" y="12295"/>
                  </a:lnTo>
                  <a:lnTo>
                    <a:pt x="60301" y="14547"/>
                  </a:lnTo>
                  <a:lnTo>
                    <a:pt x="101303" y="28673"/>
                  </a:lnTo>
                  <a:lnTo>
                    <a:pt x="114265" y="381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59" name="SMARTInkShape-2096"/>
            <p:cNvSpPr/>
            <p:nvPr>
              <p:custDataLst>
                <p:tags r:id="rId70"/>
              </p:custDataLst>
            </p:nvPr>
          </p:nvSpPr>
          <p:spPr>
            <a:xfrm>
              <a:off x="3743325" y="4953000"/>
              <a:ext cx="95251" cy="219076"/>
            </a:xfrm>
            <a:custGeom>
              <a:avLst/>
              <a:gdLst/>
              <a:ahLst/>
              <a:cxnLst/>
              <a:rect l="0" t="0" r="0" b="0"/>
              <a:pathLst>
                <a:path w="95251" h="219076">
                  <a:moveTo>
                    <a:pt x="19050" y="0"/>
                  </a:moveTo>
                  <a:lnTo>
                    <a:pt x="19050" y="0"/>
                  </a:lnTo>
                  <a:lnTo>
                    <a:pt x="9918" y="0"/>
                  </a:lnTo>
                  <a:lnTo>
                    <a:pt x="9528" y="17609"/>
                  </a:lnTo>
                  <a:lnTo>
                    <a:pt x="2979" y="26370"/>
                  </a:lnTo>
                  <a:lnTo>
                    <a:pt x="883" y="35212"/>
                  </a:lnTo>
                  <a:lnTo>
                    <a:pt x="7" y="79573"/>
                  </a:lnTo>
                  <a:lnTo>
                    <a:pt x="0" y="125642"/>
                  </a:lnTo>
                  <a:lnTo>
                    <a:pt x="0" y="171260"/>
                  </a:lnTo>
                  <a:lnTo>
                    <a:pt x="0" y="198140"/>
                  </a:lnTo>
                  <a:lnTo>
                    <a:pt x="8201" y="208061"/>
                  </a:lnTo>
                  <a:lnTo>
                    <a:pt x="9525" y="219064"/>
                  </a:lnTo>
                  <a:lnTo>
                    <a:pt x="9525" y="219072"/>
                  </a:lnTo>
                  <a:lnTo>
                    <a:pt x="18934" y="219075"/>
                  </a:lnTo>
                  <a:lnTo>
                    <a:pt x="35916" y="203265"/>
                  </a:lnTo>
                  <a:lnTo>
                    <a:pt x="44744" y="200985"/>
                  </a:lnTo>
                  <a:lnTo>
                    <a:pt x="50931" y="200452"/>
                  </a:lnTo>
                  <a:lnTo>
                    <a:pt x="53004" y="199251"/>
                  </a:lnTo>
                  <a:lnTo>
                    <a:pt x="54385" y="197393"/>
                  </a:lnTo>
                  <a:lnTo>
                    <a:pt x="55307" y="195095"/>
                  </a:lnTo>
                  <a:lnTo>
                    <a:pt x="56980" y="193562"/>
                  </a:lnTo>
                  <a:lnTo>
                    <a:pt x="66743" y="189711"/>
                  </a:lnTo>
                  <a:lnTo>
                    <a:pt x="73986" y="184034"/>
                  </a:lnTo>
                  <a:lnTo>
                    <a:pt x="79802" y="182334"/>
                  </a:lnTo>
                  <a:lnTo>
                    <a:pt x="81776" y="180823"/>
                  </a:lnTo>
                  <a:lnTo>
                    <a:pt x="93880" y="163376"/>
                  </a:lnTo>
                  <a:lnTo>
                    <a:pt x="95250" y="1524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60" name="SMARTInkShape-2097"/>
            <p:cNvSpPr/>
            <p:nvPr>
              <p:custDataLst>
                <p:tags r:id="rId71"/>
              </p:custDataLst>
            </p:nvPr>
          </p:nvSpPr>
          <p:spPr>
            <a:xfrm>
              <a:off x="3600450" y="5124461"/>
              <a:ext cx="95248" cy="85715"/>
            </a:xfrm>
            <a:custGeom>
              <a:avLst/>
              <a:gdLst/>
              <a:ahLst/>
              <a:cxnLst/>
              <a:rect l="0" t="0" r="0" b="0"/>
              <a:pathLst>
                <a:path w="95248" h="85715">
                  <a:moveTo>
                    <a:pt x="38100" y="57139"/>
                  </a:moveTo>
                  <a:lnTo>
                    <a:pt x="38100" y="57139"/>
                  </a:lnTo>
                  <a:lnTo>
                    <a:pt x="38100" y="71717"/>
                  </a:lnTo>
                  <a:lnTo>
                    <a:pt x="39158" y="73208"/>
                  </a:lnTo>
                  <a:lnTo>
                    <a:pt x="40922" y="74202"/>
                  </a:lnTo>
                  <a:lnTo>
                    <a:pt x="46301" y="75796"/>
                  </a:lnTo>
                  <a:lnTo>
                    <a:pt x="47037" y="78837"/>
                  </a:lnTo>
                  <a:lnTo>
                    <a:pt x="47509" y="84356"/>
                  </a:lnTo>
                  <a:lnTo>
                    <a:pt x="48606" y="84807"/>
                  </a:lnTo>
                  <a:lnTo>
                    <a:pt x="71696" y="85714"/>
                  </a:lnTo>
                  <a:lnTo>
                    <a:pt x="73198" y="84656"/>
                  </a:lnTo>
                  <a:lnTo>
                    <a:pt x="74198" y="82892"/>
                  </a:lnTo>
                  <a:lnTo>
                    <a:pt x="75805" y="77513"/>
                  </a:lnTo>
                  <a:lnTo>
                    <a:pt x="84367" y="68105"/>
                  </a:lnTo>
                  <a:lnTo>
                    <a:pt x="86515" y="59344"/>
                  </a:lnTo>
                  <a:lnTo>
                    <a:pt x="92192" y="50502"/>
                  </a:lnTo>
                  <a:lnTo>
                    <a:pt x="94344" y="41178"/>
                  </a:lnTo>
                  <a:lnTo>
                    <a:pt x="95247" y="11279"/>
                  </a:lnTo>
                  <a:lnTo>
                    <a:pt x="90193" y="4981"/>
                  </a:lnTo>
                  <a:lnTo>
                    <a:pt x="84888" y="2207"/>
                  </a:lnTo>
                  <a:lnTo>
                    <a:pt x="68150" y="27"/>
                  </a:lnTo>
                  <a:lnTo>
                    <a:pt x="62056" y="0"/>
                  </a:lnTo>
                  <a:lnTo>
                    <a:pt x="56508" y="2816"/>
                  </a:lnTo>
                  <a:lnTo>
                    <a:pt x="41191" y="15178"/>
                  </a:lnTo>
                  <a:lnTo>
                    <a:pt x="28559" y="21099"/>
                  </a:lnTo>
                  <a:lnTo>
                    <a:pt x="25389" y="23587"/>
                  </a:lnTo>
                  <a:lnTo>
                    <a:pt x="21867" y="29174"/>
                  </a:lnTo>
                  <a:lnTo>
                    <a:pt x="9460" y="62630"/>
                  </a:lnTo>
                  <a:lnTo>
                    <a:pt x="0" y="7618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61" name="SMARTInkShape-2098"/>
            <p:cNvSpPr/>
            <p:nvPr>
              <p:custDataLst>
                <p:tags r:id="rId72"/>
              </p:custDataLst>
            </p:nvPr>
          </p:nvSpPr>
          <p:spPr>
            <a:xfrm>
              <a:off x="3448084" y="4943475"/>
              <a:ext cx="104742" cy="247613"/>
            </a:xfrm>
            <a:custGeom>
              <a:avLst/>
              <a:gdLst/>
              <a:ahLst/>
              <a:cxnLst/>
              <a:rect l="0" t="0" r="0" b="0"/>
              <a:pathLst>
                <a:path w="104742" h="247613">
                  <a:moveTo>
                    <a:pt x="9491" y="104775"/>
                  </a:moveTo>
                  <a:lnTo>
                    <a:pt x="9491" y="104775"/>
                  </a:lnTo>
                  <a:lnTo>
                    <a:pt x="9491" y="95642"/>
                  </a:lnTo>
                  <a:lnTo>
                    <a:pt x="9491" y="142765"/>
                  </a:lnTo>
                  <a:lnTo>
                    <a:pt x="9491" y="161914"/>
                  </a:lnTo>
                  <a:lnTo>
                    <a:pt x="9491" y="147735"/>
                  </a:lnTo>
                  <a:lnTo>
                    <a:pt x="6669" y="142213"/>
                  </a:lnTo>
                  <a:lnTo>
                    <a:pt x="1290" y="135101"/>
                  </a:lnTo>
                  <a:lnTo>
                    <a:pt x="228" y="126091"/>
                  </a:lnTo>
                  <a:lnTo>
                    <a:pt x="0" y="111006"/>
                  </a:lnTo>
                  <a:lnTo>
                    <a:pt x="1047" y="108928"/>
                  </a:lnTo>
                  <a:lnTo>
                    <a:pt x="2803" y="107544"/>
                  </a:lnTo>
                  <a:lnTo>
                    <a:pt x="5033" y="106621"/>
                  </a:lnTo>
                  <a:lnTo>
                    <a:pt x="6519" y="104947"/>
                  </a:lnTo>
                  <a:lnTo>
                    <a:pt x="8170" y="100265"/>
                  </a:lnTo>
                  <a:lnTo>
                    <a:pt x="9457" y="81191"/>
                  </a:lnTo>
                  <a:lnTo>
                    <a:pt x="10526" y="79528"/>
                  </a:lnTo>
                  <a:lnTo>
                    <a:pt x="12298" y="78418"/>
                  </a:lnTo>
                  <a:lnTo>
                    <a:pt x="18982" y="76211"/>
                  </a:lnTo>
                  <a:lnTo>
                    <a:pt x="24062" y="76203"/>
                  </a:lnTo>
                  <a:lnTo>
                    <a:pt x="25555" y="77260"/>
                  </a:lnTo>
                  <a:lnTo>
                    <a:pt x="26550" y="79023"/>
                  </a:lnTo>
                  <a:lnTo>
                    <a:pt x="28279" y="85901"/>
                  </a:lnTo>
                  <a:lnTo>
                    <a:pt x="28507" y="98866"/>
                  </a:lnTo>
                  <a:lnTo>
                    <a:pt x="31348" y="104971"/>
                  </a:lnTo>
                  <a:lnTo>
                    <a:pt x="33587" y="108081"/>
                  </a:lnTo>
                  <a:lnTo>
                    <a:pt x="36739" y="122570"/>
                  </a:lnTo>
                  <a:lnTo>
                    <a:pt x="38862" y="139883"/>
                  </a:lnTo>
                  <a:lnTo>
                    <a:pt x="45554" y="162589"/>
                  </a:lnTo>
                  <a:lnTo>
                    <a:pt x="47743" y="173861"/>
                  </a:lnTo>
                  <a:lnTo>
                    <a:pt x="54951" y="189722"/>
                  </a:lnTo>
                  <a:lnTo>
                    <a:pt x="57890" y="211760"/>
                  </a:lnTo>
                  <a:lnTo>
                    <a:pt x="59748" y="214199"/>
                  </a:lnTo>
                  <a:lnTo>
                    <a:pt x="62046" y="215824"/>
                  </a:lnTo>
                  <a:lnTo>
                    <a:pt x="63578" y="217967"/>
                  </a:lnTo>
                  <a:lnTo>
                    <a:pt x="65279" y="223168"/>
                  </a:lnTo>
                  <a:lnTo>
                    <a:pt x="66238" y="232047"/>
                  </a:lnTo>
                  <a:lnTo>
                    <a:pt x="67430" y="234073"/>
                  </a:lnTo>
                  <a:lnTo>
                    <a:pt x="69284" y="235423"/>
                  </a:lnTo>
                  <a:lnTo>
                    <a:pt x="71578" y="236324"/>
                  </a:lnTo>
                  <a:lnTo>
                    <a:pt x="73108" y="237982"/>
                  </a:lnTo>
                  <a:lnTo>
                    <a:pt x="76156" y="247612"/>
                  </a:lnTo>
                  <a:lnTo>
                    <a:pt x="84366" y="239445"/>
                  </a:lnTo>
                  <a:lnTo>
                    <a:pt x="85298" y="233460"/>
                  </a:lnTo>
                  <a:lnTo>
                    <a:pt x="86487" y="231840"/>
                  </a:lnTo>
                  <a:lnTo>
                    <a:pt x="90631" y="230040"/>
                  </a:lnTo>
                  <a:lnTo>
                    <a:pt x="92160" y="228502"/>
                  </a:lnTo>
                  <a:lnTo>
                    <a:pt x="93858" y="223970"/>
                  </a:lnTo>
                  <a:lnTo>
                    <a:pt x="96195" y="203114"/>
                  </a:lnTo>
                  <a:lnTo>
                    <a:pt x="102739" y="190483"/>
                  </a:lnTo>
                  <a:lnTo>
                    <a:pt x="104725" y="143463"/>
                  </a:lnTo>
                  <a:lnTo>
                    <a:pt x="104741" y="101603"/>
                  </a:lnTo>
                  <a:lnTo>
                    <a:pt x="101919" y="95251"/>
                  </a:lnTo>
                  <a:lnTo>
                    <a:pt x="98195" y="88900"/>
                  </a:lnTo>
                  <a:lnTo>
                    <a:pt x="95804" y="76200"/>
                  </a:lnTo>
                  <a:lnTo>
                    <a:pt x="95609" y="73025"/>
                  </a:lnTo>
                  <a:lnTo>
                    <a:pt x="94420" y="70908"/>
                  </a:lnTo>
                  <a:lnTo>
                    <a:pt x="92568" y="69497"/>
                  </a:lnTo>
                  <a:lnTo>
                    <a:pt x="90276" y="68556"/>
                  </a:lnTo>
                  <a:lnTo>
                    <a:pt x="88747" y="66871"/>
                  </a:lnTo>
                  <a:lnTo>
                    <a:pt x="87049" y="62176"/>
                  </a:lnTo>
                  <a:lnTo>
                    <a:pt x="85539" y="60500"/>
                  </a:lnTo>
                  <a:lnTo>
                    <a:pt x="81037" y="58639"/>
                  </a:lnTo>
                  <a:lnTo>
                    <a:pt x="79413" y="57085"/>
                  </a:lnTo>
                  <a:lnTo>
                    <a:pt x="76593" y="49080"/>
                  </a:lnTo>
                  <a:lnTo>
                    <a:pt x="76292" y="43000"/>
                  </a:lnTo>
                  <a:lnTo>
                    <a:pt x="75192" y="41366"/>
                  </a:lnTo>
                  <a:lnTo>
                    <a:pt x="73401" y="40278"/>
                  </a:lnTo>
                  <a:lnTo>
                    <a:pt x="67976" y="38530"/>
                  </a:lnTo>
                  <a:lnTo>
                    <a:pt x="67234" y="35469"/>
                  </a:lnTo>
                  <a:lnTo>
                    <a:pt x="66651" y="20493"/>
                  </a:lnTo>
                  <a:lnTo>
                    <a:pt x="67706" y="20012"/>
                  </a:lnTo>
                  <a:lnTo>
                    <a:pt x="71701" y="19477"/>
                  </a:lnTo>
                  <a:lnTo>
                    <a:pt x="73189" y="18276"/>
                  </a:lnTo>
                  <a:lnTo>
                    <a:pt x="75774" y="10887"/>
                  </a:lnTo>
                  <a:lnTo>
                    <a:pt x="78814" y="10130"/>
                  </a:lnTo>
                  <a:lnTo>
                    <a:pt x="81106" y="9928"/>
                  </a:lnTo>
                  <a:lnTo>
                    <a:pt x="86475" y="6882"/>
                  </a:lnTo>
                  <a:lnTo>
                    <a:pt x="92389" y="3059"/>
                  </a:lnTo>
                  <a:lnTo>
                    <a:pt x="104741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671" name="SMARTInkShape-Group469"/>
          <p:cNvGrpSpPr/>
          <p:nvPr/>
        </p:nvGrpSpPr>
        <p:grpSpPr>
          <a:xfrm>
            <a:off x="3705263" y="5448310"/>
            <a:ext cx="1057238" cy="323841"/>
            <a:chOff x="3705263" y="5448310"/>
            <a:chExt cx="1057238" cy="323841"/>
          </a:xfrm>
        </p:grpSpPr>
        <p:sp>
          <p:nvSpPr>
            <p:cNvPr id="26663" name="SMARTInkShape-2099"/>
            <p:cNvSpPr/>
            <p:nvPr>
              <p:custDataLst>
                <p:tags r:id="rId47"/>
              </p:custDataLst>
            </p:nvPr>
          </p:nvSpPr>
          <p:spPr>
            <a:xfrm>
              <a:off x="4638675" y="5449634"/>
              <a:ext cx="123826" cy="217347"/>
            </a:xfrm>
            <a:custGeom>
              <a:avLst/>
              <a:gdLst/>
              <a:ahLst/>
              <a:cxnLst/>
              <a:rect l="0" t="0" r="0" b="0"/>
              <a:pathLst>
                <a:path w="123826" h="217347">
                  <a:moveTo>
                    <a:pt x="0" y="17716"/>
                  </a:moveTo>
                  <a:lnTo>
                    <a:pt x="0" y="17716"/>
                  </a:lnTo>
                  <a:lnTo>
                    <a:pt x="0" y="12660"/>
                  </a:lnTo>
                  <a:lnTo>
                    <a:pt x="1058" y="11171"/>
                  </a:lnTo>
                  <a:lnTo>
                    <a:pt x="2822" y="10177"/>
                  </a:lnTo>
                  <a:lnTo>
                    <a:pt x="9132" y="8307"/>
                  </a:lnTo>
                  <a:lnTo>
                    <a:pt x="9491" y="0"/>
                  </a:lnTo>
                  <a:lnTo>
                    <a:pt x="1321" y="6984"/>
                  </a:lnTo>
                  <a:lnTo>
                    <a:pt x="391" y="12890"/>
                  </a:lnTo>
                  <a:lnTo>
                    <a:pt x="2" y="59194"/>
                  </a:lnTo>
                  <a:lnTo>
                    <a:pt x="0" y="105623"/>
                  </a:lnTo>
                  <a:lnTo>
                    <a:pt x="0" y="152790"/>
                  </a:lnTo>
                  <a:lnTo>
                    <a:pt x="2822" y="159946"/>
                  </a:lnTo>
                  <a:lnTo>
                    <a:pt x="6545" y="166655"/>
                  </a:lnTo>
                  <a:lnTo>
                    <a:pt x="8937" y="179585"/>
                  </a:lnTo>
                  <a:lnTo>
                    <a:pt x="9409" y="187273"/>
                  </a:lnTo>
                  <a:lnTo>
                    <a:pt x="17716" y="197201"/>
                  </a:lnTo>
                  <a:lnTo>
                    <a:pt x="18655" y="203306"/>
                  </a:lnTo>
                  <a:lnTo>
                    <a:pt x="19845" y="204943"/>
                  </a:lnTo>
                  <a:lnTo>
                    <a:pt x="21696" y="206034"/>
                  </a:lnTo>
                  <a:lnTo>
                    <a:pt x="28173" y="208088"/>
                  </a:lnTo>
                  <a:lnTo>
                    <a:pt x="28456" y="213234"/>
                  </a:lnTo>
                  <a:lnTo>
                    <a:pt x="29554" y="214737"/>
                  </a:lnTo>
                  <a:lnTo>
                    <a:pt x="36766" y="217346"/>
                  </a:lnTo>
                  <a:lnTo>
                    <a:pt x="37211" y="216419"/>
                  </a:lnTo>
                  <a:lnTo>
                    <a:pt x="37705" y="212568"/>
                  </a:lnTo>
                  <a:lnTo>
                    <a:pt x="38895" y="211117"/>
                  </a:lnTo>
                  <a:lnTo>
                    <a:pt x="46267" y="208599"/>
                  </a:lnTo>
                  <a:lnTo>
                    <a:pt x="52279" y="208329"/>
                  </a:lnTo>
                  <a:lnTo>
                    <a:pt x="57807" y="205444"/>
                  </a:lnTo>
                  <a:lnTo>
                    <a:pt x="64923" y="200025"/>
                  </a:lnTo>
                  <a:lnTo>
                    <a:pt x="71213" y="199086"/>
                  </a:lnTo>
                  <a:lnTo>
                    <a:pt x="72875" y="197896"/>
                  </a:lnTo>
                  <a:lnTo>
                    <a:pt x="73984" y="196045"/>
                  </a:lnTo>
                  <a:lnTo>
                    <a:pt x="74723" y="193752"/>
                  </a:lnTo>
                  <a:lnTo>
                    <a:pt x="76273" y="192223"/>
                  </a:lnTo>
                  <a:lnTo>
                    <a:pt x="80819" y="190524"/>
                  </a:lnTo>
                  <a:lnTo>
                    <a:pt x="96197" y="188187"/>
                  </a:lnTo>
                  <a:lnTo>
                    <a:pt x="111498" y="180975"/>
                  </a:lnTo>
                  <a:lnTo>
                    <a:pt x="112432" y="179472"/>
                  </a:lnTo>
                  <a:lnTo>
                    <a:pt x="113469" y="174980"/>
                  </a:lnTo>
                  <a:lnTo>
                    <a:pt x="114804" y="173358"/>
                  </a:lnTo>
                  <a:lnTo>
                    <a:pt x="119111" y="171557"/>
                  </a:lnTo>
                  <a:lnTo>
                    <a:pt x="120682" y="170018"/>
                  </a:lnTo>
                  <a:lnTo>
                    <a:pt x="123825" y="16059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64" name="SMARTInkShape-2100"/>
            <p:cNvSpPr/>
            <p:nvPr>
              <p:custDataLst>
                <p:tags r:id="rId48"/>
              </p:custDataLst>
            </p:nvPr>
          </p:nvSpPr>
          <p:spPr>
            <a:xfrm>
              <a:off x="4019550" y="5448310"/>
              <a:ext cx="123826" cy="104766"/>
            </a:xfrm>
            <a:custGeom>
              <a:avLst/>
              <a:gdLst/>
              <a:ahLst/>
              <a:cxnLst/>
              <a:rect l="0" t="0" r="0" b="0"/>
              <a:pathLst>
                <a:path w="123826" h="104766">
                  <a:moveTo>
                    <a:pt x="0" y="9515"/>
                  </a:moveTo>
                  <a:lnTo>
                    <a:pt x="0" y="9515"/>
                  </a:lnTo>
                  <a:lnTo>
                    <a:pt x="0" y="4459"/>
                  </a:lnTo>
                  <a:lnTo>
                    <a:pt x="1058" y="2970"/>
                  </a:lnTo>
                  <a:lnTo>
                    <a:pt x="2822" y="1976"/>
                  </a:lnTo>
                  <a:lnTo>
                    <a:pt x="9701" y="252"/>
                  </a:lnTo>
                  <a:lnTo>
                    <a:pt x="23680" y="0"/>
                  </a:lnTo>
                  <a:lnTo>
                    <a:pt x="25312" y="1055"/>
                  </a:lnTo>
                  <a:lnTo>
                    <a:pt x="26400" y="2817"/>
                  </a:lnTo>
                  <a:lnTo>
                    <a:pt x="27124" y="5050"/>
                  </a:lnTo>
                  <a:lnTo>
                    <a:pt x="28666" y="6538"/>
                  </a:lnTo>
                  <a:lnTo>
                    <a:pt x="38191" y="10312"/>
                  </a:lnTo>
                  <a:lnTo>
                    <a:pt x="52251" y="23694"/>
                  </a:lnTo>
                  <a:lnTo>
                    <a:pt x="54973" y="29222"/>
                  </a:lnTo>
                  <a:lnTo>
                    <a:pt x="57022" y="42628"/>
                  </a:lnTo>
                  <a:lnTo>
                    <a:pt x="57150" y="80692"/>
                  </a:lnTo>
                  <a:lnTo>
                    <a:pt x="54328" y="86304"/>
                  </a:lnTo>
                  <a:lnTo>
                    <a:pt x="48949" y="93475"/>
                  </a:lnTo>
                  <a:lnTo>
                    <a:pt x="47659" y="104327"/>
                  </a:lnTo>
                  <a:lnTo>
                    <a:pt x="38134" y="104765"/>
                  </a:lnTo>
                  <a:lnTo>
                    <a:pt x="55711" y="104765"/>
                  </a:lnTo>
                  <a:lnTo>
                    <a:pt x="64470" y="98220"/>
                  </a:lnTo>
                  <a:lnTo>
                    <a:pt x="73312" y="96123"/>
                  </a:lnTo>
                  <a:lnTo>
                    <a:pt x="88938" y="95356"/>
                  </a:lnTo>
                  <a:lnTo>
                    <a:pt x="95267" y="92469"/>
                  </a:lnTo>
                  <a:lnTo>
                    <a:pt x="98436" y="90217"/>
                  </a:lnTo>
                  <a:lnTo>
                    <a:pt x="123825" y="857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65" name="SMARTInkShape-2101"/>
            <p:cNvSpPr/>
            <p:nvPr>
              <p:custDataLst>
                <p:tags r:id="rId49"/>
              </p:custDataLst>
            </p:nvPr>
          </p:nvSpPr>
          <p:spPr>
            <a:xfrm>
              <a:off x="4352925" y="5572125"/>
              <a:ext cx="152401" cy="38101"/>
            </a:xfrm>
            <a:custGeom>
              <a:avLst/>
              <a:gdLst/>
              <a:ahLst/>
              <a:cxnLst/>
              <a:rect l="0" t="0" r="0" b="0"/>
              <a:pathLst>
                <a:path w="152401" h="38101">
                  <a:moveTo>
                    <a:pt x="0" y="38100"/>
                  </a:moveTo>
                  <a:lnTo>
                    <a:pt x="0" y="38100"/>
                  </a:lnTo>
                  <a:lnTo>
                    <a:pt x="19604" y="38100"/>
                  </a:lnTo>
                  <a:lnTo>
                    <a:pt x="22594" y="37042"/>
                  </a:lnTo>
                  <a:lnTo>
                    <a:pt x="24588" y="35278"/>
                  </a:lnTo>
                  <a:lnTo>
                    <a:pt x="25917" y="33044"/>
                  </a:lnTo>
                  <a:lnTo>
                    <a:pt x="27861" y="31555"/>
                  </a:lnTo>
                  <a:lnTo>
                    <a:pt x="36542" y="28967"/>
                  </a:lnTo>
                  <a:lnTo>
                    <a:pt x="45397" y="22106"/>
                  </a:lnTo>
                  <a:lnTo>
                    <a:pt x="55393" y="19453"/>
                  </a:lnTo>
                  <a:lnTo>
                    <a:pt x="64407" y="12584"/>
                  </a:lnTo>
                  <a:lnTo>
                    <a:pt x="73294" y="10432"/>
                  </a:lnTo>
                  <a:lnTo>
                    <a:pt x="88936" y="9644"/>
                  </a:lnTo>
                  <a:lnTo>
                    <a:pt x="91041" y="8546"/>
                  </a:lnTo>
                  <a:lnTo>
                    <a:pt x="92443" y="6755"/>
                  </a:lnTo>
                  <a:lnTo>
                    <a:pt x="93379" y="4504"/>
                  </a:lnTo>
                  <a:lnTo>
                    <a:pt x="95060" y="3003"/>
                  </a:lnTo>
                  <a:lnTo>
                    <a:pt x="99752" y="1334"/>
                  </a:lnTo>
                  <a:lnTo>
                    <a:pt x="145050" y="0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66" name="SMARTInkShape-2102"/>
            <p:cNvSpPr/>
            <p:nvPr>
              <p:custDataLst>
                <p:tags r:id="rId50"/>
              </p:custDataLst>
            </p:nvPr>
          </p:nvSpPr>
          <p:spPr>
            <a:xfrm>
              <a:off x="3943375" y="5648360"/>
              <a:ext cx="123801" cy="123791"/>
            </a:xfrm>
            <a:custGeom>
              <a:avLst/>
              <a:gdLst/>
              <a:ahLst/>
              <a:cxnLst/>
              <a:rect l="0" t="0" r="0" b="0"/>
              <a:pathLst>
                <a:path w="123801" h="123791">
                  <a:moveTo>
                    <a:pt x="19025" y="28540"/>
                  </a:moveTo>
                  <a:lnTo>
                    <a:pt x="19025" y="28540"/>
                  </a:lnTo>
                  <a:lnTo>
                    <a:pt x="9893" y="28540"/>
                  </a:lnTo>
                  <a:lnTo>
                    <a:pt x="1333" y="20339"/>
                  </a:lnTo>
                  <a:lnTo>
                    <a:pt x="1940" y="19898"/>
                  </a:lnTo>
                  <a:lnTo>
                    <a:pt x="5731" y="19277"/>
                  </a:lnTo>
                  <a:lnTo>
                    <a:pt x="3239" y="19131"/>
                  </a:lnTo>
                  <a:lnTo>
                    <a:pt x="2151" y="18034"/>
                  </a:lnTo>
                  <a:lnTo>
                    <a:pt x="0" y="9607"/>
                  </a:lnTo>
                  <a:lnTo>
                    <a:pt x="9384" y="82"/>
                  </a:lnTo>
                  <a:lnTo>
                    <a:pt x="14523" y="0"/>
                  </a:lnTo>
                  <a:lnTo>
                    <a:pt x="16023" y="1046"/>
                  </a:lnTo>
                  <a:lnTo>
                    <a:pt x="17023" y="2802"/>
                  </a:lnTo>
                  <a:lnTo>
                    <a:pt x="17691" y="5031"/>
                  </a:lnTo>
                  <a:lnTo>
                    <a:pt x="19194" y="6518"/>
                  </a:lnTo>
                  <a:lnTo>
                    <a:pt x="28648" y="10288"/>
                  </a:lnTo>
                  <a:lnTo>
                    <a:pt x="42702" y="23669"/>
                  </a:lnTo>
                  <a:lnTo>
                    <a:pt x="45423" y="29197"/>
                  </a:lnTo>
                  <a:lnTo>
                    <a:pt x="48372" y="44501"/>
                  </a:lnTo>
                  <a:lnTo>
                    <a:pt x="55082" y="57132"/>
                  </a:lnTo>
                  <a:lnTo>
                    <a:pt x="57005" y="79341"/>
                  </a:lnTo>
                  <a:lnTo>
                    <a:pt x="54250" y="85690"/>
                  </a:lnTo>
                  <a:lnTo>
                    <a:pt x="48914" y="93334"/>
                  </a:lnTo>
                  <a:lnTo>
                    <a:pt x="47859" y="102448"/>
                  </a:lnTo>
                  <a:lnTo>
                    <a:pt x="47600" y="123787"/>
                  </a:lnTo>
                  <a:lnTo>
                    <a:pt x="55801" y="123790"/>
                  </a:lnTo>
                  <a:lnTo>
                    <a:pt x="56242" y="122732"/>
                  </a:lnTo>
                  <a:lnTo>
                    <a:pt x="56732" y="118734"/>
                  </a:lnTo>
                  <a:lnTo>
                    <a:pt x="57921" y="117245"/>
                  </a:lnTo>
                  <a:lnTo>
                    <a:pt x="70348" y="109601"/>
                  </a:lnTo>
                  <a:lnTo>
                    <a:pt x="98413" y="82476"/>
                  </a:lnTo>
                  <a:lnTo>
                    <a:pt x="101934" y="76148"/>
                  </a:lnTo>
                  <a:lnTo>
                    <a:pt x="104557" y="69808"/>
                  </a:lnTo>
                  <a:lnTo>
                    <a:pt x="123800" y="4759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67" name="SMARTInkShape-2103"/>
            <p:cNvSpPr/>
            <p:nvPr>
              <p:custDataLst>
                <p:tags r:id="rId51"/>
              </p:custDataLst>
            </p:nvPr>
          </p:nvSpPr>
          <p:spPr>
            <a:xfrm>
              <a:off x="3762375" y="5505450"/>
              <a:ext cx="114301" cy="246324"/>
            </a:xfrm>
            <a:custGeom>
              <a:avLst/>
              <a:gdLst/>
              <a:ahLst/>
              <a:cxnLst/>
              <a:rect l="0" t="0" r="0" b="0"/>
              <a:pathLst>
                <a:path w="114301" h="246324">
                  <a:moveTo>
                    <a:pt x="9525" y="0"/>
                  </a:moveTo>
                  <a:lnTo>
                    <a:pt x="9525" y="0"/>
                  </a:lnTo>
                  <a:lnTo>
                    <a:pt x="9525" y="22666"/>
                  </a:lnTo>
                  <a:lnTo>
                    <a:pt x="6703" y="28771"/>
                  </a:lnTo>
                  <a:lnTo>
                    <a:pt x="4469" y="31881"/>
                  </a:lnTo>
                  <a:lnTo>
                    <a:pt x="4037" y="35012"/>
                  </a:lnTo>
                  <a:lnTo>
                    <a:pt x="6381" y="41314"/>
                  </a:lnTo>
                  <a:lnTo>
                    <a:pt x="5305" y="50464"/>
                  </a:lnTo>
                  <a:lnTo>
                    <a:pt x="1572" y="67516"/>
                  </a:lnTo>
                  <a:lnTo>
                    <a:pt x="41" y="114910"/>
                  </a:lnTo>
                  <a:lnTo>
                    <a:pt x="2" y="158578"/>
                  </a:lnTo>
                  <a:lnTo>
                    <a:pt x="0" y="182664"/>
                  </a:lnTo>
                  <a:lnTo>
                    <a:pt x="2822" y="189840"/>
                  </a:lnTo>
                  <a:lnTo>
                    <a:pt x="6546" y="196557"/>
                  </a:lnTo>
                  <a:lnTo>
                    <a:pt x="8937" y="209492"/>
                  </a:lnTo>
                  <a:lnTo>
                    <a:pt x="9491" y="226715"/>
                  </a:lnTo>
                  <a:lnTo>
                    <a:pt x="1321" y="236636"/>
                  </a:lnTo>
                  <a:lnTo>
                    <a:pt x="1939" y="237132"/>
                  </a:lnTo>
                  <a:lnTo>
                    <a:pt x="9167" y="238086"/>
                  </a:lnTo>
                  <a:lnTo>
                    <a:pt x="9494" y="246323"/>
                  </a:lnTo>
                  <a:lnTo>
                    <a:pt x="17723" y="239333"/>
                  </a:lnTo>
                  <a:lnTo>
                    <a:pt x="27134" y="238232"/>
                  </a:lnTo>
                  <a:lnTo>
                    <a:pt x="35895" y="231600"/>
                  </a:lnTo>
                  <a:lnTo>
                    <a:pt x="41706" y="229934"/>
                  </a:lnTo>
                  <a:lnTo>
                    <a:pt x="43679" y="228431"/>
                  </a:lnTo>
                  <a:lnTo>
                    <a:pt x="47515" y="222317"/>
                  </a:lnTo>
                  <a:lnTo>
                    <a:pt x="62711" y="212814"/>
                  </a:lnTo>
                  <a:lnTo>
                    <a:pt x="73932" y="203290"/>
                  </a:lnTo>
                  <a:lnTo>
                    <a:pt x="82819" y="200992"/>
                  </a:lnTo>
                  <a:lnTo>
                    <a:pt x="93404" y="200152"/>
                  </a:lnTo>
                  <a:lnTo>
                    <a:pt x="102489" y="193504"/>
                  </a:lnTo>
                  <a:lnTo>
                    <a:pt x="112535" y="190895"/>
                  </a:lnTo>
                  <a:lnTo>
                    <a:pt x="113124" y="189705"/>
                  </a:lnTo>
                  <a:lnTo>
                    <a:pt x="114300" y="1809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68" name="SMARTInkShape-2104"/>
            <p:cNvSpPr/>
            <p:nvPr>
              <p:custDataLst>
                <p:tags r:id="rId52"/>
              </p:custDataLst>
            </p:nvPr>
          </p:nvSpPr>
          <p:spPr>
            <a:xfrm>
              <a:off x="4410075" y="5534025"/>
              <a:ext cx="47626" cy="142876"/>
            </a:xfrm>
            <a:custGeom>
              <a:avLst/>
              <a:gdLst/>
              <a:ahLst/>
              <a:cxnLst/>
              <a:rect l="0" t="0" r="0" b="0"/>
              <a:pathLst>
                <a:path w="47626" h="142876">
                  <a:moveTo>
                    <a:pt x="28575" y="0"/>
                  </a:moveTo>
                  <a:lnTo>
                    <a:pt x="28575" y="0"/>
                  </a:lnTo>
                  <a:lnTo>
                    <a:pt x="10965" y="0"/>
                  </a:lnTo>
                  <a:lnTo>
                    <a:pt x="1451" y="8201"/>
                  </a:lnTo>
                  <a:lnTo>
                    <a:pt x="644" y="11759"/>
                  </a:lnTo>
                  <a:lnTo>
                    <a:pt x="0" y="50838"/>
                  </a:lnTo>
                  <a:lnTo>
                    <a:pt x="9701" y="81670"/>
                  </a:lnTo>
                  <a:lnTo>
                    <a:pt x="41314" y="126597"/>
                  </a:lnTo>
                  <a:lnTo>
                    <a:pt x="44820" y="133171"/>
                  </a:lnTo>
                  <a:lnTo>
                    <a:pt x="47625" y="1428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69" name="SMARTInkShape-2105"/>
            <p:cNvSpPr/>
            <p:nvPr>
              <p:custDataLst>
                <p:tags r:id="rId53"/>
              </p:custDataLst>
            </p:nvPr>
          </p:nvSpPr>
          <p:spPr>
            <a:xfrm>
              <a:off x="4534027" y="5553075"/>
              <a:ext cx="180849" cy="9526"/>
            </a:xfrm>
            <a:custGeom>
              <a:avLst/>
              <a:gdLst/>
              <a:ahLst/>
              <a:cxnLst/>
              <a:rect l="0" t="0" r="0" b="0"/>
              <a:pathLst>
                <a:path w="180849" h="9526">
                  <a:moveTo>
                    <a:pt x="28448" y="0"/>
                  </a:moveTo>
                  <a:lnTo>
                    <a:pt x="28448" y="0"/>
                  </a:lnTo>
                  <a:lnTo>
                    <a:pt x="0" y="0"/>
                  </a:lnTo>
                  <a:lnTo>
                    <a:pt x="8085" y="0"/>
                  </a:lnTo>
                  <a:lnTo>
                    <a:pt x="17483" y="8201"/>
                  </a:lnTo>
                  <a:lnTo>
                    <a:pt x="23553" y="9133"/>
                  </a:lnTo>
                  <a:lnTo>
                    <a:pt x="68799" y="9520"/>
                  </a:lnTo>
                  <a:lnTo>
                    <a:pt x="112754" y="9525"/>
                  </a:lnTo>
                  <a:lnTo>
                    <a:pt x="159341" y="9525"/>
                  </a:lnTo>
                  <a:lnTo>
                    <a:pt x="180848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70" name="SMARTInkShape-2106"/>
            <p:cNvSpPr/>
            <p:nvPr>
              <p:custDataLst>
                <p:tags r:id="rId54"/>
              </p:custDataLst>
            </p:nvPr>
          </p:nvSpPr>
          <p:spPr>
            <a:xfrm>
              <a:off x="3705263" y="5619784"/>
              <a:ext cx="209513" cy="19017"/>
            </a:xfrm>
            <a:custGeom>
              <a:avLst/>
              <a:gdLst/>
              <a:ahLst/>
              <a:cxnLst/>
              <a:rect l="0" t="0" r="0" b="0"/>
              <a:pathLst>
                <a:path w="209513" h="19017">
                  <a:moveTo>
                    <a:pt x="38062" y="19016"/>
                  </a:moveTo>
                  <a:lnTo>
                    <a:pt x="38062" y="19016"/>
                  </a:lnTo>
                  <a:lnTo>
                    <a:pt x="90" y="19016"/>
                  </a:lnTo>
                  <a:lnTo>
                    <a:pt x="0" y="13960"/>
                  </a:lnTo>
                  <a:lnTo>
                    <a:pt x="1045" y="12471"/>
                  </a:lnTo>
                  <a:lnTo>
                    <a:pt x="2801" y="11477"/>
                  </a:lnTo>
                  <a:lnTo>
                    <a:pt x="9665" y="9753"/>
                  </a:lnTo>
                  <a:lnTo>
                    <a:pt x="32202" y="8455"/>
                  </a:lnTo>
                  <a:lnTo>
                    <a:pt x="50408" y="1293"/>
                  </a:lnTo>
                  <a:lnTo>
                    <a:pt x="93517" y="0"/>
                  </a:lnTo>
                  <a:lnTo>
                    <a:pt x="127931" y="1026"/>
                  </a:lnTo>
                  <a:lnTo>
                    <a:pt x="168647" y="8903"/>
                  </a:lnTo>
                  <a:lnTo>
                    <a:pt x="177591" y="10288"/>
                  </a:lnTo>
                  <a:lnTo>
                    <a:pt x="209512" y="1901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674" name="SMARTInkShape-Group470"/>
          <p:cNvGrpSpPr/>
          <p:nvPr/>
        </p:nvGrpSpPr>
        <p:grpSpPr>
          <a:xfrm>
            <a:off x="4781584" y="5400675"/>
            <a:ext cx="85692" cy="323720"/>
            <a:chOff x="4781584" y="5400675"/>
            <a:chExt cx="85692" cy="323720"/>
          </a:xfrm>
        </p:grpSpPr>
        <p:sp>
          <p:nvSpPr>
            <p:cNvPr id="26672" name="SMARTInkShape-2107"/>
            <p:cNvSpPr/>
            <p:nvPr>
              <p:custDataLst>
                <p:tags r:id="rId45"/>
              </p:custDataLst>
            </p:nvPr>
          </p:nvSpPr>
          <p:spPr>
            <a:xfrm>
              <a:off x="4781584" y="5400675"/>
              <a:ext cx="85692" cy="123826"/>
            </a:xfrm>
            <a:custGeom>
              <a:avLst/>
              <a:gdLst/>
              <a:ahLst/>
              <a:cxnLst/>
              <a:rect l="0" t="0" r="0" b="0"/>
              <a:pathLst>
                <a:path w="85692" h="123826">
                  <a:moveTo>
                    <a:pt x="9491" y="0"/>
                  </a:moveTo>
                  <a:lnTo>
                    <a:pt x="9491" y="0"/>
                  </a:lnTo>
                  <a:lnTo>
                    <a:pt x="0" y="0"/>
                  </a:lnTo>
                  <a:lnTo>
                    <a:pt x="23670" y="0"/>
                  </a:lnTo>
                  <a:lnTo>
                    <a:pt x="25294" y="1058"/>
                  </a:lnTo>
                  <a:lnTo>
                    <a:pt x="26376" y="2822"/>
                  </a:lnTo>
                  <a:lnTo>
                    <a:pt x="27098" y="5056"/>
                  </a:lnTo>
                  <a:lnTo>
                    <a:pt x="28637" y="6545"/>
                  </a:lnTo>
                  <a:lnTo>
                    <a:pt x="33170" y="8201"/>
                  </a:lnTo>
                  <a:lnTo>
                    <a:pt x="41672" y="9133"/>
                  </a:lnTo>
                  <a:lnTo>
                    <a:pt x="43645" y="10321"/>
                  </a:lnTo>
                  <a:lnTo>
                    <a:pt x="44960" y="12173"/>
                  </a:lnTo>
                  <a:lnTo>
                    <a:pt x="45837" y="14465"/>
                  </a:lnTo>
                  <a:lnTo>
                    <a:pt x="47481" y="15994"/>
                  </a:lnTo>
                  <a:lnTo>
                    <a:pt x="52127" y="17692"/>
                  </a:lnTo>
                  <a:lnTo>
                    <a:pt x="53791" y="19202"/>
                  </a:lnTo>
                  <a:lnTo>
                    <a:pt x="55638" y="23704"/>
                  </a:lnTo>
                  <a:lnTo>
                    <a:pt x="57189" y="25328"/>
                  </a:lnTo>
                  <a:lnTo>
                    <a:pt x="61735" y="27132"/>
                  </a:lnTo>
                  <a:lnTo>
                    <a:pt x="63370" y="28671"/>
                  </a:lnTo>
                  <a:lnTo>
                    <a:pt x="66210" y="36649"/>
                  </a:lnTo>
                  <a:lnTo>
                    <a:pt x="66641" y="83879"/>
                  </a:lnTo>
                  <a:lnTo>
                    <a:pt x="60096" y="92964"/>
                  </a:lnTo>
                  <a:lnTo>
                    <a:pt x="58440" y="98820"/>
                  </a:lnTo>
                  <a:lnTo>
                    <a:pt x="56940" y="100805"/>
                  </a:lnTo>
                  <a:lnTo>
                    <a:pt x="50831" y="104658"/>
                  </a:lnTo>
                  <a:lnTo>
                    <a:pt x="47718" y="113862"/>
                  </a:lnTo>
                  <a:lnTo>
                    <a:pt x="38461" y="123421"/>
                  </a:lnTo>
                  <a:lnTo>
                    <a:pt x="85691" y="1238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73" name="SMARTInkShape-2108"/>
            <p:cNvSpPr/>
            <p:nvPr>
              <p:custDataLst>
                <p:tags r:id="rId46"/>
              </p:custDataLst>
            </p:nvPr>
          </p:nvSpPr>
          <p:spPr>
            <a:xfrm>
              <a:off x="4829175" y="5610225"/>
              <a:ext cx="19051" cy="114170"/>
            </a:xfrm>
            <a:custGeom>
              <a:avLst/>
              <a:gdLst/>
              <a:ahLst/>
              <a:cxnLst/>
              <a:rect l="0" t="0" r="0" b="0"/>
              <a:pathLst>
                <a:path w="19051" h="114170">
                  <a:moveTo>
                    <a:pt x="9525" y="0"/>
                  </a:moveTo>
                  <a:lnTo>
                    <a:pt x="9525" y="0"/>
                  </a:lnTo>
                  <a:lnTo>
                    <a:pt x="9525" y="13257"/>
                  </a:lnTo>
                  <a:lnTo>
                    <a:pt x="6703" y="19298"/>
                  </a:lnTo>
                  <a:lnTo>
                    <a:pt x="1324" y="26743"/>
                  </a:lnTo>
                  <a:lnTo>
                    <a:pt x="262" y="35817"/>
                  </a:lnTo>
                  <a:lnTo>
                    <a:pt x="0" y="82552"/>
                  </a:lnTo>
                  <a:lnTo>
                    <a:pt x="0" y="98425"/>
                  </a:lnTo>
                  <a:lnTo>
                    <a:pt x="1058" y="100542"/>
                  </a:lnTo>
                  <a:lnTo>
                    <a:pt x="2822" y="101953"/>
                  </a:lnTo>
                  <a:lnTo>
                    <a:pt x="5056" y="102894"/>
                  </a:lnTo>
                  <a:lnTo>
                    <a:pt x="6545" y="104579"/>
                  </a:lnTo>
                  <a:lnTo>
                    <a:pt x="9132" y="112811"/>
                  </a:lnTo>
                  <a:lnTo>
                    <a:pt x="12173" y="113638"/>
                  </a:lnTo>
                  <a:lnTo>
                    <a:pt x="17692" y="114169"/>
                  </a:lnTo>
                  <a:lnTo>
                    <a:pt x="18143" y="113154"/>
                  </a:lnTo>
                  <a:lnTo>
                    <a:pt x="19050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675" name="SMARTInkShape-2109"/>
          <p:cNvSpPr/>
          <p:nvPr>
            <p:custDataLst>
              <p:tags r:id="rId11"/>
            </p:custDataLst>
          </p:nvPr>
        </p:nvSpPr>
        <p:spPr>
          <a:xfrm>
            <a:off x="3553181" y="5495925"/>
            <a:ext cx="123470" cy="390526"/>
          </a:xfrm>
          <a:custGeom>
            <a:avLst/>
            <a:gdLst/>
            <a:ahLst/>
            <a:cxnLst/>
            <a:rect l="0" t="0" r="0" b="0"/>
            <a:pathLst>
              <a:path w="123470" h="390526">
                <a:moveTo>
                  <a:pt x="123469" y="0"/>
                </a:moveTo>
                <a:lnTo>
                  <a:pt x="123469" y="0"/>
                </a:lnTo>
                <a:lnTo>
                  <a:pt x="118413" y="0"/>
                </a:lnTo>
                <a:lnTo>
                  <a:pt x="116923" y="1058"/>
                </a:lnTo>
                <a:lnTo>
                  <a:pt x="115930" y="2822"/>
                </a:lnTo>
                <a:lnTo>
                  <a:pt x="115268" y="5056"/>
                </a:lnTo>
                <a:lnTo>
                  <a:pt x="103757" y="19298"/>
                </a:lnTo>
                <a:lnTo>
                  <a:pt x="94698" y="31471"/>
                </a:lnTo>
                <a:lnTo>
                  <a:pt x="63141" y="77936"/>
                </a:lnTo>
                <a:lnTo>
                  <a:pt x="34922" y="124017"/>
                </a:lnTo>
                <a:lnTo>
                  <a:pt x="25907" y="136610"/>
                </a:lnTo>
                <a:lnTo>
                  <a:pt x="8755" y="180980"/>
                </a:lnTo>
                <a:lnTo>
                  <a:pt x="3694" y="193677"/>
                </a:lnTo>
                <a:lnTo>
                  <a:pt x="0" y="238321"/>
                </a:lnTo>
                <a:lnTo>
                  <a:pt x="2537" y="268934"/>
                </a:lnTo>
                <a:lnTo>
                  <a:pt x="15900" y="313561"/>
                </a:lnTo>
                <a:lnTo>
                  <a:pt x="26215" y="335383"/>
                </a:lnTo>
                <a:lnTo>
                  <a:pt x="66319" y="39052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679" name="SMARTInkShape-Group472"/>
          <p:cNvGrpSpPr/>
          <p:nvPr/>
        </p:nvGrpSpPr>
        <p:grpSpPr>
          <a:xfrm>
            <a:off x="4914900" y="5362575"/>
            <a:ext cx="561976" cy="428626"/>
            <a:chOff x="4914900" y="5362575"/>
            <a:chExt cx="561976" cy="428626"/>
          </a:xfrm>
        </p:grpSpPr>
        <p:sp>
          <p:nvSpPr>
            <p:cNvPr id="26676" name="SMARTInkShape-2110"/>
            <p:cNvSpPr/>
            <p:nvPr>
              <p:custDataLst>
                <p:tags r:id="rId42"/>
              </p:custDataLst>
            </p:nvPr>
          </p:nvSpPr>
          <p:spPr>
            <a:xfrm>
              <a:off x="5372100" y="5534466"/>
              <a:ext cx="104776" cy="132874"/>
            </a:xfrm>
            <a:custGeom>
              <a:avLst/>
              <a:gdLst/>
              <a:ahLst/>
              <a:cxnLst/>
              <a:rect l="0" t="0" r="0" b="0"/>
              <a:pathLst>
                <a:path w="104776" h="132874">
                  <a:moveTo>
                    <a:pt x="0" y="75759"/>
                  </a:moveTo>
                  <a:lnTo>
                    <a:pt x="0" y="75759"/>
                  </a:lnTo>
                  <a:lnTo>
                    <a:pt x="0" y="83960"/>
                  </a:lnTo>
                  <a:lnTo>
                    <a:pt x="1058" y="84401"/>
                  </a:lnTo>
                  <a:lnTo>
                    <a:pt x="5056" y="84892"/>
                  </a:lnTo>
                  <a:lnTo>
                    <a:pt x="6545" y="83964"/>
                  </a:lnTo>
                  <a:lnTo>
                    <a:pt x="7539" y="82287"/>
                  </a:lnTo>
                  <a:lnTo>
                    <a:pt x="9515" y="75792"/>
                  </a:lnTo>
                  <a:lnTo>
                    <a:pt x="17725" y="75762"/>
                  </a:lnTo>
                  <a:lnTo>
                    <a:pt x="18167" y="76819"/>
                  </a:lnTo>
                  <a:lnTo>
                    <a:pt x="19016" y="84892"/>
                  </a:lnTo>
                  <a:lnTo>
                    <a:pt x="25589" y="92811"/>
                  </a:lnTo>
                  <a:lnTo>
                    <a:pt x="28459" y="103822"/>
                  </a:lnTo>
                  <a:lnTo>
                    <a:pt x="28541" y="109239"/>
                  </a:lnTo>
                  <a:lnTo>
                    <a:pt x="29611" y="110779"/>
                  </a:lnTo>
                  <a:lnTo>
                    <a:pt x="31382" y="111805"/>
                  </a:lnTo>
                  <a:lnTo>
                    <a:pt x="33621" y="112490"/>
                  </a:lnTo>
                  <a:lnTo>
                    <a:pt x="35114" y="114006"/>
                  </a:lnTo>
                  <a:lnTo>
                    <a:pt x="37984" y="122956"/>
                  </a:lnTo>
                  <a:lnTo>
                    <a:pt x="38066" y="128314"/>
                  </a:lnTo>
                  <a:lnTo>
                    <a:pt x="39136" y="129847"/>
                  </a:lnTo>
                  <a:lnTo>
                    <a:pt x="40907" y="130867"/>
                  </a:lnTo>
                  <a:lnTo>
                    <a:pt x="47800" y="132640"/>
                  </a:lnTo>
                  <a:lnTo>
                    <a:pt x="55710" y="132873"/>
                  </a:lnTo>
                  <a:lnTo>
                    <a:pt x="56190" y="131827"/>
                  </a:lnTo>
                  <a:lnTo>
                    <a:pt x="56723" y="127841"/>
                  </a:lnTo>
                  <a:lnTo>
                    <a:pt x="57924" y="126356"/>
                  </a:lnTo>
                  <a:lnTo>
                    <a:pt x="62080" y="124705"/>
                  </a:lnTo>
                  <a:lnTo>
                    <a:pt x="63613" y="123206"/>
                  </a:lnTo>
                  <a:lnTo>
                    <a:pt x="68892" y="113197"/>
                  </a:lnTo>
                  <a:lnTo>
                    <a:pt x="91103" y="88433"/>
                  </a:lnTo>
                  <a:lnTo>
                    <a:pt x="97253" y="75754"/>
                  </a:lnTo>
                  <a:lnTo>
                    <a:pt x="101431" y="69407"/>
                  </a:lnTo>
                  <a:lnTo>
                    <a:pt x="103784" y="59884"/>
                  </a:lnTo>
                  <a:lnTo>
                    <a:pt x="104773" y="13317"/>
                  </a:lnTo>
                  <a:lnTo>
                    <a:pt x="104775" y="10965"/>
                  </a:lnTo>
                  <a:lnTo>
                    <a:pt x="99719" y="4585"/>
                  </a:lnTo>
                  <a:lnTo>
                    <a:pt x="94414" y="1793"/>
                  </a:lnTo>
                  <a:lnTo>
                    <a:pt x="82385" y="0"/>
                  </a:lnTo>
                  <a:lnTo>
                    <a:pt x="76127" y="2577"/>
                  </a:lnTo>
                  <a:lnTo>
                    <a:pt x="72977" y="4746"/>
                  </a:lnTo>
                  <a:lnTo>
                    <a:pt x="49605" y="11335"/>
                  </a:lnTo>
                  <a:lnTo>
                    <a:pt x="0" y="4718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77" name="SMARTInkShape-2111"/>
            <p:cNvSpPr/>
            <p:nvPr>
              <p:custDataLst>
                <p:tags r:id="rId43"/>
              </p:custDataLst>
            </p:nvPr>
          </p:nvSpPr>
          <p:spPr>
            <a:xfrm>
              <a:off x="5181600" y="5362575"/>
              <a:ext cx="180976" cy="285620"/>
            </a:xfrm>
            <a:custGeom>
              <a:avLst/>
              <a:gdLst/>
              <a:ahLst/>
              <a:cxnLst/>
              <a:rect l="0" t="0" r="0" b="0"/>
              <a:pathLst>
                <a:path w="180976" h="285620">
                  <a:moveTo>
                    <a:pt x="0" y="76200"/>
                  </a:moveTo>
                  <a:lnTo>
                    <a:pt x="0" y="76200"/>
                  </a:lnTo>
                  <a:lnTo>
                    <a:pt x="0" y="71144"/>
                  </a:lnTo>
                  <a:lnTo>
                    <a:pt x="1058" y="69655"/>
                  </a:lnTo>
                  <a:lnTo>
                    <a:pt x="2822" y="68661"/>
                  </a:lnTo>
                  <a:lnTo>
                    <a:pt x="5056" y="67999"/>
                  </a:lnTo>
                  <a:lnTo>
                    <a:pt x="6545" y="66499"/>
                  </a:lnTo>
                  <a:lnTo>
                    <a:pt x="9522" y="57161"/>
                  </a:lnTo>
                  <a:lnTo>
                    <a:pt x="17726" y="57150"/>
                  </a:lnTo>
                  <a:lnTo>
                    <a:pt x="18167" y="58209"/>
                  </a:lnTo>
                  <a:lnTo>
                    <a:pt x="19048" y="102668"/>
                  </a:lnTo>
                  <a:lnTo>
                    <a:pt x="19050" y="147043"/>
                  </a:lnTo>
                  <a:lnTo>
                    <a:pt x="20108" y="184237"/>
                  </a:lnTo>
                  <a:lnTo>
                    <a:pt x="27987" y="221066"/>
                  </a:lnTo>
                  <a:lnTo>
                    <a:pt x="29371" y="231601"/>
                  </a:lnTo>
                  <a:lnTo>
                    <a:pt x="40318" y="256979"/>
                  </a:lnTo>
                  <a:lnTo>
                    <a:pt x="44378" y="263438"/>
                  </a:lnTo>
                  <a:lnTo>
                    <a:pt x="46182" y="269836"/>
                  </a:lnTo>
                  <a:lnTo>
                    <a:pt x="47721" y="271966"/>
                  </a:lnTo>
                  <a:lnTo>
                    <a:pt x="49805" y="273386"/>
                  </a:lnTo>
                  <a:lnTo>
                    <a:pt x="52254" y="274332"/>
                  </a:lnTo>
                  <a:lnTo>
                    <a:pt x="53885" y="276022"/>
                  </a:lnTo>
                  <a:lnTo>
                    <a:pt x="55699" y="280721"/>
                  </a:lnTo>
                  <a:lnTo>
                    <a:pt x="57241" y="282397"/>
                  </a:lnTo>
                  <a:lnTo>
                    <a:pt x="61776" y="284260"/>
                  </a:lnTo>
                  <a:lnTo>
                    <a:pt x="79503" y="285619"/>
                  </a:lnTo>
                  <a:lnTo>
                    <a:pt x="81576" y="284604"/>
                  </a:lnTo>
                  <a:lnTo>
                    <a:pt x="82959" y="282870"/>
                  </a:lnTo>
                  <a:lnTo>
                    <a:pt x="83881" y="280655"/>
                  </a:lnTo>
                  <a:lnTo>
                    <a:pt x="85554" y="279178"/>
                  </a:lnTo>
                  <a:lnTo>
                    <a:pt x="95843" y="273985"/>
                  </a:lnTo>
                  <a:lnTo>
                    <a:pt x="137765" y="241274"/>
                  </a:lnTo>
                  <a:lnTo>
                    <a:pt x="148972" y="221190"/>
                  </a:lnTo>
                  <a:lnTo>
                    <a:pt x="152442" y="206178"/>
                  </a:lnTo>
                  <a:lnTo>
                    <a:pt x="159739" y="191088"/>
                  </a:lnTo>
                  <a:lnTo>
                    <a:pt x="160467" y="187717"/>
                  </a:lnTo>
                  <a:lnTo>
                    <a:pt x="169998" y="168309"/>
                  </a:lnTo>
                  <a:lnTo>
                    <a:pt x="171323" y="149228"/>
                  </a:lnTo>
                  <a:lnTo>
                    <a:pt x="168571" y="142876"/>
                  </a:lnTo>
                  <a:lnTo>
                    <a:pt x="164879" y="136525"/>
                  </a:lnTo>
                  <a:lnTo>
                    <a:pt x="162509" y="123825"/>
                  </a:lnTo>
                  <a:lnTo>
                    <a:pt x="162314" y="120650"/>
                  </a:lnTo>
                  <a:lnTo>
                    <a:pt x="161125" y="118533"/>
                  </a:lnTo>
                  <a:lnTo>
                    <a:pt x="159276" y="117122"/>
                  </a:lnTo>
                  <a:lnTo>
                    <a:pt x="156984" y="116181"/>
                  </a:lnTo>
                  <a:lnTo>
                    <a:pt x="155456" y="114496"/>
                  </a:lnTo>
                  <a:lnTo>
                    <a:pt x="153758" y="109801"/>
                  </a:lnTo>
                  <a:lnTo>
                    <a:pt x="152802" y="101208"/>
                  </a:lnTo>
                  <a:lnTo>
                    <a:pt x="151611" y="99221"/>
                  </a:lnTo>
                  <a:lnTo>
                    <a:pt x="149757" y="97898"/>
                  </a:lnTo>
                  <a:lnTo>
                    <a:pt x="147462" y="97015"/>
                  </a:lnTo>
                  <a:lnTo>
                    <a:pt x="145934" y="95369"/>
                  </a:lnTo>
                  <a:lnTo>
                    <a:pt x="142086" y="85652"/>
                  </a:lnTo>
                  <a:lnTo>
                    <a:pt x="125268" y="68126"/>
                  </a:lnTo>
                  <a:lnTo>
                    <a:pt x="124253" y="62049"/>
                  </a:lnTo>
                  <a:lnTo>
                    <a:pt x="123836" y="43088"/>
                  </a:lnTo>
                  <a:lnTo>
                    <a:pt x="124890" y="41425"/>
                  </a:lnTo>
                  <a:lnTo>
                    <a:pt x="126652" y="40317"/>
                  </a:lnTo>
                  <a:lnTo>
                    <a:pt x="128885" y="39578"/>
                  </a:lnTo>
                  <a:lnTo>
                    <a:pt x="130373" y="38027"/>
                  </a:lnTo>
                  <a:lnTo>
                    <a:pt x="135584" y="27933"/>
                  </a:lnTo>
                  <a:lnTo>
                    <a:pt x="141435" y="20805"/>
                  </a:lnTo>
                  <a:lnTo>
                    <a:pt x="145057" y="19830"/>
                  </a:lnTo>
                  <a:lnTo>
                    <a:pt x="147505" y="19571"/>
                  </a:lnTo>
                  <a:lnTo>
                    <a:pt x="153047" y="16459"/>
                  </a:lnTo>
                  <a:lnTo>
                    <a:pt x="160172" y="10894"/>
                  </a:lnTo>
                  <a:lnTo>
                    <a:pt x="169182" y="8736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78" name="SMARTInkShape-2112"/>
            <p:cNvSpPr/>
            <p:nvPr>
              <p:custDataLst>
                <p:tags r:id="rId44"/>
              </p:custDataLst>
            </p:nvPr>
          </p:nvSpPr>
          <p:spPr>
            <a:xfrm>
              <a:off x="4914900" y="5372100"/>
              <a:ext cx="95234" cy="419101"/>
            </a:xfrm>
            <a:custGeom>
              <a:avLst/>
              <a:gdLst/>
              <a:ahLst/>
              <a:cxnLst/>
              <a:rect l="0" t="0" r="0" b="0"/>
              <a:pathLst>
                <a:path w="95234" h="419101">
                  <a:moveTo>
                    <a:pt x="0" y="0"/>
                  </a:moveTo>
                  <a:lnTo>
                    <a:pt x="0" y="0"/>
                  </a:lnTo>
                  <a:lnTo>
                    <a:pt x="23704" y="0"/>
                  </a:lnTo>
                  <a:lnTo>
                    <a:pt x="25328" y="1058"/>
                  </a:lnTo>
                  <a:lnTo>
                    <a:pt x="26410" y="2822"/>
                  </a:lnTo>
                  <a:lnTo>
                    <a:pt x="27132" y="5056"/>
                  </a:lnTo>
                  <a:lnTo>
                    <a:pt x="28671" y="6545"/>
                  </a:lnTo>
                  <a:lnTo>
                    <a:pt x="33204" y="8201"/>
                  </a:lnTo>
                  <a:lnTo>
                    <a:pt x="34835" y="10759"/>
                  </a:lnTo>
                  <a:lnTo>
                    <a:pt x="40277" y="27251"/>
                  </a:lnTo>
                  <a:lnTo>
                    <a:pt x="42726" y="30867"/>
                  </a:lnTo>
                  <a:lnTo>
                    <a:pt x="60755" y="74492"/>
                  </a:lnTo>
                  <a:lnTo>
                    <a:pt x="72051" y="105260"/>
                  </a:lnTo>
                  <a:lnTo>
                    <a:pt x="82381" y="146873"/>
                  </a:lnTo>
                  <a:lnTo>
                    <a:pt x="91977" y="192771"/>
                  </a:lnTo>
                  <a:lnTo>
                    <a:pt x="94962" y="238242"/>
                  </a:lnTo>
                  <a:lnTo>
                    <a:pt x="95233" y="285571"/>
                  </a:lnTo>
                  <a:lnTo>
                    <a:pt x="94185" y="298371"/>
                  </a:lnTo>
                  <a:lnTo>
                    <a:pt x="86117" y="344190"/>
                  </a:lnTo>
                  <a:lnTo>
                    <a:pt x="84744" y="364949"/>
                  </a:lnTo>
                  <a:lnTo>
                    <a:pt x="73971" y="390329"/>
                  </a:lnTo>
                  <a:lnTo>
                    <a:pt x="69917" y="396788"/>
                  </a:lnTo>
                  <a:lnTo>
                    <a:pt x="68116" y="403186"/>
                  </a:lnTo>
                  <a:lnTo>
                    <a:pt x="66577" y="405316"/>
                  </a:lnTo>
                  <a:lnTo>
                    <a:pt x="64493" y="406736"/>
                  </a:lnTo>
                  <a:lnTo>
                    <a:pt x="62046" y="407682"/>
                  </a:lnTo>
                  <a:lnTo>
                    <a:pt x="60414" y="409372"/>
                  </a:lnTo>
                  <a:lnTo>
                    <a:pt x="57150" y="4191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680" name="SMARTInkShape-2113"/>
          <p:cNvSpPr/>
          <p:nvPr>
            <p:custDataLst>
              <p:tags r:id="rId12"/>
            </p:custDataLst>
          </p:nvPr>
        </p:nvSpPr>
        <p:spPr>
          <a:xfrm>
            <a:off x="3448050" y="4876800"/>
            <a:ext cx="247651" cy="438151"/>
          </a:xfrm>
          <a:custGeom>
            <a:avLst/>
            <a:gdLst/>
            <a:ahLst/>
            <a:cxnLst/>
            <a:rect l="0" t="0" r="0" b="0"/>
            <a:pathLst>
              <a:path w="247651" h="438151">
                <a:moveTo>
                  <a:pt x="228600" y="9525"/>
                </a:moveTo>
                <a:lnTo>
                  <a:pt x="228600" y="9525"/>
                </a:lnTo>
                <a:lnTo>
                  <a:pt x="228600" y="4469"/>
                </a:lnTo>
                <a:lnTo>
                  <a:pt x="229658" y="2980"/>
                </a:lnTo>
                <a:lnTo>
                  <a:pt x="231422" y="1986"/>
                </a:lnTo>
                <a:lnTo>
                  <a:pt x="237732" y="116"/>
                </a:lnTo>
                <a:lnTo>
                  <a:pt x="247640" y="0"/>
                </a:lnTo>
                <a:lnTo>
                  <a:pt x="247650" y="13257"/>
                </a:lnTo>
                <a:lnTo>
                  <a:pt x="244828" y="19298"/>
                </a:lnTo>
                <a:lnTo>
                  <a:pt x="241104" y="25510"/>
                </a:lnTo>
                <a:lnTo>
                  <a:pt x="237949" y="34958"/>
                </a:lnTo>
                <a:lnTo>
                  <a:pt x="223014" y="60523"/>
                </a:lnTo>
                <a:lnTo>
                  <a:pt x="214537" y="84040"/>
                </a:lnTo>
                <a:lnTo>
                  <a:pt x="183895" y="128146"/>
                </a:lnTo>
                <a:lnTo>
                  <a:pt x="155470" y="174808"/>
                </a:lnTo>
                <a:lnTo>
                  <a:pt x="131625" y="219517"/>
                </a:lnTo>
                <a:lnTo>
                  <a:pt x="104130" y="259219"/>
                </a:lnTo>
                <a:lnTo>
                  <a:pt x="78428" y="305069"/>
                </a:lnTo>
                <a:lnTo>
                  <a:pt x="51827" y="345775"/>
                </a:lnTo>
                <a:lnTo>
                  <a:pt x="30699" y="389212"/>
                </a:lnTo>
                <a:lnTo>
                  <a:pt x="0" y="43815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681" name="SMARTInkShape-2114"/>
          <p:cNvSpPr/>
          <p:nvPr>
            <p:custDataLst>
              <p:tags r:id="rId13"/>
            </p:custDataLst>
          </p:nvPr>
        </p:nvSpPr>
        <p:spPr>
          <a:xfrm>
            <a:off x="5095875" y="5324475"/>
            <a:ext cx="485776" cy="676276"/>
          </a:xfrm>
          <a:custGeom>
            <a:avLst/>
            <a:gdLst/>
            <a:ahLst/>
            <a:cxnLst/>
            <a:rect l="0" t="0" r="0" b="0"/>
            <a:pathLst>
              <a:path w="485776" h="676276">
                <a:moveTo>
                  <a:pt x="485775" y="0"/>
                </a:moveTo>
                <a:lnTo>
                  <a:pt x="485775" y="0"/>
                </a:lnTo>
                <a:lnTo>
                  <a:pt x="485775" y="8201"/>
                </a:lnTo>
                <a:lnTo>
                  <a:pt x="484717" y="8642"/>
                </a:lnTo>
                <a:lnTo>
                  <a:pt x="480719" y="9133"/>
                </a:lnTo>
                <a:lnTo>
                  <a:pt x="479230" y="10321"/>
                </a:lnTo>
                <a:lnTo>
                  <a:pt x="468885" y="28808"/>
                </a:lnTo>
                <a:lnTo>
                  <a:pt x="468165" y="31905"/>
                </a:lnTo>
                <a:lnTo>
                  <a:pt x="466627" y="33970"/>
                </a:lnTo>
                <a:lnTo>
                  <a:pt x="464543" y="35346"/>
                </a:lnTo>
                <a:lnTo>
                  <a:pt x="462095" y="36264"/>
                </a:lnTo>
                <a:lnTo>
                  <a:pt x="441239" y="63940"/>
                </a:lnTo>
                <a:lnTo>
                  <a:pt x="410865" y="111266"/>
                </a:lnTo>
                <a:lnTo>
                  <a:pt x="380752" y="153255"/>
                </a:lnTo>
                <a:lnTo>
                  <a:pt x="355552" y="190669"/>
                </a:lnTo>
                <a:lnTo>
                  <a:pt x="329132" y="235180"/>
                </a:lnTo>
                <a:lnTo>
                  <a:pt x="294437" y="278465"/>
                </a:lnTo>
                <a:lnTo>
                  <a:pt x="266452" y="317811"/>
                </a:lnTo>
                <a:lnTo>
                  <a:pt x="238052" y="360161"/>
                </a:lnTo>
                <a:lnTo>
                  <a:pt x="209528" y="402342"/>
                </a:lnTo>
                <a:lnTo>
                  <a:pt x="178146" y="445532"/>
                </a:lnTo>
                <a:lnTo>
                  <a:pt x="144858" y="487962"/>
                </a:lnTo>
                <a:lnTo>
                  <a:pt x="112066" y="534048"/>
                </a:lnTo>
                <a:lnTo>
                  <a:pt x="78360" y="581217"/>
                </a:lnTo>
                <a:lnTo>
                  <a:pt x="42621" y="628707"/>
                </a:lnTo>
                <a:lnTo>
                  <a:pt x="0" y="67627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684" name="SMARTInkShape-Group475"/>
          <p:cNvGrpSpPr/>
          <p:nvPr/>
        </p:nvGrpSpPr>
        <p:grpSpPr>
          <a:xfrm>
            <a:off x="5772266" y="5153059"/>
            <a:ext cx="85610" cy="85692"/>
            <a:chOff x="5772266" y="5153059"/>
            <a:chExt cx="85610" cy="85692"/>
          </a:xfrm>
        </p:grpSpPr>
        <p:sp>
          <p:nvSpPr>
            <p:cNvPr id="26682" name="SMARTInkShape-2115"/>
            <p:cNvSpPr/>
            <p:nvPr>
              <p:custDataLst>
                <p:tags r:id="rId40"/>
              </p:custDataLst>
            </p:nvPr>
          </p:nvSpPr>
          <p:spPr>
            <a:xfrm>
              <a:off x="5800728" y="5219700"/>
              <a:ext cx="57148" cy="19051"/>
            </a:xfrm>
            <a:custGeom>
              <a:avLst/>
              <a:gdLst/>
              <a:ahLst/>
              <a:cxnLst/>
              <a:rect l="0" t="0" r="0" b="0"/>
              <a:pathLst>
                <a:path w="57148" h="19051">
                  <a:moveTo>
                    <a:pt x="9522" y="0"/>
                  </a:moveTo>
                  <a:lnTo>
                    <a:pt x="9522" y="0"/>
                  </a:lnTo>
                  <a:lnTo>
                    <a:pt x="9522" y="5056"/>
                  </a:lnTo>
                  <a:lnTo>
                    <a:pt x="8464" y="6545"/>
                  </a:lnTo>
                  <a:lnTo>
                    <a:pt x="6700" y="7539"/>
                  </a:lnTo>
                  <a:lnTo>
                    <a:pt x="7" y="9522"/>
                  </a:lnTo>
                  <a:lnTo>
                    <a:pt x="0" y="14581"/>
                  </a:lnTo>
                  <a:lnTo>
                    <a:pt x="1057" y="16070"/>
                  </a:lnTo>
                  <a:lnTo>
                    <a:pt x="2820" y="17064"/>
                  </a:lnTo>
                  <a:lnTo>
                    <a:pt x="9130" y="18934"/>
                  </a:lnTo>
                  <a:lnTo>
                    <a:pt x="57147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83" name="SMARTInkShape-2116"/>
            <p:cNvSpPr/>
            <p:nvPr>
              <p:custDataLst>
                <p:tags r:id="rId41"/>
              </p:custDataLst>
            </p:nvPr>
          </p:nvSpPr>
          <p:spPr>
            <a:xfrm>
              <a:off x="5772266" y="5153059"/>
              <a:ext cx="85610" cy="28542"/>
            </a:xfrm>
            <a:custGeom>
              <a:avLst/>
              <a:gdLst/>
              <a:ahLst/>
              <a:cxnLst/>
              <a:rect l="0" t="0" r="0" b="0"/>
              <a:pathLst>
                <a:path w="85610" h="28542">
                  <a:moveTo>
                    <a:pt x="18934" y="9491"/>
                  </a:moveTo>
                  <a:lnTo>
                    <a:pt x="18934" y="9491"/>
                  </a:lnTo>
                  <a:lnTo>
                    <a:pt x="18934" y="4435"/>
                  </a:lnTo>
                  <a:lnTo>
                    <a:pt x="17876" y="2946"/>
                  </a:lnTo>
                  <a:lnTo>
                    <a:pt x="16112" y="1952"/>
                  </a:lnTo>
                  <a:lnTo>
                    <a:pt x="9525" y="0"/>
                  </a:lnTo>
                  <a:lnTo>
                    <a:pt x="9409" y="9375"/>
                  </a:lnTo>
                  <a:lnTo>
                    <a:pt x="0" y="9491"/>
                  </a:lnTo>
                  <a:lnTo>
                    <a:pt x="9019" y="9491"/>
                  </a:lnTo>
                  <a:lnTo>
                    <a:pt x="18532" y="18624"/>
                  </a:lnTo>
                  <a:lnTo>
                    <a:pt x="27101" y="18982"/>
                  </a:lnTo>
                  <a:lnTo>
                    <a:pt x="36541" y="27214"/>
                  </a:lnTo>
                  <a:lnTo>
                    <a:pt x="46058" y="28425"/>
                  </a:lnTo>
                  <a:lnTo>
                    <a:pt x="85609" y="2854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704" name="SMARTInkShape-Group476"/>
          <p:cNvGrpSpPr/>
          <p:nvPr/>
        </p:nvGrpSpPr>
        <p:grpSpPr>
          <a:xfrm>
            <a:off x="6210334" y="4629150"/>
            <a:ext cx="2047842" cy="922473"/>
            <a:chOff x="6210334" y="4629150"/>
            <a:chExt cx="2047842" cy="922473"/>
          </a:xfrm>
        </p:grpSpPr>
        <p:sp>
          <p:nvSpPr>
            <p:cNvPr id="26685" name="SMARTInkShape-2117"/>
            <p:cNvSpPr/>
            <p:nvPr>
              <p:custDataLst>
                <p:tags r:id="rId21"/>
              </p:custDataLst>
            </p:nvPr>
          </p:nvSpPr>
          <p:spPr>
            <a:xfrm>
              <a:off x="7591425" y="5252312"/>
              <a:ext cx="123826" cy="119673"/>
            </a:xfrm>
            <a:custGeom>
              <a:avLst/>
              <a:gdLst/>
              <a:ahLst/>
              <a:cxnLst/>
              <a:rect l="0" t="0" r="0" b="0"/>
              <a:pathLst>
                <a:path w="123826" h="119673">
                  <a:moveTo>
                    <a:pt x="9525" y="15013"/>
                  </a:moveTo>
                  <a:lnTo>
                    <a:pt x="9525" y="15013"/>
                  </a:lnTo>
                  <a:lnTo>
                    <a:pt x="0" y="15013"/>
                  </a:lnTo>
                  <a:lnTo>
                    <a:pt x="9134" y="5880"/>
                  </a:lnTo>
                  <a:lnTo>
                    <a:pt x="28147" y="5488"/>
                  </a:lnTo>
                  <a:lnTo>
                    <a:pt x="33505" y="432"/>
                  </a:lnTo>
                  <a:lnTo>
                    <a:pt x="35037" y="0"/>
                  </a:lnTo>
                  <a:lnTo>
                    <a:pt x="36057" y="772"/>
                  </a:lnTo>
                  <a:lnTo>
                    <a:pt x="36738" y="2344"/>
                  </a:lnTo>
                  <a:lnTo>
                    <a:pt x="38250" y="3392"/>
                  </a:lnTo>
                  <a:lnTo>
                    <a:pt x="47197" y="5406"/>
                  </a:lnTo>
                  <a:lnTo>
                    <a:pt x="52555" y="5464"/>
                  </a:lnTo>
                  <a:lnTo>
                    <a:pt x="54087" y="6530"/>
                  </a:lnTo>
                  <a:lnTo>
                    <a:pt x="55107" y="8299"/>
                  </a:lnTo>
                  <a:lnTo>
                    <a:pt x="56882" y="15188"/>
                  </a:lnTo>
                  <a:lnTo>
                    <a:pt x="57031" y="19677"/>
                  </a:lnTo>
                  <a:lnTo>
                    <a:pt x="58130" y="21297"/>
                  </a:lnTo>
                  <a:lnTo>
                    <a:pt x="59920" y="22378"/>
                  </a:lnTo>
                  <a:lnTo>
                    <a:pt x="62172" y="23097"/>
                  </a:lnTo>
                  <a:lnTo>
                    <a:pt x="63673" y="24636"/>
                  </a:lnTo>
                  <a:lnTo>
                    <a:pt x="65340" y="29168"/>
                  </a:lnTo>
                  <a:lnTo>
                    <a:pt x="64727" y="31858"/>
                  </a:lnTo>
                  <a:lnTo>
                    <a:pt x="58961" y="43780"/>
                  </a:lnTo>
                  <a:lnTo>
                    <a:pt x="57256" y="60768"/>
                  </a:lnTo>
                  <a:lnTo>
                    <a:pt x="50626" y="69873"/>
                  </a:lnTo>
                  <a:lnTo>
                    <a:pt x="48020" y="79923"/>
                  </a:lnTo>
                  <a:lnTo>
                    <a:pt x="41157" y="88945"/>
                  </a:lnTo>
                  <a:lnTo>
                    <a:pt x="39459" y="94791"/>
                  </a:lnTo>
                  <a:lnTo>
                    <a:pt x="37947" y="96774"/>
                  </a:lnTo>
                  <a:lnTo>
                    <a:pt x="31822" y="100621"/>
                  </a:lnTo>
                  <a:lnTo>
                    <a:pt x="28587" y="110225"/>
                  </a:lnTo>
                  <a:lnTo>
                    <a:pt x="19166" y="119672"/>
                  </a:lnTo>
                  <a:lnTo>
                    <a:pt x="28185" y="110653"/>
                  </a:lnTo>
                  <a:lnTo>
                    <a:pt x="33517" y="110379"/>
                  </a:lnTo>
                  <a:lnTo>
                    <a:pt x="35044" y="109282"/>
                  </a:lnTo>
                  <a:lnTo>
                    <a:pt x="36063" y="107492"/>
                  </a:lnTo>
                  <a:lnTo>
                    <a:pt x="36742" y="105240"/>
                  </a:lnTo>
                  <a:lnTo>
                    <a:pt x="38253" y="103739"/>
                  </a:lnTo>
                  <a:lnTo>
                    <a:pt x="48282" y="98509"/>
                  </a:lnTo>
                  <a:lnTo>
                    <a:pt x="55398" y="92654"/>
                  </a:lnTo>
                  <a:lnTo>
                    <a:pt x="64408" y="90439"/>
                  </a:lnTo>
                  <a:lnTo>
                    <a:pt x="74437" y="83049"/>
                  </a:lnTo>
                  <a:lnTo>
                    <a:pt x="83456" y="80899"/>
                  </a:lnTo>
                  <a:lnTo>
                    <a:pt x="92343" y="75222"/>
                  </a:lnTo>
                  <a:lnTo>
                    <a:pt x="104828" y="72768"/>
                  </a:lnTo>
                  <a:lnTo>
                    <a:pt x="123825" y="7216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86" name="SMARTInkShape-2118"/>
            <p:cNvSpPr/>
            <p:nvPr>
              <p:custDataLst>
                <p:tags r:id="rId22"/>
              </p:custDataLst>
            </p:nvPr>
          </p:nvSpPr>
          <p:spPr>
            <a:xfrm>
              <a:off x="7305794" y="5314950"/>
              <a:ext cx="256626" cy="228590"/>
            </a:xfrm>
            <a:custGeom>
              <a:avLst/>
              <a:gdLst/>
              <a:ahLst/>
              <a:cxnLst/>
              <a:rect l="0" t="0" r="0" b="0"/>
              <a:pathLst>
                <a:path w="256626" h="228590">
                  <a:moveTo>
                    <a:pt x="66556" y="47625"/>
                  </a:moveTo>
                  <a:lnTo>
                    <a:pt x="66556" y="47625"/>
                  </a:lnTo>
                  <a:lnTo>
                    <a:pt x="58355" y="39424"/>
                  </a:lnTo>
                  <a:lnTo>
                    <a:pt x="57146" y="30016"/>
                  </a:lnTo>
                  <a:lnTo>
                    <a:pt x="57065" y="23945"/>
                  </a:lnTo>
                  <a:lnTo>
                    <a:pt x="55995" y="22313"/>
                  </a:lnTo>
                  <a:lnTo>
                    <a:pt x="54224" y="21225"/>
                  </a:lnTo>
                  <a:lnTo>
                    <a:pt x="51985" y="20501"/>
                  </a:lnTo>
                  <a:lnTo>
                    <a:pt x="50492" y="18959"/>
                  </a:lnTo>
                  <a:lnTo>
                    <a:pt x="47900" y="10976"/>
                  </a:lnTo>
                  <a:lnTo>
                    <a:pt x="47507" y="38"/>
                  </a:lnTo>
                  <a:lnTo>
                    <a:pt x="38372" y="0"/>
                  </a:lnTo>
                  <a:lnTo>
                    <a:pt x="29815" y="8201"/>
                  </a:lnTo>
                  <a:lnTo>
                    <a:pt x="27666" y="16868"/>
                  </a:lnTo>
                  <a:lnTo>
                    <a:pt x="21990" y="25693"/>
                  </a:lnTo>
                  <a:lnTo>
                    <a:pt x="18778" y="35012"/>
                  </a:lnTo>
                  <a:lnTo>
                    <a:pt x="12653" y="45534"/>
                  </a:lnTo>
                  <a:lnTo>
                    <a:pt x="2944" y="89893"/>
                  </a:lnTo>
                  <a:lnTo>
                    <a:pt x="0" y="131538"/>
                  </a:lnTo>
                  <a:lnTo>
                    <a:pt x="9016" y="179160"/>
                  </a:lnTo>
                  <a:lnTo>
                    <a:pt x="12056" y="188282"/>
                  </a:lnTo>
                  <a:lnTo>
                    <a:pt x="15875" y="195864"/>
                  </a:lnTo>
                  <a:lnTo>
                    <a:pt x="19721" y="214755"/>
                  </a:lnTo>
                  <a:lnTo>
                    <a:pt x="21575" y="216195"/>
                  </a:lnTo>
                  <a:lnTo>
                    <a:pt x="23869" y="217155"/>
                  </a:lnTo>
                  <a:lnTo>
                    <a:pt x="25397" y="218853"/>
                  </a:lnTo>
                  <a:lnTo>
                    <a:pt x="27097" y="223563"/>
                  </a:lnTo>
                  <a:lnTo>
                    <a:pt x="28609" y="225242"/>
                  </a:lnTo>
                  <a:lnTo>
                    <a:pt x="36538" y="228158"/>
                  </a:lnTo>
                  <a:lnTo>
                    <a:pt x="55277" y="228589"/>
                  </a:lnTo>
                  <a:lnTo>
                    <a:pt x="64289" y="222052"/>
                  </a:lnTo>
                  <a:lnTo>
                    <a:pt x="70134" y="220398"/>
                  </a:lnTo>
                  <a:lnTo>
                    <a:pt x="72116" y="218899"/>
                  </a:lnTo>
                  <a:lnTo>
                    <a:pt x="92951" y="189894"/>
                  </a:lnTo>
                  <a:lnTo>
                    <a:pt x="95047" y="171622"/>
                  </a:lnTo>
                  <a:lnTo>
                    <a:pt x="95119" y="158355"/>
                  </a:lnTo>
                  <a:lnTo>
                    <a:pt x="92304" y="152224"/>
                  </a:lnTo>
                  <a:lnTo>
                    <a:pt x="90072" y="149108"/>
                  </a:lnTo>
                  <a:lnTo>
                    <a:pt x="84768" y="145645"/>
                  </a:lnTo>
                  <a:lnTo>
                    <a:pt x="76166" y="143239"/>
                  </a:lnTo>
                  <a:lnTo>
                    <a:pt x="61936" y="142889"/>
                  </a:lnTo>
                  <a:lnTo>
                    <a:pt x="56389" y="145703"/>
                  </a:lnTo>
                  <a:lnTo>
                    <a:pt x="42970" y="157065"/>
                  </a:lnTo>
                  <a:lnTo>
                    <a:pt x="40198" y="162587"/>
                  </a:lnTo>
                  <a:lnTo>
                    <a:pt x="39459" y="165541"/>
                  </a:lnTo>
                  <a:lnTo>
                    <a:pt x="37907" y="167511"/>
                  </a:lnTo>
                  <a:lnTo>
                    <a:pt x="33363" y="169699"/>
                  </a:lnTo>
                  <a:lnTo>
                    <a:pt x="31726" y="171340"/>
                  </a:lnTo>
                  <a:lnTo>
                    <a:pt x="29910" y="175988"/>
                  </a:lnTo>
                  <a:lnTo>
                    <a:pt x="28468" y="198546"/>
                  </a:lnTo>
                  <a:lnTo>
                    <a:pt x="36658" y="208097"/>
                  </a:lnTo>
                  <a:lnTo>
                    <a:pt x="40216" y="208904"/>
                  </a:lnTo>
                  <a:lnTo>
                    <a:pt x="51123" y="209423"/>
                  </a:lnTo>
                  <a:lnTo>
                    <a:pt x="53092" y="208406"/>
                  </a:lnTo>
                  <a:lnTo>
                    <a:pt x="54405" y="206671"/>
                  </a:lnTo>
                  <a:lnTo>
                    <a:pt x="55280" y="204456"/>
                  </a:lnTo>
                  <a:lnTo>
                    <a:pt x="56923" y="202979"/>
                  </a:lnTo>
                  <a:lnTo>
                    <a:pt x="61569" y="201338"/>
                  </a:lnTo>
                  <a:lnTo>
                    <a:pt x="73175" y="199225"/>
                  </a:lnTo>
                  <a:lnTo>
                    <a:pt x="120272" y="165069"/>
                  </a:lnTo>
                  <a:lnTo>
                    <a:pt x="136002" y="152394"/>
                  </a:lnTo>
                  <a:lnTo>
                    <a:pt x="161213" y="133350"/>
                  </a:lnTo>
                  <a:lnTo>
                    <a:pt x="166834" y="127000"/>
                  </a:lnTo>
                  <a:lnTo>
                    <a:pt x="173265" y="114300"/>
                  </a:lnTo>
                  <a:lnTo>
                    <a:pt x="180725" y="104940"/>
                  </a:lnTo>
                  <a:lnTo>
                    <a:pt x="185874" y="104823"/>
                  </a:lnTo>
                  <a:lnTo>
                    <a:pt x="187376" y="105865"/>
                  </a:lnTo>
                  <a:lnTo>
                    <a:pt x="188378" y="107619"/>
                  </a:lnTo>
                  <a:lnTo>
                    <a:pt x="189045" y="109846"/>
                  </a:lnTo>
                  <a:lnTo>
                    <a:pt x="188432" y="111331"/>
                  </a:lnTo>
                  <a:lnTo>
                    <a:pt x="186965" y="112320"/>
                  </a:lnTo>
                  <a:lnTo>
                    <a:pt x="184929" y="112980"/>
                  </a:lnTo>
                  <a:lnTo>
                    <a:pt x="183571" y="114478"/>
                  </a:lnTo>
                  <a:lnTo>
                    <a:pt x="182063" y="118965"/>
                  </a:lnTo>
                  <a:lnTo>
                    <a:pt x="180866" y="164719"/>
                  </a:lnTo>
                  <a:lnTo>
                    <a:pt x="180856" y="203592"/>
                  </a:lnTo>
                  <a:lnTo>
                    <a:pt x="181914" y="205578"/>
                  </a:lnTo>
                  <a:lnTo>
                    <a:pt x="183678" y="206901"/>
                  </a:lnTo>
                  <a:lnTo>
                    <a:pt x="189990" y="209395"/>
                  </a:lnTo>
                  <a:lnTo>
                    <a:pt x="198547" y="209536"/>
                  </a:lnTo>
                  <a:lnTo>
                    <a:pt x="213044" y="196292"/>
                  </a:lnTo>
                  <a:lnTo>
                    <a:pt x="216329" y="190252"/>
                  </a:lnTo>
                  <a:lnTo>
                    <a:pt x="217204" y="187160"/>
                  </a:lnTo>
                  <a:lnTo>
                    <a:pt x="218847" y="185098"/>
                  </a:lnTo>
                  <a:lnTo>
                    <a:pt x="232059" y="176462"/>
                  </a:lnTo>
                  <a:lnTo>
                    <a:pt x="235362" y="168033"/>
                  </a:lnTo>
                  <a:lnTo>
                    <a:pt x="237889" y="158290"/>
                  </a:lnTo>
                  <a:lnTo>
                    <a:pt x="245313" y="143411"/>
                  </a:lnTo>
                  <a:lnTo>
                    <a:pt x="247604" y="136763"/>
                  </a:lnTo>
                  <a:lnTo>
                    <a:pt x="253786" y="126012"/>
                  </a:lnTo>
                  <a:lnTo>
                    <a:pt x="256625" y="102934"/>
                  </a:lnTo>
                  <a:lnTo>
                    <a:pt x="254042" y="95843"/>
                  </a:lnTo>
                  <a:lnTo>
                    <a:pt x="250425" y="89165"/>
                  </a:lnTo>
                  <a:lnTo>
                    <a:pt x="247331" y="79454"/>
                  </a:lnTo>
                  <a:lnTo>
                    <a:pt x="233374" y="62179"/>
                  </a:lnTo>
                  <a:lnTo>
                    <a:pt x="227834" y="59386"/>
                  </a:lnTo>
                  <a:lnTo>
                    <a:pt x="214419" y="57281"/>
                  </a:lnTo>
                  <a:lnTo>
                    <a:pt x="205853" y="57189"/>
                  </a:lnTo>
                  <a:lnTo>
                    <a:pt x="199727" y="59989"/>
                  </a:lnTo>
                  <a:lnTo>
                    <a:pt x="184007" y="72340"/>
                  </a:lnTo>
                  <a:lnTo>
                    <a:pt x="177671" y="74484"/>
                  </a:lnTo>
                  <a:lnTo>
                    <a:pt x="175557" y="76115"/>
                  </a:lnTo>
                  <a:lnTo>
                    <a:pt x="161806" y="952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87" name="SMARTInkShape-2119"/>
            <p:cNvSpPr/>
            <p:nvPr>
              <p:custDataLst>
                <p:tags r:id="rId23"/>
              </p:custDataLst>
            </p:nvPr>
          </p:nvSpPr>
          <p:spPr>
            <a:xfrm>
              <a:off x="7115175" y="5353050"/>
              <a:ext cx="28576" cy="171451"/>
            </a:xfrm>
            <a:custGeom>
              <a:avLst/>
              <a:gdLst/>
              <a:ahLst/>
              <a:cxnLst/>
              <a:rect l="0" t="0" r="0" b="0"/>
              <a:pathLst>
                <a:path w="28576" h="171451">
                  <a:moveTo>
                    <a:pt x="28575" y="0"/>
                  </a:moveTo>
                  <a:lnTo>
                    <a:pt x="28575" y="0"/>
                  </a:lnTo>
                  <a:lnTo>
                    <a:pt x="28575" y="5056"/>
                  </a:lnTo>
                  <a:lnTo>
                    <a:pt x="27517" y="6545"/>
                  </a:lnTo>
                  <a:lnTo>
                    <a:pt x="25753" y="7539"/>
                  </a:lnTo>
                  <a:lnTo>
                    <a:pt x="20375" y="9133"/>
                  </a:lnTo>
                  <a:lnTo>
                    <a:pt x="11708" y="15994"/>
                  </a:lnTo>
                  <a:lnTo>
                    <a:pt x="5909" y="17692"/>
                  </a:lnTo>
                  <a:lnTo>
                    <a:pt x="3939" y="19202"/>
                  </a:lnTo>
                  <a:lnTo>
                    <a:pt x="1751" y="23704"/>
                  </a:lnTo>
                  <a:lnTo>
                    <a:pt x="4" y="69853"/>
                  </a:lnTo>
                  <a:lnTo>
                    <a:pt x="0" y="117082"/>
                  </a:lnTo>
                  <a:lnTo>
                    <a:pt x="2822" y="123650"/>
                  </a:lnTo>
                  <a:lnTo>
                    <a:pt x="6545" y="130096"/>
                  </a:lnTo>
                  <a:lnTo>
                    <a:pt x="8937" y="142858"/>
                  </a:lnTo>
                  <a:lnTo>
                    <a:pt x="9132" y="146040"/>
                  </a:lnTo>
                  <a:lnTo>
                    <a:pt x="12173" y="152395"/>
                  </a:lnTo>
                  <a:lnTo>
                    <a:pt x="15994" y="158748"/>
                  </a:lnTo>
                  <a:lnTo>
                    <a:pt x="18648" y="169569"/>
                  </a:lnTo>
                  <a:lnTo>
                    <a:pt x="19840" y="170196"/>
                  </a:lnTo>
                  <a:lnTo>
                    <a:pt x="28575" y="1714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88" name="SMARTInkShape-2120"/>
            <p:cNvSpPr/>
            <p:nvPr>
              <p:custDataLst>
                <p:tags r:id="rId24"/>
              </p:custDataLst>
            </p:nvPr>
          </p:nvSpPr>
          <p:spPr>
            <a:xfrm>
              <a:off x="7067550" y="5429250"/>
              <a:ext cx="133351" cy="28460"/>
            </a:xfrm>
            <a:custGeom>
              <a:avLst/>
              <a:gdLst/>
              <a:ahLst/>
              <a:cxnLst/>
              <a:rect l="0" t="0" r="0" b="0"/>
              <a:pathLst>
                <a:path w="133351" h="28460">
                  <a:moveTo>
                    <a:pt x="0" y="19050"/>
                  </a:moveTo>
                  <a:lnTo>
                    <a:pt x="0" y="19050"/>
                  </a:lnTo>
                  <a:lnTo>
                    <a:pt x="0" y="27251"/>
                  </a:lnTo>
                  <a:lnTo>
                    <a:pt x="1058" y="27692"/>
                  </a:lnTo>
                  <a:lnTo>
                    <a:pt x="8200" y="28459"/>
                  </a:lnTo>
                  <a:lnTo>
                    <a:pt x="8642" y="27439"/>
                  </a:lnTo>
                  <a:lnTo>
                    <a:pt x="9132" y="23484"/>
                  </a:lnTo>
                  <a:lnTo>
                    <a:pt x="10321" y="22006"/>
                  </a:lnTo>
                  <a:lnTo>
                    <a:pt x="14465" y="20363"/>
                  </a:lnTo>
                  <a:lnTo>
                    <a:pt x="60728" y="19050"/>
                  </a:lnTo>
                  <a:lnTo>
                    <a:pt x="69969" y="19050"/>
                  </a:lnTo>
                  <a:lnTo>
                    <a:pt x="72046" y="17992"/>
                  </a:lnTo>
                  <a:lnTo>
                    <a:pt x="73430" y="16228"/>
                  </a:lnTo>
                  <a:lnTo>
                    <a:pt x="74354" y="13994"/>
                  </a:lnTo>
                  <a:lnTo>
                    <a:pt x="77085" y="12505"/>
                  </a:lnTo>
                  <a:lnTo>
                    <a:pt x="96823" y="9700"/>
                  </a:lnTo>
                  <a:lnTo>
                    <a:pt x="123662" y="9525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89" name="SMARTInkShape-2121"/>
            <p:cNvSpPr/>
            <p:nvPr>
              <p:custDataLst>
                <p:tags r:id="rId25"/>
              </p:custDataLst>
            </p:nvPr>
          </p:nvSpPr>
          <p:spPr>
            <a:xfrm>
              <a:off x="6838950" y="5295900"/>
              <a:ext cx="200026" cy="93927"/>
            </a:xfrm>
            <a:custGeom>
              <a:avLst/>
              <a:gdLst/>
              <a:ahLst/>
              <a:cxnLst/>
              <a:rect l="0" t="0" r="0" b="0"/>
              <a:pathLst>
                <a:path w="200026" h="93927">
                  <a:moveTo>
                    <a:pt x="9525" y="9525"/>
                  </a:moveTo>
                  <a:lnTo>
                    <a:pt x="9525" y="9525"/>
                  </a:lnTo>
                  <a:lnTo>
                    <a:pt x="9525" y="392"/>
                  </a:lnTo>
                  <a:lnTo>
                    <a:pt x="0" y="0"/>
                  </a:lnTo>
                  <a:lnTo>
                    <a:pt x="9132" y="0"/>
                  </a:lnTo>
                  <a:lnTo>
                    <a:pt x="17691" y="8201"/>
                  </a:lnTo>
                  <a:lnTo>
                    <a:pt x="23704" y="9133"/>
                  </a:lnTo>
                  <a:lnTo>
                    <a:pt x="25328" y="10321"/>
                  </a:lnTo>
                  <a:lnTo>
                    <a:pt x="26410" y="12173"/>
                  </a:lnTo>
                  <a:lnTo>
                    <a:pt x="27132" y="14465"/>
                  </a:lnTo>
                  <a:lnTo>
                    <a:pt x="28670" y="15994"/>
                  </a:lnTo>
                  <a:lnTo>
                    <a:pt x="38746" y="21268"/>
                  </a:lnTo>
                  <a:lnTo>
                    <a:pt x="54883" y="34835"/>
                  </a:lnTo>
                  <a:lnTo>
                    <a:pt x="64913" y="37670"/>
                  </a:lnTo>
                  <a:lnTo>
                    <a:pt x="65501" y="38872"/>
                  </a:lnTo>
                  <a:lnTo>
                    <a:pt x="66521" y="46263"/>
                  </a:lnTo>
                  <a:lnTo>
                    <a:pt x="69429" y="47020"/>
                  </a:lnTo>
                  <a:lnTo>
                    <a:pt x="71686" y="47222"/>
                  </a:lnTo>
                  <a:lnTo>
                    <a:pt x="73190" y="48414"/>
                  </a:lnTo>
                  <a:lnTo>
                    <a:pt x="75803" y="55790"/>
                  </a:lnTo>
                  <a:lnTo>
                    <a:pt x="76083" y="61804"/>
                  </a:lnTo>
                  <a:lnTo>
                    <a:pt x="75064" y="63428"/>
                  </a:lnTo>
                  <a:lnTo>
                    <a:pt x="73326" y="64510"/>
                  </a:lnTo>
                  <a:lnTo>
                    <a:pt x="71109" y="65232"/>
                  </a:lnTo>
                  <a:lnTo>
                    <a:pt x="69631" y="66771"/>
                  </a:lnTo>
                  <a:lnTo>
                    <a:pt x="66790" y="75770"/>
                  </a:lnTo>
                  <a:lnTo>
                    <a:pt x="66678" y="85322"/>
                  </a:lnTo>
                  <a:lnTo>
                    <a:pt x="57266" y="85722"/>
                  </a:lnTo>
                  <a:lnTo>
                    <a:pt x="57160" y="93926"/>
                  </a:lnTo>
                  <a:lnTo>
                    <a:pt x="65352" y="86933"/>
                  </a:lnTo>
                  <a:lnTo>
                    <a:pt x="74760" y="85832"/>
                  </a:lnTo>
                  <a:lnTo>
                    <a:pt x="83520" y="79200"/>
                  </a:lnTo>
                  <a:lnTo>
                    <a:pt x="92363" y="76031"/>
                  </a:lnTo>
                  <a:lnTo>
                    <a:pt x="101686" y="69917"/>
                  </a:lnTo>
                  <a:lnTo>
                    <a:pt x="111151" y="67636"/>
                  </a:lnTo>
                  <a:lnTo>
                    <a:pt x="117486" y="67102"/>
                  </a:lnTo>
                  <a:lnTo>
                    <a:pt x="123830" y="64043"/>
                  </a:lnTo>
                  <a:lnTo>
                    <a:pt x="130177" y="60212"/>
                  </a:lnTo>
                  <a:lnTo>
                    <a:pt x="142875" y="57755"/>
                  </a:lnTo>
                  <a:lnTo>
                    <a:pt x="146050" y="57553"/>
                  </a:lnTo>
                  <a:lnTo>
                    <a:pt x="152400" y="54507"/>
                  </a:lnTo>
                  <a:lnTo>
                    <a:pt x="158750" y="50684"/>
                  </a:lnTo>
                  <a:lnTo>
                    <a:pt x="169569" y="48028"/>
                  </a:lnTo>
                  <a:lnTo>
                    <a:pt x="200025" y="476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90" name="SMARTInkShape-2122"/>
            <p:cNvSpPr/>
            <p:nvPr>
              <p:custDataLst>
                <p:tags r:id="rId26"/>
              </p:custDataLst>
            </p:nvPr>
          </p:nvSpPr>
          <p:spPr>
            <a:xfrm>
              <a:off x="6734175" y="5385690"/>
              <a:ext cx="123699" cy="157430"/>
            </a:xfrm>
            <a:custGeom>
              <a:avLst/>
              <a:gdLst/>
              <a:ahLst/>
              <a:cxnLst/>
              <a:rect l="0" t="0" r="0" b="0"/>
              <a:pathLst>
                <a:path w="123699" h="157430">
                  <a:moveTo>
                    <a:pt x="0" y="53085"/>
                  </a:moveTo>
                  <a:lnTo>
                    <a:pt x="0" y="53085"/>
                  </a:lnTo>
                  <a:lnTo>
                    <a:pt x="5056" y="53085"/>
                  </a:lnTo>
                  <a:lnTo>
                    <a:pt x="6545" y="54143"/>
                  </a:lnTo>
                  <a:lnTo>
                    <a:pt x="7538" y="55907"/>
                  </a:lnTo>
                  <a:lnTo>
                    <a:pt x="8200" y="58141"/>
                  </a:lnTo>
                  <a:lnTo>
                    <a:pt x="9701" y="59630"/>
                  </a:lnTo>
                  <a:lnTo>
                    <a:pt x="14189" y="61286"/>
                  </a:lnTo>
                  <a:lnTo>
                    <a:pt x="15809" y="62786"/>
                  </a:lnTo>
                  <a:lnTo>
                    <a:pt x="17610" y="67274"/>
                  </a:lnTo>
                  <a:lnTo>
                    <a:pt x="19824" y="78778"/>
                  </a:lnTo>
                  <a:lnTo>
                    <a:pt x="25512" y="88097"/>
                  </a:lnTo>
                  <a:lnTo>
                    <a:pt x="27970" y="100727"/>
                  </a:lnTo>
                  <a:lnTo>
                    <a:pt x="28171" y="103896"/>
                  </a:lnTo>
                  <a:lnTo>
                    <a:pt x="31217" y="110240"/>
                  </a:lnTo>
                  <a:lnTo>
                    <a:pt x="35040" y="116587"/>
                  </a:lnTo>
                  <a:lnTo>
                    <a:pt x="38252" y="126110"/>
                  </a:lnTo>
                  <a:lnTo>
                    <a:pt x="65224" y="156405"/>
                  </a:lnTo>
                  <a:lnTo>
                    <a:pt x="71301" y="157429"/>
                  </a:lnTo>
                  <a:lnTo>
                    <a:pt x="72934" y="156513"/>
                  </a:lnTo>
                  <a:lnTo>
                    <a:pt x="74023" y="154846"/>
                  </a:lnTo>
                  <a:lnTo>
                    <a:pt x="74749" y="152676"/>
                  </a:lnTo>
                  <a:lnTo>
                    <a:pt x="76291" y="151229"/>
                  </a:lnTo>
                  <a:lnTo>
                    <a:pt x="86370" y="146084"/>
                  </a:lnTo>
                  <a:lnTo>
                    <a:pt x="89330" y="143658"/>
                  </a:lnTo>
                  <a:lnTo>
                    <a:pt x="92618" y="138142"/>
                  </a:lnTo>
                  <a:lnTo>
                    <a:pt x="93496" y="135190"/>
                  </a:lnTo>
                  <a:lnTo>
                    <a:pt x="95139" y="133221"/>
                  </a:lnTo>
                  <a:lnTo>
                    <a:pt x="99786" y="131035"/>
                  </a:lnTo>
                  <a:lnTo>
                    <a:pt x="101450" y="129393"/>
                  </a:lnTo>
                  <a:lnTo>
                    <a:pt x="111030" y="112083"/>
                  </a:lnTo>
                  <a:lnTo>
                    <a:pt x="114389" y="97259"/>
                  </a:lnTo>
                  <a:lnTo>
                    <a:pt x="121648" y="82232"/>
                  </a:lnTo>
                  <a:lnTo>
                    <a:pt x="123698" y="59468"/>
                  </a:lnTo>
                  <a:lnTo>
                    <a:pt x="120947" y="53099"/>
                  </a:lnTo>
                  <a:lnTo>
                    <a:pt x="117254" y="46741"/>
                  </a:lnTo>
                  <a:lnTo>
                    <a:pt x="106214" y="18191"/>
                  </a:lnTo>
                  <a:lnTo>
                    <a:pt x="100145" y="10878"/>
                  </a:lnTo>
                  <a:lnTo>
                    <a:pt x="94603" y="7868"/>
                  </a:lnTo>
                  <a:lnTo>
                    <a:pt x="78044" y="5601"/>
                  </a:lnTo>
                  <a:lnTo>
                    <a:pt x="71689" y="445"/>
                  </a:lnTo>
                  <a:lnTo>
                    <a:pt x="68959" y="0"/>
                  </a:lnTo>
                  <a:lnTo>
                    <a:pt x="66082" y="761"/>
                  </a:lnTo>
                  <a:lnTo>
                    <a:pt x="60061" y="3372"/>
                  </a:lnTo>
                  <a:lnTo>
                    <a:pt x="53858" y="4532"/>
                  </a:lnTo>
                  <a:lnTo>
                    <a:pt x="51780" y="5899"/>
                  </a:lnTo>
                  <a:lnTo>
                    <a:pt x="50395" y="7870"/>
                  </a:lnTo>
                  <a:lnTo>
                    <a:pt x="49471" y="10241"/>
                  </a:lnTo>
                  <a:lnTo>
                    <a:pt x="47798" y="11824"/>
                  </a:lnTo>
                  <a:lnTo>
                    <a:pt x="39586" y="14568"/>
                  </a:lnTo>
                  <a:lnTo>
                    <a:pt x="28575" y="1498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91" name="SMARTInkShape-2123"/>
            <p:cNvSpPr/>
            <p:nvPr>
              <p:custDataLst>
                <p:tags r:id="rId27"/>
              </p:custDataLst>
            </p:nvPr>
          </p:nvSpPr>
          <p:spPr>
            <a:xfrm>
              <a:off x="6591426" y="5343525"/>
              <a:ext cx="131886" cy="208098"/>
            </a:xfrm>
            <a:custGeom>
              <a:avLst/>
              <a:gdLst/>
              <a:ahLst/>
              <a:cxnLst/>
              <a:rect l="0" t="0" r="0" b="0"/>
              <a:pathLst>
                <a:path w="131886" h="208098">
                  <a:moveTo>
                    <a:pt x="18924" y="19050"/>
                  </a:moveTo>
                  <a:lnTo>
                    <a:pt x="18924" y="19050"/>
                  </a:lnTo>
                  <a:lnTo>
                    <a:pt x="1314" y="19050"/>
                  </a:lnTo>
                  <a:lnTo>
                    <a:pt x="834" y="17992"/>
                  </a:lnTo>
                  <a:lnTo>
                    <a:pt x="0" y="10849"/>
                  </a:lnTo>
                  <a:lnTo>
                    <a:pt x="1017" y="10408"/>
                  </a:lnTo>
                  <a:lnTo>
                    <a:pt x="8086" y="9641"/>
                  </a:lnTo>
                  <a:lnTo>
                    <a:pt x="16744" y="3001"/>
                  </a:lnTo>
                  <a:lnTo>
                    <a:pt x="26699" y="395"/>
                  </a:lnTo>
                  <a:lnTo>
                    <a:pt x="69735" y="0"/>
                  </a:lnTo>
                  <a:lnTo>
                    <a:pt x="71848" y="1059"/>
                  </a:lnTo>
                  <a:lnTo>
                    <a:pt x="73256" y="2822"/>
                  </a:lnTo>
                  <a:lnTo>
                    <a:pt x="74196" y="5056"/>
                  </a:lnTo>
                  <a:lnTo>
                    <a:pt x="75880" y="6545"/>
                  </a:lnTo>
                  <a:lnTo>
                    <a:pt x="80574" y="8201"/>
                  </a:lnTo>
                  <a:lnTo>
                    <a:pt x="82250" y="9701"/>
                  </a:lnTo>
                  <a:lnTo>
                    <a:pt x="92942" y="28771"/>
                  </a:lnTo>
                  <a:lnTo>
                    <a:pt x="95086" y="60328"/>
                  </a:lnTo>
                  <a:lnTo>
                    <a:pt x="95113" y="69851"/>
                  </a:lnTo>
                  <a:lnTo>
                    <a:pt x="92297" y="76200"/>
                  </a:lnTo>
                  <a:lnTo>
                    <a:pt x="88576" y="82550"/>
                  </a:lnTo>
                  <a:lnTo>
                    <a:pt x="86922" y="88900"/>
                  </a:lnTo>
                  <a:lnTo>
                    <a:pt x="85423" y="91017"/>
                  </a:lnTo>
                  <a:lnTo>
                    <a:pt x="83364" y="92428"/>
                  </a:lnTo>
                  <a:lnTo>
                    <a:pt x="80934" y="93369"/>
                  </a:lnTo>
                  <a:lnTo>
                    <a:pt x="79315" y="95054"/>
                  </a:lnTo>
                  <a:lnTo>
                    <a:pt x="73892" y="105363"/>
                  </a:lnTo>
                  <a:lnTo>
                    <a:pt x="67999" y="112535"/>
                  </a:lnTo>
                  <a:lnTo>
                    <a:pt x="64371" y="113517"/>
                  </a:lnTo>
                  <a:lnTo>
                    <a:pt x="57035" y="114299"/>
                  </a:lnTo>
                  <a:lnTo>
                    <a:pt x="57024" y="99835"/>
                  </a:lnTo>
                  <a:lnTo>
                    <a:pt x="58082" y="98306"/>
                  </a:lnTo>
                  <a:lnTo>
                    <a:pt x="59846" y="97287"/>
                  </a:lnTo>
                  <a:lnTo>
                    <a:pt x="67385" y="95853"/>
                  </a:lnTo>
                  <a:lnTo>
                    <a:pt x="70281" y="95653"/>
                  </a:lnTo>
                  <a:lnTo>
                    <a:pt x="72212" y="94461"/>
                  </a:lnTo>
                  <a:lnTo>
                    <a:pt x="73499" y="92607"/>
                  </a:lnTo>
                  <a:lnTo>
                    <a:pt x="74357" y="90313"/>
                  </a:lnTo>
                  <a:lnTo>
                    <a:pt x="75987" y="88784"/>
                  </a:lnTo>
                  <a:lnTo>
                    <a:pt x="80622" y="87084"/>
                  </a:lnTo>
                  <a:lnTo>
                    <a:pt x="98420" y="85844"/>
                  </a:lnTo>
                  <a:lnTo>
                    <a:pt x="100497" y="86863"/>
                  </a:lnTo>
                  <a:lnTo>
                    <a:pt x="101881" y="88600"/>
                  </a:lnTo>
                  <a:lnTo>
                    <a:pt x="102803" y="90817"/>
                  </a:lnTo>
                  <a:lnTo>
                    <a:pt x="104477" y="92294"/>
                  </a:lnTo>
                  <a:lnTo>
                    <a:pt x="114767" y="97490"/>
                  </a:lnTo>
                  <a:lnTo>
                    <a:pt x="121936" y="103335"/>
                  </a:lnTo>
                  <a:lnTo>
                    <a:pt x="122915" y="106958"/>
                  </a:lnTo>
                  <a:lnTo>
                    <a:pt x="123545" y="117906"/>
                  </a:lnTo>
                  <a:lnTo>
                    <a:pt x="126453" y="124017"/>
                  </a:lnTo>
                  <a:lnTo>
                    <a:pt x="130214" y="130261"/>
                  </a:lnTo>
                  <a:lnTo>
                    <a:pt x="131885" y="136563"/>
                  </a:lnTo>
                  <a:lnTo>
                    <a:pt x="131274" y="138667"/>
                  </a:lnTo>
                  <a:lnTo>
                    <a:pt x="129807" y="140070"/>
                  </a:lnTo>
                  <a:lnTo>
                    <a:pt x="127771" y="141005"/>
                  </a:lnTo>
                  <a:lnTo>
                    <a:pt x="126414" y="142687"/>
                  </a:lnTo>
                  <a:lnTo>
                    <a:pt x="124905" y="147377"/>
                  </a:lnTo>
                  <a:lnTo>
                    <a:pt x="122880" y="159012"/>
                  </a:lnTo>
                  <a:lnTo>
                    <a:pt x="118750" y="165217"/>
                  </a:lnTo>
                  <a:lnTo>
                    <a:pt x="113385" y="168679"/>
                  </a:lnTo>
                  <a:lnTo>
                    <a:pt x="110473" y="169603"/>
                  </a:lnTo>
                  <a:lnTo>
                    <a:pt x="108532" y="171278"/>
                  </a:lnTo>
                  <a:lnTo>
                    <a:pt x="100104" y="184545"/>
                  </a:lnTo>
                  <a:lnTo>
                    <a:pt x="94516" y="187854"/>
                  </a:lnTo>
                  <a:lnTo>
                    <a:pt x="88504" y="190383"/>
                  </a:lnTo>
                  <a:lnTo>
                    <a:pt x="68035" y="208097"/>
                  </a:lnTo>
                  <a:lnTo>
                    <a:pt x="66481" y="207522"/>
                  </a:lnTo>
                  <a:lnTo>
                    <a:pt x="57456" y="200380"/>
                  </a:lnTo>
                  <a:lnTo>
                    <a:pt x="57024" y="1809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92" name="SMARTInkShape-2124"/>
            <p:cNvSpPr/>
            <p:nvPr>
              <p:custDataLst>
                <p:tags r:id="rId28"/>
              </p:custDataLst>
            </p:nvPr>
          </p:nvSpPr>
          <p:spPr>
            <a:xfrm>
              <a:off x="7896225" y="4629150"/>
              <a:ext cx="75806" cy="400051"/>
            </a:xfrm>
            <a:custGeom>
              <a:avLst/>
              <a:gdLst/>
              <a:ahLst/>
              <a:cxnLst/>
              <a:rect l="0" t="0" r="0" b="0"/>
              <a:pathLst>
                <a:path w="75806" h="400051">
                  <a:moveTo>
                    <a:pt x="0" y="0"/>
                  </a:moveTo>
                  <a:lnTo>
                    <a:pt x="0" y="0"/>
                  </a:lnTo>
                  <a:lnTo>
                    <a:pt x="14465" y="0"/>
                  </a:lnTo>
                  <a:lnTo>
                    <a:pt x="15994" y="2117"/>
                  </a:lnTo>
                  <a:lnTo>
                    <a:pt x="21268" y="17900"/>
                  </a:lnTo>
                  <a:lnTo>
                    <a:pt x="25328" y="24890"/>
                  </a:lnTo>
                  <a:lnTo>
                    <a:pt x="28670" y="34773"/>
                  </a:lnTo>
                  <a:lnTo>
                    <a:pt x="34836" y="45464"/>
                  </a:lnTo>
                  <a:lnTo>
                    <a:pt x="46174" y="92238"/>
                  </a:lnTo>
                  <a:lnTo>
                    <a:pt x="56183" y="136534"/>
                  </a:lnTo>
                  <a:lnTo>
                    <a:pt x="57921" y="155578"/>
                  </a:lnTo>
                  <a:lnTo>
                    <a:pt x="65767" y="193675"/>
                  </a:lnTo>
                  <a:lnTo>
                    <a:pt x="67655" y="225229"/>
                  </a:lnTo>
                  <a:lnTo>
                    <a:pt x="74865" y="254393"/>
                  </a:lnTo>
                  <a:lnTo>
                    <a:pt x="75805" y="273166"/>
                  </a:lnTo>
                  <a:lnTo>
                    <a:pt x="73202" y="282980"/>
                  </a:lnTo>
                  <a:lnTo>
                    <a:pt x="69576" y="291928"/>
                  </a:lnTo>
                  <a:lnTo>
                    <a:pt x="66750" y="337511"/>
                  </a:lnTo>
                  <a:lnTo>
                    <a:pt x="65639" y="354826"/>
                  </a:lnTo>
                  <a:lnTo>
                    <a:pt x="54918" y="380769"/>
                  </a:lnTo>
                  <a:lnTo>
                    <a:pt x="48750" y="387247"/>
                  </a:lnTo>
                  <a:lnTo>
                    <a:pt x="28575" y="400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93" name="SMARTInkShape-2125"/>
            <p:cNvSpPr/>
            <p:nvPr>
              <p:custDataLst>
                <p:tags r:id="rId29"/>
              </p:custDataLst>
            </p:nvPr>
          </p:nvSpPr>
          <p:spPr>
            <a:xfrm>
              <a:off x="7648579" y="4781553"/>
              <a:ext cx="257171" cy="228467"/>
            </a:xfrm>
            <a:custGeom>
              <a:avLst/>
              <a:gdLst/>
              <a:ahLst/>
              <a:cxnLst/>
              <a:rect l="0" t="0" r="0" b="0"/>
              <a:pathLst>
                <a:path w="257171" h="228467">
                  <a:moveTo>
                    <a:pt x="19046" y="57147"/>
                  </a:moveTo>
                  <a:lnTo>
                    <a:pt x="19046" y="57147"/>
                  </a:lnTo>
                  <a:lnTo>
                    <a:pt x="24102" y="57147"/>
                  </a:lnTo>
                  <a:lnTo>
                    <a:pt x="25593" y="56089"/>
                  </a:lnTo>
                  <a:lnTo>
                    <a:pt x="26586" y="54325"/>
                  </a:lnTo>
                  <a:lnTo>
                    <a:pt x="27247" y="52090"/>
                  </a:lnTo>
                  <a:lnTo>
                    <a:pt x="35936" y="37849"/>
                  </a:lnTo>
                  <a:lnTo>
                    <a:pt x="36656" y="34757"/>
                  </a:lnTo>
                  <a:lnTo>
                    <a:pt x="42725" y="25349"/>
                  </a:lnTo>
                  <a:lnTo>
                    <a:pt x="48268" y="21847"/>
                  </a:lnTo>
                  <a:lnTo>
                    <a:pt x="51227" y="20914"/>
                  </a:lnTo>
                  <a:lnTo>
                    <a:pt x="53201" y="19233"/>
                  </a:lnTo>
                  <a:lnTo>
                    <a:pt x="66635" y="35"/>
                  </a:lnTo>
                  <a:lnTo>
                    <a:pt x="58467" y="0"/>
                  </a:lnTo>
                  <a:lnTo>
                    <a:pt x="58026" y="1057"/>
                  </a:lnTo>
                  <a:lnTo>
                    <a:pt x="57537" y="5054"/>
                  </a:lnTo>
                  <a:lnTo>
                    <a:pt x="54498" y="10359"/>
                  </a:lnTo>
                  <a:lnTo>
                    <a:pt x="41980" y="25507"/>
                  </a:lnTo>
                  <a:lnTo>
                    <a:pt x="27963" y="55167"/>
                  </a:lnTo>
                  <a:lnTo>
                    <a:pt x="24991" y="59002"/>
                  </a:lnTo>
                  <a:lnTo>
                    <a:pt x="21688" y="68908"/>
                  </a:lnTo>
                  <a:lnTo>
                    <a:pt x="17007" y="86384"/>
                  </a:lnTo>
                  <a:lnTo>
                    <a:pt x="11739" y="104968"/>
                  </a:lnTo>
                  <a:lnTo>
                    <a:pt x="7356" y="123880"/>
                  </a:lnTo>
                  <a:lnTo>
                    <a:pt x="1450" y="144176"/>
                  </a:lnTo>
                  <a:lnTo>
                    <a:pt x="14" y="190301"/>
                  </a:lnTo>
                  <a:lnTo>
                    <a:pt x="0" y="203158"/>
                  </a:lnTo>
                  <a:lnTo>
                    <a:pt x="2820" y="209530"/>
                  </a:lnTo>
                  <a:lnTo>
                    <a:pt x="17606" y="227108"/>
                  </a:lnTo>
                  <a:lnTo>
                    <a:pt x="27121" y="228466"/>
                  </a:lnTo>
                  <a:lnTo>
                    <a:pt x="35889" y="222025"/>
                  </a:lnTo>
                  <a:lnTo>
                    <a:pt x="44733" y="219948"/>
                  </a:lnTo>
                  <a:lnTo>
                    <a:pt x="50924" y="219461"/>
                  </a:lnTo>
                  <a:lnTo>
                    <a:pt x="57203" y="216423"/>
                  </a:lnTo>
                  <a:lnTo>
                    <a:pt x="89289" y="186916"/>
                  </a:lnTo>
                  <a:lnTo>
                    <a:pt x="92598" y="180792"/>
                  </a:lnTo>
                  <a:lnTo>
                    <a:pt x="95013" y="169445"/>
                  </a:lnTo>
                  <a:lnTo>
                    <a:pt x="95242" y="147863"/>
                  </a:lnTo>
                  <a:lnTo>
                    <a:pt x="94185" y="146200"/>
                  </a:lnTo>
                  <a:lnTo>
                    <a:pt x="92422" y="145090"/>
                  </a:lnTo>
                  <a:lnTo>
                    <a:pt x="84885" y="143529"/>
                  </a:lnTo>
                  <a:lnTo>
                    <a:pt x="62157" y="142883"/>
                  </a:lnTo>
                  <a:lnTo>
                    <a:pt x="56551" y="145699"/>
                  </a:lnTo>
                  <a:lnTo>
                    <a:pt x="33586" y="166470"/>
                  </a:lnTo>
                  <a:lnTo>
                    <a:pt x="30800" y="172057"/>
                  </a:lnTo>
                  <a:lnTo>
                    <a:pt x="28659" y="190325"/>
                  </a:lnTo>
                  <a:lnTo>
                    <a:pt x="28583" y="198536"/>
                  </a:lnTo>
                  <a:lnTo>
                    <a:pt x="29637" y="199031"/>
                  </a:lnTo>
                  <a:lnTo>
                    <a:pt x="33630" y="199583"/>
                  </a:lnTo>
                  <a:lnTo>
                    <a:pt x="38934" y="202649"/>
                  </a:lnTo>
                  <a:lnTo>
                    <a:pt x="44819" y="206482"/>
                  </a:lnTo>
                  <a:lnTo>
                    <a:pt x="50962" y="208184"/>
                  </a:lnTo>
                  <a:lnTo>
                    <a:pt x="54081" y="207580"/>
                  </a:lnTo>
                  <a:lnTo>
                    <a:pt x="64804" y="201227"/>
                  </a:lnTo>
                  <a:lnTo>
                    <a:pt x="80453" y="199202"/>
                  </a:lnTo>
                  <a:lnTo>
                    <a:pt x="91451" y="192488"/>
                  </a:lnTo>
                  <a:lnTo>
                    <a:pt x="101412" y="184854"/>
                  </a:lnTo>
                  <a:lnTo>
                    <a:pt x="114259" y="178917"/>
                  </a:lnTo>
                  <a:lnTo>
                    <a:pt x="160396" y="144358"/>
                  </a:lnTo>
                  <a:lnTo>
                    <a:pt x="171254" y="142889"/>
                  </a:lnTo>
                  <a:lnTo>
                    <a:pt x="171318" y="142883"/>
                  </a:lnTo>
                  <a:lnTo>
                    <a:pt x="171446" y="187403"/>
                  </a:lnTo>
                  <a:lnTo>
                    <a:pt x="171446" y="218514"/>
                  </a:lnTo>
                  <a:lnTo>
                    <a:pt x="180580" y="228191"/>
                  </a:lnTo>
                  <a:lnTo>
                    <a:pt x="188498" y="221971"/>
                  </a:lnTo>
                  <a:lnTo>
                    <a:pt x="194194" y="220360"/>
                  </a:lnTo>
                  <a:lnTo>
                    <a:pt x="196137" y="218872"/>
                  </a:lnTo>
                  <a:lnTo>
                    <a:pt x="198295" y="214397"/>
                  </a:lnTo>
                  <a:lnTo>
                    <a:pt x="199929" y="212781"/>
                  </a:lnTo>
                  <a:lnTo>
                    <a:pt x="213126" y="204916"/>
                  </a:lnTo>
                  <a:lnTo>
                    <a:pt x="234970" y="183003"/>
                  </a:lnTo>
                  <a:lnTo>
                    <a:pt x="254350" y="152981"/>
                  </a:lnTo>
                  <a:lnTo>
                    <a:pt x="256614" y="139812"/>
                  </a:lnTo>
                  <a:lnTo>
                    <a:pt x="257167" y="92189"/>
                  </a:lnTo>
                  <a:lnTo>
                    <a:pt x="257170" y="82581"/>
                  </a:lnTo>
                  <a:lnTo>
                    <a:pt x="256111" y="80454"/>
                  </a:lnTo>
                  <a:lnTo>
                    <a:pt x="254349" y="79034"/>
                  </a:lnTo>
                  <a:lnTo>
                    <a:pt x="249566" y="77459"/>
                  </a:lnTo>
                  <a:lnTo>
                    <a:pt x="215881" y="76212"/>
                  </a:lnTo>
                  <a:lnTo>
                    <a:pt x="209540" y="79026"/>
                  </a:lnTo>
                  <a:lnTo>
                    <a:pt x="190465" y="90386"/>
                  </a:lnTo>
                  <a:lnTo>
                    <a:pt x="176301" y="95345"/>
                  </a:lnTo>
                  <a:lnTo>
                    <a:pt x="174682" y="97429"/>
                  </a:lnTo>
                  <a:lnTo>
                    <a:pt x="173603" y="99877"/>
                  </a:lnTo>
                  <a:lnTo>
                    <a:pt x="171827" y="101509"/>
                  </a:lnTo>
                  <a:lnTo>
                    <a:pt x="161921" y="1047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94" name="SMARTInkShape-2126"/>
            <p:cNvSpPr/>
            <p:nvPr>
              <p:custDataLst>
                <p:tags r:id="rId30"/>
              </p:custDataLst>
            </p:nvPr>
          </p:nvSpPr>
          <p:spPr>
            <a:xfrm>
              <a:off x="7528789" y="4876800"/>
              <a:ext cx="34062" cy="142876"/>
            </a:xfrm>
            <a:custGeom>
              <a:avLst/>
              <a:gdLst/>
              <a:ahLst/>
              <a:cxnLst/>
              <a:rect l="0" t="0" r="0" b="0"/>
              <a:pathLst>
                <a:path w="34062" h="142876">
                  <a:moveTo>
                    <a:pt x="34061" y="0"/>
                  </a:moveTo>
                  <a:lnTo>
                    <a:pt x="34061" y="0"/>
                  </a:lnTo>
                  <a:lnTo>
                    <a:pt x="25860" y="8201"/>
                  </a:lnTo>
                  <a:lnTo>
                    <a:pt x="19871" y="9133"/>
                  </a:lnTo>
                  <a:lnTo>
                    <a:pt x="18252" y="10321"/>
                  </a:lnTo>
                  <a:lnTo>
                    <a:pt x="16451" y="14465"/>
                  </a:lnTo>
                  <a:lnTo>
                    <a:pt x="14913" y="15994"/>
                  </a:lnTo>
                  <a:lnTo>
                    <a:pt x="10382" y="17692"/>
                  </a:lnTo>
                  <a:lnTo>
                    <a:pt x="8749" y="19202"/>
                  </a:lnTo>
                  <a:lnTo>
                    <a:pt x="6936" y="23704"/>
                  </a:lnTo>
                  <a:lnTo>
                    <a:pt x="5490" y="69853"/>
                  </a:lnTo>
                  <a:lnTo>
                    <a:pt x="2665" y="76201"/>
                  </a:lnTo>
                  <a:lnTo>
                    <a:pt x="430" y="79376"/>
                  </a:lnTo>
                  <a:lnTo>
                    <a:pt x="0" y="82550"/>
                  </a:lnTo>
                  <a:lnTo>
                    <a:pt x="5363" y="123237"/>
                  </a:lnTo>
                  <a:lnTo>
                    <a:pt x="5404" y="126607"/>
                  </a:lnTo>
                  <a:lnTo>
                    <a:pt x="6490" y="128855"/>
                  </a:lnTo>
                  <a:lnTo>
                    <a:pt x="8271" y="130353"/>
                  </a:lnTo>
                  <a:lnTo>
                    <a:pt x="10517" y="131352"/>
                  </a:lnTo>
                  <a:lnTo>
                    <a:pt x="12016" y="133076"/>
                  </a:lnTo>
                  <a:lnTo>
                    <a:pt x="15011" y="1428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95" name="SMARTInkShape-2127"/>
            <p:cNvSpPr/>
            <p:nvPr>
              <p:custDataLst>
                <p:tags r:id="rId31"/>
              </p:custDataLst>
            </p:nvPr>
          </p:nvSpPr>
          <p:spPr>
            <a:xfrm>
              <a:off x="7448550" y="4953000"/>
              <a:ext cx="152401" cy="9526"/>
            </a:xfrm>
            <a:custGeom>
              <a:avLst/>
              <a:gdLst/>
              <a:ahLst/>
              <a:cxnLst/>
              <a:rect l="0" t="0" r="0" b="0"/>
              <a:pathLst>
                <a:path w="152401" h="9526">
                  <a:moveTo>
                    <a:pt x="0" y="9525"/>
                  </a:moveTo>
                  <a:lnTo>
                    <a:pt x="0" y="9525"/>
                  </a:lnTo>
                  <a:lnTo>
                    <a:pt x="46244" y="9525"/>
                  </a:lnTo>
                  <a:lnTo>
                    <a:pt x="69769" y="9525"/>
                  </a:lnTo>
                  <a:lnTo>
                    <a:pt x="71913" y="8467"/>
                  </a:lnTo>
                  <a:lnTo>
                    <a:pt x="73342" y="6703"/>
                  </a:lnTo>
                  <a:lnTo>
                    <a:pt x="74295" y="4469"/>
                  </a:lnTo>
                  <a:lnTo>
                    <a:pt x="75989" y="2980"/>
                  </a:lnTo>
                  <a:lnTo>
                    <a:pt x="80692" y="1324"/>
                  </a:lnTo>
                  <a:lnTo>
                    <a:pt x="89291" y="392"/>
                  </a:lnTo>
                  <a:lnTo>
                    <a:pt x="95424" y="2997"/>
                  </a:lnTo>
                  <a:lnTo>
                    <a:pt x="102928" y="8236"/>
                  </a:lnTo>
                  <a:lnTo>
                    <a:pt x="112814" y="9412"/>
                  </a:lnTo>
                  <a:lnTo>
                    <a:pt x="152004" y="9525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96" name="SMARTInkShape-2128"/>
            <p:cNvSpPr/>
            <p:nvPr>
              <p:custDataLst>
                <p:tags r:id="rId32"/>
              </p:custDataLst>
            </p:nvPr>
          </p:nvSpPr>
          <p:spPr>
            <a:xfrm>
              <a:off x="7324725" y="4857881"/>
              <a:ext cx="85688" cy="161392"/>
            </a:xfrm>
            <a:custGeom>
              <a:avLst/>
              <a:gdLst/>
              <a:ahLst/>
              <a:cxnLst/>
              <a:rect l="0" t="0" r="0" b="0"/>
              <a:pathLst>
                <a:path w="85688" h="161392">
                  <a:moveTo>
                    <a:pt x="0" y="95119"/>
                  </a:moveTo>
                  <a:lnTo>
                    <a:pt x="0" y="95119"/>
                  </a:lnTo>
                  <a:lnTo>
                    <a:pt x="8201" y="103320"/>
                  </a:lnTo>
                  <a:lnTo>
                    <a:pt x="9410" y="112728"/>
                  </a:lnTo>
                  <a:lnTo>
                    <a:pt x="14547" y="118799"/>
                  </a:lnTo>
                  <a:lnTo>
                    <a:pt x="14989" y="121489"/>
                  </a:lnTo>
                  <a:lnTo>
                    <a:pt x="14226" y="124341"/>
                  </a:lnTo>
                  <a:lnTo>
                    <a:pt x="10454" y="131466"/>
                  </a:lnTo>
                  <a:lnTo>
                    <a:pt x="12760" y="135262"/>
                  </a:lnTo>
                  <a:lnTo>
                    <a:pt x="17807" y="141266"/>
                  </a:lnTo>
                  <a:lnTo>
                    <a:pt x="18682" y="147362"/>
                  </a:lnTo>
                  <a:lnTo>
                    <a:pt x="19862" y="148998"/>
                  </a:lnTo>
                  <a:lnTo>
                    <a:pt x="21708" y="150088"/>
                  </a:lnTo>
                  <a:lnTo>
                    <a:pt x="27218" y="151838"/>
                  </a:lnTo>
                  <a:lnTo>
                    <a:pt x="27973" y="154900"/>
                  </a:lnTo>
                  <a:lnTo>
                    <a:pt x="28456" y="160432"/>
                  </a:lnTo>
                  <a:lnTo>
                    <a:pt x="29555" y="160887"/>
                  </a:lnTo>
                  <a:lnTo>
                    <a:pt x="33597" y="161391"/>
                  </a:lnTo>
                  <a:lnTo>
                    <a:pt x="35098" y="160467"/>
                  </a:lnTo>
                  <a:lnTo>
                    <a:pt x="36098" y="158791"/>
                  </a:lnTo>
                  <a:lnTo>
                    <a:pt x="37705" y="153557"/>
                  </a:lnTo>
                  <a:lnTo>
                    <a:pt x="40747" y="152841"/>
                  </a:lnTo>
                  <a:lnTo>
                    <a:pt x="43040" y="152652"/>
                  </a:lnTo>
                  <a:lnTo>
                    <a:pt x="44568" y="151465"/>
                  </a:lnTo>
                  <a:lnTo>
                    <a:pt x="46266" y="147326"/>
                  </a:lnTo>
                  <a:lnTo>
                    <a:pt x="47778" y="145798"/>
                  </a:lnTo>
                  <a:lnTo>
                    <a:pt x="52279" y="144102"/>
                  </a:lnTo>
                  <a:lnTo>
                    <a:pt x="53903" y="142591"/>
                  </a:lnTo>
                  <a:lnTo>
                    <a:pt x="64499" y="123499"/>
                  </a:lnTo>
                  <a:lnTo>
                    <a:pt x="65225" y="120390"/>
                  </a:lnTo>
                  <a:lnTo>
                    <a:pt x="74023" y="104627"/>
                  </a:lnTo>
                  <a:lnTo>
                    <a:pt x="74749" y="101458"/>
                  </a:lnTo>
                  <a:lnTo>
                    <a:pt x="82460" y="87709"/>
                  </a:lnTo>
                  <a:lnTo>
                    <a:pt x="85687" y="44435"/>
                  </a:lnTo>
                  <a:lnTo>
                    <a:pt x="82886" y="38021"/>
                  </a:lnTo>
                  <a:lnTo>
                    <a:pt x="79171" y="31642"/>
                  </a:lnTo>
                  <a:lnTo>
                    <a:pt x="76022" y="22101"/>
                  </a:lnTo>
                  <a:lnTo>
                    <a:pt x="58600" y="1358"/>
                  </a:lnTo>
                  <a:lnTo>
                    <a:pt x="52523" y="310"/>
                  </a:lnTo>
                  <a:lnTo>
                    <a:pt x="44020" y="0"/>
                  </a:lnTo>
                  <a:lnTo>
                    <a:pt x="37909" y="2749"/>
                  </a:lnTo>
                  <a:lnTo>
                    <a:pt x="14547" y="23468"/>
                  </a:lnTo>
                  <a:lnTo>
                    <a:pt x="11757" y="29055"/>
                  </a:lnTo>
                  <a:lnTo>
                    <a:pt x="9525" y="4749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97" name="SMARTInkShape-2129"/>
            <p:cNvSpPr/>
            <p:nvPr>
              <p:custDataLst>
                <p:tags r:id="rId33"/>
              </p:custDataLst>
            </p:nvPr>
          </p:nvSpPr>
          <p:spPr>
            <a:xfrm>
              <a:off x="7191385" y="4848228"/>
              <a:ext cx="95241" cy="199903"/>
            </a:xfrm>
            <a:custGeom>
              <a:avLst/>
              <a:gdLst/>
              <a:ahLst/>
              <a:cxnLst/>
              <a:rect l="0" t="0" r="0" b="0"/>
              <a:pathLst>
                <a:path w="95241" h="199903">
                  <a:moveTo>
                    <a:pt x="9515" y="47622"/>
                  </a:moveTo>
                  <a:lnTo>
                    <a:pt x="9515" y="47622"/>
                  </a:lnTo>
                  <a:lnTo>
                    <a:pt x="381" y="38489"/>
                  </a:lnTo>
                  <a:lnTo>
                    <a:pt x="0" y="23918"/>
                  </a:lnTo>
                  <a:lnTo>
                    <a:pt x="1056" y="22294"/>
                  </a:lnTo>
                  <a:lnTo>
                    <a:pt x="2817" y="21212"/>
                  </a:lnTo>
                  <a:lnTo>
                    <a:pt x="5049" y="20490"/>
                  </a:lnTo>
                  <a:lnTo>
                    <a:pt x="6538" y="18951"/>
                  </a:lnTo>
                  <a:lnTo>
                    <a:pt x="9124" y="10973"/>
                  </a:lnTo>
                  <a:lnTo>
                    <a:pt x="12163" y="10167"/>
                  </a:lnTo>
                  <a:lnTo>
                    <a:pt x="14455" y="9952"/>
                  </a:lnTo>
                  <a:lnTo>
                    <a:pt x="15984" y="8750"/>
                  </a:lnTo>
                  <a:lnTo>
                    <a:pt x="18638" y="1359"/>
                  </a:lnTo>
                  <a:lnTo>
                    <a:pt x="21684" y="602"/>
                  </a:lnTo>
                  <a:lnTo>
                    <a:pt x="37662" y="0"/>
                  </a:lnTo>
                  <a:lnTo>
                    <a:pt x="46253" y="8198"/>
                  </a:lnTo>
                  <a:lnTo>
                    <a:pt x="47496" y="17607"/>
                  </a:lnTo>
                  <a:lnTo>
                    <a:pt x="47615" y="65221"/>
                  </a:lnTo>
                  <a:lnTo>
                    <a:pt x="46557" y="65705"/>
                  </a:lnTo>
                  <a:lnTo>
                    <a:pt x="38481" y="66634"/>
                  </a:lnTo>
                  <a:lnTo>
                    <a:pt x="38094" y="76081"/>
                  </a:lnTo>
                  <a:lnTo>
                    <a:pt x="38091" y="71106"/>
                  </a:lnTo>
                  <a:lnTo>
                    <a:pt x="39148" y="69628"/>
                  </a:lnTo>
                  <a:lnTo>
                    <a:pt x="46733" y="66931"/>
                  </a:lnTo>
                  <a:lnTo>
                    <a:pt x="47500" y="66706"/>
                  </a:lnTo>
                  <a:lnTo>
                    <a:pt x="60861" y="66675"/>
                  </a:lnTo>
                  <a:lnTo>
                    <a:pt x="62796" y="67732"/>
                  </a:lnTo>
                  <a:lnTo>
                    <a:pt x="64086" y="69495"/>
                  </a:lnTo>
                  <a:lnTo>
                    <a:pt x="64946" y="71729"/>
                  </a:lnTo>
                  <a:lnTo>
                    <a:pt x="66577" y="73219"/>
                  </a:lnTo>
                  <a:lnTo>
                    <a:pt x="76265" y="76994"/>
                  </a:lnTo>
                  <a:lnTo>
                    <a:pt x="90340" y="90376"/>
                  </a:lnTo>
                  <a:lnTo>
                    <a:pt x="93063" y="95904"/>
                  </a:lnTo>
                  <a:lnTo>
                    <a:pt x="95156" y="114126"/>
                  </a:lnTo>
                  <a:lnTo>
                    <a:pt x="95240" y="150526"/>
                  </a:lnTo>
                  <a:lnTo>
                    <a:pt x="88693" y="159632"/>
                  </a:lnTo>
                  <a:lnTo>
                    <a:pt x="85539" y="168534"/>
                  </a:lnTo>
                  <a:lnTo>
                    <a:pt x="68115" y="189011"/>
                  </a:lnTo>
                  <a:lnTo>
                    <a:pt x="62038" y="190058"/>
                  </a:lnTo>
                  <a:lnTo>
                    <a:pt x="60405" y="191262"/>
                  </a:lnTo>
                  <a:lnTo>
                    <a:pt x="58591" y="195423"/>
                  </a:lnTo>
                  <a:lnTo>
                    <a:pt x="57049" y="196957"/>
                  </a:lnTo>
                  <a:lnTo>
                    <a:pt x="48045" y="199902"/>
                  </a:lnTo>
                  <a:lnTo>
                    <a:pt x="47615" y="1904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98" name="SMARTInkShape-2130"/>
            <p:cNvSpPr/>
            <p:nvPr>
              <p:custDataLst>
                <p:tags r:id="rId34"/>
              </p:custDataLst>
            </p:nvPr>
          </p:nvSpPr>
          <p:spPr>
            <a:xfrm>
              <a:off x="7039568" y="4733925"/>
              <a:ext cx="56558" cy="419101"/>
            </a:xfrm>
            <a:custGeom>
              <a:avLst/>
              <a:gdLst/>
              <a:ahLst/>
              <a:cxnLst/>
              <a:rect l="0" t="0" r="0" b="0"/>
              <a:pathLst>
                <a:path w="56558" h="419101">
                  <a:moveTo>
                    <a:pt x="56557" y="0"/>
                  </a:moveTo>
                  <a:lnTo>
                    <a:pt x="56557" y="0"/>
                  </a:lnTo>
                  <a:lnTo>
                    <a:pt x="56557" y="14189"/>
                  </a:lnTo>
                  <a:lnTo>
                    <a:pt x="53735" y="19712"/>
                  </a:lnTo>
                  <a:lnTo>
                    <a:pt x="51501" y="22666"/>
                  </a:lnTo>
                  <a:lnTo>
                    <a:pt x="49019" y="31593"/>
                  </a:lnTo>
                  <a:lnTo>
                    <a:pt x="44384" y="59401"/>
                  </a:lnTo>
                  <a:lnTo>
                    <a:pt x="40563" y="71909"/>
                  </a:lnTo>
                  <a:lnTo>
                    <a:pt x="30172" y="117739"/>
                  </a:lnTo>
                  <a:lnTo>
                    <a:pt x="18566" y="165205"/>
                  </a:lnTo>
                  <a:lnTo>
                    <a:pt x="10409" y="209982"/>
                  </a:lnTo>
                  <a:lnTo>
                    <a:pt x="9127" y="249693"/>
                  </a:lnTo>
                  <a:lnTo>
                    <a:pt x="7960" y="266550"/>
                  </a:lnTo>
                  <a:lnTo>
                    <a:pt x="0" y="314130"/>
                  </a:lnTo>
                  <a:lnTo>
                    <a:pt x="543" y="346049"/>
                  </a:lnTo>
                  <a:lnTo>
                    <a:pt x="11581" y="393100"/>
                  </a:lnTo>
                  <a:lnTo>
                    <a:pt x="16460" y="402253"/>
                  </a:lnTo>
                  <a:lnTo>
                    <a:pt x="24098" y="408463"/>
                  </a:lnTo>
                  <a:lnTo>
                    <a:pt x="27982" y="4191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99" name="SMARTInkShape-2131"/>
            <p:cNvSpPr/>
            <p:nvPr>
              <p:custDataLst>
                <p:tags r:id="rId35"/>
              </p:custDataLst>
            </p:nvPr>
          </p:nvSpPr>
          <p:spPr>
            <a:xfrm>
              <a:off x="6610352" y="4848225"/>
              <a:ext cx="257163" cy="227229"/>
            </a:xfrm>
            <a:custGeom>
              <a:avLst/>
              <a:gdLst/>
              <a:ahLst/>
              <a:cxnLst/>
              <a:rect l="0" t="0" r="0" b="0"/>
              <a:pathLst>
                <a:path w="257163" h="227229">
                  <a:moveTo>
                    <a:pt x="47623" y="19050"/>
                  </a:moveTo>
                  <a:lnTo>
                    <a:pt x="47623" y="19050"/>
                  </a:lnTo>
                  <a:lnTo>
                    <a:pt x="66271" y="19050"/>
                  </a:lnTo>
                  <a:lnTo>
                    <a:pt x="76163" y="9559"/>
                  </a:lnTo>
                  <a:lnTo>
                    <a:pt x="76195" y="1327"/>
                  </a:lnTo>
                  <a:lnTo>
                    <a:pt x="75138" y="885"/>
                  </a:lnTo>
                  <a:lnTo>
                    <a:pt x="42970" y="0"/>
                  </a:lnTo>
                  <a:lnTo>
                    <a:pt x="41347" y="1058"/>
                  </a:lnTo>
                  <a:lnTo>
                    <a:pt x="40264" y="2822"/>
                  </a:lnTo>
                  <a:lnTo>
                    <a:pt x="39542" y="5057"/>
                  </a:lnTo>
                  <a:lnTo>
                    <a:pt x="38003" y="6546"/>
                  </a:lnTo>
                  <a:lnTo>
                    <a:pt x="27927" y="11759"/>
                  </a:lnTo>
                  <a:lnTo>
                    <a:pt x="24968" y="14189"/>
                  </a:lnTo>
                  <a:lnTo>
                    <a:pt x="21680" y="19712"/>
                  </a:lnTo>
                  <a:lnTo>
                    <a:pt x="19159" y="25694"/>
                  </a:lnTo>
                  <a:lnTo>
                    <a:pt x="14512" y="31881"/>
                  </a:lnTo>
                  <a:lnTo>
                    <a:pt x="11740" y="40980"/>
                  </a:lnTo>
                  <a:lnTo>
                    <a:pt x="9449" y="51022"/>
                  </a:lnTo>
                  <a:lnTo>
                    <a:pt x="3268" y="63683"/>
                  </a:lnTo>
                  <a:lnTo>
                    <a:pt x="125" y="111256"/>
                  </a:lnTo>
                  <a:lnTo>
                    <a:pt x="0" y="158818"/>
                  </a:lnTo>
                  <a:lnTo>
                    <a:pt x="1056" y="174528"/>
                  </a:lnTo>
                  <a:lnTo>
                    <a:pt x="11756" y="199833"/>
                  </a:lnTo>
                  <a:lnTo>
                    <a:pt x="26822" y="217182"/>
                  </a:lnTo>
                  <a:lnTo>
                    <a:pt x="30617" y="218234"/>
                  </a:lnTo>
                  <a:lnTo>
                    <a:pt x="61657" y="219070"/>
                  </a:lnTo>
                  <a:lnTo>
                    <a:pt x="63329" y="218013"/>
                  </a:lnTo>
                  <a:lnTo>
                    <a:pt x="64444" y="216252"/>
                  </a:lnTo>
                  <a:lnTo>
                    <a:pt x="65187" y="214017"/>
                  </a:lnTo>
                  <a:lnTo>
                    <a:pt x="83968" y="192332"/>
                  </a:lnTo>
                  <a:lnTo>
                    <a:pt x="90259" y="185987"/>
                  </a:lnTo>
                  <a:lnTo>
                    <a:pt x="93031" y="180380"/>
                  </a:lnTo>
                  <a:lnTo>
                    <a:pt x="95119" y="158716"/>
                  </a:lnTo>
                  <a:lnTo>
                    <a:pt x="95245" y="138375"/>
                  </a:lnTo>
                  <a:lnTo>
                    <a:pt x="94188" y="136700"/>
                  </a:lnTo>
                  <a:lnTo>
                    <a:pt x="92424" y="135584"/>
                  </a:lnTo>
                  <a:lnTo>
                    <a:pt x="90191" y="134839"/>
                  </a:lnTo>
                  <a:lnTo>
                    <a:pt x="88701" y="133285"/>
                  </a:lnTo>
                  <a:lnTo>
                    <a:pt x="87047" y="128735"/>
                  </a:lnTo>
                  <a:lnTo>
                    <a:pt x="85547" y="127098"/>
                  </a:lnTo>
                  <a:lnTo>
                    <a:pt x="81058" y="125280"/>
                  </a:lnTo>
                  <a:lnTo>
                    <a:pt x="68424" y="123953"/>
                  </a:lnTo>
                  <a:lnTo>
                    <a:pt x="54982" y="135590"/>
                  </a:lnTo>
                  <a:lnTo>
                    <a:pt x="52529" y="138018"/>
                  </a:lnTo>
                  <a:lnTo>
                    <a:pt x="49803" y="143539"/>
                  </a:lnTo>
                  <a:lnTo>
                    <a:pt x="49077" y="146492"/>
                  </a:lnTo>
                  <a:lnTo>
                    <a:pt x="47534" y="148461"/>
                  </a:lnTo>
                  <a:lnTo>
                    <a:pt x="42997" y="150650"/>
                  </a:lnTo>
                  <a:lnTo>
                    <a:pt x="41364" y="152292"/>
                  </a:lnTo>
                  <a:lnTo>
                    <a:pt x="39549" y="156938"/>
                  </a:lnTo>
                  <a:lnTo>
                    <a:pt x="38101" y="203203"/>
                  </a:lnTo>
                  <a:lnTo>
                    <a:pt x="40922" y="209551"/>
                  </a:lnTo>
                  <a:lnTo>
                    <a:pt x="46299" y="217194"/>
                  </a:lnTo>
                  <a:lnTo>
                    <a:pt x="49858" y="218239"/>
                  </a:lnTo>
                  <a:lnTo>
                    <a:pt x="52288" y="218517"/>
                  </a:lnTo>
                  <a:lnTo>
                    <a:pt x="53907" y="219762"/>
                  </a:lnTo>
                  <a:lnTo>
                    <a:pt x="55708" y="223967"/>
                  </a:lnTo>
                  <a:lnTo>
                    <a:pt x="57246" y="225511"/>
                  </a:lnTo>
                  <a:lnTo>
                    <a:pt x="61778" y="227228"/>
                  </a:lnTo>
                  <a:lnTo>
                    <a:pt x="64468" y="226627"/>
                  </a:lnTo>
                  <a:lnTo>
                    <a:pt x="74445" y="220278"/>
                  </a:lnTo>
                  <a:lnTo>
                    <a:pt x="101687" y="210905"/>
                  </a:lnTo>
                  <a:lnTo>
                    <a:pt x="127385" y="194441"/>
                  </a:lnTo>
                  <a:lnTo>
                    <a:pt x="138872" y="190610"/>
                  </a:lnTo>
                  <a:lnTo>
                    <a:pt x="145681" y="185962"/>
                  </a:lnTo>
                  <a:lnTo>
                    <a:pt x="149413" y="180369"/>
                  </a:lnTo>
                  <a:lnTo>
                    <a:pt x="152130" y="174356"/>
                  </a:lnTo>
                  <a:lnTo>
                    <a:pt x="180970" y="142878"/>
                  </a:lnTo>
                  <a:lnTo>
                    <a:pt x="180973" y="190329"/>
                  </a:lnTo>
                  <a:lnTo>
                    <a:pt x="180973" y="198539"/>
                  </a:lnTo>
                  <a:lnTo>
                    <a:pt x="190105" y="209119"/>
                  </a:lnTo>
                  <a:lnTo>
                    <a:pt x="199621" y="209539"/>
                  </a:lnTo>
                  <a:lnTo>
                    <a:pt x="204961" y="204490"/>
                  </a:lnTo>
                  <a:lnTo>
                    <a:pt x="207509" y="199187"/>
                  </a:lnTo>
                  <a:lnTo>
                    <a:pt x="208189" y="196292"/>
                  </a:lnTo>
                  <a:lnTo>
                    <a:pt x="209701" y="194361"/>
                  </a:lnTo>
                  <a:lnTo>
                    <a:pt x="222686" y="185952"/>
                  </a:lnTo>
                  <a:lnTo>
                    <a:pt x="225971" y="180365"/>
                  </a:lnTo>
                  <a:lnTo>
                    <a:pt x="228489" y="174354"/>
                  </a:lnTo>
                  <a:lnTo>
                    <a:pt x="245006" y="152383"/>
                  </a:lnTo>
                  <a:lnTo>
                    <a:pt x="247533" y="146043"/>
                  </a:lnTo>
                  <a:lnTo>
                    <a:pt x="253847" y="135465"/>
                  </a:lnTo>
                  <a:lnTo>
                    <a:pt x="257147" y="88977"/>
                  </a:lnTo>
                  <a:lnTo>
                    <a:pt x="257162" y="82584"/>
                  </a:lnTo>
                  <a:lnTo>
                    <a:pt x="254346" y="76217"/>
                  </a:lnTo>
                  <a:lnTo>
                    <a:pt x="242983" y="62177"/>
                  </a:lnTo>
                  <a:lnTo>
                    <a:pt x="237461" y="59384"/>
                  </a:lnTo>
                  <a:lnTo>
                    <a:pt x="225292" y="57591"/>
                  </a:lnTo>
                  <a:lnTo>
                    <a:pt x="219015" y="60168"/>
                  </a:lnTo>
                  <a:lnTo>
                    <a:pt x="212697" y="63783"/>
                  </a:lnTo>
                  <a:lnTo>
                    <a:pt x="206362" y="65390"/>
                  </a:lnTo>
                  <a:lnTo>
                    <a:pt x="200018" y="71748"/>
                  </a:lnTo>
                  <a:lnTo>
                    <a:pt x="164745" y="114266"/>
                  </a:lnTo>
                  <a:lnTo>
                    <a:pt x="161923" y="1238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700" name="SMARTInkShape-2132"/>
            <p:cNvSpPr/>
            <p:nvPr>
              <p:custDataLst>
                <p:tags r:id="rId36"/>
              </p:custDataLst>
            </p:nvPr>
          </p:nvSpPr>
          <p:spPr>
            <a:xfrm>
              <a:off x="6543675" y="4953000"/>
              <a:ext cx="19051" cy="19051"/>
            </a:xfrm>
            <a:custGeom>
              <a:avLst/>
              <a:gdLst/>
              <a:ahLst/>
              <a:cxnLst/>
              <a:rect l="0" t="0" r="0" b="0"/>
              <a:pathLst>
                <a:path w="19051" h="19051">
                  <a:moveTo>
                    <a:pt x="0" y="0"/>
                  </a:moveTo>
                  <a:lnTo>
                    <a:pt x="0" y="0"/>
                  </a:lnTo>
                  <a:lnTo>
                    <a:pt x="8200" y="8201"/>
                  </a:lnTo>
                  <a:lnTo>
                    <a:pt x="8642" y="7584"/>
                  </a:lnTo>
                  <a:lnTo>
                    <a:pt x="9264" y="3776"/>
                  </a:lnTo>
                  <a:lnTo>
                    <a:pt x="9491" y="8559"/>
                  </a:lnTo>
                  <a:lnTo>
                    <a:pt x="12332" y="9096"/>
                  </a:lnTo>
                  <a:lnTo>
                    <a:pt x="17723" y="9440"/>
                  </a:lnTo>
                  <a:lnTo>
                    <a:pt x="18460" y="12308"/>
                  </a:lnTo>
                  <a:lnTo>
                    <a:pt x="19050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701" name="SMARTInkShape-2133"/>
            <p:cNvSpPr/>
            <p:nvPr>
              <p:custDataLst>
                <p:tags r:id="rId37"/>
              </p:custDataLst>
            </p:nvPr>
          </p:nvSpPr>
          <p:spPr>
            <a:xfrm>
              <a:off x="6372225" y="4849598"/>
              <a:ext cx="123823" cy="198524"/>
            </a:xfrm>
            <a:custGeom>
              <a:avLst/>
              <a:gdLst/>
              <a:ahLst/>
              <a:cxnLst/>
              <a:rect l="0" t="0" r="0" b="0"/>
              <a:pathLst>
                <a:path w="123823" h="198524">
                  <a:moveTo>
                    <a:pt x="0" y="74827"/>
                  </a:moveTo>
                  <a:lnTo>
                    <a:pt x="0" y="74827"/>
                  </a:lnTo>
                  <a:lnTo>
                    <a:pt x="0" y="79883"/>
                  </a:lnTo>
                  <a:lnTo>
                    <a:pt x="1058" y="81372"/>
                  </a:lnTo>
                  <a:lnTo>
                    <a:pt x="2822" y="82366"/>
                  </a:lnTo>
                  <a:lnTo>
                    <a:pt x="8201" y="83960"/>
                  </a:lnTo>
                  <a:lnTo>
                    <a:pt x="8937" y="87000"/>
                  </a:lnTo>
                  <a:lnTo>
                    <a:pt x="9409" y="92519"/>
                  </a:lnTo>
                  <a:lnTo>
                    <a:pt x="9502" y="88121"/>
                  </a:lnTo>
                  <a:lnTo>
                    <a:pt x="9522" y="97966"/>
                  </a:lnTo>
                  <a:lnTo>
                    <a:pt x="12345" y="103808"/>
                  </a:lnTo>
                  <a:lnTo>
                    <a:pt x="16070" y="109932"/>
                  </a:lnTo>
                  <a:lnTo>
                    <a:pt x="18462" y="122488"/>
                  </a:lnTo>
                  <a:lnTo>
                    <a:pt x="18934" y="135159"/>
                  </a:lnTo>
                  <a:lnTo>
                    <a:pt x="21821" y="141505"/>
                  </a:lnTo>
                  <a:lnTo>
                    <a:pt x="25572" y="147854"/>
                  </a:lnTo>
                  <a:lnTo>
                    <a:pt x="27686" y="158436"/>
                  </a:lnTo>
                  <a:lnTo>
                    <a:pt x="28458" y="176397"/>
                  </a:lnTo>
                  <a:lnTo>
                    <a:pt x="36766" y="187522"/>
                  </a:lnTo>
                  <a:lnTo>
                    <a:pt x="46184" y="197187"/>
                  </a:lnTo>
                  <a:lnTo>
                    <a:pt x="55699" y="198523"/>
                  </a:lnTo>
                  <a:lnTo>
                    <a:pt x="56184" y="197508"/>
                  </a:lnTo>
                  <a:lnTo>
                    <a:pt x="56720" y="193558"/>
                  </a:lnTo>
                  <a:lnTo>
                    <a:pt x="57922" y="192080"/>
                  </a:lnTo>
                  <a:lnTo>
                    <a:pt x="74472" y="181042"/>
                  </a:lnTo>
                  <a:lnTo>
                    <a:pt x="83463" y="171223"/>
                  </a:lnTo>
                  <a:lnTo>
                    <a:pt x="110091" y="134330"/>
                  </a:lnTo>
                  <a:lnTo>
                    <a:pt x="116291" y="114960"/>
                  </a:lnTo>
                  <a:lnTo>
                    <a:pt x="118802" y="111107"/>
                  </a:lnTo>
                  <a:lnTo>
                    <a:pt x="122337" y="95572"/>
                  </a:lnTo>
                  <a:lnTo>
                    <a:pt x="123799" y="50393"/>
                  </a:lnTo>
                  <a:lnTo>
                    <a:pt x="123822" y="33680"/>
                  </a:lnTo>
                  <a:lnTo>
                    <a:pt x="121002" y="27259"/>
                  </a:lnTo>
                  <a:lnTo>
                    <a:pt x="117278" y="20877"/>
                  </a:lnTo>
                  <a:lnTo>
                    <a:pt x="115624" y="14513"/>
                  </a:lnTo>
                  <a:lnTo>
                    <a:pt x="114124" y="12392"/>
                  </a:lnTo>
                  <a:lnTo>
                    <a:pt x="112066" y="10979"/>
                  </a:lnTo>
                  <a:lnTo>
                    <a:pt x="106215" y="8710"/>
                  </a:lnTo>
                  <a:lnTo>
                    <a:pt x="97455" y="1717"/>
                  </a:lnTo>
                  <a:lnTo>
                    <a:pt x="91644" y="0"/>
                  </a:lnTo>
                  <a:lnTo>
                    <a:pt x="88613" y="601"/>
                  </a:lnTo>
                  <a:lnTo>
                    <a:pt x="76143" y="6347"/>
                  </a:lnTo>
                  <a:lnTo>
                    <a:pt x="60318" y="8972"/>
                  </a:lnTo>
                  <a:lnTo>
                    <a:pt x="44449" y="21378"/>
                  </a:lnTo>
                  <a:lnTo>
                    <a:pt x="32808" y="33656"/>
                  </a:lnTo>
                  <a:lnTo>
                    <a:pt x="26589" y="46273"/>
                  </a:lnTo>
                  <a:lnTo>
                    <a:pt x="22400" y="52611"/>
                  </a:lnTo>
                  <a:lnTo>
                    <a:pt x="20042" y="62130"/>
                  </a:lnTo>
                  <a:lnTo>
                    <a:pt x="19050" y="8435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702" name="SMARTInkShape-2134"/>
            <p:cNvSpPr/>
            <p:nvPr>
              <p:custDataLst>
                <p:tags r:id="rId38"/>
              </p:custDataLst>
            </p:nvPr>
          </p:nvSpPr>
          <p:spPr>
            <a:xfrm>
              <a:off x="6229350" y="4848228"/>
              <a:ext cx="114265" cy="200013"/>
            </a:xfrm>
            <a:custGeom>
              <a:avLst/>
              <a:gdLst/>
              <a:ahLst/>
              <a:cxnLst/>
              <a:rect l="0" t="0" r="0" b="0"/>
              <a:pathLst>
                <a:path w="114265" h="200013">
                  <a:moveTo>
                    <a:pt x="9525" y="38097"/>
                  </a:moveTo>
                  <a:lnTo>
                    <a:pt x="9525" y="38097"/>
                  </a:lnTo>
                  <a:lnTo>
                    <a:pt x="0" y="38097"/>
                  </a:lnTo>
                  <a:lnTo>
                    <a:pt x="5056" y="38097"/>
                  </a:lnTo>
                  <a:lnTo>
                    <a:pt x="6545" y="37039"/>
                  </a:lnTo>
                  <a:lnTo>
                    <a:pt x="7539" y="35275"/>
                  </a:lnTo>
                  <a:lnTo>
                    <a:pt x="9263" y="28396"/>
                  </a:lnTo>
                  <a:lnTo>
                    <a:pt x="9409" y="23908"/>
                  </a:lnTo>
                  <a:lnTo>
                    <a:pt x="10506" y="22287"/>
                  </a:lnTo>
                  <a:lnTo>
                    <a:pt x="12296" y="21208"/>
                  </a:lnTo>
                  <a:lnTo>
                    <a:pt x="14548" y="20487"/>
                  </a:lnTo>
                  <a:lnTo>
                    <a:pt x="26855" y="10973"/>
                  </a:lnTo>
                  <a:lnTo>
                    <a:pt x="33122" y="9951"/>
                  </a:lnTo>
                  <a:lnTo>
                    <a:pt x="34781" y="8750"/>
                  </a:lnTo>
                  <a:lnTo>
                    <a:pt x="35888" y="6891"/>
                  </a:lnTo>
                  <a:lnTo>
                    <a:pt x="36626" y="4592"/>
                  </a:lnTo>
                  <a:lnTo>
                    <a:pt x="38176" y="3062"/>
                  </a:lnTo>
                  <a:lnTo>
                    <a:pt x="46171" y="400"/>
                  </a:lnTo>
                  <a:lnTo>
                    <a:pt x="62080" y="0"/>
                  </a:lnTo>
                  <a:lnTo>
                    <a:pt x="63610" y="1057"/>
                  </a:lnTo>
                  <a:lnTo>
                    <a:pt x="64632" y="2820"/>
                  </a:lnTo>
                  <a:lnTo>
                    <a:pt x="66271" y="8198"/>
                  </a:lnTo>
                  <a:lnTo>
                    <a:pt x="69318" y="8934"/>
                  </a:lnTo>
                  <a:lnTo>
                    <a:pt x="71612" y="9130"/>
                  </a:lnTo>
                  <a:lnTo>
                    <a:pt x="73141" y="10319"/>
                  </a:lnTo>
                  <a:lnTo>
                    <a:pt x="74840" y="14462"/>
                  </a:lnTo>
                  <a:lnTo>
                    <a:pt x="76200" y="60439"/>
                  </a:lnTo>
                  <a:lnTo>
                    <a:pt x="75142" y="62516"/>
                  </a:lnTo>
                  <a:lnTo>
                    <a:pt x="73378" y="63902"/>
                  </a:lnTo>
                  <a:lnTo>
                    <a:pt x="71144" y="64825"/>
                  </a:lnTo>
                  <a:lnTo>
                    <a:pt x="69655" y="66500"/>
                  </a:lnTo>
                  <a:lnTo>
                    <a:pt x="64441" y="76790"/>
                  </a:lnTo>
                  <a:lnTo>
                    <a:pt x="58590" y="83958"/>
                  </a:lnTo>
                  <a:lnTo>
                    <a:pt x="54968" y="84939"/>
                  </a:lnTo>
                  <a:lnTo>
                    <a:pt x="52520" y="85200"/>
                  </a:lnTo>
                  <a:lnTo>
                    <a:pt x="50888" y="86432"/>
                  </a:lnTo>
                  <a:lnTo>
                    <a:pt x="48055" y="93878"/>
                  </a:lnTo>
                  <a:lnTo>
                    <a:pt x="44994" y="94638"/>
                  </a:lnTo>
                  <a:lnTo>
                    <a:pt x="38103" y="95247"/>
                  </a:lnTo>
                  <a:lnTo>
                    <a:pt x="38100" y="95247"/>
                  </a:lnTo>
                  <a:lnTo>
                    <a:pt x="38100" y="90191"/>
                  </a:lnTo>
                  <a:lnTo>
                    <a:pt x="39158" y="88702"/>
                  </a:lnTo>
                  <a:lnTo>
                    <a:pt x="40922" y="87708"/>
                  </a:lnTo>
                  <a:lnTo>
                    <a:pt x="47801" y="85984"/>
                  </a:lnTo>
                  <a:lnTo>
                    <a:pt x="55710" y="85756"/>
                  </a:lnTo>
                  <a:lnTo>
                    <a:pt x="65224" y="77524"/>
                  </a:lnTo>
                  <a:lnTo>
                    <a:pt x="66767" y="78140"/>
                  </a:lnTo>
                  <a:lnTo>
                    <a:pt x="73994" y="83005"/>
                  </a:lnTo>
                  <a:lnTo>
                    <a:pt x="83971" y="85364"/>
                  </a:lnTo>
                  <a:lnTo>
                    <a:pt x="103013" y="103047"/>
                  </a:lnTo>
                  <a:lnTo>
                    <a:pt x="103992" y="106827"/>
                  </a:lnTo>
                  <a:lnTo>
                    <a:pt x="104253" y="109317"/>
                  </a:lnTo>
                  <a:lnTo>
                    <a:pt x="107365" y="114906"/>
                  </a:lnTo>
                  <a:lnTo>
                    <a:pt x="111218" y="120918"/>
                  </a:lnTo>
                  <a:lnTo>
                    <a:pt x="113894" y="131501"/>
                  </a:lnTo>
                  <a:lnTo>
                    <a:pt x="114264" y="146443"/>
                  </a:lnTo>
                  <a:lnTo>
                    <a:pt x="113218" y="148427"/>
                  </a:lnTo>
                  <a:lnTo>
                    <a:pt x="111462" y="149751"/>
                  </a:lnTo>
                  <a:lnTo>
                    <a:pt x="109232" y="150633"/>
                  </a:lnTo>
                  <a:lnTo>
                    <a:pt x="107747" y="152280"/>
                  </a:lnTo>
                  <a:lnTo>
                    <a:pt x="106096" y="156931"/>
                  </a:lnTo>
                  <a:lnTo>
                    <a:pt x="105166" y="165500"/>
                  </a:lnTo>
                  <a:lnTo>
                    <a:pt x="103977" y="167483"/>
                  </a:lnTo>
                  <a:lnTo>
                    <a:pt x="102126" y="168804"/>
                  </a:lnTo>
                  <a:lnTo>
                    <a:pt x="97248" y="171330"/>
                  </a:lnTo>
                  <a:lnTo>
                    <a:pt x="78036" y="188735"/>
                  </a:lnTo>
                  <a:lnTo>
                    <a:pt x="74193" y="189714"/>
                  </a:lnTo>
                  <a:lnTo>
                    <a:pt x="71687" y="189975"/>
                  </a:lnTo>
                  <a:lnTo>
                    <a:pt x="66080" y="193087"/>
                  </a:lnTo>
                  <a:lnTo>
                    <a:pt x="58914" y="198653"/>
                  </a:lnTo>
                  <a:lnTo>
                    <a:pt x="49893" y="199752"/>
                  </a:lnTo>
                  <a:lnTo>
                    <a:pt x="38622" y="200012"/>
                  </a:lnTo>
                  <a:lnTo>
                    <a:pt x="28575" y="1904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703" name="SMARTInkShape-2135"/>
            <p:cNvSpPr/>
            <p:nvPr>
              <p:custDataLst>
                <p:tags r:id="rId39"/>
              </p:custDataLst>
            </p:nvPr>
          </p:nvSpPr>
          <p:spPr>
            <a:xfrm>
              <a:off x="6210334" y="5029200"/>
              <a:ext cx="2047842" cy="180976"/>
            </a:xfrm>
            <a:custGeom>
              <a:avLst/>
              <a:gdLst/>
              <a:ahLst/>
              <a:cxnLst/>
              <a:rect l="0" t="0" r="0" b="0"/>
              <a:pathLst>
                <a:path w="2047842" h="180976">
                  <a:moveTo>
                    <a:pt x="9491" y="180975"/>
                  </a:moveTo>
                  <a:lnTo>
                    <a:pt x="9491" y="180975"/>
                  </a:lnTo>
                  <a:lnTo>
                    <a:pt x="1290" y="180975"/>
                  </a:lnTo>
                  <a:lnTo>
                    <a:pt x="849" y="179917"/>
                  </a:lnTo>
                  <a:lnTo>
                    <a:pt x="0" y="171842"/>
                  </a:lnTo>
                  <a:lnTo>
                    <a:pt x="14431" y="156988"/>
                  </a:lnTo>
                  <a:lnTo>
                    <a:pt x="19799" y="154439"/>
                  </a:lnTo>
                  <a:lnTo>
                    <a:pt x="26814" y="152803"/>
                  </a:lnTo>
                  <a:lnTo>
                    <a:pt x="35804" y="145934"/>
                  </a:lnTo>
                  <a:lnTo>
                    <a:pt x="44687" y="142723"/>
                  </a:lnTo>
                  <a:lnTo>
                    <a:pt x="54020" y="136597"/>
                  </a:lnTo>
                  <a:lnTo>
                    <a:pt x="63490" y="133254"/>
                  </a:lnTo>
                  <a:lnTo>
                    <a:pt x="72998" y="127090"/>
                  </a:lnTo>
                  <a:lnTo>
                    <a:pt x="83576" y="124792"/>
                  </a:lnTo>
                  <a:lnTo>
                    <a:pt x="98588" y="123053"/>
                  </a:lnTo>
                  <a:lnTo>
                    <a:pt x="117049" y="115662"/>
                  </a:lnTo>
                  <a:lnTo>
                    <a:pt x="162124" y="111531"/>
                  </a:lnTo>
                  <a:lnTo>
                    <a:pt x="181010" y="106777"/>
                  </a:lnTo>
                  <a:lnTo>
                    <a:pt x="225395" y="104892"/>
                  </a:lnTo>
                  <a:lnTo>
                    <a:pt x="268548" y="104785"/>
                  </a:lnTo>
                  <a:lnTo>
                    <a:pt x="315780" y="104775"/>
                  </a:lnTo>
                  <a:lnTo>
                    <a:pt x="362112" y="104775"/>
                  </a:lnTo>
                  <a:lnTo>
                    <a:pt x="390549" y="101953"/>
                  </a:lnTo>
                  <a:lnTo>
                    <a:pt x="438124" y="96133"/>
                  </a:lnTo>
                  <a:lnTo>
                    <a:pt x="485742" y="95366"/>
                  </a:lnTo>
                  <a:lnTo>
                    <a:pt x="531445" y="94214"/>
                  </a:lnTo>
                  <a:lnTo>
                    <a:pt x="578416" y="87716"/>
                  </a:lnTo>
                  <a:lnTo>
                    <a:pt x="623639" y="86118"/>
                  </a:lnTo>
                  <a:lnTo>
                    <a:pt x="660773" y="85841"/>
                  </a:lnTo>
                  <a:lnTo>
                    <a:pt x="703643" y="80703"/>
                  </a:lnTo>
                  <a:lnTo>
                    <a:pt x="744803" y="77534"/>
                  </a:lnTo>
                  <a:lnTo>
                    <a:pt x="783810" y="76595"/>
                  </a:lnTo>
                  <a:lnTo>
                    <a:pt x="827234" y="76317"/>
                  </a:lnTo>
                  <a:lnTo>
                    <a:pt x="868559" y="71178"/>
                  </a:lnTo>
                  <a:lnTo>
                    <a:pt x="912670" y="68009"/>
                  </a:lnTo>
                  <a:lnTo>
                    <a:pt x="959254" y="67070"/>
                  </a:lnTo>
                  <a:lnTo>
                    <a:pt x="1006570" y="66792"/>
                  </a:lnTo>
                  <a:lnTo>
                    <a:pt x="1049048" y="66710"/>
                  </a:lnTo>
                  <a:lnTo>
                    <a:pt x="1093502" y="61629"/>
                  </a:lnTo>
                  <a:lnTo>
                    <a:pt x="1140186" y="58477"/>
                  </a:lnTo>
                  <a:lnTo>
                    <a:pt x="1187533" y="57543"/>
                  </a:lnTo>
                  <a:lnTo>
                    <a:pt x="1235076" y="52210"/>
                  </a:lnTo>
                  <a:lnTo>
                    <a:pt x="1282676" y="48983"/>
                  </a:lnTo>
                  <a:lnTo>
                    <a:pt x="1330295" y="48028"/>
                  </a:lnTo>
                  <a:lnTo>
                    <a:pt x="1377917" y="42688"/>
                  </a:lnTo>
                  <a:lnTo>
                    <a:pt x="1425541" y="39459"/>
                  </a:lnTo>
                  <a:lnTo>
                    <a:pt x="1473166" y="38503"/>
                  </a:lnTo>
                  <a:lnTo>
                    <a:pt x="1520791" y="33163"/>
                  </a:lnTo>
                  <a:lnTo>
                    <a:pt x="1568416" y="29934"/>
                  </a:lnTo>
                  <a:lnTo>
                    <a:pt x="1616041" y="28978"/>
                  </a:lnTo>
                  <a:lnTo>
                    <a:pt x="1658610" y="28694"/>
                  </a:lnTo>
                  <a:lnTo>
                    <a:pt x="1703089" y="23554"/>
                  </a:lnTo>
                  <a:lnTo>
                    <a:pt x="1749783" y="20384"/>
                  </a:lnTo>
                  <a:lnTo>
                    <a:pt x="1792076" y="19445"/>
                  </a:lnTo>
                  <a:lnTo>
                    <a:pt x="1831418" y="14111"/>
                  </a:lnTo>
                  <a:lnTo>
                    <a:pt x="1869886" y="10883"/>
                  </a:lnTo>
                  <a:lnTo>
                    <a:pt x="1908095" y="9928"/>
                  </a:lnTo>
                  <a:lnTo>
                    <a:pt x="1951328" y="9604"/>
                  </a:lnTo>
                  <a:lnTo>
                    <a:pt x="1993264" y="6718"/>
                  </a:lnTo>
                  <a:lnTo>
                    <a:pt x="2047841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712" name="SMARTInkShape-Group477"/>
          <p:cNvGrpSpPr/>
          <p:nvPr/>
        </p:nvGrpSpPr>
        <p:grpSpPr>
          <a:xfrm>
            <a:off x="8362950" y="4876800"/>
            <a:ext cx="714338" cy="619126"/>
            <a:chOff x="8362950" y="4876800"/>
            <a:chExt cx="714338" cy="619126"/>
          </a:xfrm>
        </p:grpSpPr>
        <p:sp>
          <p:nvSpPr>
            <p:cNvPr id="26705" name="SMARTInkShape-2136"/>
            <p:cNvSpPr/>
            <p:nvPr>
              <p:custDataLst>
                <p:tags r:id="rId14"/>
              </p:custDataLst>
            </p:nvPr>
          </p:nvSpPr>
          <p:spPr>
            <a:xfrm>
              <a:off x="8982075" y="4876800"/>
              <a:ext cx="95213" cy="619126"/>
            </a:xfrm>
            <a:custGeom>
              <a:avLst/>
              <a:gdLst/>
              <a:ahLst/>
              <a:cxnLst/>
              <a:rect l="0" t="0" r="0" b="0"/>
              <a:pathLst>
                <a:path w="95213" h="619126">
                  <a:moveTo>
                    <a:pt x="38100" y="0"/>
                  </a:moveTo>
                  <a:lnTo>
                    <a:pt x="38100" y="0"/>
                  </a:lnTo>
                  <a:lnTo>
                    <a:pt x="46302" y="8201"/>
                  </a:lnTo>
                  <a:lnTo>
                    <a:pt x="48423" y="16868"/>
                  </a:lnTo>
                  <a:lnTo>
                    <a:pt x="54093" y="25693"/>
                  </a:lnTo>
                  <a:lnTo>
                    <a:pt x="66770" y="70229"/>
                  </a:lnTo>
                  <a:lnTo>
                    <a:pt x="81779" y="114529"/>
                  </a:lnTo>
                  <a:lnTo>
                    <a:pt x="90262" y="158950"/>
                  </a:lnTo>
                  <a:lnTo>
                    <a:pt x="94265" y="199437"/>
                  </a:lnTo>
                  <a:lnTo>
                    <a:pt x="95055" y="240831"/>
                  </a:lnTo>
                  <a:lnTo>
                    <a:pt x="95212" y="284403"/>
                  </a:lnTo>
                  <a:lnTo>
                    <a:pt x="88695" y="331188"/>
                  </a:lnTo>
                  <a:lnTo>
                    <a:pt x="85547" y="368593"/>
                  </a:lnTo>
                  <a:lnTo>
                    <a:pt x="78380" y="406487"/>
                  </a:lnTo>
                  <a:lnTo>
                    <a:pt x="70615" y="444526"/>
                  </a:lnTo>
                  <a:lnTo>
                    <a:pt x="65724" y="481549"/>
                  </a:lnTo>
                  <a:lnTo>
                    <a:pt x="46183" y="525862"/>
                  </a:lnTo>
                  <a:lnTo>
                    <a:pt x="26996" y="570011"/>
                  </a:lnTo>
                  <a:lnTo>
                    <a:pt x="0" y="6191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706" name="SMARTInkShape-2137"/>
            <p:cNvSpPr/>
            <p:nvPr>
              <p:custDataLst>
                <p:tags r:id="rId15"/>
              </p:custDataLst>
            </p:nvPr>
          </p:nvSpPr>
          <p:spPr>
            <a:xfrm>
              <a:off x="8843799" y="4972050"/>
              <a:ext cx="100177" cy="381001"/>
            </a:xfrm>
            <a:custGeom>
              <a:avLst/>
              <a:gdLst/>
              <a:ahLst/>
              <a:cxnLst/>
              <a:rect l="0" t="0" r="0" b="0"/>
              <a:pathLst>
                <a:path w="100177" h="381001">
                  <a:moveTo>
                    <a:pt x="100176" y="0"/>
                  </a:moveTo>
                  <a:lnTo>
                    <a:pt x="100176" y="0"/>
                  </a:lnTo>
                  <a:lnTo>
                    <a:pt x="77510" y="0"/>
                  </a:lnTo>
                  <a:lnTo>
                    <a:pt x="75541" y="1058"/>
                  </a:lnTo>
                  <a:lnTo>
                    <a:pt x="74227" y="2822"/>
                  </a:lnTo>
                  <a:lnTo>
                    <a:pt x="71710" y="7604"/>
                  </a:lnTo>
                  <a:lnTo>
                    <a:pt x="65400" y="16247"/>
                  </a:lnTo>
                  <a:lnTo>
                    <a:pt x="62002" y="25510"/>
                  </a:lnTo>
                  <a:lnTo>
                    <a:pt x="30289" y="68527"/>
                  </a:lnTo>
                  <a:lnTo>
                    <a:pt x="20789" y="84040"/>
                  </a:lnTo>
                  <a:lnTo>
                    <a:pt x="9951" y="128982"/>
                  </a:lnTo>
                  <a:lnTo>
                    <a:pt x="5587" y="172129"/>
                  </a:lnTo>
                  <a:lnTo>
                    <a:pt x="2300" y="197403"/>
                  </a:lnTo>
                  <a:lnTo>
                    <a:pt x="0" y="204627"/>
                  </a:lnTo>
                  <a:lnTo>
                    <a:pt x="268" y="221121"/>
                  </a:lnTo>
                  <a:lnTo>
                    <a:pt x="4312" y="265911"/>
                  </a:lnTo>
                  <a:lnTo>
                    <a:pt x="5803" y="287750"/>
                  </a:lnTo>
                  <a:lnTo>
                    <a:pt x="16674" y="333306"/>
                  </a:lnTo>
                  <a:lnTo>
                    <a:pt x="24636" y="349583"/>
                  </a:lnTo>
                  <a:lnTo>
                    <a:pt x="31678" y="357512"/>
                  </a:lnTo>
                  <a:lnTo>
                    <a:pt x="58045" y="376656"/>
                  </a:lnTo>
                  <a:lnTo>
                    <a:pt x="64870" y="379069"/>
                  </a:lnTo>
                  <a:lnTo>
                    <a:pt x="100176" y="3810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707" name="SMARTInkShape-2138"/>
            <p:cNvSpPr/>
            <p:nvPr>
              <p:custDataLst>
                <p:tags r:id="rId16"/>
              </p:custDataLst>
            </p:nvPr>
          </p:nvSpPr>
          <p:spPr>
            <a:xfrm>
              <a:off x="8896353" y="5086353"/>
              <a:ext cx="104773" cy="152397"/>
            </a:xfrm>
            <a:custGeom>
              <a:avLst/>
              <a:gdLst/>
              <a:ahLst/>
              <a:cxnLst/>
              <a:rect l="0" t="0" r="0" b="0"/>
              <a:pathLst>
                <a:path w="104773" h="152397">
                  <a:moveTo>
                    <a:pt x="19047" y="19047"/>
                  </a:moveTo>
                  <a:lnTo>
                    <a:pt x="19047" y="19047"/>
                  </a:lnTo>
                  <a:lnTo>
                    <a:pt x="37670" y="19047"/>
                  </a:lnTo>
                  <a:lnTo>
                    <a:pt x="47502" y="9638"/>
                  </a:lnTo>
                  <a:lnTo>
                    <a:pt x="57029" y="9522"/>
                  </a:lnTo>
                  <a:lnTo>
                    <a:pt x="57146" y="113"/>
                  </a:lnTo>
                  <a:lnTo>
                    <a:pt x="48013" y="0"/>
                  </a:lnTo>
                  <a:lnTo>
                    <a:pt x="33444" y="14186"/>
                  </a:lnTo>
                  <a:lnTo>
                    <a:pt x="30737" y="19709"/>
                  </a:lnTo>
                  <a:lnTo>
                    <a:pt x="30015" y="22663"/>
                  </a:lnTo>
                  <a:lnTo>
                    <a:pt x="21223" y="38155"/>
                  </a:lnTo>
                  <a:lnTo>
                    <a:pt x="20497" y="41311"/>
                  </a:lnTo>
                  <a:lnTo>
                    <a:pt x="11699" y="57152"/>
                  </a:lnTo>
                  <a:lnTo>
                    <a:pt x="187" y="104597"/>
                  </a:lnTo>
                  <a:lnTo>
                    <a:pt x="0" y="131462"/>
                  </a:lnTo>
                  <a:lnTo>
                    <a:pt x="6543" y="140579"/>
                  </a:lnTo>
                  <a:lnTo>
                    <a:pt x="9407" y="151874"/>
                  </a:lnTo>
                  <a:lnTo>
                    <a:pt x="41678" y="152396"/>
                  </a:lnTo>
                  <a:lnTo>
                    <a:pt x="47804" y="149574"/>
                  </a:lnTo>
                  <a:lnTo>
                    <a:pt x="54053" y="145850"/>
                  </a:lnTo>
                  <a:lnTo>
                    <a:pt x="63521" y="142696"/>
                  </a:lnTo>
                  <a:lnTo>
                    <a:pt x="69857" y="138207"/>
                  </a:lnTo>
                  <a:lnTo>
                    <a:pt x="73379" y="132685"/>
                  </a:lnTo>
                  <a:lnTo>
                    <a:pt x="76002" y="126704"/>
                  </a:lnTo>
                  <a:lnTo>
                    <a:pt x="80697" y="120516"/>
                  </a:lnTo>
                  <a:lnTo>
                    <a:pt x="86310" y="117061"/>
                  </a:lnTo>
                  <a:lnTo>
                    <a:pt x="89290" y="116140"/>
                  </a:lnTo>
                  <a:lnTo>
                    <a:pt x="91275" y="114466"/>
                  </a:lnTo>
                  <a:lnTo>
                    <a:pt x="101444" y="97100"/>
                  </a:lnTo>
                  <a:lnTo>
                    <a:pt x="104772" y="761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708" name="SMARTInkShape-2139"/>
            <p:cNvSpPr/>
            <p:nvPr>
              <p:custDataLst>
                <p:tags r:id="rId17"/>
              </p:custDataLst>
            </p:nvPr>
          </p:nvSpPr>
          <p:spPr>
            <a:xfrm>
              <a:off x="8667752" y="4905378"/>
              <a:ext cx="142834" cy="371462"/>
            </a:xfrm>
            <a:custGeom>
              <a:avLst/>
              <a:gdLst/>
              <a:ahLst/>
              <a:cxnLst/>
              <a:rect l="0" t="0" r="0" b="0"/>
              <a:pathLst>
                <a:path w="142834" h="371462">
                  <a:moveTo>
                    <a:pt x="95248" y="28572"/>
                  </a:moveTo>
                  <a:lnTo>
                    <a:pt x="95248" y="28572"/>
                  </a:lnTo>
                  <a:lnTo>
                    <a:pt x="87046" y="28572"/>
                  </a:lnTo>
                  <a:lnTo>
                    <a:pt x="77639" y="36773"/>
                  </a:lnTo>
                  <a:lnTo>
                    <a:pt x="71568" y="37705"/>
                  </a:lnTo>
                  <a:lnTo>
                    <a:pt x="69937" y="38893"/>
                  </a:lnTo>
                  <a:lnTo>
                    <a:pt x="68849" y="40745"/>
                  </a:lnTo>
                  <a:lnTo>
                    <a:pt x="66674" y="47617"/>
                  </a:lnTo>
                  <a:lnTo>
                    <a:pt x="66674" y="47619"/>
                  </a:lnTo>
                  <a:lnTo>
                    <a:pt x="66673" y="47622"/>
                  </a:lnTo>
                  <a:lnTo>
                    <a:pt x="66673" y="42565"/>
                  </a:lnTo>
                  <a:lnTo>
                    <a:pt x="67731" y="41076"/>
                  </a:lnTo>
                  <a:lnTo>
                    <a:pt x="69497" y="40083"/>
                  </a:lnTo>
                  <a:lnTo>
                    <a:pt x="74875" y="38489"/>
                  </a:lnTo>
                  <a:lnTo>
                    <a:pt x="75610" y="35449"/>
                  </a:lnTo>
                  <a:lnTo>
                    <a:pt x="76198" y="435"/>
                  </a:lnTo>
                  <a:lnTo>
                    <a:pt x="58589" y="0"/>
                  </a:lnTo>
                  <a:lnTo>
                    <a:pt x="52518" y="5054"/>
                  </a:lnTo>
                  <a:lnTo>
                    <a:pt x="49799" y="10359"/>
                  </a:lnTo>
                  <a:lnTo>
                    <a:pt x="49073" y="13255"/>
                  </a:lnTo>
                  <a:lnTo>
                    <a:pt x="42997" y="22387"/>
                  </a:lnTo>
                  <a:lnTo>
                    <a:pt x="34492" y="31795"/>
                  </a:lnTo>
                  <a:lnTo>
                    <a:pt x="31205" y="40941"/>
                  </a:lnTo>
                  <a:lnTo>
                    <a:pt x="26530" y="57990"/>
                  </a:lnTo>
                  <a:lnTo>
                    <a:pt x="12167" y="95321"/>
                  </a:lnTo>
                  <a:lnTo>
                    <a:pt x="7485" y="114319"/>
                  </a:lnTo>
                  <a:lnTo>
                    <a:pt x="3326" y="128065"/>
                  </a:lnTo>
                  <a:lnTo>
                    <a:pt x="290" y="174799"/>
                  </a:lnTo>
                  <a:lnTo>
                    <a:pt x="24" y="221287"/>
                  </a:lnTo>
                  <a:lnTo>
                    <a:pt x="0" y="266809"/>
                  </a:lnTo>
                  <a:lnTo>
                    <a:pt x="1056" y="286956"/>
                  </a:lnTo>
                  <a:lnTo>
                    <a:pt x="7536" y="306603"/>
                  </a:lnTo>
                  <a:lnTo>
                    <a:pt x="9700" y="317242"/>
                  </a:lnTo>
                  <a:lnTo>
                    <a:pt x="16888" y="332695"/>
                  </a:lnTo>
                  <a:lnTo>
                    <a:pt x="23678" y="350995"/>
                  </a:lnTo>
                  <a:lnTo>
                    <a:pt x="26368" y="354645"/>
                  </a:lnTo>
                  <a:lnTo>
                    <a:pt x="34152" y="360842"/>
                  </a:lnTo>
                  <a:lnTo>
                    <a:pt x="36345" y="366042"/>
                  </a:lnTo>
                  <a:lnTo>
                    <a:pt x="37987" y="367852"/>
                  </a:lnTo>
                  <a:lnTo>
                    <a:pt x="42635" y="369863"/>
                  </a:lnTo>
                  <a:lnTo>
                    <a:pt x="79383" y="371461"/>
                  </a:lnTo>
                  <a:lnTo>
                    <a:pt x="85727" y="368644"/>
                  </a:lnTo>
                  <a:lnTo>
                    <a:pt x="126998" y="330182"/>
                  </a:lnTo>
                  <a:lnTo>
                    <a:pt x="130524" y="323840"/>
                  </a:lnTo>
                  <a:lnTo>
                    <a:pt x="133152" y="317494"/>
                  </a:lnTo>
                  <a:lnTo>
                    <a:pt x="139522" y="307971"/>
                  </a:lnTo>
                  <a:lnTo>
                    <a:pt x="141880" y="298447"/>
                  </a:lnTo>
                  <a:lnTo>
                    <a:pt x="142833" y="273047"/>
                  </a:lnTo>
                  <a:lnTo>
                    <a:pt x="140034" y="266697"/>
                  </a:lnTo>
                  <a:lnTo>
                    <a:pt x="136318" y="260347"/>
                  </a:lnTo>
                  <a:lnTo>
                    <a:pt x="134668" y="253997"/>
                  </a:lnTo>
                  <a:lnTo>
                    <a:pt x="133170" y="251880"/>
                  </a:lnTo>
                  <a:lnTo>
                    <a:pt x="131112" y="250469"/>
                  </a:lnTo>
                  <a:lnTo>
                    <a:pt x="126003" y="247843"/>
                  </a:lnTo>
                  <a:lnTo>
                    <a:pt x="116049" y="239611"/>
                  </a:lnTo>
                  <a:lnTo>
                    <a:pt x="104702" y="238563"/>
                  </a:lnTo>
                  <a:lnTo>
                    <a:pt x="101552" y="239474"/>
                  </a:lnTo>
                  <a:lnTo>
                    <a:pt x="99450" y="241140"/>
                  </a:lnTo>
                  <a:lnTo>
                    <a:pt x="98049" y="243309"/>
                  </a:lnTo>
                  <a:lnTo>
                    <a:pt x="96057" y="244755"/>
                  </a:lnTo>
                  <a:lnTo>
                    <a:pt x="88195" y="247848"/>
                  </a:lnTo>
                  <a:lnTo>
                    <a:pt x="66632" y="264072"/>
                  </a:lnTo>
                  <a:lnTo>
                    <a:pt x="57148" y="2666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709" name="SMARTInkShape-2140"/>
            <p:cNvSpPr/>
            <p:nvPr>
              <p:custDataLst>
                <p:tags r:id="rId18"/>
              </p:custDataLst>
            </p:nvPr>
          </p:nvSpPr>
          <p:spPr>
            <a:xfrm>
              <a:off x="8553450" y="4933950"/>
              <a:ext cx="94847" cy="380990"/>
            </a:xfrm>
            <a:custGeom>
              <a:avLst/>
              <a:gdLst/>
              <a:ahLst/>
              <a:cxnLst/>
              <a:rect l="0" t="0" r="0" b="0"/>
              <a:pathLst>
                <a:path w="94847" h="380990">
                  <a:moveTo>
                    <a:pt x="28575" y="0"/>
                  </a:moveTo>
                  <a:lnTo>
                    <a:pt x="28575" y="0"/>
                  </a:lnTo>
                  <a:lnTo>
                    <a:pt x="23519" y="0"/>
                  </a:lnTo>
                  <a:lnTo>
                    <a:pt x="22029" y="1058"/>
                  </a:lnTo>
                  <a:lnTo>
                    <a:pt x="21036" y="2822"/>
                  </a:lnTo>
                  <a:lnTo>
                    <a:pt x="19166" y="9133"/>
                  </a:lnTo>
                  <a:lnTo>
                    <a:pt x="12527" y="17052"/>
                  </a:lnTo>
                  <a:lnTo>
                    <a:pt x="10860" y="22748"/>
                  </a:lnTo>
                  <a:lnTo>
                    <a:pt x="9357" y="24690"/>
                  </a:lnTo>
                  <a:lnTo>
                    <a:pt x="4864" y="26848"/>
                  </a:lnTo>
                  <a:lnTo>
                    <a:pt x="3242" y="28482"/>
                  </a:lnTo>
                  <a:lnTo>
                    <a:pt x="126" y="37663"/>
                  </a:lnTo>
                  <a:lnTo>
                    <a:pt x="0" y="57147"/>
                  </a:lnTo>
                  <a:lnTo>
                    <a:pt x="0" y="39540"/>
                  </a:lnTo>
                  <a:lnTo>
                    <a:pt x="27125" y="10976"/>
                  </a:lnTo>
                  <a:lnTo>
                    <a:pt x="33202" y="9955"/>
                  </a:lnTo>
                  <a:lnTo>
                    <a:pt x="45871" y="9563"/>
                  </a:lnTo>
                  <a:lnTo>
                    <a:pt x="64912" y="26859"/>
                  </a:lnTo>
                  <a:lnTo>
                    <a:pt x="66654" y="74093"/>
                  </a:lnTo>
                  <a:lnTo>
                    <a:pt x="66674" y="117765"/>
                  </a:lnTo>
                  <a:lnTo>
                    <a:pt x="65617" y="149053"/>
                  </a:lnTo>
                  <a:lnTo>
                    <a:pt x="54915" y="180315"/>
                  </a:lnTo>
                  <a:lnTo>
                    <a:pt x="30418" y="207657"/>
                  </a:lnTo>
                  <a:lnTo>
                    <a:pt x="26571" y="208709"/>
                  </a:lnTo>
                  <a:lnTo>
                    <a:pt x="4596" y="209549"/>
                  </a:lnTo>
                  <a:lnTo>
                    <a:pt x="4123" y="208491"/>
                  </a:lnTo>
                  <a:lnTo>
                    <a:pt x="8911" y="199849"/>
                  </a:lnTo>
                  <a:lnTo>
                    <a:pt x="9251" y="195361"/>
                  </a:lnTo>
                  <a:lnTo>
                    <a:pt x="10402" y="193740"/>
                  </a:lnTo>
                  <a:lnTo>
                    <a:pt x="12226" y="192660"/>
                  </a:lnTo>
                  <a:lnTo>
                    <a:pt x="17701" y="190927"/>
                  </a:lnTo>
                  <a:lnTo>
                    <a:pt x="18450" y="187868"/>
                  </a:lnTo>
                  <a:lnTo>
                    <a:pt x="18650" y="185570"/>
                  </a:lnTo>
                  <a:lnTo>
                    <a:pt x="19841" y="184037"/>
                  </a:lnTo>
                  <a:lnTo>
                    <a:pt x="23988" y="182337"/>
                  </a:lnTo>
                  <a:lnTo>
                    <a:pt x="50846" y="181011"/>
                  </a:lnTo>
                  <a:lnTo>
                    <a:pt x="52946" y="182057"/>
                  </a:lnTo>
                  <a:lnTo>
                    <a:pt x="54348" y="183813"/>
                  </a:lnTo>
                  <a:lnTo>
                    <a:pt x="55281" y="186043"/>
                  </a:lnTo>
                  <a:lnTo>
                    <a:pt x="56963" y="187528"/>
                  </a:lnTo>
                  <a:lnTo>
                    <a:pt x="61653" y="189179"/>
                  </a:lnTo>
                  <a:lnTo>
                    <a:pt x="63327" y="190678"/>
                  </a:lnTo>
                  <a:lnTo>
                    <a:pt x="74019" y="209746"/>
                  </a:lnTo>
                  <a:lnTo>
                    <a:pt x="74745" y="212856"/>
                  </a:lnTo>
                  <a:lnTo>
                    <a:pt x="82458" y="226509"/>
                  </a:lnTo>
                  <a:lnTo>
                    <a:pt x="93208" y="274065"/>
                  </a:lnTo>
                  <a:lnTo>
                    <a:pt x="94846" y="293555"/>
                  </a:lnTo>
                  <a:lnTo>
                    <a:pt x="92249" y="302625"/>
                  </a:lnTo>
                  <a:lnTo>
                    <a:pt x="88625" y="311241"/>
                  </a:lnTo>
                  <a:lnTo>
                    <a:pt x="85526" y="326935"/>
                  </a:lnTo>
                  <a:lnTo>
                    <a:pt x="78376" y="338759"/>
                  </a:lnTo>
                  <a:lnTo>
                    <a:pt x="70612" y="348964"/>
                  </a:lnTo>
                  <a:lnTo>
                    <a:pt x="64631" y="361894"/>
                  </a:lnTo>
                  <a:lnTo>
                    <a:pt x="52532" y="375971"/>
                  </a:lnTo>
                  <a:lnTo>
                    <a:pt x="46983" y="378764"/>
                  </a:lnTo>
                  <a:lnTo>
                    <a:pt x="28746" y="380913"/>
                  </a:lnTo>
                  <a:lnTo>
                    <a:pt x="20536" y="380989"/>
                  </a:lnTo>
                  <a:lnTo>
                    <a:pt x="20041" y="379935"/>
                  </a:lnTo>
                  <a:lnTo>
                    <a:pt x="19491" y="375940"/>
                  </a:lnTo>
                  <a:lnTo>
                    <a:pt x="16423" y="370637"/>
                  </a:lnTo>
                  <a:lnTo>
                    <a:pt x="14125" y="367742"/>
                  </a:lnTo>
                  <a:lnTo>
                    <a:pt x="11569" y="358880"/>
                  </a:lnTo>
                  <a:lnTo>
                    <a:pt x="9645" y="317321"/>
                  </a:lnTo>
                  <a:lnTo>
                    <a:pt x="19050" y="2857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710" name="SMARTInkShape-2141"/>
            <p:cNvSpPr/>
            <p:nvPr>
              <p:custDataLst>
                <p:tags r:id="rId19"/>
              </p:custDataLst>
            </p:nvPr>
          </p:nvSpPr>
          <p:spPr>
            <a:xfrm>
              <a:off x="8362955" y="5076825"/>
              <a:ext cx="114296" cy="36776"/>
            </a:xfrm>
            <a:custGeom>
              <a:avLst/>
              <a:gdLst/>
              <a:ahLst/>
              <a:cxnLst/>
              <a:rect l="0" t="0" r="0" b="0"/>
              <a:pathLst>
                <a:path w="114296" h="36776">
                  <a:moveTo>
                    <a:pt x="19045" y="9525"/>
                  </a:moveTo>
                  <a:lnTo>
                    <a:pt x="19045" y="9525"/>
                  </a:lnTo>
                  <a:lnTo>
                    <a:pt x="19045" y="14581"/>
                  </a:lnTo>
                  <a:lnTo>
                    <a:pt x="17987" y="16070"/>
                  </a:lnTo>
                  <a:lnTo>
                    <a:pt x="16222" y="17064"/>
                  </a:lnTo>
                  <a:lnTo>
                    <a:pt x="13989" y="17726"/>
                  </a:lnTo>
                  <a:lnTo>
                    <a:pt x="8" y="28564"/>
                  </a:lnTo>
                  <a:lnTo>
                    <a:pt x="0" y="33628"/>
                  </a:lnTo>
                  <a:lnTo>
                    <a:pt x="1056" y="35119"/>
                  </a:lnTo>
                  <a:lnTo>
                    <a:pt x="2818" y="36113"/>
                  </a:lnTo>
                  <a:lnTo>
                    <a:pt x="5053" y="36775"/>
                  </a:lnTo>
                  <a:lnTo>
                    <a:pt x="6541" y="36158"/>
                  </a:lnTo>
                  <a:lnTo>
                    <a:pt x="7534" y="34688"/>
                  </a:lnTo>
                  <a:lnTo>
                    <a:pt x="8197" y="32651"/>
                  </a:lnTo>
                  <a:lnTo>
                    <a:pt x="9697" y="31292"/>
                  </a:lnTo>
                  <a:lnTo>
                    <a:pt x="17604" y="28933"/>
                  </a:lnTo>
                  <a:lnTo>
                    <a:pt x="36266" y="27538"/>
                  </a:lnTo>
                  <a:lnTo>
                    <a:pt x="64407" y="19443"/>
                  </a:lnTo>
                  <a:lnTo>
                    <a:pt x="73828" y="12581"/>
                  </a:lnTo>
                  <a:lnTo>
                    <a:pt x="82785" y="10432"/>
                  </a:lnTo>
                  <a:lnTo>
                    <a:pt x="98452" y="9644"/>
                  </a:lnTo>
                  <a:lnTo>
                    <a:pt x="104784" y="6755"/>
                  </a:lnTo>
                  <a:lnTo>
                    <a:pt x="11429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711" name="SMARTInkShape-2142"/>
            <p:cNvSpPr/>
            <p:nvPr>
              <p:custDataLst>
                <p:tags r:id="rId20"/>
              </p:custDataLst>
            </p:nvPr>
          </p:nvSpPr>
          <p:spPr>
            <a:xfrm>
              <a:off x="8362950" y="5000625"/>
              <a:ext cx="114301" cy="9526"/>
            </a:xfrm>
            <a:custGeom>
              <a:avLst/>
              <a:gdLst/>
              <a:ahLst/>
              <a:cxnLst/>
              <a:rect l="0" t="0" r="0" b="0"/>
              <a:pathLst>
                <a:path w="114301" h="9526">
                  <a:moveTo>
                    <a:pt x="47625" y="9525"/>
                  </a:moveTo>
                  <a:lnTo>
                    <a:pt x="47625" y="9525"/>
                  </a:lnTo>
                  <a:lnTo>
                    <a:pt x="39423" y="9525"/>
                  </a:lnTo>
                  <a:lnTo>
                    <a:pt x="30757" y="2980"/>
                  </a:lnTo>
                  <a:lnTo>
                    <a:pt x="19569" y="116"/>
                  </a:lnTo>
                  <a:lnTo>
                    <a:pt x="0" y="0"/>
                  </a:lnTo>
                  <a:lnTo>
                    <a:pt x="0" y="9133"/>
                  </a:lnTo>
                  <a:lnTo>
                    <a:pt x="47460" y="9525"/>
                  </a:lnTo>
                  <a:lnTo>
                    <a:pt x="71209" y="9525"/>
                  </a:lnTo>
                  <a:lnTo>
                    <a:pt x="76804" y="6703"/>
                  </a:lnTo>
                  <a:lnTo>
                    <a:pt x="83962" y="1324"/>
                  </a:lnTo>
                  <a:lnTo>
                    <a:pt x="93771" y="116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022764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1296055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-27384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Шарик толкнули снизу вверх по гладкой наклонной доске так, что на расстоянии 30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см от начала доски он побывал дважды: через 1 с и через 3 с после начала движения. Чему равны начальная скорость и ускорение шарика? 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5758" name="SMARTInkShape-2240"/>
          <p:cNvSpPr/>
          <p:nvPr>
            <p:custDataLst>
              <p:tags r:id="rId1"/>
            </p:custDataLst>
          </p:nvPr>
        </p:nvSpPr>
        <p:spPr>
          <a:xfrm>
            <a:off x="4610100" y="342900"/>
            <a:ext cx="1190626" cy="47626"/>
          </a:xfrm>
          <a:custGeom>
            <a:avLst/>
            <a:gdLst/>
            <a:ahLst/>
            <a:cxnLst/>
            <a:rect l="0" t="0" r="0" b="0"/>
            <a:pathLst>
              <a:path w="1190626" h="47626">
                <a:moveTo>
                  <a:pt x="0" y="47625"/>
                </a:moveTo>
                <a:lnTo>
                  <a:pt x="0" y="47625"/>
                </a:lnTo>
                <a:lnTo>
                  <a:pt x="5056" y="47625"/>
                </a:lnTo>
                <a:lnTo>
                  <a:pt x="10361" y="44803"/>
                </a:lnTo>
                <a:lnTo>
                  <a:pt x="26553" y="31631"/>
                </a:lnTo>
                <a:lnTo>
                  <a:pt x="36370" y="28977"/>
                </a:lnTo>
                <a:lnTo>
                  <a:pt x="52552" y="28578"/>
                </a:lnTo>
                <a:lnTo>
                  <a:pt x="57929" y="25754"/>
                </a:lnTo>
                <a:lnTo>
                  <a:pt x="64947" y="20374"/>
                </a:lnTo>
                <a:lnTo>
                  <a:pt x="73938" y="19312"/>
                </a:lnTo>
                <a:lnTo>
                  <a:pt x="121234" y="19050"/>
                </a:lnTo>
                <a:lnTo>
                  <a:pt x="166544" y="19050"/>
                </a:lnTo>
                <a:lnTo>
                  <a:pt x="193712" y="19050"/>
                </a:lnTo>
                <a:lnTo>
                  <a:pt x="195816" y="20108"/>
                </a:lnTo>
                <a:lnTo>
                  <a:pt x="197219" y="21872"/>
                </a:lnTo>
                <a:lnTo>
                  <a:pt x="198155" y="24106"/>
                </a:lnTo>
                <a:lnTo>
                  <a:pt x="199837" y="25596"/>
                </a:lnTo>
                <a:lnTo>
                  <a:pt x="204527" y="27251"/>
                </a:lnTo>
                <a:lnTo>
                  <a:pt x="250828" y="28572"/>
                </a:lnTo>
                <a:lnTo>
                  <a:pt x="279596" y="29633"/>
                </a:lnTo>
                <a:lnTo>
                  <a:pt x="297509" y="36114"/>
                </a:lnTo>
                <a:lnTo>
                  <a:pt x="344625" y="38066"/>
                </a:lnTo>
                <a:lnTo>
                  <a:pt x="387501" y="38099"/>
                </a:lnTo>
                <a:lnTo>
                  <a:pt x="434866" y="37042"/>
                </a:lnTo>
                <a:lnTo>
                  <a:pt x="458898" y="29899"/>
                </a:lnTo>
                <a:lnTo>
                  <a:pt x="474519" y="28967"/>
                </a:lnTo>
                <a:lnTo>
                  <a:pt x="498760" y="34140"/>
                </a:lnTo>
                <a:lnTo>
                  <a:pt x="545931" y="28761"/>
                </a:lnTo>
                <a:lnTo>
                  <a:pt x="587802" y="28582"/>
                </a:lnTo>
                <a:lnTo>
                  <a:pt x="611801" y="27518"/>
                </a:lnTo>
                <a:lnTo>
                  <a:pt x="630653" y="21036"/>
                </a:lnTo>
                <a:lnTo>
                  <a:pt x="672982" y="19128"/>
                </a:lnTo>
                <a:lnTo>
                  <a:pt x="707236" y="20115"/>
                </a:lnTo>
                <a:lnTo>
                  <a:pt x="715788" y="24109"/>
                </a:lnTo>
                <a:lnTo>
                  <a:pt x="720608" y="24540"/>
                </a:lnTo>
                <a:lnTo>
                  <a:pt x="737505" y="22205"/>
                </a:lnTo>
                <a:lnTo>
                  <a:pt x="763413" y="27527"/>
                </a:lnTo>
                <a:lnTo>
                  <a:pt x="784073" y="22880"/>
                </a:lnTo>
                <a:lnTo>
                  <a:pt x="796998" y="25359"/>
                </a:lnTo>
                <a:lnTo>
                  <a:pt x="820871" y="20090"/>
                </a:lnTo>
                <a:lnTo>
                  <a:pt x="841284" y="24743"/>
                </a:lnTo>
                <a:lnTo>
                  <a:pt x="888002" y="19176"/>
                </a:lnTo>
                <a:lnTo>
                  <a:pt x="898434" y="18048"/>
                </a:lnTo>
                <a:lnTo>
                  <a:pt x="916577" y="11522"/>
                </a:lnTo>
                <a:lnTo>
                  <a:pt x="961245" y="9577"/>
                </a:lnTo>
                <a:lnTo>
                  <a:pt x="964681" y="9560"/>
                </a:lnTo>
                <a:lnTo>
                  <a:pt x="1007951" y="393"/>
                </a:lnTo>
                <a:lnTo>
                  <a:pt x="1053134" y="7"/>
                </a:lnTo>
                <a:lnTo>
                  <a:pt x="1098147" y="0"/>
                </a:lnTo>
                <a:lnTo>
                  <a:pt x="1104721" y="2822"/>
                </a:lnTo>
                <a:lnTo>
                  <a:pt x="1107955" y="5057"/>
                </a:lnTo>
                <a:lnTo>
                  <a:pt x="1122621" y="8201"/>
                </a:lnTo>
                <a:lnTo>
                  <a:pt x="1138936" y="10322"/>
                </a:lnTo>
                <a:lnTo>
                  <a:pt x="1145780" y="14465"/>
                </a:lnTo>
                <a:lnTo>
                  <a:pt x="1149085" y="14935"/>
                </a:lnTo>
                <a:lnTo>
                  <a:pt x="1155583" y="12635"/>
                </a:lnTo>
                <a:lnTo>
                  <a:pt x="1158796" y="12657"/>
                </a:lnTo>
                <a:lnTo>
                  <a:pt x="1173556" y="18583"/>
                </a:lnTo>
                <a:lnTo>
                  <a:pt x="1176071" y="18739"/>
                </a:lnTo>
                <a:lnTo>
                  <a:pt x="1181686" y="21734"/>
                </a:lnTo>
                <a:lnTo>
                  <a:pt x="1190625" y="2857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759" name="SMARTInkShape-2241"/>
          <p:cNvSpPr/>
          <p:nvPr>
            <p:custDataLst>
              <p:tags r:id="rId2"/>
            </p:custDataLst>
          </p:nvPr>
        </p:nvSpPr>
        <p:spPr>
          <a:xfrm>
            <a:off x="7296154" y="581141"/>
            <a:ext cx="380997" cy="95135"/>
          </a:xfrm>
          <a:custGeom>
            <a:avLst/>
            <a:gdLst/>
            <a:ahLst/>
            <a:cxnLst/>
            <a:rect l="0" t="0" r="0" b="0"/>
            <a:pathLst>
              <a:path w="380997" h="95135">
                <a:moveTo>
                  <a:pt x="66671" y="37984"/>
                </a:moveTo>
                <a:lnTo>
                  <a:pt x="66671" y="37984"/>
                </a:lnTo>
                <a:lnTo>
                  <a:pt x="66671" y="32927"/>
                </a:lnTo>
                <a:lnTo>
                  <a:pt x="65613" y="31438"/>
                </a:lnTo>
                <a:lnTo>
                  <a:pt x="63849" y="30445"/>
                </a:lnTo>
                <a:lnTo>
                  <a:pt x="58470" y="28851"/>
                </a:lnTo>
                <a:lnTo>
                  <a:pt x="57734" y="25811"/>
                </a:lnTo>
                <a:lnTo>
                  <a:pt x="57537" y="23519"/>
                </a:lnTo>
                <a:lnTo>
                  <a:pt x="56348" y="21991"/>
                </a:lnTo>
                <a:lnTo>
                  <a:pt x="48980" y="19336"/>
                </a:lnTo>
                <a:lnTo>
                  <a:pt x="38524" y="18944"/>
                </a:lnTo>
                <a:lnTo>
                  <a:pt x="38222" y="13881"/>
                </a:lnTo>
                <a:lnTo>
                  <a:pt x="37122" y="12390"/>
                </a:lnTo>
                <a:lnTo>
                  <a:pt x="29907" y="9802"/>
                </a:lnTo>
                <a:lnTo>
                  <a:pt x="19473" y="9419"/>
                </a:lnTo>
                <a:lnTo>
                  <a:pt x="9640" y="0"/>
                </a:lnTo>
                <a:lnTo>
                  <a:pt x="9531" y="8095"/>
                </a:lnTo>
                <a:lnTo>
                  <a:pt x="8470" y="8533"/>
                </a:lnTo>
                <a:lnTo>
                  <a:pt x="112" y="9399"/>
                </a:lnTo>
                <a:lnTo>
                  <a:pt x="0" y="18541"/>
                </a:lnTo>
                <a:lnTo>
                  <a:pt x="5053" y="18818"/>
                </a:lnTo>
                <a:lnTo>
                  <a:pt x="6543" y="19915"/>
                </a:lnTo>
                <a:lnTo>
                  <a:pt x="9130" y="27125"/>
                </a:lnTo>
                <a:lnTo>
                  <a:pt x="9511" y="42613"/>
                </a:lnTo>
                <a:lnTo>
                  <a:pt x="10572" y="44245"/>
                </a:lnTo>
                <a:lnTo>
                  <a:pt x="12339" y="45333"/>
                </a:lnTo>
                <a:lnTo>
                  <a:pt x="17721" y="47079"/>
                </a:lnTo>
                <a:lnTo>
                  <a:pt x="18457" y="50140"/>
                </a:lnTo>
                <a:lnTo>
                  <a:pt x="18930" y="55672"/>
                </a:lnTo>
                <a:lnTo>
                  <a:pt x="36737" y="74722"/>
                </a:lnTo>
                <a:lnTo>
                  <a:pt x="46178" y="75964"/>
                </a:lnTo>
                <a:lnTo>
                  <a:pt x="54941" y="82606"/>
                </a:lnTo>
                <a:lnTo>
                  <a:pt x="64917" y="85214"/>
                </a:lnTo>
                <a:lnTo>
                  <a:pt x="71207" y="85492"/>
                </a:lnTo>
                <a:lnTo>
                  <a:pt x="76801" y="88379"/>
                </a:lnTo>
                <a:lnTo>
                  <a:pt x="82814" y="92132"/>
                </a:lnTo>
                <a:lnTo>
                  <a:pt x="95299" y="94541"/>
                </a:lnTo>
                <a:lnTo>
                  <a:pt x="142697" y="95129"/>
                </a:lnTo>
                <a:lnTo>
                  <a:pt x="190320" y="95134"/>
                </a:lnTo>
                <a:lnTo>
                  <a:pt x="234946" y="95134"/>
                </a:lnTo>
                <a:lnTo>
                  <a:pt x="280604" y="95134"/>
                </a:lnTo>
                <a:lnTo>
                  <a:pt x="317506" y="95134"/>
                </a:lnTo>
                <a:lnTo>
                  <a:pt x="319619" y="94076"/>
                </a:lnTo>
                <a:lnTo>
                  <a:pt x="321028" y="92312"/>
                </a:lnTo>
                <a:lnTo>
                  <a:pt x="321967" y="90077"/>
                </a:lnTo>
                <a:lnTo>
                  <a:pt x="323651" y="88588"/>
                </a:lnTo>
                <a:lnTo>
                  <a:pt x="328345" y="86933"/>
                </a:lnTo>
                <a:lnTo>
                  <a:pt x="358793" y="84574"/>
                </a:lnTo>
                <a:lnTo>
                  <a:pt x="371476" y="78075"/>
                </a:lnTo>
                <a:lnTo>
                  <a:pt x="380996" y="76084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760" name="SMARTInkShape-2242"/>
          <p:cNvSpPr/>
          <p:nvPr>
            <p:custDataLst>
              <p:tags r:id="rId3"/>
            </p:custDataLst>
          </p:nvPr>
        </p:nvSpPr>
        <p:spPr>
          <a:xfrm>
            <a:off x="8496300" y="657225"/>
            <a:ext cx="466726" cy="36777"/>
          </a:xfrm>
          <a:custGeom>
            <a:avLst/>
            <a:gdLst/>
            <a:ahLst/>
            <a:cxnLst/>
            <a:rect l="0" t="0" r="0" b="0"/>
            <a:pathLst>
              <a:path w="466726" h="36777">
                <a:moveTo>
                  <a:pt x="0" y="19050"/>
                </a:moveTo>
                <a:lnTo>
                  <a:pt x="0" y="19050"/>
                </a:lnTo>
                <a:lnTo>
                  <a:pt x="0" y="10849"/>
                </a:lnTo>
                <a:lnTo>
                  <a:pt x="1058" y="10408"/>
                </a:lnTo>
                <a:lnTo>
                  <a:pt x="27132" y="9525"/>
                </a:lnTo>
                <a:lnTo>
                  <a:pt x="35895" y="2979"/>
                </a:lnTo>
                <a:lnTo>
                  <a:pt x="41705" y="1324"/>
                </a:lnTo>
                <a:lnTo>
                  <a:pt x="88378" y="15"/>
                </a:lnTo>
                <a:lnTo>
                  <a:pt x="135406" y="0"/>
                </a:lnTo>
                <a:lnTo>
                  <a:pt x="183013" y="0"/>
                </a:lnTo>
                <a:lnTo>
                  <a:pt x="225545" y="0"/>
                </a:lnTo>
                <a:lnTo>
                  <a:pt x="271980" y="0"/>
                </a:lnTo>
                <a:lnTo>
                  <a:pt x="315701" y="0"/>
                </a:lnTo>
                <a:lnTo>
                  <a:pt x="323050" y="2822"/>
                </a:lnTo>
                <a:lnTo>
                  <a:pt x="326492" y="5057"/>
                </a:lnTo>
                <a:lnTo>
                  <a:pt x="341448" y="8201"/>
                </a:lnTo>
                <a:lnTo>
                  <a:pt x="357860" y="10322"/>
                </a:lnTo>
                <a:lnTo>
                  <a:pt x="371293" y="17012"/>
                </a:lnTo>
                <a:lnTo>
                  <a:pt x="398165" y="19015"/>
                </a:lnTo>
                <a:lnTo>
                  <a:pt x="408086" y="27248"/>
                </a:lnTo>
                <a:lnTo>
                  <a:pt x="417646" y="28458"/>
                </a:lnTo>
                <a:lnTo>
                  <a:pt x="436698" y="28574"/>
                </a:lnTo>
                <a:lnTo>
                  <a:pt x="446223" y="36776"/>
                </a:lnTo>
                <a:lnTo>
                  <a:pt x="447765" y="36159"/>
                </a:lnTo>
                <a:lnTo>
                  <a:pt x="455748" y="29783"/>
                </a:lnTo>
                <a:lnTo>
                  <a:pt x="461826" y="28933"/>
                </a:lnTo>
                <a:lnTo>
                  <a:pt x="463459" y="27755"/>
                </a:lnTo>
                <a:lnTo>
                  <a:pt x="464548" y="25912"/>
                </a:lnTo>
                <a:lnTo>
                  <a:pt x="466725" y="1905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764" name="SMARTInkShape-Group505"/>
          <p:cNvGrpSpPr/>
          <p:nvPr/>
        </p:nvGrpSpPr>
        <p:grpSpPr>
          <a:xfrm>
            <a:off x="180976" y="1476375"/>
            <a:ext cx="314325" cy="304766"/>
            <a:chOff x="180976" y="1476375"/>
            <a:chExt cx="314325" cy="304766"/>
          </a:xfrm>
        </p:grpSpPr>
        <p:sp>
          <p:nvSpPr>
            <p:cNvPr id="25761" name="SMARTInkShape-2243"/>
            <p:cNvSpPr/>
            <p:nvPr>
              <p:custDataLst>
                <p:tags r:id="rId309"/>
              </p:custDataLst>
            </p:nvPr>
          </p:nvSpPr>
          <p:spPr>
            <a:xfrm>
              <a:off x="180976" y="1476375"/>
              <a:ext cx="171447" cy="304766"/>
            </a:xfrm>
            <a:custGeom>
              <a:avLst/>
              <a:gdLst/>
              <a:ahLst/>
              <a:cxnLst/>
              <a:rect l="0" t="0" r="0" b="0"/>
              <a:pathLst>
                <a:path w="171447" h="304766">
                  <a:moveTo>
                    <a:pt x="28574" y="0"/>
                  </a:moveTo>
                  <a:lnTo>
                    <a:pt x="28574" y="0"/>
                  </a:lnTo>
                  <a:lnTo>
                    <a:pt x="23518" y="0"/>
                  </a:lnTo>
                  <a:lnTo>
                    <a:pt x="22028" y="1058"/>
                  </a:lnTo>
                  <a:lnTo>
                    <a:pt x="21035" y="2822"/>
                  </a:lnTo>
                  <a:lnTo>
                    <a:pt x="19441" y="8201"/>
                  </a:lnTo>
                  <a:lnTo>
                    <a:pt x="19059" y="358"/>
                  </a:lnTo>
                  <a:lnTo>
                    <a:pt x="9534" y="0"/>
                  </a:lnTo>
                  <a:lnTo>
                    <a:pt x="9524" y="23980"/>
                  </a:lnTo>
                  <a:lnTo>
                    <a:pt x="10582" y="25512"/>
                  </a:lnTo>
                  <a:lnTo>
                    <a:pt x="12346" y="26533"/>
                  </a:lnTo>
                  <a:lnTo>
                    <a:pt x="14580" y="27213"/>
                  </a:lnTo>
                  <a:lnTo>
                    <a:pt x="16070" y="28726"/>
                  </a:lnTo>
                  <a:lnTo>
                    <a:pt x="18933" y="37672"/>
                  </a:lnTo>
                  <a:lnTo>
                    <a:pt x="24071" y="37973"/>
                  </a:lnTo>
                  <a:lnTo>
                    <a:pt x="25572" y="39074"/>
                  </a:lnTo>
                  <a:lnTo>
                    <a:pt x="28179" y="46290"/>
                  </a:lnTo>
                  <a:lnTo>
                    <a:pt x="31220" y="47032"/>
                  </a:lnTo>
                  <a:lnTo>
                    <a:pt x="33513" y="47229"/>
                  </a:lnTo>
                  <a:lnTo>
                    <a:pt x="35042" y="48420"/>
                  </a:lnTo>
                  <a:lnTo>
                    <a:pt x="37696" y="55791"/>
                  </a:lnTo>
                  <a:lnTo>
                    <a:pt x="40742" y="56546"/>
                  </a:lnTo>
                  <a:lnTo>
                    <a:pt x="52278" y="57115"/>
                  </a:lnTo>
                  <a:lnTo>
                    <a:pt x="53901" y="56068"/>
                  </a:lnTo>
                  <a:lnTo>
                    <a:pt x="54984" y="54312"/>
                  </a:lnTo>
                  <a:lnTo>
                    <a:pt x="57022" y="48016"/>
                  </a:lnTo>
                  <a:lnTo>
                    <a:pt x="66278" y="38502"/>
                  </a:lnTo>
                  <a:lnTo>
                    <a:pt x="66674" y="19453"/>
                  </a:lnTo>
                  <a:lnTo>
                    <a:pt x="57541" y="9928"/>
                  </a:lnTo>
                  <a:lnTo>
                    <a:pt x="48982" y="9560"/>
                  </a:lnTo>
                  <a:lnTo>
                    <a:pt x="39542" y="17729"/>
                  </a:lnTo>
                  <a:lnTo>
                    <a:pt x="33470" y="18659"/>
                  </a:lnTo>
                  <a:lnTo>
                    <a:pt x="31838" y="19848"/>
                  </a:lnTo>
                  <a:lnTo>
                    <a:pt x="30750" y="21698"/>
                  </a:lnTo>
                  <a:lnTo>
                    <a:pt x="30025" y="23990"/>
                  </a:lnTo>
                  <a:lnTo>
                    <a:pt x="18958" y="38007"/>
                  </a:lnTo>
                  <a:lnTo>
                    <a:pt x="14423" y="42645"/>
                  </a:lnTo>
                  <a:lnTo>
                    <a:pt x="11701" y="48234"/>
                  </a:lnTo>
                  <a:lnTo>
                    <a:pt x="8551" y="64407"/>
                  </a:lnTo>
                  <a:lnTo>
                    <a:pt x="3003" y="73294"/>
                  </a:lnTo>
                  <a:lnTo>
                    <a:pt x="593" y="85778"/>
                  </a:lnTo>
                  <a:lnTo>
                    <a:pt x="0" y="121978"/>
                  </a:lnTo>
                  <a:lnTo>
                    <a:pt x="23703" y="147528"/>
                  </a:lnTo>
                  <a:lnTo>
                    <a:pt x="29231" y="150235"/>
                  </a:lnTo>
                  <a:lnTo>
                    <a:pt x="36347" y="151972"/>
                  </a:lnTo>
                  <a:lnTo>
                    <a:pt x="45357" y="158861"/>
                  </a:lnTo>
                  <a:lnTo>
                    <a:pt x="54243" y="161017"/>
                  </a:lnTo>
                  <a:lnTo>
                    <a:pt x="71184" y="161890"/>
                  </a:lnTo>
                  <a:lnTo>
                    <a:pt x="76792" y="164731"/>
                  </a:lnTo>
                  <a:lnTo>
                    <a:pt x="82813" y="168464"/>
                  </a:lnTo>
                  <a:lnTo>
                    <a:pt x="95301" y="170860"/>
                  </a:lnTo>
                  <a:lnTo>
                    <a:pt x="98459" y="171057"/>
                  </a:lnTo>
                  <a:lnTo>
                    <a:pt x="100564" y="172246"/>
                  </a:lnTo>
                  <a:lnTo>
                    <a:pt x="101967" y="174098"/>
                  </a:lnTo>
                  <a:lnTo>
                    <a:pt x="102903" y="176390"/>
                  </a:lnTo>
                  <a:lnTo>
                    <a:pt x="104585" y="177918"/>
                  </a:lnTo>
                  <a:lnTo>
                    <a:pt x="109276" y="179616"/>
                  </a:lnTo>
                  <a:lnTo>
                    <a:pt x="120911" y="181765"/>
                  </a:lnTo>
                  <a:lnTo>
                    <a:pt x="130252" y="187441"/>
                  </a:lnTo>
                  <a:lnTo>
                    <a:pt x="136558" y="189141"/>
                  </a:lnTo>
                  <a:lnTo>
                    <a:pt x="138664" y="190652"/>
                  </a:lnTo>
                  <a:lnTo>
                    <a:pt x="140067" y="192718"/>
                  </a:lnTo>
                  <a:lnTo>
                    <a:pt x="141003" y="195154"/>
                  </a:lnTo>
                  <a:lnTo>
                    <a:pt x="142685" y="196777"/>
                  </a:lnTo>
                  <a:lnTo>
                    <a:pt x="147376" y="198581"/>
                  </a:lnTo>
                  <a:lnTo>
                    <a:pt x="149050" y="200121"/>
                  </a:lnTo>
                  <a:lnTo>
                    <a:pt x="150911" y="204654"/>
                  </a:lnTo>
                  <a:lnTo>
                    <a:pt x="152465" y="206286"/>
                  </a:lnTo>
                  <a:lnTo>
                    <a:pt x="157014" y="208099"/>
                  </a:lnTo>
                  <a:lnTo>
                    <a:pt x="158651" y="209641"/>
                  </a:lnTo>
                  <a:lnTo>
                    <a:pt x="160469" y="214177"/>
                  </a:lnTo>
                  <a:lnTo>
                    <a:pt x="162012" y="215810"/>
                  </a:lnTo>
                  <a:lnTo>
                    <a:pt x="166549" y="217624"/>
                  </a:lnTo>
                  <a:lnTo>
                    <a:pt x="168183" y="219166"/>
                  </a:lnTo>
                  <a:lnTo>
                    <a:pt x="171019" y="227149"/>
                  </a:lnTo>
                  <a:lnTo>
                    <a:pt x="171446" y="246199"/>
                  </a:lnTo>
                  <a:lnTo>
                    <a:pt x="147769" y="271326"/>
                  </a:lnTo>
                  <a:lnTo>
                    <a:pt x="142227" y="274048"/>
                  </a:lnTo>
                  <a:lnTo>
                    <a:pt x="139268" y="274774"/>
                  </a:lnTo>
                  <a:lnTo>
                    <a:pt x="123767" y="283573"/>
                  </a:lnTo>
                  <a:lnTo>
                    <a:pt x="120611" y="284299"/>
                  </a:lnTo>
                  <a:lnTo>
                    <a:pt x="104968" y="294307"/>
                  </a:lnTo>
                  <a:lnTo>
                    <a:pt x="96482" y="296047"/>
                  </a:lnTo>
                  <a:lnTo>
                    <a:pt x="74232" y="303438"/>
                  </a:lnTo>
                  <a:lnTo>
                    <a:pt x="52681" y="304765"/>
                  </a:lnTo>
                  <a:lnTo>
                    <a:pt x="47049" y="301962"/>
                  </a:lnTo>
                  <a:lnTo>
                    <a:pt x="41019" y="298247"/>
                  </a:lnTo>
                  <a:lnTo>
                    <a:pt x="28523" y="295862"/>
                  </a:lnTo>
                  <a:lnTo>
                    <a:pt x="14547" y="295309"/>
                  </a:lnTo>
                  <a:lnTo>
                    <a:pt x="12873" y="294239"/>
                  </a:lnTo>
                  <a:lnTo>
                    <a:pt x="11756" y="292468"/>
                  </a:lnTo>
                  <a:lnTo>
                    <a:pt x="11012" y="290229"/>
                  </a:lnTo>
                  <a:lnTo>
                    <a:pt x="9458" y="288736"/>
                  </a:lnTo>
                  <a:lnTo>
                    <a:pt x="37" y="285760"/>
                  </a:lnTo>
                  <a:lnTo>
                    <a:pt x="9524" y="2857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62" name="SMARTInkShape-2244"/>
            <p:cNvSpPr/>
            <p:nvPr>
              <p:custDataLst>
                <p:tags r:id="rId310"/>
              </p:custDataLst>
            </p:nvPr>
          </p:nvSpPr>
          <p:spPr>
            <a:xfrm>
              <a:off x="428625" y="1609725"/>
              <a:ext cx="57151" cy="1"/>
            </a:xfrm>
            <a:custGeom>
              <a:avLst/>
              <a:gdLst/>
              <a:ahLst/>
              <a:cxnLst/>
              <a:rect l="0" t="0" r="0" b="0"/>
              <a:pathLst>
                <a:path w="57151" h="1">
                  <a:moveTo>
                    <a:pt x="0" y="0"/>
                  </a:moveTo>
                  <a:lnTo>
                    <a:pt x="0" y="0"/>
                  </a:lnTo>
                  <a:lnTo>
                    <a:pt x="47197" y="0"/>
                  </a:lnTo>
                  <a:lnTo>
                    <a:pt x="571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63" name="SMARTInkShape-2245"/>
            <p:cNvSpPr/>
            <p:nvPr>
              <p:custDataLst>
                <p:tags r:id="rId311"/>
              </p:custDataLst>
            </p:nvPr>
          </p:nvSpPr>
          <p:spPr>
            <a:xfrm>
              <a:off x="428741" y="1666875"/>
              <a:ext cx="66560" cy="9526"/>
            </a:xfrm>
            <a:custGeom>
              <a:avLst/>
              <a:gdLst/>
              <a:ahLst/>
              <a:cxnLst/>
              <a:rect l="0" t="0" r="0" b="0"/>
              <a:pathLst>
                <a:path w="66560" h="9526">
                  <a:moveTo>
                    <a:pt x="9409" y="0"/>
                  </a:moveTo>
                  <a:lnTo>
                    <a:pt x="9409" y="0"/>
                  </a:lnTo>
                  <a:lnTo>
                    <a:pt x="9409" y="5056"/>
                  </a:lnTo>
                  <a:lnTo>
                    <a:pt x="8351" y="6546"/>
                  </a:lnTo>
                  <a:lnTo>
                    <a:pt x="6587" y="7539"/>
                  </a:lnTo>
                  <a:lnTo>
                    <a:pt x="0" y="9491"/>
                  </a:lnTo>
                  <a:lnTo>
                    <a:pt x="47400" y="9525"/>
                  </a:lnTo>
                  <a:lnTo>
                    <a:pt x="66559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770" name="SMARTInkShape-Group506"/>
          <p:cNvGrpSpPr/>
          <p:nvPr/>
        </p:nvGrpSpPr>
        <p:grpSpPr>
          <a:xfrm>
            <a:off x="600089" y="1504985"/>
            <a:ext cx="695312" cy="341377"/>
            <a:chOff x="600089" y="1504985"/>
            <a:chExt cx="695312" cy="341377"/>
          </a:xfrm>
        </p:grpSpPr>
        <p:sp>
          <p:nvSpPr>
            <p:cNvPr id="25765" name="SMARTInkShape-2246"/>
            <p:cNvSpPr/>
            <p:nvPr>
              <p:custDataLst>
                <p:tags r:id="rId304"/>
              </p:custDataLst>
            </p:nvPr>
          </p:nvSpPr>
          <p:spPr>
            <a:xfrm>
              <a:off x="609600" y="1543051"/>
              <a:ext cx="114298" cy="257175"/>
            </a:xfrm>
            <a:custGeom>
              <a:avLst/>
              <a:gdLst/>
              <a:ahLst/>
              <a:cxnLst/>
              <a:rect l="0" t="0" r="0" b="0"/>
              <a:pathLst>
                <a:path w="114298" h="257175">
                  <a:moveTo>
                    <a:pt x="9525" y="66674"/>
                  </a:moveTo>
                  <a:lnTo>
                    <a:pt x="9525" y="66674"/>
                  </a:lnTo>
                  <a:lnTo>
                    <a:pt x="392" y="57542"/>
                  </a:lnTo>
                  <a:lnTo>
                    <a:pt x="0" y="24037"/>
                  </a:lnTo>
                  <a:lnTo>
                    <a:pt x="1059" y="22374"/>
                  </a:lnTo>
                  <a:lnTo>
                    <a:pt x="2823" y="21266"/>
                  </a:lnTo>
                  <a:lnTo>
                    <a:pt x="5057" y="20527"/>
                  </a:lnTo>
                  <a:lnTo>
                    <a:pt x="6546" y="18976"/>
                  </a:lnTo>
                  <a:lnTo>
                    <a:pt x="9133" y="10978"/>
                  </a:lnTo>
                  <a:lnTo>
                    <a:pt x="9491" y="1451"/>
                  </a:lnTo>
                  <a:lnTo>
                    <a:pt x="10560" y="967"/>
                  </a:lnTo>
                  <a:lnTo>
                    <a:pt x="28172" y="0"/>
                  </a:lnTo>
                  <a:lnTo>
                    <a:pt x="33512" y="5056"/>
                  </a:lnTo>
                  <a:lnTo>
                    <a:pt x="36061" y="10360"/>
                  </a:lnTo>
                  <a:lnTo>
                    <a:pt x="37981" y="23597"/>
                  </a:lnTo>
                  <a:lnTo>
                    <a:pt x="39079" y="25256"/>
                  </a:lnTo>
                  <a:lnTo>
                    <a:pt x="40869" y="26362"/>
                  </a:lnTo>
                  <a:lnTo>
                    <a:pt x="43121" y="27099"/>
                  </a:lnTo>
                  <a:lnTo>
                    <a:pt x="44622" y="28649"/>
                  </a:lnTo>
                  <a:lnTo>
                    <a:pt x="46290" y="33193"/>
                  </a:lnTo>
                  <a:lnTo>
                    <a:pt x="47622" y="71176"/>
                  </a:lnTo>
                  <a:lnTo>
                    <a:pt x="44801" y="76789"/>
                  </a:lnTo>
                  <a:lnTo>
                    <a:pt x="39424" y="83959"/>
                  </a:lnTo>
                  <a:lnTo>
                    <a:pt x="38216" y="93770"/>
                  </a:lnTo>
                  <a:lnTo>
                    <a:pt x="38100" y="104763"/>
                  </a:lnTo>
                  <a:lnTo>
                    <a:pt x="38100" y="95365"/>
                  </a:lnTo>
                  <a:lnTo>
                    <a:pt x="43157" y="95283"/>
                  </a:lnTo>
                  <a:lnTo>
                    <a:pt x="44646" y="94214"/>
                  </a:lnTo>
                  <a:lnTo>
                    <a:pt x="47233" y="87051"/>
                  </a:lnTo>
                  <a:lnTo>
                    <a:pt x="50273" y="86314"/>
                  </a:lnTo>
                  <a:lnTo>
                    <a:pt x="74757" y="85724"/>
                  </a:lnTo>
                  <a:lnTo>
                    <a:pt x="75238" y="86782"/>
                  </a:lnTo>
                  <a:lnTo>
                    <a:pt x="75772" y="90781"/>
                  </a:lnTo>
                  <a:lnTo>
                    <a:pt x="76973" y="92270"/>
                  </a:lnTo>
                  <a:lnTo>
                    <a:pt x="81130" y="93925"/>
                  </a:lnTo>
                  <a:lnTo>
                    <a:pt x="82662" y="95425"/>
                  </a:lnTo>
                  <a:lnTo>
                    <a:pt x="87942" y="105436"/>
                  </a:lnTo>
                  <a:lnTo>
                    <a:pt x="101511" y="121557"/>
                  </a:lnTo>
                  <a:lnTo>
                    <a:pt x="103808" y="130443"/>
                  </a:lnTo>
                  <a:lnTo>
                    <a:pt x="104648" y="146084"/>
                  </a:lnTo>
                  <a:lnTo>
                    <a:pt x="107541" y="152415"/>
                  </a:lnTo>
                  <a:lnTo>
                    <a:pt x="111296" y="158756"/>
                  </a:lnTo>
                  <a:lnTo>
                    <a:pt x="113904" y="169568"/>
                  </a:lnTo>
                  <a:lnTo>
                    <a:pt x="114297" y="198177"/>
                  </a:lnTo>
                  <a:lnTo>
                    <a:pt x="107753" y="207263"/>
                  </a:lnTo>
                  <a:lnTo>
                    <a:pt x="105167" y="217310"/>
                  </a:lnTo>
                  <a:lnTo>
                    <a:pt x="104891" y="223608"/>
                  </a:lnTo>
                  <a:lnTo>
                    <a:pt x="103794" y="225271"/>
                  </a:lnTo>
                  <a:lnTo>
                    <a:pt x="102004" y="226381"/>
                  </a:lnTo>
                  <a:lnTo>
                    <a:pt x="99753" y="227120"/>
                  </a:lnTo>
                  <a:lnTo>
                    <a:pt x="98252" y="228671"/>
                  </a:lnTo>
                  <a:lnTo>
                    <a:pt x="94455" y="238213"/>
                  </a:lnTo>
                  <a:lnTo>
                    <a:pt x="90311" y="242750"/>
                  </a:lnTo>
                  <a:lnTo>
                    <a:pt x="84941" y="245471"/>
                  </a:lnTo>
                  <a:lnTo>
                    <a:pt x="68151" y="247611"/>
                  </a:lnTo>
                  <a:lnTo>
                    <a:pt x="62056" y="247638"/>
                  </a:lnTo>
                  <a:lnTo>
                    <a:pt x="60421" y="248700"/>
                  </a:lnTo>
                  <a:lnTo>
                    <a:pt x="59331" y="250466"/>
                  </a:lnTo>
                  <a:lnTo>
                    <a:pt x="58604" y="252702"/>
                  </a:lnTo>
                  <a:lnTo>
                    <a:pt x="57061" y="254193"/>
                  </a:lnTo>
                  <a:lnTo>
                    <a:pt x="49077" y="256781"/>
                  </a:lnTo>
                  <a:lnTo>
                    <a:pt x="19053" y="257174"/>
                  </a:lnTo>
                  <a:lnTo>
                    <a:pt x="9917" y="248041"/>
                  </a:lnTo>
                  <a:lnTo>
                    <a:pt x="19050" y="24764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66" name="SMARTInkShape-2247"/>
            <p:cNvSpPr/>
            <p:nvPr>
              <p:custDataLst>
                <p:tags r:id="rId305"/>
              </p:custDataLst>
            </p:nvPr>
          </p:nvSpPr>
          <p:spPr>
            <a:xfrm>
              <a:off x="600089" y="1552578"/>
              <a:ext cx="161912" cy="238084"/>
            </a:xfrm>
            <a:custGeom>
              <a:avLst/>
              <a:gdLst/>
              <a:ahLst/>
              <a:cxnLst/>
              <a:rect l="0" t="0" r="0" b="0"/>
              <a:pathLst>
                <a:path w="161912" h="238084">
                  <a:moveTo>
                    <a:pt x="38086" y="9522"/>
                  </a:moveTo>
                  <a:lnTo>
                    <a:pt x="38086" y="9522"/>
                  </a:lnTo>
                  <a:lnTo>
                    <a:pt x="38086" y="1321"/>
                  </a:lnTo>
                  <a:lnTo>
                    <a:pt x="37028" y="880"/>
                  </a:lnTo>
                  <a:lnTo>
                    <a:pt x="20394" y="0"/>
                  </a:lnTo>
                  <a:lnTo>
                    <a:pt x="19942" y="1057"/>
                  </a:lnTo>
                  <a:lnTo>
                    <a:pt x="19036" y="45774"/>
                  </a:lnTo>
                  <a:lnTo>
                    <a:pt x="19036" y="93091"/>
                  </a:lnTo>
                  <a:lnTo>
                    <a:pt x="20094" y="117384"/>
                  </a:lnTo>
                  <a:lnTo>
                    <a:pt x="26575" y="135525"/>
                  </a:lnTo>
                  <a:lnTo>
                    <a:pt x="30795" y="153042"/>
                  </a:lnTo>
                  <a:lnTo>
                    <a:pt x="40268" y="180192"/>
                  </a:lnTo>
                  <a:lnTo>
                    <a:pt x="63895" y="209527"/>
                  </a:lnTo>
                  <a:lnTo>
                    <a:pt x="66490" y="215888"/>
                  </a:lnTo>
                  <a:lnTo>
                    <a:pt x="80802" y="233096"/>
                  </a:lnTo>
                  <a:lnTo>
                    <a:pt x="86352" y="235888"/>
                  </a:lnTo>
                  <a:lnTo>
                    <a:pt x="104817" y="237926"/>
                  </a:lnTo>
                  <a:lnTo>
                    <a:pt x="112416" y="238083"/>
                  </a:lnTo>
                  <a:lnTo>
                    <a:pt x="121521" y="231568"/>
                  </a:lnTo>
                  <a:lnTo>
                    <a:pt x="127379" y="229918"/>
                  </a:lnTo>
                  <a:lnTo>
                    <a:pt x="129365" y="228419"/>
                  </a:lnTo>
                  <a:lnTo>
                    <a:pt x="158584" y="186236"/>
                  </a:lnTo>
                  <a:lnTo>
                    <a:pt x="161473" y="168547"/>
                  </a:lnTo>
                  <a:lnTo>
                    <a:pt x="161900" y="122371"/>
                  </a:lnTo>
                  <a:lnTo>
                    <a:pt x="161911" y="74783"/>
                  </a:lnTo>
                  <a:lnTo>
                    <a:pt x="159089" y="67455"/>
                  </a:lnTo>
                  <a:lnTo>
                    <a:pt x="156854" y="64019"/>
                  </a:lnTo>
                  <a:lnTo>
                    <a:pt x="150152" y="40152"/>
                  </a:lnTo>
                  <a:lnTo>
                    <a:pt x="128798" y="14583"/>
                  </a:lnTo>
                  <a:lnTo>
                    <a:pt x="123205" y="11772"/>
                  </a:lnTo>
                  <a:lnTo>
                    <a:pt x="120232" y="11022"/>
                  </a:lnTo>
                  <a:lnTo>
                    <a:pt x="104708" y="2180"/>
                  </a:lnTo>
                  <a:lnTo>
                    <a:pt x="66681" y="22"/>
                  </a:lnTo>
                  <a:lnTo>
                    <a:pt x="45484" y="0"/>
                  </a:lnTo>
                  <a:lnTo>
                    <a:pt x="43018" y="1057"/>
                  </a:lnTo>
                  <a:lnTo>
                    <a:pt x="41374" y="2821"/>
                  </a:lnTo>
                  <a:lnTo>
                    <a:pt x="40278" y="5054"/>
                  </a:lnTo>
                  <a:lnTo>
                    <a:pt x="38489" y="6543"/>
                  </a:lnTo>
                  <a:lnTo>
                    <a:pt x="28014" y="11756"/>
                  </a:lnTo>
                  <a:lnTo>
                    <a:pt x="5934" y="32178"/>
                  </a:lnTo>
                  <a:lnTo>
                    <a:pt x="2630" y="38289"/>
                  </a:lnTo>
                  <a:lnTo>
                    <a:pt x="334" y="53997"/>
                  </a:lnTo>
                  <a:lnTo>
                    <a:pt x="0" y="87574"/>
                  </a:lnTo>
                  <a:lnTo>
                    <a:pt x="14176" y="131627"/>
                  </a:lnTo>
                  <a:lnTo>
                    <a:pt x="21218" y="151752"/>
                  </a:lnTo>
                  <a:lnTo>
                    <a:pt x="28561" y="1619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67" name="SMARTInkShape-2248"/>
            <p:cNvSpPr/>
            <p:nvPr>
              <p:custDataLst>
                <p:tags r:id="rId306"/>
              </p:custDataLst>
            </p:nvPr>
          </p:nvSpPr>
          <p:spPr>
            <a:xfrm>
              <a:off x="857250" y="1724035"/>
              <a:ext cx="9526" cy="122327"/>
            </a:xfrm>
            <a:custGeom>
              <a:avLst/>
              <a:gdLst/>
              <a:ahLst/>
              <a:cxnLst/>
              <a:rect l="0" t="0" r="0" b="0"/>
              <a:pathLst>
                <a:path w="9526" h="122327">
                  <a:moveTo>
                    <a:pt x="0" y="9515"/>
                  </a:moveTo>
                  <a:lnTo>
                    <a:pt x="0" y="9515"/>
                  </a:lnTo>
                  <a:lnTo>
                    <a:pt x="0" y="0"/>
                  </a:lnTo>
                  <a:lnTo>
                    <a:pt x="0" y="9399"/>
                  </a:lnTo>
                  <a:lnTo>
                    <a:pt x="5057" y="14537"/>
                  </a:lnTo>
                  <a:lnTo>
                    <a:pt x="5488" y="17096"/>
                  </a:lnTo>
                  <a:lnTo>
                    <a:pt x="4717" y="19861"/>
                  </a:lnTo>
                  <a:lnTo>
                    <a:pt x="932" y="26846"/>
                  </a:lnTo>
                  <a:lnTo>
                    <a:pt x="5" y="72156"/>
                  </a:lnTo>
                  <a:lnTo>
                    <a:pt x="0" y="118788"/>
                  </a:lnTo>
                  <a:lnTo>
                    <a:pt x="1058" y="120464"/>
                  </a:lnTo>
                  <a:lnTo>
                    <a:pt x="2822" y="121581"/>
                  </a:lnTo>
                  <a:lnTo>
                    <a:pt x="5057" y="122326"/>
                  </a:lnTo>
                  <a:lnTo>
                    <a:pt x="6546" y="121764"/>
                  </a:lnTo>
                  <a:lnTo>
                    <a:pt x="7539" y="120331"/>
                  </a:lnTo>
                  <a:lnTo>
                    <a:pt x="9525" y="11429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68" name="SMARTInkShape-2249"/>
            <p:cNvSpPr/>
            <p:nvPr>
              <p:custDataLst>
                <p:tags r:id="rId307"/>
              </p:custDataLst>
            </p:nvPr>
          </p:nvSpPr>
          <p:spPr>
            <a:xfrm>
              <a:off x="904875" y="1504985"/>
              <a:ext cx="133232" cy="247616"/>
            </a:xfrm>
            <a:custGeom>
              <a:avLst/>
              <a:gdLst/>
              <a:ahLst/>
              <a:cxnLst/>
              <a:rect l="0" t="0" r="0" b="0"/>
              <a:pathLst>
                <a:path w="133232" h="247616">
                  <a:moveTo>
                    <a:pt x="0" y="28540"/>
                  </a:moveTo>
                  <a:lnTo>
                    <a:pt x="0" y="28540"/>
                  </a:lnTo>
                  <a:lnTo>
                    <a:pt x="0" y="38055"/>
                  </a:lnTo>
                  <a:lnTo>
                    <a:pt x="0" y="29863"/>
                  </a:lnTo>
                  <a:lnTo>
                    <a:pt x="1058" y="29422"/>
                  </a:lnTo>
                  <a:lnTo>
                    <a:pt x="5057" y="28932"/>
                  </a:lnTo>
                  <a:lnTo>
                    <a:pt x="6546" y="27743"/>
                  </a:lnTo>
                  <a:lnTo>
                    <a:pt x="9409" y="19417"/>
                  </a:lnTo>
                  <a:lnTo>
                    <a:pt x="28540" y="0"/>
                  </a:lnTo>
                  <a:lnTo>
                    <a:pt x="42763" y="14155"/>
                  </a:lnTo>
                  <a:lnTo>
                    <a:pt x="45464" y="19677"/>
                  </a:lnTo>
                  <a:lnTo>
                    <a:pt x="47435" y="33406"/>
                  </a:lnTo>
                  <a:lnTo>
                    <a:pt x="47624" y="79316"/>
                  </a:lnTo>
                  <a:lnTo>
                    <a:pt x="47625" y="125776"/>
                  </a:lnTo>
                  <a:lnTo>
                    <a:pt x="47625" y="128289"/>
                  </a:lnTo>
                  <a:lnTo>
                    <a:pt x="46567" y="129964"/>
                  </a:lnTo>
                  <a:lnTo>
                    <a:pt x="44803" y="131081"/>
                  </a:lnTo>
                  <a:lnTo>
                    <a:pt x="42568" y="131826"/>
                  </a:lnTo>
                  <a:lnTo>
                    <a:pt x="41079" y="133380"/>
                  </a:lnTo>
                  <a:lnTo>
                    <a:pt x="38101" y="142835"/>
                  </a:lnTo>
                  <a:lnTo>
                    <a:pt x="38100" y="142839"/>
                  </a:lnTo>
                  <a:lnTo>
                    <a:pt x="38100" y="124192"/>
                  </a:lnTo>
                  <a:lnTo>
                    <a:pt x="47233" y="114668"/>
                  </a:lnTo>
                  <a:lnTo>
                    <a:pt x="47590" y="106099"/>
                  </a:lnTo>
                  <a:lnTo>
                    <a:pt x="48660" y="105646"/>
                  </a:lnTo>
                  <a:lnTo>
                    <a:pt x="65234" y="104750"/>
                  </a:lnTo>
                  <a:lnTo>
                    <a:pt x="83518" y="120550"/>
                  </a:lnTo>
                  <a:lnTo>
                    <a:pt x="89330" y="122350"/>
                  </a:lnTo>
                  <a:lnTo>
                    <a:pt x="91303" y="123888"/>
                  </a:lnTo>
                  <a:lnTo>
                    <a:pt x="93496" y="128420"/>
                  </a:lnTo>
                  <a:lnTo>
                    <a:pt x="95139" y="130051"/>
                  </a:lnTo>
                  <a:lnTo>
                    <a:pt x="99787" y="131865"/>
                  </a:lnTo>
                  <a:lnTo>
                    <a:pt x="101449" y="133406"/>
                  </a:lnTo>
                  <a:lnTo>
                    <a:pt x="112846" y="150611"/>
                  </a:lnTo>
                  <a:lnTo>
                    <a:pt x="120559" y="159623"/>
                  </a:lnTo>
                  <a:lnTo>
                    <a:pt x="122857" y="168509"/>
                  </a:lnTo>
                  <a:lnTo>
                    <a:pt x="123395" y="174710"/>
                  </a:lnTo>
                  <a:lnTo>
                    <a:pt x="124597" y="176786"/>
                  </a:lnTo>
                  <a:lnTo>
                    <a:pt x="126456" y="178171"/>
                  </a:lnTo>
                  <a:lnTo>
                    <a:pt x="128754" y="179094"/>
                  </a:lnTo>
                  <a:lnTo>
                    <a:pt x="130286" y="180768"/>
                  </a:lnTo>
                  <a:lnTo>
                    <a:pt x="132947" y="188979"/>
                  </a:lnTo>
                  <a:lnTo>
                    <a:pt x="133231" y="195081"/>
                  </a:lnTo>
                  <a:lnTo>
                    <a:pt x="132212" y="196717"/>
                  </a:lnTo>
                  <a:lnTo>
                    <a:pt x="130475" y="197808"/>
                  </a:lnTo>
                  <a:lnTo>
                    <a:pt x="128258" y="198535"/>
                  </a:lnTo>
                  <a:lnTo>
                    <a:pt x="126780" y="200079"/>
                  </a:lnTo>
                  <a:lnTo>
                    <a:pt x="123026" y="209605"/>
                  </a:lnTo>
                  <a:lnTo>
                    <a:pt x="117356" y="216833"/>
                  </a:lnTo>
                  <a:lnTo>
                    <a:pt x="115658" y="222645"/>
                  </a:lnTo>
                  <a:lnTo>
                    <a:pt x="114147" y="224618"/>
                  </a:lnTo>
                  <a:lnTo>
                    <a:pt x="109646" y="226811"/>
                  </a:lnTo>
                  <a:lnTo>
                    <a:pt x="101162" y="228045"/>
                  </a:lnTo>
                  <a:lnTo>
                    <a:pt x="99191" y="229277"/>
                  </a:lnTo>
                  <a:lnTo>
                    <a:pt x="97877" y="231156"/>
                  </a:lnTo>
                  <a:lnTo>
                    <a:pt x="97002" y="233467"/>
                  </a:lnTo>
                  <a:lnTo>
                    <a:pt x="95359" y="235008"/>
                  </a:lnTo>
                  <a:lnTo>
                    <a:pt x="90712" y="236720"/>
                  </a:lnTo>
                  <a:lnTo>
                    <a:pt x="89050" y="238235"/>
                  </a:lnTo>
                  <a:lnTo>
                    <a:pt x="87203" y="242741"/>
                  </a:lnTo>
                  <a:lnTo>
                    <a:pt x="85652" y="244365"/>
                  </a:lnTo>
                  <a:lnTo>
                    <a:pt x="76631" y="247488"/>
                  </a:lnTo>
                  <a:lnTo>
                    <a:pt x="58510" y="247615"/>
                  </a:lnTo>
                  <a:lnTo>
                    <a:pt x="66675" y="24761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69" name="SMARTInkShape-2250"/>
            <p:cNvSpPr/>
            <p:nvPr>
              <p:custDataLst>
                <p:tags r:id="rId308"/>
              </p:custDataLst>
            </p:nvPr>
          </p:nvSpPr>
          <p:spPr>
            <a:xfrm>
              <a:off x="1114425" y="1562231"/>
              <a:ext cx="180976" cy="180845"/>
            </a:xfrm>
            <a:custGeom>
              <a:avLst/>
              <a:gdLst/>
              <a:ahLst/>
              <a:cxnLst/>
              <a:rect l="0" t="0" r="0" b="0"/>
              <a:pathLst>
                <a:path w="180976" h="180845">
                  <a:moveTo>
                    <a:pt x="19050" y="142744"/>
                  </a:moveTo>
                  <a:lnTo>
                    <a:pt x="19050" y="142744"/>
                  </a:lnTo>
                  <a:lnTo>
                    <a:pt x="19050" y="133611"/>
                  </a:lnTo>
                  <a:lnTo>
                    <a:pt x="10849" y="133253"/>
                  </a:lnTo>
                  <a:lnTo>
                    <a:pt x="10408" y="132184"/>
                  </a:lnTo>
                  <a:lnTo>
                    <a:pt x="9642" y="125021"/>
                  </a:lnTo>
                  <a:lnTo>
                    <a:pt x="6755" y="124284"/>
                  </a:lnTo>
                  <a:lnTo>
                    <a:pt x="35" y="123697"/>
                  </a:lnTo>
                  <a:lnTo>
                    <a:pt x="0" y="161677"/>
                  </a:lnTo>
                  <a:lnTo>
                    <a:pt x="9132" y="161791"/>
                  </a:lnTo>
                  <a:lnTo>
                    <a:pt x="27132" y="144184"/>
                  </a:lnTo>
                  <a:lnTo>
                    <a:pt x="29348" y="135424"/>
                  </a:lnTo>
                  <a:lnTo>
                    <a:pt x="35037" y="126582"/>
                  </a:lnTo>
                  <a:lnTo>
                    <a:pt x="38251" y="117259"/>
                  </a:lnTo>
                  <a:lnTo>
                    <a:pt x="44377" y="107794"/>
                  </a:lnTo>
                  <a:lnTo>
                    <a:pt x="56183" y="70601"/>
                  </a:lnTo>
                  <a:lnTo>
                    <a:pt x="56720" y="63761"/>
                  </a:lnTo>
                  <a:lnTo>
                    <a:pt x="59781" y="57193"/>
                  </a:lnTo>
                  <a:lnTo>
                    <a:pt x="63611" y="50746"/>
                  </a:lnTo>
                  <a:lnTo>
                    <a:pt x="66272" y="39861"/>
                  </a:lnTo>
                  <a:lnTo>
                    <a:pt x="66674" y="20282"/>
                  </a:lnTo>
                  <a:lnTo>
                    <a:pt x="66675" y="27240"/>
                  </a:lnTo>
                  <a:lnTo>
                    <a:pt x="60129" y="35811"/>
                  </a:lnTo>
                  <a:lnTo>
                    <a:pt x="57543" y="45746"/>
                  </a:lnTo>
                  <a:lnTo>
                    <a:pt x="57153" y="84612"/>
                  </a:lnTo>
                  <a:lnTo>
                    <a:pt x="59973" y="93272"/>
                  </a:lnTo>
                  <a:lnTo>
                    <a:pt x="65351" y="102398"/>
                  </a:lnTo>
                  <a:lnTo>
                    <a:pt x="67472" y="111805"/>
                  </a:lnTo>
                  <a:lnTo>
                    <a:pt x="76081" y="123538"/>
                  </a:lnTo>
                  <a:lnTo>
                    <a:pt x="84391" y="123680"/>
                  </a:lnTo>
                  <a:lnTo>
                    <a:pt x="93066" y="117145"/>
                  </a:lnTo>
                  <a:lnTo>
                    <a:pt x="101893" y="113992"/>
                  </a:lnTo>
                  <a:lnTo>
                    <a:pt x="117513" y="101028"/>
                  </a:lnTo>
                  <a:lnTo>
                    <a:pt x="121020" y="92101"/>
                  </a:lnTo>
                  <a:lnTo>
                    <a:pt x="123637" y="82136"/>
                  </a:lnTo>
                  <a:lnTo>
                    <a:pt x="133940" y="67115"/>
                  </a:lnTo>
                  <a:lnTo>
                    <a:pt x="157715" y="32524"/>
                  </a:lnTo>
                  <a:lnTo>
                    <a:pt x="163916" y="19098"/>
                  </a:lnTo>
                  <a:lnTo>
                    <a:pt x="169962" y="11311"/>
                  </a:lnTo>
                  <a:lnTo>
                    <a:pt x="171439" y="0"/>
                  </a:lnTo>
                  <a:lnTo>
                    <a:pt x="171450" y="41183"/>
                  </a:lnTo>
                  <a:lnTo>
                    <a:pt x="162187" y="83216"/>
                  </a:lnTo>
                  <a:lnTo>
                    <a:pt x="161935" y="116942"/>
                  </a:lnTo>
                  <a:lnTo>
                    <a:pt x="164752" y="123515"/>
                  </a:lnTo>
                  <a:lnTo>
                    <a:pt x="166985" y="126750"/>
                  </a:lnTo>
                  <a:lnTo>
                    <a:pt x="170127" y="141415"/>
                  </a:lnTo>
                  <a:lnTo>
                    <a:pt x="171058" y="154110"/>
                  </a:lnTo>
                  <a:lnTo>
                    <a:pt x="172247" y="156671"/>
                  </a:lnTo>
                  <a:lnTo>
                    <a:pt x="174098" y="158379"/>
                  </a:lnTo>
                  <a:lnTo>
                    <a:pt x="176390" y="159517"/>
                  </a:lnTo>
                  <a:lnTo>
                    <a:pt x="177919" y="161335"/>
                  </a:lnTo>
                  <a:lnTo>
                    <a:pt x="179617" y="166176"/>
                  </a:lnTo>
                  <a:lnTo>
                    <a:pt x="180975" y="18084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786" name="SMARTInkShape-Group507"/>
          <p:cNvGrpSpPr/>
          <p:nvPr/>
        </p:nvGrpSpPr>
        <p:grpSpPr>
          <a:xfrm>
            <a:off x="125149" y="1952659"/>
            <a:ext cx="913067" cy="628617"/>
            <a:chOff x="125149" y="1952659"/>
            <a:chExt cx="913067" cy="628617"/>
          </a:xfrm>
        </p:grpSpPr>
        <p:sp>
          <p:nvSpPr>
            <p:cNvPr id="25771" name="SMARTInkShape-2251"/>
            <p:cNvSpPr/>
            <p:nvPr>
              <p:custDataLst>
                <p:tags r:id="rId289"/>
              </p:custDataLst>
            </p:nvPr>
          </p:nvSpPr>
          <p:spPr>
            <a:xfrm>
              <a:off x="161925" y="1952659"/>
              <a:ext cx="85726" cy="199600"/>
            </a:xfrm>
            <a:custGeom>
              <a:avLst/>
              <a:gdLst/>
              <a:ahLst/>
              <a:cxnLst/>
              <a:rect l="0" t="0" r="0" b="0"/>
              <a:pathLst>
                <a:path w="85726" h="199600">
                  <a:moveTo>
                    <a:pt x="9525" y="9491"/>
                  </a:moveTo>
                  <a:lnTo>
                    <a:pt x="9525" y="9491"/>
                  </a:lnTo>
                  <a:lnTo>
                    <a:pt x="9525" y="4435"/>
                  </a:lnTo>
                  <a:lnTo>
                    <a:pt x="10583" y="2945"/>
                  </a:lnTo>
                  <a:lnTo>
                    <a:pt x="12347" y="1952"/>
                  </a:lnTo>
                  <a:lnTo>
                    <a:pt x="18934" y="0"/>
                  </a:lnTo>
                  <a:lnTo>
                    <a:pt x="19050" y="23646"/>
                  </a:lnTo>
                  <a:lnTo>
                    <a:pt x="21872" y="29188"/>
                  </a:lnTo>
                  <a:lnTo>
                    <a:pt x="25596" y="35178"/>
                  </a:lnTo>
                  <a:lnTo>
                    <a:pt x="27987" y="47648"/>
                  </a:lnTo>
                  <a:lnTo>
                    <a:pt x="28570" y="95042"/>
                  </a:lnTo>
                  <a:lnTo>
                    <a:pt x="28575" y="117431"/>
                  </a:lnTo>
                  <a:lnTo>
                    <a:pt x="25752" y="123786"/>
                  </a:lnTo>
                  <a:lnTo>
                    <a:pt x="22029" y="130139"/>
                  </a:lnTo>
                  <a:lnTo>
                    <a:pt x="19638" y="142840"/>
                  </a:lnTo>
                  <a:lnTo>
                    <a:pt x="19166" y="155541"/>
                  </a:lnTo>
                  <a:lnTo>
                    <a:pt x="16280" y="161891"/>
                  </a:lnTo>
                  <a:lnTo>
                    <a:pt x="10859" y="169535"/>
                  </a:lnTo>
                  <a:lnTo>
                    <a:pt x="9920" y="175915"/>
                  </a:lnTo>
                  <a:lnTo>
                    <a:pt x="8730" y="177590"/>
                  </a:lnTo>
                  <a:lnTo>
                    <a:pt x="6879" y="178707"/>
                  </a:lnTo>
                  <a:lnTo>
                    <a:pt x="4586" y="179452"/>
                  </a:lnTo>
                  <a:lnTo>
                    <a:pt x="3057" y="181006"/>
                  </a:lnTo>
                  <a:lnTo>
                    <a:pt x="0" y="190465"/>
                  </a:lnTo>
                  <a:lnTo>
                    <a:pt x="14465" y="190466"/>
                  </a:lnTo>
                  <a:lnTo>
                    <a:pt x="15994" y="191524"/>
                  </a:lnTo>
                  <a:lnTo>
                    <a:pt x="17012" y="193288"/>
                  </a:lnTo>
                  <a:lnTo>
                    <a:pt x="17692" y="195522"/>
                  </a:lnTo>
                  <a:lnTo>
                    <a:pt x="19203" y="197012"/>
                  </a:lnTo>
                  <a:lnTo>
                    <a:pt x="27132" y="199599"/>
                  </a:lnTo>
                  <a:lnTo>
                    <a:pt x="38746" y="192400"/>
                  </a:lnTo>
                  <a:lnTo>
                    <a:pt x="64913" y="190476"/>
                  </a:lnTo>
                  <a:lnTo>
                    <a:pt x="71209" y="195525"/>
                  </a:lnTo>
                  <a:lnTo>
                    <a:pt x="72873" y="195956"/>
                  </a:lnTo>
                  <a:lnTo>
                    <a:pt x="73982" y="195184"/>
                  </a:lnTo>
                  <a:lnTo>
                    <a:pt x="74721" y="193611"/>
                  </a:lnTo>
                  <a:lnTo>
                    <a:pt x="76273" y="192563"/>
                  </a:lnTo>
                  <a:lnTo>
                    <a:pt x="85725" y="19046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72" name="SMARTInkShape-2252"/>
            <p:cNvSpPr/>
            <p:nvPr>
              <p:custDataLst>
                <p:tags r:id="rId290"/>
              </p:custDataLst>
            </p:nvPr>
          </p:nvSpPr>
          <p:spPr>
            <a:xfrm>
              <a:off x="125149" y="2095500"/>
              <a:ext cx="93927" cy="47626"/>
            </a:xfrm>
            <a:custGeom>
              <a:avLst/>
              <a:gdLst/>
              <a:ahLst/>
              <a:cxnLst/>
              <a:rect l="0" t="0" r="0" b="0"/>
              <a:pathLst>
                <a:path w="93927" h="47626">
                  <a:moveTo>
                    <a:pt x="8201" y="0"/>
                  </a:moveTo>
                  <a:lnTo>
                    <a:pt x="8201" y="0"/>
                  </a:lnTo>
                  <a:lnTo>
                    <a:pt x="0" y="0"/>
                  </a:lnTo>
                  <a:lnTo>
                    <a:pt x="22359" y="0"/>
                  </a:lnTo>
                  <a:lnTo>
                    <a:pt x="27899" y="2822"/>
                  </a:lnTo>
                  <a:lnTo>
                    <a:pt x="33889" y="6546"/>
                  </a:lnTo>
                  <a:lnTo>
                    <a:pt x="43211" y="9701"/>
                  </a:lnTo>
                  <a:lnTo>
                    <a:pt x="93926" y="476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73" name="SMARTInkShape-2253"/>
            <p:cNvSpPr/>
            <p:nvPr>
              <p:custDataLst>
                <p:tags r:id="rId291"/>
              </p:custDataLst>
            </p:nvPr>
          </p:nvSpPr>
          <p:spPr>
            <a:xfrm>
              <a:off x="342900" y="2124075"/>
              <a:ext cx="38101" cy="103403"/>
            </a:xfrm>
            <a:custGeom>
              <a:avLst/>
              <a:gdLst/>
              <a:ahLst/>
              <a:cxnLst/>
              <a:rect l="0" t="0" r="0" b="0"/>
              <a:pathLst>
                <a:path w="38101" h="103403">
                  <a:moveTo>
                    <a:pt x="0" y="0"/>
                  </a:moveTo>
                  <a:lnTo>
                    <a:pt x="0" y="0"/>
                  </a:lnTo>
                  <a:lnTo>
                    <a:pt x="0" y="41403"/>
                  </a:lnTo>
                  <a:lnTo>
                    <a:pt x="2822" y="47682"/>
                  </a:lnTo>
                  <a:lnTo>
                    <a:pt x="6546" y="54000"/>
                  </a:lnTo>
                  <a:lnTo>
                    <a:pt x="8937" y="66680"/>
                  </a:lnTo>
                  <a:lnTo>
                    <a:pt x="9133" y="69853"/>
                  </a:lnTo>
                  <a:lnTo>
                    <a:pt x="12173" y="76202"/>
                  </a:lnTo>
                  <a:lnTo>
                    <a:pt x="15994" y="82551"/>
                  </a:lnTo>
                  <a:lnTo>
                    <a:pt x="18648" y="93369"/>
                  </a:lnTo>
                  <a:lnTo>
                    <a:pt x="19840" y="93996"/>
                  </a:lnTo>
                  <a:lnTo>
                    <a:pt x="23987" y="94693"/>
                  </a:lnTo>
                  <a:lnTo>
                    <a:pt x="25516" y="95937"/>
                  </a:lnTo>
                  <a:lnTo>
                    <a:pt x="28172" y="103402"/>
                  </a:lnTo>
                  <a:lnTo>
                    <a:pt x="31218" y="101343"/>
                  </a:lnTo>
                  <a:lnTo>
                    <a:pt x="38100" y="952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74" name="SMARTInkShape-2254"/>
            <p:cNvSpPr/>
            <p:nvPr>
              <p:custDataLst>
                <p:tags r:id="rId292"/>
              </p:custDataLst>
            </p:nvPr>
          </p:nvSpPr>
          <p:spPr>
            <a:xfrm>
              <a:off x="419100" y="2038350"/>
              <a:ext cx="95251" cy="28576"/>
            </a:xfrm>
            <a:custGeom>
              <a:avLst/>
              <a:gdLst/>
              <a:ahLst/>
              <a:cxnLst/>
              <a:rect l="0" t="0" r="0" b="0"/>
              <a:pathLst>
                <a:path w="95251" h="28576">
                  <a:moveTo>
                    <a:pt x="0" y="0"/>
                  </a:moveTo>
                  <a:lnTo>
                    <a:pt x="0" y="0"/>
                  </a:lnTo>
                  <a:lnTo>
                    <a:pt x="9133" y="0"/>
                  </a:lnTo>
                  <a:lnTo>
                    <a:pt x="9409" y="5056"/>
                  </a:lnTo>
                  <a:lnTo>
                    <a:pt x="10506" y="6546"/>
                  </a:lnTo>
                  <a:lnTo>
                    <a:pt x="17716" y="9133"/>
                  </a:lnTo>
                  <a:lnTo>
                    <a:pt x="27134" y="9491"/>
                  </a:lnTo>
                  <a:lnTo>
                    <a:pt x="35895" y="16064"/>
                  </a:lnTo>
                  <a:lnTo>
                    <a:pt x="44737" y="18165"/>
                  </a:lnTo>
                  <a:lnTo>
                    <a:pt x="79492" y="19047"/>
                  </a:lnTo>
                  <a:lnTo>
                    <a:pt x="85777" y="21871"/>
                  </a:lnTo>
                  <a:lnTo>
                    <a:pt x="95250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75" name="SMARTInkShape-2255"/>
            <p:cNvSpPr/>
            <p:nvPr>
              <p:custDataLst>
                <p:tags r:id="rId293"/>
              </p:custDataLst>
            </p:nvPr>
          </p:nvSpPr>
          <p:spPr>
            <a:xfrm>
              <a:off x="476284" y="2085975"/>
              <a:ext cx="47592" cy="9526"/>
            </a:xfrm>
            <a:custGeom>
              <a:avLst/>
              <a:gdLst/>
              <a:ahLst/>
              <a:cxnLst/>
              <a:rect l="0" t="0" r="0" b="0"/>
              <a:pathLst>
                <a:path w="47592" h="9526">
                  <a:moveTo>
                    <a:pt x="9491" y="0"/>
                  </a:moveTo>
                  <a:lnTo>
                    <a:pt x="9491" y="0"/>
                  </a:lnTo>
                  <a:lnTo>
                    <a:pt x="82" y="0"/>
                  </a:lnTo>
                  <a:lnTo>
                    <a:pt x="0" y="5056"/>
                  </a:lnTo>
                  <a:lnTo>
                    <a:pt x="1047" y="6546"/>
                  </a:lnTo>
                  <a:lnTo>
                    <a:pt x="2804" y="7539"/>
                  </a:lnTo>
                  <a:lnTo>
                    <a:pt x="9100" y="9409"/>
                  </a:lnTo>
                  <a:lnTo>
                    <a:pt x="47591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76" name="SMARTInkShape-2256"/>
            <p:cNvSpPr/>
            <p:nvPr>
              <p:custDataLst>
                <p:tags r:id="rId294"/>
              </p:custDataLst>
            </p:nvPr>
          </p:nvSpPr>
          <p:spPr>
            <a:xfrm>
              <a:off x="685800" y="1971714"/>
              <a:ext cx="38101" cy="209384"/>
            </a:xfrm>
            <a:custGeom>
              <a:avLst/>
              <a:gdLst/>
              <a:ahLst/>
              <a:cxnLst/>
              <a:rect l="0" t="0" r="0" b="0"/>
              <a:pathLst>
                <a:path w="38101" h="209384">
                  <a:moveTo>
                    <a:pt x="0" y="104736"/>
                  </a:moveTo>
                  <a:lnTo>
                    <a:pt x="0" y="104736"/>
                  </a:lnTo>
                  <a:lnTo>
                    <a:pt x="0" y="91478"/>
                  </a:lnTo>
                  <a:lnTo>
                    <a:pt x="1058" y="89548"/>
                  </a:lnTo>
                  <a:lnTo>
                    <a:pt x="2822" y="88260"/>
                  </a:lnTo>
                  <a:lnTo>
                    <a:pt x="5057" y="87402"/>
                  </a:lnTo>
                  <a:lnTo>
                    <a:pt x="6546" y="85772"/>
                  </a:lnTo>
                  <a:lnTo>
                    <a:pt x="8201" y="81138"/>
                  </a:lnTo>
                  <a:lnTo>
                    <a:pt x="9524" y="34769"/>
                  </a:lnTo>
                  <a:lnTo>
                    <a:pt x="10583" y="32691"/>
                  </a:lnTo>
                  <a:lnTo>
                    <a:pt x="12347" y="31306"/>
                  </a:lnTo>
                  <a:lnTo>
                    <a:pt x="14581" y="30383"/>
                  </a:lnTo>
                  <a:lnTo>
                    <a:pt x="16071" y="28709"/>
                  </a:lnTo>
                  <a:lnTo>
                    <a:pt x="17726" y="24027"/>
                  </a:lnTo>
                  <a:lnTo>
                    <a:pt x="19050" y="0"/>
                  </a:lnTo>
                  <a:lnTo>
                    <a:pt x="19050" y="8165"/>
                  </a:lnTo>
                  <a:lnTo>
                    <a:pt x="12504" y="16829"/>
                  </a:lnTo>
                  <a:lnTo>
                    <a:pt x="10849" y="22627"/>
                  </a:lnTo>
                  <a:lnTo>
                    <a:pt x="11466" y="25656"/>
                  </a:lnTo>
                  <a:lnTo>
                    <a:pt x="16333" y="36032"/>
                  </a:lnTo>
                  <a:lnTo>
                    <a:pt x="19003" y="78810"/>
                  </a:lnTo>
                  <a:lnTo>
                    <a:pt x="19047" y="107509"/>
                  </a:lnTo>
                  <a:lnTo>
                    <a:pt x="28401" y="152182"/>
                  </a:lnTo>
                  <a:lnTo>
                    <a:pt x="28575" y="198497"/>
                  </a:lnTo>
                  <a:lnTo>
                    <a:pt x="28575" y="204601"/>
                  </a:lnTo>
                  <a:lnTo>
                    <a:pt x="29633" y="206238"/>
                  </a:lnTo>
                  <a:lnTo>
                    <a:pt x="31397" y="207329"/>
                  </a:lnTo>
                  <a:lnTo>
                    <a:pt x="37708" y="209383"/>
                  </a:lnTo>
                  <a:lnTo>
                    <a:pt x="38100" y="19998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77" name="SMARTInkShape-2257"/>
            <p:cNvSpPr/>
            <p:nvPr>
              <p:custDataLst>
                <p:tags r:id="rId295"/>
              </p:custDataLst>
            </p:nvPr>
          </p:nvSpPr>
          <p:spPr>
            <a:xfrm>
              <a:off x="810028" y="2019303"/>
              <a:ext cx="132948" cy="123784"/>
            </a:xfrm>
            <a:custGeom>
              <a:avLst/>
              <a:gdLst/>
              <a:ahLst/>
              <a:cxnLst/>
              <a:rect l="0" t="0" r="0" b="0"/>
              <a:pathLst>
                <a:path w="132948" h="123784">
                  <a:moveTo>
                    <a:pt x="37697" y="38097"/>
                  </a:moveTo>
                  <a:lnTo>
                    <a:pt x="37697" y="38097"/>
                  </a:lnTo>
                  <a:lnTo>
                    <a:pt x="45898" y="29896"/>
                  </a:lnTo>
                  <a:lnTo>
                    <a:pt x="47188" y="19474"/>
                  </a:lnTo>
                  <a:lnTo>
                    <a:pt x="47222" y="116"/>
                  </a:lnTo>
                  <a:lnTo>
                    <a:pt x="33033" y="0"/>
                  </a:lnTo>
                  <a:lnTo>
                    <a:pt x="31413" y="1057"/>
                  </a:lnTo>
                  <a:lnTo>
                    <a:pt x="30332" y="2821"/>
                  </a:lnTo>
                  <a:lnTo>
                    <a:pt x="29612" y="5054"/>
                  </a:lnTo>
                  <a:lnTo>
                    <a:pt x="28074" y="6543"/>
                  </a:lnTo>
                  <a:lnTo>
                    <a:pt x="23542" y="8198"/>
                  </a:lnTo>
                  <a:lnTo>
                    <a:pt x="21910" y="9698"/>
                  </a:lnTo>
                  <a:lnTo>
                    <a:pt x="11299" y="28768"/>
                  </a:lnTo>
                  <a:lnTo>
                    <a:pt x="202" y="75610"/>
                  </a:lnTo>
                  <a:lnTo>
                    <a:pt x="0" y="78981"/>
                  </a:lnTo>
                  <a:lnTo>
                    <a:pt x="2599" y="85548"/>
                  </a:lnTo>
                  <a:lnTo>
                    <a:pt x="7833" y="93331"/>
                  </a:lnTo>
                  <a:lnTo>
                    <a:pt x="8952" y="105356"/>
                  </a:lnTo>
                  <a:lnTo>
                    <a:pt x="9009" y="108336"/>
                  </a:lnTo>
                  <a:lnTo>
                    <a:pt x="10105" y="110323"/>
                  </a:lnTo>
                  <a:lnTo>
                    <a:pt x="11894" y="111648"/>
                  </a:lnTo>
                  <a:lnTo>
                    <a:pt x="16704" y="114178"/>
                  </a:lnTo>
                  <a:lnTo>
                    <a:pt x="26453" y="122343"/>
                  </a:lnTo>
                  <a:lnTo>
                    <a:pt x="32719" y="123384"/>
                  </a:lnTo>
                  <a:lnTo>
                    <a:pt x="45461" y="123783"/>
                  </a:lnTo>
                  <a:lnTo>
                    <a:pt x="54478" y="117269"/>
                  </a:lnTo>
                  <a:lnTo>
                    <a:pt x="63365" y="114119"/>
                  </a:lnTo>
                  <a:lnTo>
                    <a:pt x="72701" y="108012"/>
                  </a:lnTo>
                  <a:lnTo>
                    <a:pt x="79007" y="106212"/>
                  </a:lnTo>
                  <a:lnTo>
                    <a:pt x="85338" y="99767"/>
                  </a:lnTo>
                  <a:lnTo>
                    <a:pt x="91679" y="91964"/>
                  </a:lnTo>
                  <a:lnTo>
                    <a:pt x="123422" y="69355"/>
                  </a:lnTo>
                  <a:lnTo>
                    <a:pt x="132947" y="666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78" name="SMARTInkShape-2258"/>
            <p:cNvSpPr/>
            <p:nvPr>
              <p:custDataLst>
                <p:tags r:id="rId296"/>
              </p:custDataLst>
            </p:nvPr>
          </p:nvSpPr>
          <p:spPr>
            <a:xfrm>
              <a:off x="190500" y="2371736"/>
              <a:ext cx="123826" cy="209540"/>
            </a:xfrm>
            <a:custGeom>
              <a:avLst/>
              <a:gdLst/>
              <a:ahLst/>
              <a:cxnLst/>
              <a:rect l="0" t="0" r="0" b="0"/>
              <a:pathLst>
                <a:path w="123826" h="209540">
                  <a:moveTo>
                    <a:pt x="28575" y="19039"/>
                  </a:moveTo>
                  <a:lnTo>
                    <a:pt x="28575" y="19039"/>
                  </a:lnTo>
                  <a:lnTo>
                    <a:pt x="28575" y="1429"/>
                  </a:lnTo>
                  <a:lnTo>
                    <a:pt x="27517" y="949"/>
                  </a:lnTo>
                  <a:lnTo>
                    <a:pt x="10965" y="0"/>
                  </a:lnTo>
                  <a:lnTo>
                    <a:pt x="10485" y="1055"/>
                  </a:lnTo>
                  <a:lnTo>
                    <a:pt x="8492" y="16857"/>
                  </a:lnTo>
                  <a:lnTo>
                    <a:pt x="2986" y="25683"/>
                  </a:lnTo>
                  <a:lnTo>
                    <a:pt x="590" y="38147"/>
                  </a:lnTo>
                  <a:lnTo>
                    <a:pt x="2" y="83598"/>
                  </a:lnTo>
                  <a:lnTo>
                    <a:pt x="0" y="131179"/>
                  </a:lnTo>
                  <a:lnTo>
                    <a:pt x="0" y="177782"/>
                  </a:lnTo>
                  <a:lnTo>
                    <a:pt x="0" y="209408"/>
                  </a:lnTo>
                  <a:lnTo>
                    <a:pt x="33120" y="209539"/>
                  </a:lnTo>
                  <a:lnTo>
                    <a:pt x="38709" y="206717"/>
                  </a:lnTo>
                  <a:lnTo>
                    <a:pt x="45864" y="201338"/>
                  </a:lnTo>
                  <a:lnTo>
                    <a:pt x="54882" y="199217"/>
                  </a:lnTo>
                  <a:lnTo>
                    <a:pt x="63769" y="193545"/>
                  </a:lnTo>
                  <a:lnTo>
                    <a:pt x="76253" y="191093"/>
                  </a:lnTo>
                  <a:lnTo>
                    <a:pt x="79410" y="190891"/>
                  </a:lnTo>
                  <a:lnTo>
                    <a:pt x="85741" y="187846"/>
                  </a:lnTo>
                  <a:lnTo>
                    <a:pt x="93372" y="182323"/>
                  </a:lnTo>
                  <a:lnTo>
                    <a:pt x="99750" y="181366"/>
                  </a:lnTo>
                  <a:lnTo>
                    <a:pt x="101425" y="180174"/>
                  </a:lnTo>
                  <a:lnTo>
                    <a:pt x="102542" y="178321"/>
                  </a:lnTo>
                  <a:lnTo>
                    <a:pt x="103286" y="176027"/>
                  </a:lnTo>
                  <a:lnTo>
                    <a:pt x="104841" y="174498"/>
                  </a:lnTo>
                  <a:lnTo>
                    <a:pt x="109390" y="172799"/>
                  </a:lnTo>
                  <a:lnTo>
                    <a:pt x="117902" y="171841"/>
                  </a:lnTo>
                  <a:lnTo>
                    <a:pt x="119876" y="170649"/>
                  </a:lnTo>
                  <a:lnTo>
                    <a:pt x="121192" y="168796"/>
                  </a:lnTo>
                  <a:lnTo>
                    <a:pt x="123825" y="16191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79" name="SMARTInkShape-2259"/>
            <p:cNvSpPr/>
            <p:nvPr>
              <p:custDataLst>
                <p:tags r:id="rId297"/>
              </p:custDataLst>
            </p:nvPr>
          </p:nvSpPr>
          <p:spPr>
            <a:xfrm>
              <a:off x="143277" y="2486025"/>
              <a:ext cx="132949" cy="9526"/>
            </a:xfrm>
            <a:custGeom>
              <a:avLst/>
              <a:gdLst/>
              <a:ahLst/>
              <a:cxnLst/>
              <a:rect l="0" t="0" r="0" b="0"/>
              <a:pathLst>
                <a:path w="132949" h="9526">
                  <a:moveTo>
                    <a:pt x="18648" y="9525"/>
                  </a:moveTo>
                  <a:lnTo>
                    <a:pt x="18648" y="9525"/>
                  </a:lnTo>
                  <a:lnTo>
                    <a:pt x="0" y="9525"/>
                  </a:lnTo>
                  <a:lnTo>
                    <a:pt x="47240" y="9525"/>
                  </a:lnTo>
                  <a:lnTo>
                    <a:pt x="78973" y="9525"/>
                  </a:lnTo>
                  <a:lnTo>
                    <a:pt x="85323" y="6703"/>
                  </a:lnTo>
                  <a:lnTo>
                    <a:pt x="91673" y="2979"/>
                  </a:lnTo>
                  <a:lnTo>
                    <a:pt x="102256" y="883"/>
                  </a:lnTo>
                  <a:lnTo>
                    <a:pt x="132948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80" name="SMARTInkShape-2260"/>
            <p:cNvSpPr/>
            <p:nvPr>
              <p:custDataLst>
                <p:tags r:id="rId298"/>
              </p:custDataLst>
            </p:nvPr>
          </p:nvSpPr>
          <p:spPr>
            <a:xfrm>
              <a:off x="381000" y="2486025"/>
              <a:ext cx="104776" cy="76201"/>
            </a:xfrm>
            <a:custGeom>
              <a:avLst/>
              <a:gdLst/>
              <a:ahLst/>
              <a:cxnLst/>
              <a:rect l="0" t="0" r="0" b="0"/>
              <a:pathLst>
                <a:path w="104776" h="76201">
                  <a:moveTo>
                    <a:pt x="0" y="0"/>
                  </a:moveTo>
                  <a:lnTo>
                    <a:pt x="0" y="0"/>
                  </a:lnTo>
                  <a:lnTo>
                    <a:pt x="23704" y="0"/>
                  </a:lnTo>
                  <a:lnTo>
                    <a:pt x="25328" y="1058"/>
                  </a:lnTo>
                  <a:lnTo>
                    <a:pt x="26410" y="2822"/>
                  </a:lnTo>
                  <a:lnTo>
                    <a:pt x="27132" y="5056"/>
                  </a:lnTo>
                  <a:lnTo>
                    <a:pt x="28671" y="6546"/>
                  </a:lnTo>
                  <a:lnTo>
                    <a:pt x="36649" y="9133"/>
                  </a:lnTo>
                  <a:lnTo>
                    <a:pt x="37455" y="12173"/>
                  </a:lnTo>
                  <a:lnTo>
                    <a:pt x="37670" y="14465"/>
                  </a:lnTo>
                  <a:lnTo>
                    <a:pt x="40731" y="19834"/>
                  </a:lnTo>
                  <a:lnTo>
                    <a:pt x="46263" y="26849"/>
                  </a:lnTo>
                  <a:lnTo>
                    <a:pt x="47505" y="36624"/>
                  </a:lnTo>
                  <a:lnTo>
                    <a:pt x="47625" y="74746"/>
                  </a:lnTo>
                  <a:lnTo>
                    <a:pt x="46567" y="75231"/>
                  </a:lnTo>
                  <a:lnTo>
                    <a:pt x="38103" y="76200"/>
                  </a:lnTo>
                  <a:lnTo>
                    <a:pt x="65235" y="76200"/>
                  </a:lnTo>
                  <a:lnTo>
                    <a:pt x="73995" y="69654"/>
                  </a:lnTo>
                  <a:lnTo>
                    <a:pt x="82837" y="67558"/>
                  </a:lnTo>
                  <a:lnTo>
                    <a:pt x="89028" y="67067"/>
                  </a:lnTo>
                  <a:lnTo>
                    <a:pt x="95307" y="64027"/>
                  </a:lnTo>
                  <a:lnTo>
                    <a:pt x="104775" y="571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81" name="SMARTInkShape-2261"/>
            <p:cNvSpPr/>
            <p:nvPr>
              <p:custDataLst>
                <p:tags r:id="rId299"/>
              </p:custDataLst>
            </p:nvPr>
          </p:nvSpPr>
          <p:spPr>
            <a:xfrm>
              <a:off x="533400" y="2409825"/>
              <a:ext cx="66676" cy="1"/>
            </a:xfrm>
            <a:custGeom>
              <a:avLst/>
              <a:gdLst/>
              <a:ahLst/>
              <a:cxnLst/>
              <a:rect l="0" t="0" r="0" b="0"/>
              <a:pathLst>
                <a:path w="66676" h="1">
                  <a:moveTo>
                    <a:pt x="0" y="0"/>
                  </a:moveTo>
                  <a:lnTo>
                    <a:pt x="0" y="0"/>
                  </a:lnTo>
                  <a:lnTo>
                    <a:pt x="45619" y="0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82" name="SMARTInkShape-2262"/>
            <p:cNvSpPr/>
            <p:nvPr>
              <p:custDataLst>
                <p:tags r:id="rId300"/>
              </p:custDataLst>
            </p:nvPr>
          </p:nvSpPr>
          <p:spPr>
            <a:xfrm>
              <a:off x="561978" y="2447925"/>
              <a:ext cx="57148" cy="19051"/>
            </a:xfrm>
            <a:custGeom>
              <a:avLst/>
              <a:gdLst/>
              <a:ahLst/>
              <a:cxnLst/>
              <a:rect l="0" t="0" r="0" b="0"/>
              <a:pathLst>
                <a:path w="57148" h="19051">
                  <a:moveTo>
                    <a:pt x="9522" y="9525"/>
                  </a:moveTo>
                  <a:lnTo>
                    <a:pt x="9522" y="9525"/>
                  </a:lnTo>
                  <a:lnTo>
                    <a:pt x="4466" y="9525"/>
                  </a:lnTo>
                  <a:lnTo>
                    <a:pt x="2976" y="10583"/>
                  </a:lnTo>
                  <a:lnTo>
                    <a:pt x="1983" y="12347"/>
                  </a:lnTo>
                  <a:lnTo>
                    <a:pt x="0" y="19040"/>
                  </a:lnTo>
                  <a:lnTo>
                    <a:pt x="26846" y="19050"/>
                  </a:lnTo>
                  <a:lnTo>
                    <a:pt x="35835" y="12504"/>
                  </a:lnTo>
                  <a:lnTo>
                    <a:pt x="41678" y="10849"/>
                  </a:lnTo>
                  <a:lnTo>
                    <a:pt x="43659" y="9349"/>
                  </a:lnTo>
                  <a:lnTo>
                    <a:pt x="47506" y="3241"/>
                  </a:lnTo>
                  <a:lnTo>
                    <a:pt x="57147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83" name="SMARTInkShape-2263"/>
            <p:cNvSpPr/>
            <p:nvPr>
              <p:custDataLst>
                <p:tags r:id="rId301"/>
              </p:custDataLst>
            </p:nvPr>
          </p:nvSpPr>
          <p:spPr>
            <a:xfrm>
              <a:off x="676275" y="2305053"/>
              <a:ext cx="123791" cy="171320"/>
            </a:xfrm>
            <a:custGeom>
              <a:avLst/>
              <a:gdLst/>
              <a:ahLst/>
              <a:cxnLst/>
              <a:rect l="0" t="0" r="0" b="0"/>
              <a:pathLst>
                <a:path w="123791" h="171320">
                  <a:moveTo>
                    <a:pt x="0" y="19047"/>
                  </a:moveTo>
                  <a:lnTo>
                    <a:pt x="0" y="19047"/>
                  </a:lnTo>
                  <a:lnTo>
                    <a:pt x="0" y="13991"/>
                  </a:lnTo>
                  <a:lnTo>
                    <a:pt x="1058" y="12501"/>
                  </a:lnTo>
                  <a:lnTo>
                    <a:pt x="2822" y="11508"/>
                  </a:lnTo>
                  <a:lnTo>
                    <a:pt x="8201" y="9914"/>
                  </a:lnTo>
                  <a:lnTo>
                    <a:pt x="8937" y="6874"/>
                  </a:lnTo>
                  <a:lnTo>
                    <a:pt x="9133" y="4582"/>
                  </a:lnTo>
                  <a:lnTo>
                    <a:pt x="10322" y="3053"/>
                  </a:lnTo>
                  <a:lnTo>
                    <a:pt x="17692" y="399"/>
                  </a:lnTo>
                  <a:lnTo>
                    <a:pt x="36649" y="0"/>
                  </a:lnTo>
                  <a:lnTo>
                    <a:pt x="37133" y="1057"/>
                  </a:lnTo>
                  <a:lnTo>
                    <a:pt x="37670" y="5054"/>
                  </a:lnTo>
                  <a:lnTo>
                    <a:pt x="38872" y="6544"/>
                  </a:lnTo>
                  <a:lnTo>
                    <a:pt x="43029" y="8198"/>
                  </a:lnTo>
                  <a:lnTo>
                    <a:pt x="44561" y="9698"/>
                  </a:lnTo>
                  <a:lnTo>
                    <a:pt x="46263" y="14186"/>
                  </a:lnTo>
                  <a:lnTo>
                    <a:pt x="48414" y="25691"/>
                  </a:lnTo>
                  <a:lnTo>
                    <a:pt x="55791" y="36254"/>
                  </a:lnTo>
                  <a:lnTo>
                    <a:pt x="56882" y="45337"/>
                  </a:lnTo>
                  <a:lnTo>
                    <a:pt x="57140" y="69882"/>
                  </a:lnTo>
                  <a:lnTo>
                    <a:pt x="54323" y="76212"/>
                  </a:lnTo>
                  <a:lnTo>
                    <a:pt x="48017" y="85165"/>
                  </a:lnTo>
                  <a:lnTo>
                    <a:pt x="47625" y="95246"/>
                  </a:lnTo>
                  <a:lnTo>
                    <a:pt x="47625" y="87046"/>
                  </a:lnTo>
                  <a:lnTo>
                    <a:pt x="56758" y="76624"/>
                  </a:lnTo>
                  <a:lnTo>
                    <a:pt x="65317" y="76234"/>
                  </a:lnTo>
                  <a:lnTo>
                    <a:pt x="74011" y="69658"/>
                  </a:lnTo>
                  <a:lnTo>
                    <a:pt x="79813" y="67999"/>
                  </a:lnTo>
                  <a:lnTo>
                    <a:pt x="81784" y="68615"/>
                  </a:lnTo>
                  <a:lnTo>
                    <a:pt x="83097" y="70084"/>
                  </a:lnTo>
                  <a:lnTo>
                    <a:pt x="85206" y="74990"/>
                  </a:lnTo>
                  <a:lnTo>
                    <a:pt x="88317" y="75660"/>
                  </a:lnTo>
                  <a:lnTo>
                    <a:pt x="103045" y="76165"/>
                  </a:lnTo>
                  <a:lnTo>
                    <a:pt x="122463" y="93888"/>
                  </a:lnTo>
                  <a:lnTo>
                    <a:pt x="123421" y="99901"/>
                  </a:lnTo>
                  <a:lnTo>
                    <a:pt x="123790" y="112545"/>
                  </a:lnTo>
                  <a:lnTo>
                    <a:pt x="115621" y="122344"/>
                  </a:lnTo>
                  <a:lnTo>
                    <a:pt x="113503" y="131134"/>
                  </a:lnTo>
                  <a:lnTo>
                    <a:pt x="107832" y="139982"/>
                  </a:lnTo>
                  <a:lnTo>
                    <a:pt x="106133" y="146174"/>
                  </a:lnTo>
                  <a:lnTo>
                    <a:pt x="104622" y="148248"/>
                  </a:lnTo>
                  <a:lnTo>
                    <a:pt x="102557" y="149631"/>
                  </a:lnTo>
                  <a:lnTo>
                    <a:pt x="100121" y="150553"/>
                  </a:lnTo>
                  <a:lnTo>
                    <a:pt x="98497" y="152226"/>
                  </a:lnTo>
                  <a:lnTo>
                    <a:pt x="94477" y="161990"/>
                  </a:lnTo>
                  <a:lnTo>
                    <a:pt x="85845" y="171319"/>
                  </a:lnTo>
                  <a:lnTo>
                    <a:pt x="85725" y="1619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84" name="SMARTInkShape-2264"/>
            <p:cNvSpPr/>
            <p:nvPr>
              <p:custDataLst>
                <p:tags r:id="rId302"/>
              </p:custDataLst>
            </p:nvPr>
          </p:nvSpPr>
          <p:spPr>
            <a:xfrm>
              <a:off x="876300" y="2324492"/>
              <a:ext cx="76201" cy="103988"/>
            </a:xfrm>
            <a:custGeom>
              <a:avLst/>
              <a:gdLst/>
              <a:ahLst/>
              <a:cxnLst/>
              <a:rect l="0" t="0" r="0" b="0"/>
              <a:pathLst>
                <a:path w="76201" h="103988">
                  <a:moveTo>
                    <a:pt x="19050" y="28183"/>
                  </a:moveTo>
                  <a:lnTo>
                    <a:pt x="19050" y="28183"/>
                  </a:lnTo>
                  <a:lnTo>
                    <a:pt x="24107" y="28183"/>
                  </a:lnTo>
                  <a:lnTo>
                    <a:pt x="25596" y="27125"/>
                  </a:lnTo>
                  <a:lnTo>
                    <a:pt x="26589" y="25361"/>
                  </a:lnTo>
                  <a:lnTo>
                    <a:pt x="27251" y="23127"/>
                  </a:lnTo>
                  <a:lnTo>
                    <a:pt x="28751" y="21637"/>
                  </a:lnTo>
                  <a:lnTo>
                    <a:pt x="37673" y="18774"/>
                  </a:lnTo>
                  <a:lnTo>
                    <a:pt x="43030" y="18692"/>
                  </a:lnTo>
                  <a:lnTo>
                    <a:pt x="44562" y="17623"/>
                  </a:lnTo>
                  <a:lnTo>
                    <a:pt x="45583" y="15851"/>
                  </a:lnTo>
                  <a:lnTo>
                    <a:pt x="47622" y="9143"/>
                  </a:lnTo>
                  <a:lnTo>
                    <a:pt x="38492" y="0"/>
                  </a:lnTo>
                  <a:lnTo>
                    <a:pt x="14396" y="23313"/>
                  </a:lnTo>
                  <a:lnTo>
                    <a:pt x="11690" y="28841"/>
                  </a:lnTo>
                  <a:lnTo>
                    <a:pt x="10968" y="31797"/>
                  </a:lnTo>
                  <a:lnTo>
                    <a:pt x="9429" y="33767"/>
                  </a:lnTo>
                  <a:lnTo>
                    <a:pt x="4896" y="35956"/>
                  </a:lnTo>
                  <a:lnTo>
                    <a:pt x="3264" y="37599"/>
                  </a:lnTo>
                  <a:lnTo>
                    <a:pt x="1451" y="42246"/>
                  </a:lnTo>
                  <a:lnTo>
                    <a:pt x="0" y="83878"/>
                  </a:lnTo>
                  <a:lnTo>
                    <a:pt x="9133" y="94428"/>
                  </a:lnTo>
                  <a:lnTo>
                    <a:pt x="14465" y="94731"/>
                  </a:lnTo>
                  <a:lnTo>
                    <a:pt x="19834" y="97624"/>
                  </a:lnTo>
                  <a:lnTo>
                    <a:pt x="26848" y="103048"/>
                  </a:lnTo>
                  <a:lnTo>
                    <a:pt x="33120" y="103987"/>
                  </a:lnTo>
                  <a:lnTo>
                    <a:pt x="34780" y="103061"/>
                  </a:lnTo>
                  <a:lnTo>
                    <a:pt x="35886" y="101385"/>
                  </a:lnTo>
                  <a:lnTo>
                    <a:pt x="36624" y="99209"/>
                  </a:lnTo>
                  <a:lnTo>
                    <a:pt x="38174" y="97759"/>
                  </a:lnTo>
                  <a:lnTo>
                    <a:pt x="42719" y="96147"/>
                  </a:lnTo>
                  <a:lnTo>
                    <a:pt x="54260" y="94054"/>
                  </a:lnTo>
                  <a:lnTo>
                    <a:pt x="60452" y="89915"/>
                  </a:lnTo>
                  <a:lnTo>
                    <a:pt x="63909" y="84547"/>
                  </a:lnTo>
                  <a:lnTo>
                    <a:pt x="64831" y="81634"/>
                  </a:lnTo>
                  <a:lnTo>
                    <a:pt x="66504" y="79692"/>
                  </a:lnTo>
                  <a:lnTo>
                    <a:pt x="76200" y="7580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85" name="SMARTInkShape-2265"/>
            <p:cNvSpPr/>
            <p:nvPr>
              <p:custDataLst>
                <p:tags r:id="rId303"/>
              </p:custDataLst>
            </p:nvPr>
          </p:nvSpPr>
          <p:spPr>
            <a:xfrm>
              <a:off x="1028700" y="2305050"/>
              <a:ext cx="9516" cy="19051"/>
            </a:xfrm>
            <a:custGeom>
              <a:avLst/>
              <a:gdLst/>
              <a:ahLst/>
              <a:cxnLst/>
              <a:rect l="0" t="0" r="0" b="0"/>
              <a:pathLst>
                <a:path w="9516" h="19051">
                  <a:moveTo>
                    <a:pt x="0" y="19050"/>
                  </a:moveTo>
                  <a:lnTo>
                    <a:pt x="0" y="19050"/>
                  </a:lnTo>
                  <a:lnTo>
                    <a:pt x="9515" y="953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799" name="SMARTInkShape-Group508"/>
          <p:cNvGrpSpPr/>
          <p:nvPr/>
        </p:nvGrpSpPr>
        <p:grpSpPr>
          <a:xfrm>
            <a:off x="1" y="2695576"/>
            <a:ext cx="1352550" cy="676117"/>
            <a:chOff x="1" y="2695576"/>
            <a:chExt cx="1352550" cy="676117"/>
          </a:xfrm>
        </p:grpSpPr>
        <p:sp>
          <p:nvSpPr>
            <p:cNvPr id="25787" name="SMARTInkShape-2266"/>
            <p:cNvSpPr/>
            <p:nvPr>
              <p:custDataLst>
                <p:tags r:id="rId277"/>
              </p:custDataLst>
            </p:nvPr>
          </p:nvSpPr>
          <p:spPr>
            <a:xfrm>
              <a:off x="114334" y="2800350"/>
              <a:ext cx="104742" cy="142872"/>
            </a:xfrm>
            <a:custGeom>
              <a:avLst/>
              <a:gdLst/>
              <a:ahLst/>
              <a:cxnLst/>
              <a:rect l="0" t="0" r="0" b="0"/>
              <a:pathLst>
                <a:path w="104742" h="142872">
                  <a:moveTo>
                    <a:pt x="9491" y="38100"/>
                  </a:moveTo>
                  <a:lnTo>
                    <a:pt x="9491" y="38100"/>
                  </a:lnTo>
                  <a:lnTo>
                    <a:pt x="9491" y="28967"/>
                  </a:lnTo>
                  <a:lnTo>
                    <a:pt x="4435" y="28691"/>
                  </a:lnTo>
                  <a:lnTo>
                    <a:pt x="2945" y="27594"/>
                  </a:lnTo>
                  <a:lnTo>
                    <a:pt x="82" y="19445"/>
                  </a:lnTo>
                  <a:lnTo>
                    <a:pt x="0" y="14111"/>
                  </a:lnTo>
                  <a:lnTo>
                    <a:pt x="1047" y="12582"/>
                  </a:lnTo>
                  <a:lnTo>
                    <a:pt x="2804" y="11563"/>
                  </a:lnTo>
                  <a:lnTo>
                    <a:pt x="5033" y="10884"/>
                  </a:lnTo>
                  <a:lnTo>
                    <a:pt x="6519" y="9372"/>
                  </a:lnTo>
                  <a:lnTo>
                    <a:pt x="9457" y="127"/>
                  </a:lnTo>
                  <a:lnTo>
                    <a:pt x="18623" y="3"/>
                  </a:lnTo>
                  <a:lnTo>
                    <a:pt x="18982" y="8201"/>
                  </a:lnTo>
                  <a:lnTo>
                    <a:pt x="25555" y="16868"/>
                  </a:lnTo>
                  <a:lnTo>
                    <a:pt x="28148" y="26824"/>
                  </a:lnTo>
                  <a:lnTo>
                    <a:pt x="28540" y="73032"/>
                  </a:lnTo>
                  <a:lnTo>
                    <a:pt x="28541" y="117475"/>
                  </a:lnTo>
                  <a:lnTo>
                    <a:pt x="29599" y="119592"/>
                  </a:lnTo>
                  <a:lnTo>
                    <a:pt x="31363" y="121003"/>
                  </a:lnTo>
                  <a:lnTo>
                    <a:pt x="33597" y="121944"/>
                  </a:lnTo>
                  <a:lnTo>
                    <a:pt x="35087" y="123629"/>
                  </a:lnTo>
                  <a:lnTo>
                    <a:pt x="36742" y="128324"/>
                  </a:lnTo>
                  <a:lnTo>
                    <a:pt x="37950" y="141110"/>
                  </a:lnTo>
                  <a:lnTo>
                    <a:pt x="39047" y="141698"/>
                  </a:lnTo>
                  <a:lnTo>
                    <a:pt x="55757" y="142871"/>
                  </a:lnTo>
                  <a:lnTo>
                    <a:pt x="56210" y="141814"/>
                  </a:lnTo>
                  <a:lnTo>
                    <a:pt x="56713" y="137817"/>
                  </a:lnTo>
                  <a:lnTo>
                    <a:pt x="57906" y="136328"/>
                  </a:lnTo>
                  <a:lnTo>
                    <a:pt x="62053" y="134673"/>
                  </a:lnTo>
                  <a:lnTo>
                    <a:pt x="63582" y="133174"/>
                  </a:lnTo>
                  <a:lnTo>
                    <a:pt x="68859" y="123163"/>
                  </a:lnTo>
                  <a:lnTo>
                    <a:pt x="72918" y="117181"/>
                  </a:lnTo>
                  <a:lnTo>
                    <a:pt x="76262" y="107863"/>
                  </a:lnTo>
                  <a:lnTo>
                    <a:pt x="82427" y="98399"/>
                  </a:lnTo>
                  <a:lnTo>
                    <a:pt x="85782" y="88892"/>
                  </a:lnTo>
                  <a:lnTo>
                    <a:pt x="91951" y="79373"/>
                  </a:lnTo>
                  <a:lnTo>
                    <a:pt x="94248" y="69849"/>
                  </a:lnTo>
                  <a:lnTo>
                    <a:pt x="94786" y="63499"/>
                  </a:lnTo>
                  <a:lnTo>
                    <a:pt x="97847" y="57150"/>
                  </a:lnTo>
                  <a:lnTo>
                    <a:pt x="101677" y="50800"/>
                  </a:lnTo>
                  <a:lnTo>
                    <a:pt x="104136" y="38100"/>
                  </a:lnTo>
                  <a:lnTo>
                    <a:pt x="104741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88" name="SMARTInkShape-2267"/>
            <p:cNvSpPr/>
            <p:nvPr>
              <p:custDataLst>
                <p:tags r:id="rId278"/>
              </p:custDataLst>
            </p:nvPr>
          </p:nvSpPr>
          <p:spPr>
            <a:xfrm>
              <a:off x="276225" y="2895635"/>
              <a:ext cx="66675" cy="66606"/>
            </a:xfrm>
            <a:custGeom>
              <a:avLst/>
              <a:gdLst/>
              <a:ahLst/>
              <a:cxnLst/>
              <a:rect l="0" t="0" r="0" b="0"/>
              <a:pathLst>
                <a:path w="66675" h="66606">
                  <a:moveTo>
                    <a:pt x="0" y="28540"/>
                  </a:moveTo>
                  <a:lnTo>
                    <a:pt x="0" y="28540"/>
                  </a:lnTo>
                  <a:lnTo>
                    <a:pt x="8201" y="36741"/>
                  </a:lnTo>
                  <a:lnTo>
                    <a:pt x="9409" y="46150"/>
                  </a:lnTo>
                  <a:lnTo>
                    <a:pt x="9525" y="57104"/>
                  </a:lnTo>
                  <a:lnTo>
                    <a:pt x="17726" y="57114"/>
                  </a:lnTo>
                  <a:lnTo>
                    <a:pt x="18167" y="58173"/>
                  </a:lnTo>
                  <a:lnTo>
                    <a:pt x="18934" y="65315"/>
                  </a:lnTo>
                  <a:lnTo>
                    <a:pt x="21820" y="66051"/>
                  </a:lnTo>
                  <a:lnTo>
                    <a:pt x="28180" y="66605"/>
                  </a:lnTo>
                  <a:lnTo>
                    <a:pt x="36741" y="58436"/>
                  </a:lnTo>
                  <a:lnTo>
                    <a:pt x="46182" y="57231"/>
                  </a:lnTo>
                  <a:lnTo>
                    <a:pt x="62079" y="42651"/>
                  </a:lnTo>
                  <a:lnTo>
                    <a:pt x="64633" y="37281"/>
                  </a:lnTo>
                  <a:lnTo>
                    <a:pt x="66651" y="18941"/>
                  </a:lnTo>
                  <a:lnTo>
                    <a:pt x="66674" y="9920"/>
                  </a:lnTo>
                  <a:lnTo>
                    <a:pt x="58474" y="1327"/>
                  </a:lnTo>
                  <a:lnTo>
                    <a:pt x="52486" y="369"/>
                  </a:lnTo>
                  <a:lnTo>
                    <a:pt x="39851" y="0"/>
                  </a:lnTo>
                  <a:lnTo>
                    <a:pt x="30842" y="6518"/>
                  </a:lnTo>
                  <a:lnTo>
                    <a:pt x="21956" y="9668"/>
                  </a:lnTo>
                  <a:lnTo>
                    <a:pt x="4631" y="23945"/>
                  </a:lnTo>
                  <a:lnTo>
                    <a:pt x="2058" y="29320"/>
                  </a:lnTo>
                  <a:lnTo>
                    <a:pt x="121" y="37553"/>
                  </a:lnTo>
                  <a:lnTo>
                    <a:pt x="9525" y="3806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89" name="SMARTInkShape-2268"/>
            <p:cNvSpPr/>
            <p:nvPr>
              <p:custDataLst>
                <p:tags r:id="rId279"/>
              </p:custDataLst>
            </p:nvPr>
          </p:nvSpPr>
          <p:spPr>
            <a:xfrm>
              <a:off x="381000" y="2801592"/>
              <a:ext cx="76201" cy="27334"/>
            </a:xfrm>
            <a:custGeom>
              <a:avLst/>
              <a:gdLst/>
              <a:ahLst/>
              <a:cxnLst/>
              <a:rect l="0" t="0" r="0" b="0"/>
              <a:pathLst>
                <a:path w="76201" h="27334">
                  <a:moveTo>
                    <a:pt x="0" y="27333"/>
                  </a:moveTo>
                  <a:lnTo>
                    <a:pt x="0" y="27333"/>
                  </a:lnTo>
                  <a:lnTo>
                    <a:pt x="5056" y="27333"/>
                  </a:lnTo>
                  <a:lnTo>
                    <a:pt x="6546" y="26275"/>
                  </a:lnTo>
                  <a:lnTo>
                    <a:pt x="7539" y="24511"/>
                  </a:lnTo>
                  <a:lnTo>
                    <a:pt x="9133" y="19132"/>
                  </a:lnTo>
                  <a:lnTo>
                    <a:pt x="12173" y="18397"/>
                  </a:lnTo>
                  <a:lnTo>
                    <a:pt x="18648" y="17843"/>
                  </a:lnTo>
                  <a:lnTo>
                    <a:pt x="19015" y="9610"/>
                  </a:lnTo>
                  <a:lnTo>
                    <a:pt x="20085" y="9168"/>
                  </a:lnTo>
                  <a:lnTo>
                    <a:pt x="42754" y="8284"/>
                  </a:lnTo>
                  <a:lnTo>
                    <a:pt x="44378" y="7225"/>
                  </a:lnTo>
                  <a:lnTo>
                    <a:pt x="45460" y="5461"/>
                  </a:lnTo>
                  <a:lnTo>
                    <a:pt x="46182" y="3227"/>
                  </a:lnTo>
                  <a:lnTo>
                    <a:pt x="47721" y="2796"/>
                  </a:lnTo>
                  <a:lnTo>
                    <a:pt x="55699" y="7351"/>
                  </a:lnTo>
                  <a:lnTo>
                    <a:pt x="59327" y="5047"/>
                  </a:lnTo>
                  <a:lnTo>
                    <a:pt x="65224" y="0"/>
                  </a:lnTo>
                  <a:lnTo>
                    <a:pt x="65707" y="645"/>
                  </a:lnTo>
                  <a:lnTo>
                    <a:pt x="66245" y="4183"/>
                  </a:lnTo>
                  <a:lnTo>
                    <a:pt x="67447" y="5549"/>
                  </a:lnTo>
                  <a:lnTo>
                    <a:pt x="71604" y="7068"/>
                  </a:lnTo>
                  <a:lnTo>
                    <a:pt x="73136" y="8532"/>
                  </a:lnTo>
                  <a:lnTo>
                    <a:pt x="76200" y="1780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90" name="SMARTInkShape-2269"/>
            <p:cNvSpPr/>
            <p:nvPr>
              <p:custDataLst>
                <p:tags r:id="rId280"/>
              </p:custDataLst>
            </p:nvPr>
          </p:nvSpPr>
          <p:spPr>
            <a:xfrm>
              <a:off x="447675" y="2828925"/>
              <a:ext cx="47626" cy="38101"/>
            </a:xfrm>
            <a:custGeom>
              <a:avLst/>
              <a:gdLst/>
              <a:ahLst/>
              <a:cxnLst/>
              <a:rect l="0" t="0" r="0" b="0"/>
              <a:pathLst>
                <a:path w="47626" h="38101">
                  <a:moveTo>
                    <a:pt x="0" y="38100"/>
                  </a:moveTo>
                  <a:lnTo>
                    <a:pt x="0" y="38100"/>
                  </a:lnTo>
                  <a:lnTo>
                    <a:pt x="8201" y="29899"/>
                  </a:lnTo>
                  <a:lnTo>
                    <a:pt x="17610" y="28691"/>
                  </a:lnTo>
                  <a:lnTo>
                    <a:pt x="23680" y="28610"/>
                  </a:lnTo>
                  <a:lnTo>
                    <a:pt x="25312" y="27540"/>
                  </a:lnTo>
                  <a:lnTo>
                    <a:pt x="26399" y="25768"/>
                  </a:lnTo>
                  <a:lnTo>
                    <a:pt x="28145" y="20377"/>
                  </a:lnTo>
                  <a:lnTo>
                    <a:pt x="476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91" name="SMARTInkShape-2270"/>
            <p:cNvSpPr/>
            <p:nvPr>
              <p:custDataLst>
                <p:tags r:id="rId281"/>
              </p:custDataLst>
            </p:nvPr>
          </p:nvSpPr>
          <p:spPr>
            <a:xfrm>
              <a:off x="523875" y="2695576"/>
              <a:ext cx="57151" cy="114300"/>
            </a:xfrm>
            <a:custGeom>
              <a:avLst/>
              <a:gdLst/>
              <a:ahLst/>
              <a:cxnLst/>
              <a:rect l="0" t="0" r="0" b="0"/>
              <a:pathLst>
                <a:path w="57151" h="114300">
                  <a:moveTo>
                    <a:pt x="0" y="28574"/>
                  </a:moveTo>
                  <a:lnTo>
                    <a:pt x="0" y="28574"/>
                  </a:lnTo>
                  <a:lnTo>
                    <a:pt x="0" y="9926"/>
                  </a:lnTo>
                  <a:lnTo>
                    <a:pt x="9133" y="401"/>
                  </a:lnTo>
                  <a:lnTo>
                    <a:pt x="33204" y="0"/>
                  </a:lnTo>
                  <a:lnTo>
                    <a:pt x="34836" y="1058"/>
                  </a:lnTo>
                  <a:lnTo>
                    <a:pt x="35924" y="2822"/>
                  </a:lnTo>
                  <a:lnTo>
                    <a:pt x="36649" y="5055"/>
                  </a:lnTo>
                  <a:lnTo>
                    <a:pt x="38191" y="6545"/>
                  </a:lnTo>
                  <a:lnTo>
                    <a:pt x="47195" y="9408"/>
                  </a:lnTo>
                  <a:lnTo>
                    <a:pt x="47498" y="14546"/>
                  </a:lnTo>
                  <a:lnTo>
                    <a:pt x="48598" y="16047"/>
                  </a:lnTo>
                  <a:lnTo>
                    <a:pt x="52644" y="17715"/>
                  </a:lnTo>
                  <a:lnTo>
                    <a:pt x="54146" y="19218"/>
                  </a:lnTo>
                  <a:lnTo>
                    <a:pt x="55815" y="23710"/>
                  </a:lnTo>
                  <a:lnTo>
                    <a:pt x="57149" y="69885"/>
                  </a:lnTo>
                  <a:lnTo>
                    <a:pt x="57150" y="11429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92" name="SMARTInkShape-2271"/>
            <p:cNvSpPr/>
            <p:nvPr>
              <p:custDataLst>
                <p:tags r:id="rId282"/>
              </p:custDataLst>
            </p:nvPr>
          </p:nvSpPr>
          <p:spPr>
            <a:xfrm>
              <a:off x="590550" y="2828925"/>
              <a:ext cx="19051" cy="66676"/>
            </a:xfrm>
            <a:custGeom>
              <a:avLst/>
              <a:gdLst/>
              <a:ahLst/>
              <a:cxnLst/>
              <a:rect l="0" t="0" r="0" b="0"/>
              <a:pathLst>
                <a:path w="19051" h="66676">
                  <a:moveTo>
                    <a:pt x="19050" y="0"/>
                  </a:moveTo>
                  <a:lnTo>
                    <a:pt x="19050" y="0"/>
                  </a:lnTo>
                  <a:lnTo>
                    <a:pt x="19050" y="25917"/>
                  </a:lnTo>
                  <a:lnTo>
                    <a:pt x="10849" y="36543"/>
                  </a:lnTo>
                  <a:lnTo>
                    <a:pt x="8728" y="45397"/>
                  </a:lnTo>
                  <a:lnTo>
                    <a:pt x="3057" y="54256"/>
                  </a:lnTo>
                  <a:lnTo>
                    <a:pt x="0" y="666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93" name="SMARTInkShape-2272"/>
            <p:cNvSpPr/>
            <p:nvPr>
              <p:custDataLst>
                <p:tags r:id="rId283"/>
              </p:custDataLst>
            </p:nvPr>
          </p:nvSpPr>
          <p:spPr>
            <a:xfrm>
              <a:off x="95381" y="3209926"/>
              <a:ext cx="209420" cy="161767"/>
            </a:xfrm>
            <a:custGeom>
              <a:avLst/>
              <a:gdLst/>
              <a:ahLst/>
              <a:cxnLst/>
              <a:rect l="0" t="0" r="0" b="0"/>
              <a:pathLst>
                <a:path w="209420" h="161767">
                  <a:moveTo>
                    <a:pt x="114169" y="28574"/>
                  </a:moveTo>
                  <a:lnTo>
                    <a:pt x="114169" y="28574"/>
                  </a:lnTo>
                  <a:lnTo>
                    <a:pt x="114169" y="14385"/>
                  </a:lnTo>
                  <a:lnTo>
                    <a:pt x="113111" y="12765"/>
                  </a:lnTo>
                  <a:lnTo>
                    <a:pt x="111347" y="11684"/>
                  </a:lnTo>
                  <a:lnTo>
                    <a:pt x="109113" y="10964"/>
                  </a:lnTo>
                  <a:lnTo>
                    <a:pt x="108681" y="9426"/>
                  </a:lnTo>
                  <a:lnTo>
                    <a:pt x="111024" y="4894"/>
                  </a:lnTo>
                  <a:lnTo>
                    <a:pt x="111014" y="3262"/>
                  </a:lnTo>
                  <a:lnTo>
                    <a:pt x="109949" y="2175"/>
                  </a:lnTo>
                  <a:lnTo>
                    <a:pt x="105692" y="429"/>
                  </a:lnTo>
                  <a:lnTo>
                    <a:pt x="72766" y="0"/>
                  </a:lnTo>
                  <a:lnTo>
                    <a:pt x="66487" y="2822"/>
                  </a:lnTo>
                  <a:lnTo>
                    <a:pt x="50662" y="15187"/>
                  </a:lnTo>
                  <a:lnTo>
                    <a:pt x="44316" y="17333"/>
                  </a:lnTo>
                  <a:lnTo>
                    <a:pt x="37967" y="23931"/>
                  </a:lnTo>
                  <a:lnTo>
                    <a:pt x="13627" y="54851"/>
                  </a:lnTo>
                  <a:lnTo>
                    <a:pt x="7408" y="74177"/>
                  </a:lnTo>
                  <a:lnTo>
                    <a:pt x="4895" y="78026"/>
                  </a:lnTo>
                  <a:lnTo>
                    <a:pt x="1358" y="93556"/>
                  </a:lnTo>
                  <a:lnTo>
                    <a:pt x="0" y="117047"/>
                  </a:lnTo>
                  <a:lnTo>
                    <a:pt x="8081" y="139631"/>
                  </a:lnTo>
                  <a:lnTo>
                    <a:pt x="22536" y="155847"/>
                  </a:lnTo>
                  <a:lnTo>
                    <a:pt x="28641" y="159223"/>
                  </a:lnTo>
                  <a:lnTo>
                    <a:pt x="45624" y="161766"/>
                  </a:lnTo>
                  <a:lnTo>
                    <a:pt x="57609" y="151542"/>
                  </a:lnTo>
                  <a:lnTo>
                    <a:pt x="98297" y="111120"/>
                  </a:lnTo>
                  <a:lnTo>
                    <a:pt x="101823" y="101950"/>
                  </a:lnTo>
                  <a:lnTo>
                    <a:pt x="104449" y="91877"/>
                  </a:lnTo>
                  <a:lnTo>
                    <a:pt x="114758" y="76787"/>
                  </a:lnTo>
                  <a:lnTo>
                    <a:pt x="117736" y="73416"/>
                  </a:lnTo>
                  <a:lnTo>
                    <a:pt x="121046" y="64026"/>
                  </a:lnTo>
                  <a:lnTo>
                    <a:pt x="123539" y="35326"/>
                  </a:lnTo>
                  <a:lnTo>
                    <a:pt x="124649" y="33075"/>
                  </a:lnTo>
                  <a:lnTo>
                    <a:pt x="126447" y="31575"/>
                  </a:lnTo>
                  <a:lnTo>
                    <a:pt x="128705" y="30575"/>
                  </a:lnTo>
                  <a:lnTo>
                    <a:pt x="129151" y="28849"/>
                  </a:lnTo>
                  <a:lnTo>
                    <a:pt x="123701" y="19060"/>
                  </a:lnTo>
                  <a:lnTo>
                    <a:pt x="123694" y="50930"/>
                  </a:lnTo>
                  <a:lnTo>
                    <a:pt x="126516" y="57207"/>
                  </a:lnTo>
                  <a:lnTo>
                    <a:pt x="139504" y="73909"/>
                  </a:lnTo>
                  <a:lnTo>
                    <a:pt x="141304" y="79767"/>
                  </a:lnTo>
                  <a:lnTo>
                    <a:pt x="142842" y="81753"/>
                  </a:lnTo>
                  <a:lnTo>
                    <a:pt x="147374" y="83959"/>
                  </a:lnTo>
                  <a:lnTo>
                    <a:pt x="149006" y="85606"/>
                  </a:lnTo>
                  <a:lnTo>
                    <a:pt x="150819" y="90257"/>
                  </a:lnTo>
                  <a:lnTo>
                    <a:pt x="152360" y="91921"/>
                  </a:lnTo>
                  <a:lnTo>
                    <a:pt x="171510" y="102593"/>
                  </a:lnTo>
                  <a:lnTo>
                    <a:pt x="194871" y="104736"/>
                  </a:lnTo>
                  <a:lnTo>
                    <a:pt x="196546" y="103690"/>
                  </a:lnTo>
                  <a:lnTo>
                    <a:pt x="197662" y="101935"/>
                  </a:lnTo>
                  <a:lnTo>
                    <a:pt x="198406" y="99706"/>
                  </a:lnTo>
                  <a:lnTo>
                    <a:pt x="199960" y="98221"/>
                  </a:lnTo>
                  <a:lnTo>
                    <a:pt x="209419" y="9524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94" name="SMARTInkShape-2273"/>
            <p:cNvSpPr/>
            <p:nvPr>
              <p:custDataLst>
                <p:tags r:id="rId284"/>
              </p:custDataLst>
            </p:nvPr>
          </p:nvSpPr>
          <p:spPr>
            <a:xfrm>
              <a:off x="352425" y="3219450"/>
              <a:ext cx="76201" cy="9526"/>
            </a:xfrm>
            <a:custGeom>
              <a:avLst/>
              <a:gdLst/>
              <a:ahLst/>
              <a:cxnLst/>
              <a:rect l="0" t="0" r="0" b="0"/>
              <a:pathLst>
                <a:path w="76201" h="9526">
                  <a:moveTo>
                    <a:pt x="0" y="9525"/>
                  </a:moveTo>
                  <a:lnTo>
                    <a:pt x="0" y="9525"/>
                  </a:lnTo>
                  <a:lnTo>
                    <a:pt x="27132" y="9525"/>
                  </a:lnTo>
                  <a:lnTo>
                    <a:pt x="35894" y="2979"/>
                  </a:lnTo>
                  <a:lnTo>
                    <a:pt x="45871" y="392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95" name="SMARTInkShape-2274"/>
            <p:cNvSpPr/>
            <p:nvPr>
              <p:custDataLst>
                <p:tags r:id="rId285"/>
              </p:custDataLst>
            </p:nvPr>
          </p:nvSpPr>
          <p:spPr>
            <a:xfrm>
              <a:off x="409575" y="3248025"/>
              <a:ext cx="57151" cy="38101"/>
            </a:xfrm>
            <a:custGeom>
              <a:avLst/>
              <a:gdLst/>
              <a:ahLst/>
              <a:cxnLst/>
              <a:rect l="0" t="0" r="0" b="0"/>
              <a:pathLst>
                <a:path w="57151" h="38101">
                  <a:moveTo>
                    <a:pt x="0" y="38100"/>
                  </a:moveTo>
                  <a:lnTo>
                    <a:pt x="0" y="38100"/>
                  </a:lnTo>
                  <a:lnTo>
                    <a:pt x="0" y="33043"/>
                  </a:lnTo>
                  <a:lnTo>
                    <a:pt x="1058" y="31554"/>
                  </a:lnTo>
                  <a:lnTo>
                    <a:pt x="2822" y="30561"/>
                  </a:lnTo>
                  <a:lnTo>
                    <a:pt x="9701" y="28837"/>
                  </a:lnTo>
                  <a:lnTo>
                    <a:pt x="17610" y="28609"/>
                  </a:lnTo>
                  <a:lnTo>
                    <a:pt x="26370" y="22036"/>
                  </a:lnTo>
                  <a:lnTo>
                    <a:pt x="36346" y="19443"/>
                  </a:lnTo>
                  <a:lnTo>
                    <a:pt x="571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96" name="SMARTInkShape-2275"/>
            <p:cNvSpPr/>
            <p:nvPr>
              <p:custDataLst>
                <p:tags r:id="rId286"/>
              </p:custDataLst>
            </p:nvPr>
          </p:nvSpPr>
          <p:spPr>
            <a:xfrm>
              <a:off x="590550" y="3048000"/>
              <a:ext cx="55816" cy="180976"/>
            </a:xfrm>
            <a:custGeom>
              <a:avLst/>
              <a:gdLst/>
              <a:ahLst/>
              <a:cxnLst/>
              <a:rect l="0" t="0" r="0" b="0"/>
              <a:pathLst>
                <a:path w="55816" h="180976">
                  <a:moveTo>
                    <a:pt x="0" y="38100"/>
                  </a:moveTo>
                  <a:lnTo>
                    <a:pt x="0" y="38100"/>
                  </a:lnTo>
                  <a:lnTo>
                    <a:pt x="0" y="10887"/>
                  </a:lnTo>
                  <a:lnTo>
                    <a:pt x="1058" y="10433"/>
                  </a:lnTo>
                  <a:lnTo>
                    <a:pt x="8201" y="9645"/>
                  </a:lnTo>
                  <a:lnTo>
                    <a:pt x="8937" y="6756"/>
                  </a:lnTo>
                  <a:lnTo>
                    <a:pt x="9491" y="396"/>
                  </a:lnTo>
                  <a:lnTo>
                    <a:pt x="28456" y="0"/>
                  </a:lnTo>
                  <a:lnTo>
                    <a:pt x="36765" y="8201"/>
                  </a:lnTo>
                  <a:lnTo>
                    <a:pt x="42761" y="9133"/>
                  </a:lnTo>
                  <a:lnTo>
                    <a:pt x="44382" y="10322"/>
                  </a:lnTo>
                  <a:lnTo>
                    <a:pt x="45463" y="12172"/>
                  </a:lnTo>
                  <a:lnTo>
                    <a:pt x="46984" y="19834"/>
                  </a:lnTo>
                  <a:lnTo>
                    <a:pt x="47498" y="26849"/>
                  </a:lnTo>
                  <a:lnTo>
                    <a:pt x="54146" y="35838"/>
                  </a:lnTo>
                  <a:lnTo>
                    <a:pt x="55815" y="41681"/>
                  </a:lnTo>
                  <a:lnTo>
                    <a:pt x="55201" y="44721"/>
                  </a:lnTo>
                  <a:lnTo>
                    <a:pt x="49435" y="57203"/>
                  </a:lnTo>
                  <a:lnTo>
                    <a:pt x="46588" y="92076"/>
                  </a:lnTo>
                  <a:lnTo>
                    <a:pt x="40090" y="104775"/>
                  </a:lnTo>
                  <a:lnTo>
                    <a:pt x="37119" y="121533"/>
                  </a:lnTo>
                  <a:lnTo>
                    <a:pt x="31577" y="130436"/>
                  </a:lnTo>
                  <a:lnTo>
                    <a:pt x="29168" y="142927"/>
                  </a:lnTo>
                  <a:lnTo>
                    <a:pt x="28575" y="1809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97" name="SMARTInkShape-2276"/>
            <p:cNvSpPr/>
            <p:nvPr>
              <p:custDataLst>
                <p:tags r:id="rId287"/>
              </p:custDataLst>
            </p:nvPr>
          </p:nvSpPr>
          <p:spPr>
            <a:xfrm>
              <a:off x="638175" y="3333750"/>
              <a:ext cx="28576" cy="28541"/>
            </a:xfrm>
            <a:custGeom>
              <a:avLst/>
              <a:gdLst/>
              <a:ahLst/>
              <a:cxnLst/>
              <a:rect l="0" t="0" r="0" b="0"/>
              <a:pathLst>
                <a:path w="28576" h="28541">
                  <a:moveTo>
                    <a:pt x="0" y="9525"/>
                  </a:moveTo>
                  <a:lnTo>
                    <a:pt x="0" y="9525"/>
                  </a:lnTo>
                  <a:lnTo>
                    <a:pt x="0" y="17726"/>
                  </a:lnTo>
                  <a:lnTo>
                    <a:pt x="1058" y="18167"/>
                  </a:lnTo>
                  <a:lnTo>
                    <a:pt x="5056" y="18657"/>
                  </a:lnTo>
                  <a:lnTo>
                    <a:pt x="6546" y="19847"/>
                  </a:lnTo>
                  <a:lnTo>
                    <a:pt x="9515" y="28540"/>
                  </a:lnTo>
                  <a:lnTo>
                    <a:pt x="9522" y="23508"/>
                  </a:lnTo>
                  <a:lnTo>
                    <a:pt x="10581" y="22022"/>
                  </a:lnTo>
                  <a:lnTo>
                    <a:pt x="12346" y="21031"/>
                  </a:lnTo>
                  <a:lnTo>
                    <a:pt x="17726" y="19441"/>
                  </a:lnTo>
                  <a:lnTo>
                    <a:pt x="18461" y="16402"/>
                  </a:lnTo>
                  <a:lnTo>
                    <a:pt x="18934" y="10883"/>
                  </a:lnTo>
                  <a:lnTo>
                    <a:pt x="285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98" name="SMARTInkShape-2277"/>
            <p:cNvSpPr/>
            <p:nvPr>
              <p:custDataLst>
                <p:tags r:id="rId288"/>
              </p:custDataLst>
            </p:nvPr>
          </p:nvSpPr>
          <p:spPr>
            <a:xfrm>
              <a:off x="1" y="2895600"/>
              <a:ext cx="1352550" cy="209551"/>
            </a:xfrm>
            <a:custGeom>
              <a:avLst/>
              <a:gdLst/>
              <a:ahLst/>
              <a:cxnLst/>
              <a:rect l="0" t="0" r="0" b="0"/>
              <a:pathLst>
                <a:path w="1352550" h="209551">
                  <a:moveTo>
                    <a:pt x="9524" y="209550"/>
                  </a:moveTo>
                  <a:lnTo>
                    <a:pt x="9524" y="209550"/>
                  </a:lnTo>
                  <a:lnTo>
                    <a:pt x="0" y="209550"/>
                  </a:lnTo>
                  <a:lnTo>
                    <a:pt x="5056" y="204494"/>
                  </a:lnTo>
                  <a:lnTo>
                    <a:pt x="10360" y="202011"/>
                  </a:lnTo>
                  <a:lnTo>
                    <a:pt x="34957" y="199044"/>
                  </a:lnTo>
                  <a:lnTo>
                    <a:pt x="47630" y="192501"/>
                  </a:lnTo>
                  <a:lnTo>
                    <a:pt x="83738" y="187730"/>
                  </a:lnTo>
                  <a:lnTo>
                    <a:pt x="92250" y="183977"/>
                  </a:lnTo>
                  <a:lnTo>
                    <a:pt x="139830" y="181092"/>
                  </a:lnTo>
                  <a:lnTo>
                    <a:pt x="186011" y="172784"/>
                  </a:lnTo>
                  <a:lnTo>
                    <a:pt x="226440" y="168804"/>
                  </a:lnTo>
                  <a:lnTo>
                    <a:pt x="252654" y="163963"/>
                  </a:lnTo>
                  <a:lnTo>
                    <a:pt x="294381" y="157272"/>
                  </a:lnTo>
                  <a:lnTo>
                    <a:pt x="333198" y="152304"/>
                  </a:lnTo>
                  <a:lnTo>
                    <a:pt x="371439" y="145051"/>
                  </a:lnTo>
                  <a:lnTo>
                    <a:pt x="414624" y="138248"/>
                  </a:lnTo>
                  <a:lnTo>
                    <a:pt x="457373" y="127771"/>
                  </a:lnTo>
                  <a:lnTo>
                    <a:pt x="502663" y="121782"/>
                  </a:lnTo>
                  <a:lnTo>
                    <a:pt x="547554" y="110721"/>
                  </a:lnTo>
                  <a:lnTo>
                    <a:pt x="584630" y="101480"/>
                  </a:lnTo>
                  <a:lnTo>
                    <a:pt x="622427" y="92039"/>
                  </a:lnTo>
                  <a:lnTo>
                    <a:pt x="667636" y="85914"/>
                  </a:lnTo>
                  <a:lnTo>
                    <a:pt x="709110" y="78490"/>
                  </a:lnTo>
                  <a:lnTo>
                    <a:pt x="748680" y="69587"/>
                  </a:lnTo>
                  <a:lnTo>
                    <a:pt x="787216" y="60247"/>
                  </a:lnTo>
                  <a:lnTo>
                    <a:pt x="824386" y="51836"/>
                  </a:lnTo>
                  <a:lnTo>
                    <a:pt x="868749" y="45634"/>
                  </a:lnTo>
                  <a:lnTo>
                    <a:pt x="905459" y="37510"/>
                  </a:lnTo>
                  <a:lnTo>
                    <a:pt x="943147" y="28400"/>
                  </a:lnTo>
                  <a:lnTo>
                    <a:pt x="981125" y="21820"/>
                  </a:lnTo>
                  <a:lnTo>
                    <a:pt x="1019189" y="17049"/>
                  </a:lnTo>
                  <a:lnTo>
                    <a:pt x="1064921" y="11011"/>
                  </a:lnTo>
                  <a:lnTo>
                    <a:pt x="1112132" y="3272"/>
                  </a:lnTo>
                  <a:lnTo>
                    <a:pt x="1159401" y="646"/>
                  </a:lnTo>
                  <a:lnTo>
                    <a:pt x="1199626" y="128"/>
                  </a:lnTo>
                  <a:lnTo>
                    <a:pt x="1244692" y="25"/>
                  </a:lnTo>
                  <a:lnTo>
                    <a:pt x="1285265" y="5"/>
                  </a:lnTo>
                  <a:lnTo>
                    <a:pt x="1332610" y="1"/>
                  </a:lnTo>
                  <a:lnTo>
                    <a:pt x="1352549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800" name="SMARTInkShape-2278"/>
          <p:cNvSpPr/>
          <p:nvPr>
            <p:custDataLst>
              <p:tags r:id="rId4"/>
            </p:custDataLst>
          </p:nvPr>
        </p:nvSpPr>
        <p:spPr>
          <a:xfrm>
            <a:off x="1323975" y="1371600"/>
            <a:ext cx="47623" cy="2171701"/>
          </a:xfrm>
          <a:custGeom>
            <a:avLst/>
            <a:gdLst/>
            <a:ahLst/>
            <a:cxnLst/>
            <a:rect l="0" t="0" r="0" b="0"/>
            <a:pathLst>
              <a:path w="47623" h="2171701">
                <a:moveTo>
                  <a:pt x="9525" y="0"/>
                </a:moveTo>
                <a:lnTo>
                  <a:pt x="9525" y="0"/>
                </a:lnTo>
                <a:lnTo>
                  <a:pt x="9525" y="22666"/>
                </a:lnTo>
                <a:lnTo>
                  <a:pt x="6703" y="28771"/>
                </a:lnTo>
                <a:lnTo>
                  <a:pt x="2979" y="35012"/>
                </a:lnTo>
                <a:lnTo>
                  <a:pt x="589" y="47642"/>
                </a:lnTo>
                <a:lnTo>
                  <a:pt x="23" y="89272"/>
                </a:lnTo>
                <a:lnTo>
                  <a:pt x="1" y="133372"/>
                </a:lnTo>
                <a:lnTo>
                  <a:pt x="0" y="172707"/>
                </a:lnTo>
                <a:lnTo>
                  <a:pt x="0" y="219240"/>
                </a:lnTo>
                <a:lnTo>
                  <a:pt x="6546" y="264812"/>
                </a:lnTo>
                <a:lnTo>
                  <a:pt x="8642" y="302006"/>
                </a:lnTo>
                <a:lnTo>
                  <a:pt x="10322" y="339838"/>
                </a:lnTo>
                <a:lnTo>
                  <a:pt x="15994" y="378917"/>
                </a:lnTo>
                <a:lnTo>
                  <a:pt x="18145" y="423539"/>
                </a:lnTo>
                <a:lnTo>
                  <a:pt x="18647" y="454587"/>
                </a:lnTo>
                <a:lnTo>
                  <a:pt x="21694" y="488847"/>
                </a:lnTo>
                <a:lnTo>
                  <a:pt x="25517" y="525240"/>
                </a:lnTo>
                <a:lnTo>
                  <a:pt x="27216" y="562582"/>
                </a:lnTo>
                <a:lnTo>
                  <a:pt x="27971" y="600345"/>
                </a:lnTo>
                <a:lnTo>
                  <a:pt x="29365" y="638295"/>
                </a:lnTo>
                <a:lnTo>
                  <a:pt x="33512" y="676328"/>
                </a:lnTo>
                <a:lnTo>
                  <a:pt x="36061" y="717221"/>
                </a:lnTo>
                <a:lnTo>
                  <a:pt x="37194" y="760090"/>
                </a:lnTo>
                <a:lnTo>
                  <a:pt x="37697" y="803837"/>
                </a:lnTo>
                <a:lnTo>
                  <a:pt x="37921" y="847975"/>
                </a:lnTo>
                <a:lnTo>
                  <a:pt x="38021" y="892286"/>
                </a:lnTo>
                <a:lnTo>
                  <a:pt x="38065" y="936674"/>
                </a:lnTo>
                <a:lnTo>
                  <a:pt x="38085" y="983919"/>
                </a:lnTo>
                <a:lnTo>
                  <a:pt x="38090" y="1008371"/>
                </a:lnTo>
                <a:lnTo>
                  <a:pt x="40918" y="1055295"/>
                </a:lnTo>
                <a:lnTo>
                  <a:pt x="44644" y="1101904"/>
                </a:lnTo>
                <a:lnTo>
                  <a:pt x="45638" y="1126186"/>
                </a:lnTo>
                <a:lnTo>
                  <a:pt x="46300" y="1150841"/>
                </a:lnTo>
                <a:lnTo>
                  <a:pt x="46742" y="1175744"/>
                </a:lnTo>
                <a:lnTo>
                  <a:pt x="47036" y="1200813"/>
                </a:lnTo>
                <a:lnTo>
                  <a:pt x="47232" y="1225992"/>
                </a:lnTo>
                <a:lnTo>
                  <a:pt x="47363" y="1251245"/>
                </a:lnTo>
                <a:lnTo>
                  <a:pt x="47450" y="1276546"/>
                </a:lnTo>
                <a:lnTo>
                  <a:pt x="47508" y="1301881"/>
                </a:lnTo>
                <a:lnTo>
                  <a:pt x="47547" y="1327237"/>
                </a:lnTo>
                <a:lnTo>
                  <a:pt x="47573" y="1352608"/>
                </a:lnTo>
                <a:lnTo>
                  <a:pt x="47590" y="1377989"/>
                </a:lnTo>
                <a:lnTo>
                  <a:pt x="47602" y="1402317"/>
                </a:lnTo>
                <a:lnTo>
                  <a:pt x="47615" y="1449105"/>
                </a:lnTo>
                <a:lnTo>
                  <a:pt x="47618" y="1473012"/>
                </a:lnTo>
                <a:lnTo>
                  <a:pt x="47620" y="1497416"/>
                </a:lnTo>
                <a:lnTo>
                  <a:pt x="47622" y="1522153"/>
                </a:lnTo>
                <a:lnTo>
                  <a:pt x="46565" y="1547110"/>
                </a:lnTo>
                <a:lnTo>
                  <a:pt x="44802" y="1572215"/>
                </a:lnTo>
                <a:lnTo>
                  <a:pt x="42567" y="1597419"/>
                </a:lnTo>
                <a:lnTo>
                  <a:pt x="41078" y="1621629"/>
                </a:lnTo>
                <a:lnTo>
                  <a:pt x="39424" y="1668285"/>
                </a:lnTo>
                <a:lnTo>
                  <a:pt x="38688" y="1713716"/>
                </a:lnTo>
                <a:lnTo>
                  <a:pt x="38361" y="1758601"/>
                </a:lnTo>
                <a:lnTo>
                  <a:pt x="38216" y="1803245"/>
                </a:lnTo>
                <a:lnTo>
                  <a:pt x="38151" y="1844959"/>
                </a:lnTo>
                <a:lnTo>
                  <a:pt x="38123" y="1884665"/>
                </a:lnTo>
                <a:lnTo>
                  <a:pt x="38110" y="1923479"/>
                </a:lnTo>
                <a:lnTo>
                  <a:pt x="38105" y="1959074"/>
                </a:lnTo>
                <a:lnTo>
                  <a:pt x="38102" y="1992533"/>
                </a:lnTo>
                <a:lnTo>
                  <a:pt x="38101" y="2025042"/>
                </a:lnTo>
                <a:lnTo>
                  <a:pt x="38100" y="2057130"/>
                </a:lnTo>
                <a:lnTo>
                  <a:pt x="38100" y="2099301"/>
                </a:lnTo>
                <a:lnTo>
                  <a:pt x="38100" y="2134726"/>
                </a:lnTo>
                <a:lnTo>
                  <a:pt x="38100" y="217170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801" name="SMARTInkShape-2279"/>
          <p:cNvSpPr/>
          <p:nvPr>
            <p:custDataLst>
              <p:tags r:id="rId5"/>
            </p:custDataLst>
          </p:nvPr>
        </p:nvSpPr>
        <p:spPr>
          <a:xfrm>
            <a:off x="1876425" y="1495425"/>
            <a:ext cx="3000376" cy="1552576"/>
          </a:xfrm>
          <a:custGeom>
            <a:avLst/>
            <a:gdLst/>
            <a:ahLst/>
            <a:cxnLst/>
            <a:rect l="0" t="0" r="0" b="0"/>
            <a:pathLst>
              <a:path w="3000376" h="1552576">
                <a:moveTo>
                  <a:pt x="0" y="1552575"/>
                </a:moveTo>
                <a:lnTo>
                  <a:pt x="0" y="1552575"/>
                </a:lnTo>
                <a:lnTo>
                  <a:pt x="9133" y="1543442"/>
                </a:lnTo>
                <a:lnTo>
                  <a:pt x="32188" y="1543053"/>
                </a:lnTo>
                <a:lnTo>
                  <a:pt x="34159" y="1541994"/>
                </a:lnTo>
                <a:lnTo>
                  <a:pt x="35472" y="1540229"/>
                </a:lnTo>
                <a:lnTo>
                  <a:pt x="36349" y="1537994"/>
                </a:lnTo>
                <a:lnTo>
                  <a:pt x="37991" y="1536504"/>
                </a:lnTo>
                <a:lnTo>
                  <a:pt x="42638" y="1534850"/>
                </a:lnTo>
                <a:lnTo>
                  <a:pt x="54244" y="1532728"/>
                </a:lnTo>
                <a:lnTo>
                  <a:pt x="63580" y="1527056"/>
                </a:lnTo>
                <a:lnTo>
                  <a:pt x="73049" y="1523847"/>
                </a:lnTo>
                <a:lnTo>
                  <a:pt x="82557" y="1517722"/>
                </a:lnTo>
                <a:lnTo>
                  <a:pt x="92077" y="1514379"/>
                </a:lnTo>
                <a:lnTo>
                  <a:pt x="101601" y="1508214"/>
                </a:lnTo>
                <a:lnTo>
                  <a:pt x="127196" y="1497632"/>
                </a:lnTo>
                <a:lnTo>
                  <a:pt x="150022" y="1480523"/>
                </a:lnTo>
                <a:lnTo>
                  <a:pt x="183440" y="1469135"/>
                </a:lnTo>
                <a:lnTo>
                  <a:pt x="225831" y="1444591"/>
                </a:lnTo>
                <a:lnTo>
                  <a:pt x="268702" y="1419224"/>
                </a:lnTo>
                <a:lnTo>
                  <a:pt x="311267" y="1397000"/>
                </a:lnTo>
                <a:lnTo>
                  <a:pt x="355607" y="1374775"/>
                </a:lnTo>
                <a:lnTo>
                  <a:pt x="400246" y="1355725"/>
                </a:lnTo>
                <a:lnTo>
                  <a:pt x="421393" y="1345142"/>
                </a:lnTo>
                <a:lnTo>
                  <a:pt x="466674" y="1315039"/>
                </a:lnTo>
                <a:lnTo>
                  <a:pt x="512359" y="1287913"/>
                </a:lnTo>
                <a:lnTo>
                  <a:pt x="559814" y="1264182"/>
                </a:lnTo>
                <a:lnTo>
                  <a:pt x="583207" y="1249814"/>
                </a:lnTo>
                <a:lnTo>
                  <a:pt x="630828" y="1226082"/>
                </a:lnTo>
                <a:lnTo>
                  <a:pt x="675503" y="1203173"/>
                </a:lnTo>
                <a:lnTo>
                  <a:pt x="715737" y="1179368"/>
                </a:lnTo>
                <a:lnTo>
                  <a:pt x="759357" y="1159418"/>
                </a:lnTo>
                <a:lnTo>
                  <a:pt x="783089" y="1145042"/>
                </a:lnTo>
                <a:lnTo>
                  <a:pt x="828943" y="1119790"/>
                </a:lnTo>
                <a:lnTo>
                  <a:pt x="876335" y="1093952"/>
                </a:lnTo>
                <a:lnTo>
                  <a:pt x="915465" y="1072242"/>
                </a:lnTo>
                <a:lnTo>
                  <a:pt x="960040" y="1050393"/>
                </a:lnTo>
                <a:lnTo>
                  <a:pt x="999733" y="1030516"/>
                </a:lnTo>
                <a:lnTo>
                  <a:pt x="1044694" y="1007265"/>
                </a:lnTo>
                <a:lnTo>
                  <a:pt x="1088068" y="988561"/>
                </a:lnTo>
                <a:lnTo>
                  <a:pt x="1132031" y="964797"/>
                </a:lnTo>
                <a:lnTo>
                  <a:pt x="1172349" y="940779"/>
                </a:lnTo>
                <a:lnTo>
                  <a:pt x="1217158" y="921923"/>
                </a:lnTo>
                <a:lnTo>
                  <a:pt x="1261953" y="898129"/>
                </a:lnTo>
                <a:lnTo>
                  <a:pt x="1299013" y="879358"/>
                </a:lnTo>
                <a:lnTo>
                  <a:pt x="1342916" y="860598"/>
                </a:lnTo>
                <a:lnTo>
                  <a:pt x="1388433" y="837607"/>
                </a:lnTo>
                <a:lnTo>
                  <a:pt x="1433369" y="812683"/>
                </a:lnTo>
                <a:lnTo>
                  <a:pt x="1470453" y="793715"/>
                </a:lnTo>
                <a:lnTo>
                  <a:pt x="1508252" y="774690"/>
                </a:lnTo>
                <a:lnTo>
                  <a:pt x="1546263" y="755647"/>
                </a:lnTo>
                <a:lnTo>
                  <a:pt x="1590487" y="730249"/>
                </a:lnTo>
                <a:lnTo>
                  <a:pt x="1626484" y="711200"/>
                </a:lnTo>
                <a:lnTo>
                  <a:pt x="1663962" y="692150"/>
                </a:lnTo>
                <a:lnTo>
                  <a:pt x="1701878" y="673100"/>
                </a:lnTo>
                <a:lnTo>
                  <a:pt x="1739923" y="654050"/>
                </a:lnTo>
                <a:lnTo>
                  <a:pt x="1778007" y="635000"/>
                </a:lnTo>
                <a:lnTo>
                  <a:pt x="1816102" y="615950"/>
                </a:lnTo>
                <a:lnTo>
                  <a:pt x="1854200" y="596900"/>
                </a:lnTo>
                <a:lnTo>
                  <a:pt x="1892300" y="577850"/>
                </a:lnTo>
                <a:lnTo>
                  <a:pt x="1930400" y="558800"/>
                </a:lnTo>
                <a:lnTo>
                  <a:pt x="1968500" y="539750"/>
                </a:lnTo>
                <a:lnTo>
                  <a:pt x="2006600" y="520700"/>
                </a:lnTo>
                <a:lnTo>
                  <a:pt x="2044700" y="501650"/>
                </a:lnTo>
                <a:lnTo>
                  <a:pt x="2082800" y="482600"/>
                </a:lnTo>
                <a:lnTo>
                  <a:pt x="2120900" y="463550"/>
                </a:lnTo>
                <a:lnTo>
                  <a:pt x="2159000" y="444500"/>
                </a:lnTo>
                <a:lnTo>
                  <a:pt x="2196042" y="424392"/>
                </a:lnTo>
                <a:lnTo>
                  <a:pt x="2240361" y="392511"/>
                </a:lnTo>
                <a:lnTo>
                  <a:pt x="2277063" y="372064"/>
                </a:lnTo>
                <a:lnTo>
                  <a:pt x="2314749" y="355422"/>
                </a:lnTo>
                <a:lnTo>
                  <a:pt x="2360353" y="335261"/>
                </a:lnTo>
                <a:lnTo>
                  <a:pt x="2407539" y="310895"/>
                </a:lnTo>
                <a:lnTo>
                  <a:pt x="2454804" y="285700"/>
                </a:lnTo>
                <a:lnTo>
                  <a:pt x="2500084" y="260340"/>
                </a:lnTo>
                <a:lnTo>
                  <a:pt x="2542189" y="241494"/>
                </a:lnTo>
                <a:lnTo>
                  <a:pt x="2581080" y="218486"/>
                </a:lnTo>
                <a:lnTo>
                  <a:pt x="2624393" y="193559"/>
                </a:lnTo>
                <a:lnTo>
                  <a:pt x="2665051" y="174798"/>
                </a:lnTo>
                <a:lnTo>
                  <a:pt x="2706307" y="150711"/>
                </a:lnTo>
                <a:lnTo>
                  <a:pt x="2750063" y="126007"/>
                </a:lnTo>
                <a:lnTo>
                  <a:pt x="2790671" y="101691"/>
                </a:lnTo>
                <a:lnTo>
                  <a:pt x="2838255" y="76391"/>
                </a:lnTo>
                <a:lnTo>
                  <a:pt x="2881249" y="57167"/>
                </a:lnTo>
                <a:lnTo>
                  <a:pt x="2926476" y="31751"/>
                </a:lnTo>
                <a:lnTo>
                  <a:pt x="2950923" y="15875"/>
                </a:lnTo>
                <a:lnTo>
                  <a:pt x="3000375" y="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802" name="SMARTInkShape-2280"/>
          <p:cNvSpPr/>
          <p:nvPr>
            <p:custDataLst>
              <p:tags r:id="rId6"/>
            </p:custDataLst>
          </p:nvPr>
        </p:nvSpPr>
        <p:spPr>
          <a:xfrm>
            <a:off x="1828810" y="2981360"/>
            <a:ext cx="85323" cy="142841"/>
          </a:xfrm>
          <a:custGeom>
            <a:avLst/>
            <a:gdLst/>
            <a:ahLst/>
            <a:cxnLst/>
            <a:rect l="0" t="0" r="0" b="0"/>
            <a:pathLst>
              <a:path w="85323" h="142841">
                <a:moveTo>
                  <a:pt x="9515" y="9490"/>
                </a:moveTo>
                <a:lnTo>
                  <a:pt x="9515" y="9490"/>
                </a:lnTo>
                <a:lnTo>
                  <a:pt x="25" y="0"/>
                </a:lnTo>
                <a:lnTo>
                  <a:pt x="0" y="5032"/>
                </a:lnTo>
                <a:lnTo>
                  <a:pt x="1055" y="6518"/>
                </a:lnTo>
                <a:lnTo>
                  <a:pt x="2817" y="7509"/>
                </a:lnTo>
                <a:lnTo>
                  <a:pt x="5050" y="8169"/>
                </a:lnTo>
                <a:lnTo>
                  <a:pt x="6538" y="9668"/>
                </a:lnTo>
                <a:lnTo>
                  <a:pt x="11749" y="19678"/>
                </a:lnTo>
                <a:lnTo>
                  <a:pt x="15800" y="25659"/>
                </a:lnTo>
                <a:lnTo>
                  <a:pt x="19138" y="34977"/>
                </a:lnTo>
                <a:lnTo>
                  <a:pt x="25301" y="44441"/>
                </a:lnTo>
                <a:lnTo>
                  <a:pt x="28656" y="53948"/>
                </a:lnTo>
                <a:lnTo>
                  <a:pt x="44984" y="76166"/>
                </a:lnTo>
                <a:lnTo>
                  <a:pt x="47504" y="82515"/>
                </a:lnTo>
                <a:lnTo>
                  <a:pt x="64022" y="104740"/>
                </a:lnTo>
                <a:lnTo>
                  <a:pt x="64903" y="107915"/>
                </a:lnTo>
                <a:lnTo>
                  <a:pt x="66549" y="110032"/>
                </a:lnTo>
                <a:lnTo>
                  <a:pt x="72863" y="114069"/>
                </a:lnTo>
                <a:lnTo>
                  <a:pt x="75752" y="122301"/>
                </a:lnTo>
                <a:lnTo>
                  <a:pt x="76151" y="131860"/>
                </a:lnTo>
                <a:lnTo>
                  <a:pt x="77222" y="132345"/>
                </a:lnTo>
                <a:lnTo>
                  <a:pt x="85322" y="133277"/>
                </a:lnTo>
                <a:lnTo>
                  <a:pt x="80542" y="133304"/>
                </a:lnTo>
                <a:lnTo>
                  <a:pt x="79091" y="132249"/>
                </a:lnTo>
                <a:lnTo>
                  <a:pt x="76573" y="125113"/>
                </a:lnTo>
                <a:lnTo>
                  <a:pt x="76303" y="119125"/>
                </a:lnTo>
                <a:lnTo>
                  <a:pt x="73418" y="113603"/>
                </a:lnTo>
                <a:lnTo>
                  <a:pt x="69666" y="107621"/>
                </a:lnTo>
                <a:lnTo>
                  <a:pt x="66496" y="98303"/>
                </a:lnTo>
                <a:lnTo>
                  <a:pt x="60383" y="88839"/>
                </a:lnTo>
                <a:lnTo>
                  <a:pt x="57042" y="79332"/>
                </a:lnTo>
                <a:lnTo>
                  <a:pt x="40721" y="57114"/>
                </a:lnTo>
                <a:lnTo>
                  <a:pt x="38201" y="50765"/>
                </a:lnTo>
                <a:lnTo>
                  <a:pt x="31890" y="41240"/>
                </a:lnTo>
                <a:lnTo>
                  <a:pt x="28492" y="31715"/>
                </a:lnTo>
                <a:lnTo>
                  <a:pt x="19043" y="19019"/>
                </a:lnTo>
                <a:lnTo>
                  <a:pt x="19040" y="33204"/>
                </a:lnTo>
                <a:lnTo>
                  <a:pt x="21862" y="38727"/>
                </a:lnTo>
                <a:lnTo>
                  <a:pt x="25586" y="44709"/>
                </a:lnTo>
                <a:lnTo>
                  <a:pt x="28741" y="54027"/>
                </a:lnTo>
                <a:lnTo>
                  <a:pt x="34849" y="64549"/>
                </a:lnTo>
                <a:lnTo>
                  <a:pt x="38188" y="79544"/>
                </a:lnTo>
                <a:lnTo>
                  <a:pt x="63575" y="126201"/>
                </a:lnTo>
                <a:lnTo>
                  <a:pt x="76190" y="14284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803" name="SMARTInkShape-2281"/>
          <p:cNvSpPr/>
          <p:nvPr>
            <p:custDataLst>
              <p:tags r:id="rId7"/>
            </p:custDataLst>
          </p:nvPr>
        </p:nvSpPr>
        <p:spPr>
          <a:xfrm>
            <a:off x="1743075" y="2781300"/>
            <a:ext cx="257176" cy="257176"/>
          </a:xfrm>
          <a:custGeom>
            <a:avLst/>
            <a:gdLst/>
            <a:ahLst/>
            <a:cxnLst/>
            <a:rect l="0" t="0" r="0" b="0"/>
            <a:pathLst>
              <a:path w="257176" h="257176">
                <a:moveTo>
                  <a:pt x="66675" y="9525"/>
                </a:moveTo>
                <a:lnTo>
                  <a:pt x="66675" y="9525"/>
                </a:lnTo>
                <a:lnTo>
                  <a:pt x="57185" y="9525"/>
                </a:lnTo>
                <a:lnTo>
                  <a:pt x="57153" y="17726"/>
                </a:lnTo>
                <a:lnTo>
                  <a:pt x="56094" y="18167"/>
                </a:lnTo>
                <a:lnTo>
                  <a:pt x="48017" y="19015"/>
                </a:lnTo>
                <a:lnTo>
                  <a:pt x="47741" y="24096"/>
                </a:lnTo>
                <a:lnTo>
                  <a:pt x="46644" y="25589"/>
                </a:lnTo>
                <a:lnTo>
                  <a:pt x="39434" y="28182"/>
                </a:lnTo>
                <a:lnTo>
                  <a:pt x="38693" y="31222"/>
                </a:lnTo>
                <a:lnTo>
                  <a:pt x="38217" y="36742"/>
                </a:lnTo>
                <a:lnTo>
                  <a:pt x="37120" y="37195"/>
                </a:lnTo>
                <a:lnTo>
                  <a:pt x="29909" y="37981"/>
                </a:lnTo>
                <a:lnTo>
                  <a:pt x="29168" y="40869"/>
                </a:lnTo>
                <a:lnTo>
                  <a:pt x="28692" y="46291"/>
                </a:lnTo>
                <a:lnTo>
                  <a:pt x="25805" y="47032"/>
                </a:lnTo>
                <a:lnTo>
                  <a:pt x="23553" y="47230"/>
                </a:lnTo>
                <a:lnTo>
                  <a:pt x="22052" y="48420"/>
                </a:lnTo>
                <a:lnTo>
                  <a:pt x="19167" y="56748"/>
                </a:lnTo>
                <a:lnTo>
                  <a:pt x="19060" y="65316"/>
                </a:lnTo>
                <a:lnTo>
                  <a:pt x="9918" y="75772"/>
                </a:lnTo>
                <a:lnTo>
                  <a:pt x="9525" y="93915"/>
                </a:lnTo>
                <a:lnTo>
                  <a:pt x="392" y="104348"/>
                </a:lnTo>
                <a:lnTo>
                  <a:pt x="0" y="137888"/>
                </a:lnTo>
                <a:lnTo>
                  <a:pt x="1058" y="139550"/>
                </a:lnTo>
                <a:lnTo>
                  <a:pt x="2822" y="140659"/>
                </a:lnTo>
                <a:lnTo>
                  <a:pt x="8201" y="142438"/>
                </a:lnTo>
                <a:lnTo>
                  <a:pt x="8936" y="145503"/>
                </a:lnTo>
                <a:lnTo>
                  <a:pt x="9525" y="176077"/>
                </a:lnTo>
                <a:lnTo>
                  <a:pt x="10583" y="177710"/>
                </a:lnTo>
                <a:lnTo>
                  <a:pt x="12347" y="178798"/>
                </a:lnTo>
                <a:lnTo>
                  <a:pt x="14582" y="179524"/>
                </a:lnTo>
                <a:lnTo>
                  <a:pt x="16071" y="181066"/>
                </a:lnTo>
                <a:lnTo>
                  <a:pt x="18658" y="189049"/>
                </a:lnTo>
                <a:lnTo>
                  <a:pt x="19040" y="204652"/>
                </a:lnTo>
                <a:lnTo>
                  <a:pt x="20101" y="206285"/>
                </a:lnTo>
                <a:lnTo>
                  <a:pt x="21867" y="207373"/>
                </a:lnTo>
                <a:lnTo>
                  <a:pt x="27250" y="209120"/>
                </a:lnTo>
                <a:lnTo>
                  <a:pt x="27986" y="212181"/>
                </a:lnTo>
                <a:lnTo>
                  <a:pt x="28182" y="214479"/>
                </a:lnTo>
                <a:lnTo>
                  <a:pt x="29371" y="216011"/>
                </a:lnTo>
                <a:lnTo>
                  <a:pt x="36742" y="218671"/>
                </a:lnTo>
                <a:lnTo>
                  <a:pt x="37496" y="221718"/>
                </a:lnTo>
                <a:lnTo>
                  <a:pt x="37698" y="224012"/>
                </a:lnTo>
                <a:lnTo>
                  <a:pt x="38890" y="225541"/>
                </a:lnTo>
                <a:lnTo>
                  <a:pt x="47777" y="229390"/>
                </a:lnTo>
                <a:lnTo>
                  <a:pt x="56722" y="237723"/>
                </a:lnTo>
                <a:lnTo>
                  <a:pt x="62080" y="238006"/>
                </a:lnTo>
                <a:lnTo>
                  <a:pt x="63611" y="239104"/>
                </a:lnTo>
                <a:lnTo>
                  <a:pt x="64633" y="240894"/>
                </a:lnTo>
                <a:lnTo>
                  <a:pt x="66272" y="246316"/>
                </a:lnTo>
                <a:lnTo>
                  <a:pt x="69318" y="247057"/>
                </a:lnTo>
                <a:lnTo>
                  <a:pt x="81137" y="247640"/>
                </a:lnTo>
                <a:lnTo>
                  <a:pt x="82667" y="248701"/>
                </a:lnTo>
                <a:lnTo>
                  <a:pt x="83686" y="250468"/>
                </a:lnTo>
                <a:lnTo>
                  <a:pt x="84366" y="252703"/>
                </a:lnTo>
                <a:lnTo>
                  <a:pt x="85877" y="254194"/>
                </a:lnTo>
                <a:lnTo>
                  <a:pt x="93806" y="256782"/>
                </a:lnTo>
                <a:lnTo>
                  <a:pt x="140833" y="257175"/>
                </a:lnTo>
                <a:lnTo>
                  <a:pt x="161797" y="257175"/>
                </a:lnTo>
                <a:lnTo>
                  <a:pt x="170115" y="248974"/>
                </a:lnTo>
                <a:lnTo>
                  <a:pt x="179533" y="247766"/>
                </a:lnTo>
                <a:lnTo>
                  <a:pt x="185605" y="247685"/>
                </a:lnTo>
                <a:lnTo>
                  <a:pt x="187236" y="246615"/>
                </a:lnTo>
                <a:lnTo>
                  <a:pt x="188324" y="244843"/>
                </a:lnTo>
                <a:lnTo>
                  <a:pt x="190070" y="239452"/>
                </a:lnTo>
                <a:lnTo>
                  <a:pt x="193131" y="238715"/>
                </a:lnTo>
                <a:lnTo>
                  <a:pt x="199622" y="238160"/>
                </a:lnTo>
                <a:lnTo>
                  <a:pt x="218673" y="219477"/>
                </a:lnTo>
                <a:lnTo>
                  <a:pt x="224012" y="219194"/>
                </a:lnTo>
                <a:lnTo>
                  <a:pt x="225542" y="218096"/>
                </a:lnTo>
                <a:lnTo>
                  <a:pt x="226561" y="216306"/>
                </a:lnTo>
                <a:lnTo>
                  <a:pt x="228198" y="210884"/>
                </a:lnTo>
                <a:lnTo>
                  <a:pt x="236766" y="201466"/>
                </a:lnTo>
                <a:lnTo>
                  <a:pt x="238006" y="191950"/>
                </a:lnTo>
                <a:lnTo>
                  <a:pt x="239104" y="191467"/>
                </a:lnTo>
                <a:lnTo>
                  <a:pt x="243146" y="190930"/>
                </a:lnTo>
                <a:lnTo>
                  <a:pt x="244648" y="189728"/>
                </a:lnTo>
                <a:lnTo>
                  <a:pt x="247254" y="182337"/>
                </a:lnTo>
                <a:lnTo>
                  <a:pt x="247533" y="176322"/>
                </a:lnTo>
                <a:lnTo>
                  <a:pt x="248630" y="174698"/>
                </a:lnTo>
                <a:lnTo>
                  <a:pt x="250420" y="173615"/>
                </a:lnTo>
                <a:lnTo>
                  <a:pt x="252672" y="172894"/>
                </a:lnTo>
                <a:lnTo>
                  <a:pt x="254173" y="171354"/>
                </a:lnTo>
                <a:lnTo>
                  <a:pt x="256779" y="163376"/>
                </a:lnTo>
                <a:lnTo>
                  <a:pt x="257175" y="116339"/>
                </a:lnTo>
                <a:lnTo>
                  <a:pt x="257175" y="80795"/>
                </a:lnTo>
                <a:lnTo>
                  <a:pt x="256117" y="79263"/>
                </a:lnTo>
                <a:lnTo>
                  <a:pt x="254353" y="78242"/>
                </a:lnTo>
                <a:lnTo>
                  <a:pt x="252118" y="77562"/>
                </a:lnTo>
                <a:lnTo>
                  <a:pt x="250629" y="76049"/>
                </a:lnTo>
                <a:lnTo>
                  <a:pt x="247766" y="67103"/>
                </a:lnTo>
                <a:lnTo>
                  <a:pt x="247685" y="61745"/>
                </a:lnTo>
                <a:lnTo>
                  <a:pt x="246615" y="60213"/>
                </a:lnTo>
                <a:lnTo>
                  <a:pt x="244843" y="59192"/>
                </a:lnTo>
                <a:lnTo>
                  <a:pt x="239452" y="57554"/>
                </a:lnTo>
                <a:lnTo>
                  <a:pt x="238715" y="54507"/>
                </a:lnTo>
                <a:lnTo>
                  <a:pt x="238518" y="52213"/>
                </a:lnTo>
                <a:lnTo>
                  <a:pt x="237329" y="50684"/>
                </a:lnTo>
                <a:lnTo>
                  <a:pt x="233185" y="48985"/>
                </a:lnTo>
                <a:lnTo>
                  <a:pt x="231657" y="47473"/>
                </a:lnTo>
                <a:lnTo>
                  <a:pt x="229958" y="42972"/>
                </a:lnTo>
                <a:lnTo>
                  <a:pt x="228447" y="41347"/>
                </a:lnTo>
                <a:lnTo>
                  <a:pt x="220519" y="38528"/>
                </a:lnTo>
                <a:lnTo>
                  <a:pt x="219717" y="35468"/>
                </a:lnTo>
                <a:lnTo>
                  <a:pt x="219503" y="33170"/>
                </a:lnTo>
                <a:lnTo>
                  <a:pt x="218302" y="31638"/>
                </a:lnTo>
                <a:lnTo>
                  <a:pt x="214145" y="29937"/>
                </a:lnTo>
                <a:lnTo>
                  <a:pt x="212614" y="28424"/>
                </a:lnTo>
                <a:lnTo>
                  <a:pt x="209953" y="20494"/>
                </a:lnTo>
                <a:lnTo>
                  <a:pt x="206907" y="19692"/>
                </a:lnTo>
                <a:lnTo>
                  <a:pt x="200427" y="19087"/>
                </a:lnTo>
                <a:lnTo>
                  <a:pt x="191859" y="10852"/>
                </a:lnTo>
                <a:lnTo>
                  <a:pt x="182419" y="9641"/>
                </a:lnTo>
                <a:lnTo>
                  <a:pt x="172901" y="9535"/>
                </a:lnTo>
                <a:lnTo>
                  <a:pt x="172417" y="8474"/>
                </a:lnTo>
                <a:lnTo>
                  <a:pt x="171880" y="4472"/>
                </a:lnTo>
                <a:lnTo>
                  <a:pt x="170678" y="2981"/>
                </a:lnTo>
                <a:lnTo>
                  <a:pt x="162328" y="116"/>
                </a:lnTo>
                <a:lnTo>
                  <a:pt x="133778" y="0"/>
                </a:lnTo>
                <a:lnTo>
                  <a:pt x="125187" y="8201"/>
                </a:lnTo>
                <a:lnTo>
                  <a:pt x="114728" y="9490"/>
                </a:lnTo>
                <a:lnTo>
                  <a:pt x="109370" y="9515"/>
                </a:lnTo>
                <a:lnTo>
                  <a:pt x="107839" y="10576"/>
                </a:lnTo>
                <a:lnTo>
                  <a:pt x="106817" y="12343"/>
                </a:lnTo>
                <a:lnTo>
                  <a:pt x="106137" y="14578"/>
                </a:lnTo>
                <a:lnTo>
                  <a:pt x="104624" y="16069"/>
                </a:lnTo>
                <a:lnTo>
                  <a:pt x="95154" y="19846"/>
                </a:lnTo>
                <a:lnTo>
                  <a:pt x="87931" y="25519"/>
                </a:lnTo>
                <a:lnTo>
                  <a:pt x="82119" y="27217"/>
                </a:lnTo>
                <a:lnTo>
                  <a:pt x="80146" y="28728"/>
                </a:lnTo>
                <a:lnTo>
                  <a:pt x="77954" y="33229"/>
                </a:lnTo>
                <a:lnTo>
                  <a:pt x="76311" y="34853"/>
                </a:lnTo>
                <a:lnTo>
                  <a:pt x="66602" y="38873"/>
                </a:lnTo>
                <a:lnTo>
                  <a:pt x="52525" y="52278"/>
                </a:lnTo>
                <a:lnTo>
                  <a:pt x="49803" y="57807"/>
                </a:lnTo>
                <a:lnTo>
                  <a:pt x="49077" y="60763"/>
                </a:lnTo>
                <a:lnTo>
                  <a:pt x="47535" y="62734"/>
                </a:lnTo>
                <a:lnTo>
                  <a:pt x="42999" y="64923"/>
                </a:lnTo>
                <a:lnTo>
                  <a:pt x="41366" y="66566"/>
                </a:lnTo>
                <a:lnTo>
                  <a:pt x="39552" y="71213"/>
                </a:lnTo>
                <a:lnTo>
                  <a:pt x="38530" y="79779"/>
                </a:lnTo>
                <a:lnTo>
                  <a:pt x="37328" y="81761"/>
                </a:lnTo>
                <a:lnTo>
                  <a:pt x="35469" y="83082"/>
                </a:lnTo>
                <a:lnTo>
                  <a:pt x="33171" y="83963"/>
                </a:lnTo>
                <a:lnTo>
                  <a:pt x="31639" y="85609"/>
                </a:lnTo>
                <a:lnTo>
                  <a:pt x="28575" y="9525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807" name="SMARTInkShape-Group513"/>
          <p:cNvGrpSpPr/>
          <p:nvPr/>
        </p:nvGrpSpPr>
        <p:grpSpPr>
          <a:xfrm>
            <a:off x="1619250" y="2343150"/>
            <a:ext cx="514351" cy="409576"/>
            <a:chOff x="1619250" y="2343150"/>
            <a:chExt cx="514351" cy="409576"/>
          </a:xfrm>
        </p:grpSpPr>
        <p:sp>
          <p:nvSpPr>
            <p:cNvPr id="25804" name="SMARTInkShape-2282"/>
            <p:cNvSpPr/>
            <p:nvPr>
              <p:custDataLst>
                <p:tags r:id="rId274"/>
              </p:custDataLst>
            </p:nvPr>
          </p:nvSpPr>
          <p:spPr>
            <a:xfrm>
              <a:off x="1714500" y="2371725"/>
              <a:ext cx="381001" cy="295276"/>
            </a:xfrm>
            <a:custGeom>
              <a:avLst/>
              <a:gdLst/>
              <a:ahLst/>
              <a:cxnLst/>
              <a:rect l="0" t="0" r="0" b="0"/>
              <a:pathLst>
                <a:path w="381001" h="295276">
                  <a:moveTo>
                    <a:pt x="0" y="295275"/>
                  </a:moveTo>
                  <a:lnTo>
                    <a:pt x="0" y="295275"/>
                  </a:lnTo>
                  <a:lnTo>
                    <a:pt x="0" y="276617"/>
                  </a:lnTo>
                  <a:lnTo>
                    <a:pt x="17716" y="276225"/>
                  </a:lnTo>
                  <a:lnTo>
                    <a:pt x="18161" y="275167"/>
                  </a:lnTo>
                  <a:lnTo>
                    <a:pt x="18933" y="268024"/>
                  </a:lnTo>
                  <a:lnTo>
                    <a:pt x="21820" y="267289"/>
                  </a:lnTo>
                  <a:lnTo>
                    <a:pt x="28565" y="266701"/>
                  </a:lnTo>
                  <a:lnTo>
                    <a:pt x="47508" y="247767"/>
                  </a:lnTo>
                  <a:lnTo>
                    <a:pt x="52647" y="247685"/>
                  </a:lnTo>
                  <a:lnTo>
                    <a:pt x="54148" y="246615"/>
                  </a:lnTo>
                  <a:lnTo>
                    <a:pt x="55149" y="244843"/>
                  </a:lnTo>
                  <a:lnTo>
                    <a:pt x="57033" y="238518"/>
                  </a:lnTo>
                  <a:lnTo>
                    <a:pt x="65341" y="238160"/>
                  </a:lnTo>
                  <a:lnTo>
                    <a:pt x="65786" y="237090"/>
                  </a:lnTo>
                  <a:lnTo>
                    <a:pt x="66279" y="233079"/>
                  </a:lnTo>
                  <a:lnTo>
                    <a:pt x="67470" y="231586"/>
                  </a:lnTo>
                  <a:lnTo>
                    <a:pt x="74841" y="228993"/>
                  </a:lnTo>
                  <a:lnTo>
                    <a:pt x="75596" y="225953"/>
                  </a:lnTo>
                  <a:lnTo>
                    <a:pt x="75798" y="223660"/>
                  </a:lnTo>
                  <a:lnTo>
                    <a:pt x="76990" y="222132"/>
                  </a:lnTo>
                  <a:lnTo>
                    <a:pt x="84366" y="219477"/>
                  </a:lnTo>
                  <a:lnTo>
                    <a:pt x="90378" y="219194"/>
                  </a:lnTo>
                  <a:lnTo>
                    <a:pt x="92003" y="218096"/>
                  </a:lnTo>
                  <a:lnTo>
                    <a:pt x="93085" y="216306"/>
                  </a:lnTo>
                  <a:lnTo>
                    <a:pt x="94822" y="210884"/>
                  </a:lnTo>
                  <a:lnTo>
                    <a:pt x="97882" y="210143"/>
                  </a:lnTo>
                  <a:lnTo>
                    <a:pt x="103413" y="209667"/>
                  </a:lnTo>
                  <a:lnTo>
                    <a:pt x="103867" y="208570"/>
                  </a:lnTo>
                  <a:lnTo>
                    <a:pt x="104372" y="204528"/>
                  </a:lnTo>
                  <a:lnTo>
                    <a:pt x="105564" y="203027"/>
                  </a:lnTo>
                  <a:lnTo>
                    <a:pt x="114452" y="199230"/>
                  </a:lnTo>
                  <a:lnTo>
                    <a:pt x="132947" y="181377"/>
                  </a:lnTo>
                  <a:lnTo>
                    <a:pt x="138287" y="181094"/>
                  </a:lnTo>
                  <a:lnTo>
                    <a:pt x="139816" y="179996"/>
                  </a:lnTo>
                  <a:lnTo>
                    <a:pt x="140836" y="178206"/>
                  </a:lnTo>
                  <a:lnTo>
                    <a:pt x="142756" y="171846"/>
                  </a:lnTo>
                  <a:lnTo>
                    <a:pt x="151066" y="171485"/>
                  </a:lnTo>
                  <a:lnTo>
                    <a:pt x="151511" y="170415"/>
                  </a:lnTo>
                  <a:lnTo>
                    <a:pt x="152004" y="166404"/>
                  </a:lnTo>
                  <a:lnTo>
                    <a:pt x="153195" y="164911"/>
                  </a:lnTo>
                  <a:lnTo>
                    <a:pt x="161523" y="162041"/>
                  </a:lnTo>
                  <a:lnTo>
                    <a:pt x="171048" y="152795"/>
                  </a:lnTo>
                  <a:lnTo>
                    <a:pt x="176387" y="152517"/>
                  </a:lnTo>
                  <a:lnTo>
                    <a:pt x="177917" y="151420"/>
                  </a:lnTo>
                  <a:lnTo>
                    <a:pt x="178936" y="149630"/>
                  </a:lnTo>
                  <a:lnTo>
                    <a:pt x="180573" y="144209"/>
                  </a:lnTo>
                  <a:lnTo>
                    <a:pt x="183618" y="143468"/>
                  </a:lnTo>
                  <a:lnTo>
                    <a:pt x="189141" y="142992"/>
                  </a:lnTo>
                  <a:lnTo>
                    <a:pt x="198581" y="134684"/>
                  </a:lnTo>
                  <a:lnTo>
                    <a:pt x="204654" y="133745"/>
                  </a:lnTo>
                  <a:lnTo>
                    <a:pt x="206286" y="132555"/>
                  </a:lnTo>
                  <a:lnTo>
                    <a:pt x="207374" y="130704"/>
                  </a:lnTo>
                  <a:lnTo>
                    <a:pt x="209120" y="125184"/>
                  </a:lnTo>
                  <a:lnTo>
                    <a:pt x="212181" y="124429"/>
                  </a:lnTo>
                  <a:lnTo>
                    <a:pt x="214479" y="124227"/>
                  </a:lnTo>
                  <a:lnTo>
                    <a:pt x="216011" y="123035"/>
                  </a:lnTo>
                  <a:lnTo>
                    <a:pt x="218672" y="115659"/>
                  </a:lnTo>
                  <a:lnTo>
                    <a:pt x="221718" y="114904"/>
                  </a:lnTo>
                  <a:lnTo>
                    <a:pt x="227241" y="114419"/>
                  </a:lnTo>
                  <a:lnTo>
                    <a:pt x="237697" y="105171"/>
                  </a:lnTo>
                  <a:lnTo>
                    <a:pt x="237998" y="99836"/>
                  </a:lnTo>
                  <a:lnTo>
                    <a:pt x="239099" y="98307"/>
                  </a:lnTo>
                  <a:lnTo>
                    <a:pt x="245647" y="95854"/>
                  </a:lnTo>
                  <a:lnTo>
                    <a:pt x="247818" y="95518"/>
                  </a:lnTo>
                  <a:lnTo>
                    <a:pt x="252311" y="95369"/>
                  </a:lnTo>
                  <a:lnTo>
                    <a:pt x="253932" y="94271"/>
                  </a:lnTo>
                  <a:lnTo>
                    <a:pt x="255013" y="92481"/>
                  </a:lnTo>
                  <a:lnTo>
                    <a:pt x="255733" y="90229"/>
                  </a:lnTo>
                  <a:lnTo>
                    <a:pt x="257272" y="88727"/>
                  </a:lnTo>
                  <a:lnTo>
                    <a:pt x="265250" y="86121"/>
                  </a:lnTo>
                  <a:lnTo>
                    <a:pt x="266055" y="83079"/>
                  </a:lnTo>
                  <a:lnTo>
                    <a:pt x="266270" y="80786"/>
                  </a:lnTo>
                  <a:lnTo>
                    <a:pt x="267472" y="79257"/>
                  </a:lnTo>
                  <a:lnTo>
                    <a:pt x="274863" y="76602"/>
                  </a:lnTo>
                  <a:lnTo>
                    <a:pt x="284306" y="76235"/>
                  </a:lnTo>
                  <a:lnTo>
                    <a:pt x="284787" y="75165"/>
                  </a:lnTo>
                  <a:lnTo>
                    <a:pt x="285322" y="71154"/>
                  </a:lnTo>
                  <a:lnTo>
                    <a:pt x="286523" y="69661"/>
                  </a:lnTo>
                  <a:lnTo>
                    <a:pt x="295426" y="65879"/>
                  </a:lnTo>
                  <a:lnTo>
                    <a:pt x="304372" y="57552"/>
                  </a:lnTo>
                  <a:lnTo>
                    <a:pt x="309730" y="57269"/>
                  </a:lnTo>
                  <a:lnTo>
                    <a:pt x="311261" y="56171"/>
                  </a:lnTo>
                  <a:lnTo>
                    <a:pt x="312283" y="54381"/>
                  </a:lnTo>
                  <a:lnTo>
                    <a:pt x="313922" y="48960"/>
                  </a:lnTo>
                  <a:lnTo>
                    <a:pt x="316968" y="48218"/>
                  </a:lnTo>
                  <a:lnTo>
                    <a:pt x="323448" y="47660"/>
                  </a:lnTo>
                  <a:lnTo>
                    <a:pt x="333365" y="38110"/>
                  </a:lnTo>
                  <a:lnTo>
                    <a:pt x="333375" y="28691"/>
                  </a:lnTo>
                  <a:lnTo>
                    <a:pt x="352308" y="28575"/>
                  </a:lnTo>
                  <a:lnTo>
                    <a:pt x="352415" y="20374"/>
                  </a:lnTo>
                  <a:lnTo>
                    <a:pt x="353476" y="19933"/>
                  </a:lnTo>
                  <a:lnTo>
                    <a:pt x="361834" y="19060"/>
                  </a:lnTo>
                  <a:lnTo>
                    <a:pt x="361940" y="10850"/>
                  </a:lnTo>
                  <a:lnTo>
                    <a:pt x="363001" y="10408"/>
                  </a:lnTo>
                  <a:lnTo>
                    <a:pt x="379666" y="9526"/>
                  </a:lnTo>
                  <a:lnTo>
                    <a:pt x="380111" y="8467"/>
                  </a:lnTo>
                  <a:lnTo>
                    <a:pt x="3810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05" name="SMARTInkShape-2283"/>
            <p:cNvSpPr/>
            <p:nvPr>
              <p:custDataLst>
                <p:tags r:id="rId275"/>
              </p:custDataLst>
            </p:nvPr>
          </p:nvSpPr>
          <p:spPr>
            <a:xfrm>
              <a:off x="2009775" y="2343150"/>
              <a:ext cx="123826" cy="114301"/>
            </a:xfrm>
            <a:custGeom>
              <a:avLst/>
              <a:gdLst/>
              <a:ahLst/>
              <a:cxnLst/>
              <a:rect l="0" t="0" r="0" b="0"/>
              <a:pathLst>
                <a:path w="123826" h="114301">
                  <a:moveTo>
                    <a:pt x="19050" y="9525"/>
                  </a:moveTo>
                  <a:lnTo>
                    <a:pt x="19050" y="9525"/>
                  </a:lnTo>
                  <a:lnTo>
                    <a:pt x="9641" y="116"/>
                  </a:lnTo>
                  <a:lnTo>
                    <a:pt x="0" y="0"/>
                  </a:lnTo>
                  <a:lnTo>
                    <a:pt x="46263" y="0"/>
                  </a:lnTo>
                  <a:lnTo>
                    <a:pt x="46717" y="1058"/>
                  </a:lnTo>
                  <a:lnTo>
                    <a:pt x="47222" y="5056"/>
                  </a:lnTo>
                  <a:lnTo>
                    <a:pt x="48414" y="6546"/>
                  </a:lnTo>
                  <a:lnTo>
                    <a:pt x="55791" y="9133"/>
                  </a:lnTo>
                  <a:lnTo>
                    <a:pt x="94820" y="9525"/>
                  </a:lnTo>
                  <a:lnTo>
                    <a:pt x="104372" y="392"/>
                  </a:lnTo>
                  <a:lnTo>
                    <a:pt x="114290" y="0"/>
                  </a:lnTo>
                  <a:lnTo>
                    <a:pt x="123822" y="9522"/>
                  </a:lnTo>
                  <a:lnTo>
                    <a:pt x="123825" y="55699"/>
                  </a:lnTo>
                  <a:lnTo>
                    <a:pt x="123825" y="102561"/>
                  </a:lnTo>
                  <a:lnTo>
                    <a:pt x="123825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06" name="SMARTInkShape-2284"/>
            <p:cNvSpPr/>
            <p:nvPr>
              <p:custDataLst>
                <p:tags r:id="rId276"/>
              </p:custDataLst>
            </p:nvPr>
          </p:nvSpPr>
          <p:spPr>
            <a:xfrm>
              <a:off x="1619250" y="2657476"/>
              <a:ext cx="76201" cy="95250"/>
            </a:xfrm>
            <a:custGeom>
              <a:avLst/>
              <a:gdLst/>
              <a:ahLst/>
              <a:cxnLst/>
              <a:rect l="0" t="0" r="0" b="0"/>
              <a:pathLst>
                <a:path w="76201" h="95250">
                  <a:moveTo>
                    <a:pt x="0" y="9524"/>
                  </a:moveTo>
                  <a:lnTo>
                    <a:pt x="0" y="9524"/>
                  </a:lnTo>
                  <a:lnTo>
                    <a:pt x="0" y="0"/>
                  </a:lnTo>
                  <a:lnTo>
                    <a:pt x="0" y="9408"/>
                  </a:lnTo>
                  <a:lnTo>
                    <a:pt x="5057" y="9489"/>
                  </a:lnTo>
                  <a:lnTo>
                    <a:pt x="6546" y="10559"/>
                  </a:lnTo>
                  <a:lnTo>
                    <a:pt x="12173" y="21281"/>
                  </a:lnTo>
                  <a:lnTo>
                    <a:pt x="33204" y="42726"/>
                  </a:lnTo>
                  <a:lnTo>
                    <a:pt x="38746" y="45447"/>
                  </a:lnTo>
                  <a:lnTo>
                    <a:pt x="41706" y="46173"/>
                  </a:lnTo>
                  <a:lnTo>
                    <a:pt x="43679" y="47715"/>
                  </a:lnTo>
                  <a:lnTo>
                    <a:pt x="55095" y="67320"/>
                  </a:lnTo>
                  <a:lnTo>
                    <a:pt x="55780" y="70279"/>
                  </a:lnTo>
                  <a:lnTo>
                    <a:pt x="57295" y="72253"/>
                  </a:lnTo>
                  <a:lnTo>
                    <a:pt x="61801" y="74445"/>
                  </a:lnTo>
                  <a:lnTo>
                    <a:pt x="63425" y="76088"/>
                  </a:lnTo>
                  <a:lnTo>
                    <a:pt x="65231" y="80736"/>
                  </a:lnTo>
                  <a:lnTo>
                    <a:pt x="66771" y="82398"/>
                  </a:lnTo>
                  <a:lnTo>
                    <a:pt x="71304" y="84246"/>
                  </a:lnTo>
                  <a:lnTo>
                    <a:pt x="72936" y="85797"/>
                  </a:lnTo>
                  <a:lnTo>
                    <a:pt x="76200" y="9524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808" name="SMARTInkShape-2285"/>
          <p:cNvSpPr/>
          <p:nvPr>
            <p:custDataLst>
              <p:tags r:id="rId8"/>
            </p:custDataLst>
          </p:nvPr>
        </p:nvSpPr>
        <p:spPr>
          <a:xfrm>
            <a:off x="48134" y="2590835"/>
            <a:ext cx="1247267" cy="95216"/>
          </a:xfrm>
          <a:custGeom>
            <a:avLst/>
            <a:gdLst/>
            <a:ahLst/>
            <a:cxnLst/>
            <a:rect l="0" t="0" r="0" b="0"/>
            <a:pathLst>
              <a:path w="1247267" h="95216">
                <a:moveTo>
                  <a:pt x="18541" y="95215"/>
                </a:moveTo>
                <a:lnTo>
                  <a:pt x="18541" y="95215"/>
                </a:lnTo>
                <a:lnTo>
                  <a:pt x="13485" y="90159"/>
                </a:lnTo>
                <a:lnTo>
                  <a:pt x="10937" y="89727"/>
                </a:lnTo>
                <a:lnTo>
                  <a:pt x="8180" y="90498"/>
                </a:lnTo>
                <a:lnTo>
                  <a:pt x="0" y="94939"/>
                </a:lnTo>
                <a:lnTo>
                  <a:pt x="8983" y="85724"/>
                </a:lnTo>
                <a:lnTo>
                  <a:pt x="54374" y="85690"/>
                </a:lnTo>
                <a:lnTo>
                  <a:pt x="99551" y="85690"/>
                </a:lnTo>
                <a:lnTo>
                  <a:pt x="145152" y="85690"/>
                </a:lnTo>
                <a:lnTo>
                  <a:pt x="192761" y="85690"/>
                </a:lnTo>
                <a:lnTo>
                  <a:pt x="236205" y="85690"/>
                </a:lnTo>
                <a:lnTo>
                  <a:pt x="282162" y="85690"/>
                </a:lnTo>
                <a:lnTo>
                  <a:pt x="326426" y="86748"/>
                </a:lnTo>
                <a:lnTo>
                  <a:pt x="345136" y="93891"/>
                </a:lnTo>
                <a:lnTo>
                  <a:pt x="388319" y="95180"/>
                </a:lnTo>
                <a:lnTo>
                  <a:pt x="434897" y="95214"/>
                </a:lnTo>
                <a:lnTo>
                  <a:pt x="469241" y="94157"/>
                </a:lnTo>
                <a:lnTo>
                  <a:pt x="487431" y="87676"/>
                </a:lnTo>
                <a:lnTo>
                  <a:pt x="534614" y="85725"/>
                </a:lnTo>
                <a:lnTo>
                  <a:pt x="580707" y="85691"/>
                </a:lnTo>
                <a:lnTo>
                  <a:pt x="625912" y="85690"/>
                </a:lnTo>
                <a:lnTo>
                  <a:pt x="663155" y="84632"/>
                </a:lnTo>
                <a:lnTo>
                  <a:pt x="692071" y="77489"/>
                </a:lnTo>
                <a:lnTo>
                  <a:pt x="737243" y="76188"/>
                </a:lnTo>
                <a:lnTo>
                  <a:pt x="767746" y="75109"/>
                </a:lnTo>
                <a:lnTo>
                  <a:pt x="791765" y="67964"/>
                </a:lnTo>
                <a:lnTo>
                  <a:pt x="825080" y="65659"/>
                </a:lnTo>
                <a:lnTo>
                  <a:pt x="848939" y="58449"/>
                </a:lnTo>
                <a:lnTo>
                  <a:pt x="882232" y="56135"/>
                </a:lnTo>
                <a:lnTo>
                  <a:pt x="906089" y="48924"/>
                </a:lnTo>
                <a:lnTo>
                  <a:pt x="950267" y="47625"/>
                </a:lnTo>
                <a:lnTo>
                  <a:pt x="959339" y="44783"/>
                </a:lnTo>
                <a:lnTo>
                  <a:pt x="967957" y="41051"/>
                </a:lnTo>
                <a:lnTo>
                  <a:pt x="1011772" y="35295"/>
                </a:lnTo>
                <a:lnTo>
                  <a:pt x="1030004" y="29874"/>
                </a:lnTo>
                <a:lnTo>
                  <a:pt x="1074512" y="28550"/>
                </a:lnTo>
                <a:lnTo>
                  <a:pt x="1083350" y="25722"/>
                </a:lnTo>
                <a:lnTo>
                  <a:pt x="1090806" y="21996"/>
                </a:lnTo>
                <a:lnTo>
                  <a:pt x="1107449" y="19408"/>
                </a:lnTo>
                <a:lnTo>
                  <a:pt x="1136138" y="19025"/>
                </a:lnTo>
                <a:lnTo>
                  <a:pt x="1138256" y="17964"/>
                </a:lnTo>
                <a:lnTo>
                  <a:pt x="1139668" y="16197"/>
                </a:lnTo>
                <a:lnTo>
                  <a:pt x="1140609" y="13962"/>
                </a:lnTo>
                <a:lnTo>
                  <a:pt x="1142295" y="12471"/>
                </a:lnTo>
                <a:lnTo>
                  <a:pt x="1146990" y="10815"/>
                </a:lnTo>
                <a:lnTo>
                  <a:pt x="1178720" y="9500"/>
                </a:lnTo>
                <a:lnTo>
                  <a:pt x="1188628" y="1290"/>
                </a:lnTo>
                <a:lnTo>
                  <a:pt x="1194732" y="358"/>
                </a:lnTo>
                <a:lnTo>
                  <a:pt x="1212468" y="0"/>
                </a:lnTo>
                <a:lnTo>
                  <a:pt x="1218747" y="2803"/>
                </a:lnTo>
                <a:lnTo>
                  <a:pt x="1225066" y="6518"/>
                </a:lnTo>
                <a:lnTo>
                  <a:pt x="1235863" y="9099"/>
                </a:lnTo>
                <a:lnTo>
                  <a:pt x="1247266" y="949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815" name="SMARTInkShape-Group515"/>
          <p:cNvGrpSpPr/>
          <p:nvPr/>
        </p:nvGrpSpPr>
        <p:grpSpPr>
          <a:xfrm>
            <a:off x="1514475" y="2076450"/>
            <a:ext cx="476251" cy="380990"/>
            <a:chOff x="1514475" y="2076450"/>
            <a:chExt cx="476251" cy="380990"/>
          </a:xfrm>
        </p:grpSpPr>
        <p:sp>
          <p:nvSpPr>
            <p:cNvPr id="25809" name="SMARTInkShape-2286"/>
            <p:cNvSpPr/>
            <p:nvPr>
              <p:custDataLst>
                <p:tags r:id="rId268"/>
              </p:custDataLst>
            </p:nvPr>
          </p:nvSpPr>
          <p:spPr>
            <a:xfrm>
              <a:off x="1666875" y="2286000"/>
              <a:ext cx="123815" cy="171440"/>
            </a:xfrm>
            <a:custGeom>
              <a:avLst/>
              <a:gdLst/>
              <a:ahLst/>
              <a:cxnLst/>
              <a:rect l="0" t="0" r="0" b="0"/>
              <a:pathLst>
                <a:path w="123815" h="171440">
                  <a:moveTo>
                    <a:pt x="28575" y="133350"/>
                  </a:moveTo>
                  <a:lnTo>
                    <a:pt x="28575" y="133350"/>
                  </a:lnTo>
                  <a:lnTo>
                    <a:pt x="20374" y="125149"/>
                  </a:lnTo>
                  <a:lnTo>
                    <a:pt x="14386" y="124217"/>
                  </a:lnTo>
                  <a:lnTo>
                    <a:pt x="12766" y="121970"/>
                  </a:lnTo>
                  <a:lnTo>
                    <a:pt x="10165" y="105976"/>
                  </a:lnTo>
                  <a:lnTo>
                    <a:pt x="9952" y="102401"/>
                  </a:lnTo>
                  <a:lnTo>
                    <a:pt x="8751" y="100017"/>
                  </a:lnTo>
                  <a:lnTo>
                    <a:pt x="6892" y="98428"/>
                  </a:lnTo>
                  <a:lnTo>
                    <a:pt x="1362" y="95878"/>
                  </a:lnTo>
                  <a:lnTo>
                    <a:pt x="605" y="92707"/>
                  </a:lnTo>
                  <a:lnTo>
                    <a:pt x="0" y="85725"/>
                  </a:lnTo>
                  <a:lnTo>
                    <a:pt x="8201" y="85725"/>
                  </a:lnTo>
                  <a:lnTo>
                    <a:pt x="8642" y="86783"/>
                  </a:lnTo>
                  <a:lnTo>
                    <a:pt x="9133" y="90781"/>
                  </a:lnTo>
                  <a:lnTo>
                    <a:pt x="10322" y="92271"/>
                  </a:lnTo>
                  <a:lnTo>
                    <a:pt x="14465" y="93926"/>
                  </a:lnTo>
                  <a:lnTo>
                    <a:pt x="15993" y="95426"/>
                  </a:lnTo>
                  <a:lnTo>
                    <a:pt x="21268" y="105437"/>
                  </a:lnTo>
                  <a:lnTo>
                    <a:pt x="35894" y="127046"/>
                  </a:lnTo>
                  <a:lnTo>
                    <a:pt x="43679" y="132541"/>
                  </a:lnTo>
                  <a:lnTo>
                    <a:pt x="54883" y="149433"/>
                  </a:lnTo>
                  <a:lnTo>
                    <a:pt x="71209" y="166432"/>
                  </a:lnTo>
                  <a:lnTo>
                    <a:pt x="76804" y="169220"/>
                  </a:lnTo>
                  <a:lnTo>
                    <a:pt x="94703" y="171411"/>
                  </a:lnTo>
                  <a:lnTo>
                    <a:pt x="100144" y="171439"/>
                  </a:lnTo>
                  <a:lnTo>
                    <a:pt x="101688" y="170384"/>
                  </a:lnTo>
                  <a:lnTo>
                    <a:pt x="102717" y="168623"/>
                  </a:lnTo>
                  <a:lnTo>
                    <a:pt x="103403" y="166390"/>
                  </a:lnTo>
                  <a:lnTo>
                    <a:pt x="104919" y="164902"/>
                  </a:lnTo>
                  <a:lnTo>
                    <a:pt x="109425" y="163248"/>
                  </a:lnTo>
                  <a:lnTo>
                    <a:pt x="111050" y="161748"/>
                  </a:lnTo>
                  <a:lnTo>
                    <a:pt x="112856" y="157260"/>
                  </a:lnTo>
                  <a:lnTo>
                    <a:pt x="115073" y="145756"/>
                  </a:lnTo>
                  <a:lnTo>
                    <a:pt x="122463" y="135193"/>
                  </a:lnTo>
                  <a:lnTo>
                    <a:pt x="123814" y="92156"/>
                  </a:lnTo>
                  <a:lnTo>
                    <a:pt x="120998" y="85761"/>
                  </a:lnTo>
                  <a:lnTo>
                    <a:pt x="117277" y="79391"/>
                  </a:lnTo>
                  <a:lnTo>
                    <a:pt x="114123" y="69855"/>
                  </a:lnTo>
                  <a:lnTo>
                    <a:pt x="97425" y="47037"/>
                  </a:lnTo>
                  <a:lnTo>
                    <a:pt x="95680" y="34809"/>
                  </a:lnTo>
                  <a:lnTo>
                    <a:pt x="94478" y="32731"/>
                  </a:lnTo>
                  <a:lnTo>
                    <a:pt x="92619" y="31346"/>
                  </a:lnTo>
                  <a:lnTo>
                    <a:pt x="90321" y="30422"/>
                  </a:lnTo>
                  <a:lnTo>
                    <a:pt x="88789" y="28748"/>
                  </a:lnTo>
                  <a:lnTo>
                    <a:pt x="87087" y="24066"/>
                  </a:lnTo>
                  <a:lnTo>
                    <a:pt x="85574" y="22394"/>
                  </a:lnTo>
                  <a:lnTo>
                    <a:pt x="81072" y="20536"/>
                  </a:lnTo>
                  <a:lnTo>
                    <a:pt x="79448" y="18982"/>
                  </a:lnTo>
                  <a:lnTo>
                    <a:pt x="77644" y="14434"/>
                  </a:lnTo>
                  <a:lnTo>
                    <a:pt x="76104" y="12798"/>
                  </a:lnTo>
                  <a:lnTo>
                    <a:pt x="67105" y="9653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10" name="SMARTInkShape-2287"/>
            <p:cNvSpPr/>
            <p:nvPr>
              <p:custDataLst>
                <p:tags r:id="rId269"/>
              </p:custDataLst>
            </p:nvPr>
          </p:nvSpPr>
          <p:spPr>
            <a:xfrm>
              <a:off x="1819275" y="2347212"/>
              <a:ext cx="84399" cy="72139"/>
            </a:xfrm>
            <a:custGeom>
              <a:avLst/>
              <a:gdLst/>
              <a:ahLst/>
              <a:cxnLst/>
              <a:rect l="0" t="0" r="0" b="0"/>
              <a:pathLst>
                <a:path w="84399" h="72139">
                  <a:moveTo>
                    <a:pt x="28575" y="53088"/>
                  </a:moveTo>
                  <a:lnTo>
                    <a:pt x="28575" y="53088"/>
                  </a:lnTo>
                  <a:lnTo>
                    <a:pt x="33632" y="53088"/>
                  </a:lnTo>
                  <a:lnTo>
                    <a:pt x="35121" y="54146"/>
                  </a:lnTo>
                  <a:lnTo>
                    <a:pt x="36114" y="55910"/>
                  </a:lnTo>
                  <a:lnTo>
                    <a:pt x="37838" y="62789"/>
                  </a:lnTo>
                  <a:lnTo>
                    <a:pt x="38065" y="70698"/>
                  </a:lnTo>
                  <a:lnTo>
                    <a:pt x="39135" y="71178"/>
                  </a:lnTo>
                  <a:lnTo>
                    <a:pt x="65316" y="72138"/>
                  </a:lnTo>
                  <a:lnTo>
                    <a:pt x="65769" y="71080"/>
                  </a:lnTo>
                  <a:lnTo>
                    <a:pt x="66273" y="67082"/>
                  </a:lnTo>
                  <a:lnTo>
                    <a:pt x="67465" y="65592"/>
                  </a:lnTo>
                  <a:lnTo>
                    <a:pt x="74841" y="63005"/>
                  </a:lnTo>
                  <a:lnTo>
                    <a:pt x="75596" y="59965"/>
                  </a:lnTo>
                  <a:lnTo>
                    <a:pt x="76165" y="48434"/>
                  </a:lnTo>
                  <a:lnTo>
                    <a:pt x="77235" y="46810"/>
                  </a:lnTo>
                  <a:lnTo>
                    <a:pt x="79007" y="45728"/>
                  </a:lnTo>
                  <a:lnTo>
                    <a:pt x="81246" y="45006"/>
                  </a:lnTo>
                  <a:lnTo>
                    <a:pt x="82739" y="43467"/>
                  </a:lnTo>
                  <a:lnTo>
                    <a:pt x="84398" y="38934"/>
                  </a:lnTo>
                  <a:lnTo>
                    <a:pt x="83782" y="36244"/>
                  </a:lnTo>
                  <a:lnTo>
                    <a:pt x="76558" y="25033"/>
                  </a:lnTo>
                  <a:lnTo>
                    <a:pt x="76232" y="16357"/>
                  </a:lnTo>
                  <a:lnTo>
                    <a:pt x="68002" y="6907"/>
                  </a:lnTo>
                  <a:lnTo>
                    <a:pt x="62012" y="5891"/>
                  </a:lnTo>
                  <a:lnTo>
                    <a:pt x="53534" y="5590"/>
                  </a:lnTo>
                  <a:lnTo>
                    <a:pt x="51564" y="4489"/>
                  </a:lnTo>
                  <a:lnTo>
                    <a:pt x="50251" y="2697"/>
                  </a:lnTo>
                  <a:lnTo>
                    <a:pt x="49376" y="444"/>
                  </a:lnTo>
                  <a:lnTo>
                    <a:pt x="47734" y="0"/>
                  </a:lnTo>
                  <a:lnTo>
                    <a:pt x="30337" y="5188"/>
                  </a:lnTo>
                  <a:lnTo>
                    <a:pt x="20529" y="5439"/>
                  </a:lnTo>
                  <a:lnTo>
                    <a:pt x="10979" y="13662"/>
                  </a:lnTo>
                  <a:lnTo>
                    <a:pt x="4900" y="14595"/>
                  </a:lnTo>
                  <a:lnTo>
                    <a:pt x="3266" y="15784"/>
                  </a:lnTo>
                  <a:lnTo>
                    <a:pt x="2178" y="17636"/>
                  </a:lnTo>
                  <a:lnTo>
                    <a:pt x="0" y="2451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11" name="SMARTInkShape-2288"/>
            <p:cNvSpPr/>
            <p:nvPr>
              <p:custDataLst>
                <p:tags r:id="rId270"/>
              </p:custDataLst>
            </p:nvPr>
          </p:nvSpPr>
          <p:spPr>
            <a:xfrm>
              <a:off x="1809750" y="2076450"/>
              <a:ext cx="152401" cy="190501"/>
            </a:xfrm>
            <a:custGeom>
              <a:avLst/>
              <a:gdLst/>
              <a:ahLst/>
              <a:cxnLst/>
              <a:rect l="0" t="0" r="0" b="0"/>
              <a:pathLst>
                <a:path w="152401" h="190501">
                  <a:moveTo>
                    <a:pt x="28575" y="47625"/>
                  </a:moveTo>
                  <a:lnTo>
                    <a:pt x="28575" y="47625"/>
                  </a:lnTo>
                  <a:lnTo>
                    <a:pt x="10883" y="47625"/>
                  </a:lnTo>
                  <a:lnTo>
                    <a:pt x="10431" y="46567"/>
                  </a:lnTo>
                  <a:lnTo>
                    <a:pt x="9644" y="39424"/>
                  </a:lnTo>
                  <a:lnTo>
                    <a:pt x="6756" y="38689"/>
                  </a:lnTo>
                  <a:lnTo>
                    <a:pt x="1334" y="38216"/>
                  </a:lnTo>
                  <a:lnTo>
                    <a:pt x="593" y="35329"/>
                  </a:lnTo>
                  <a:lnTo>
                    <a:pt x="0" y="14113"/>
                  </a:lnTo>
                  <a:lnTo>
                    <a:pt x="1058" y="12584"/>
                  </a:lnTo>
                  <a:lnTo>
                    <a:pt x="2822" y="11564"/>
                  </a:lnTo>
                  <a:lnTo>
                    <a:pt x="8201" y="9928"/>
                  </a:lnTo>
                  <a:lnTo>
                    <a:pt x="8936" y="6882"/>
                  </a:lnTo>
                  <a:lnTo>
                    <a:pt x="9490" y="403"/>
                  </a:lnTo>
                  <a:lnTo>
                    <a:pt x="28173" y="0"/>
                  </a:lnTo>
                  <a:lnTo>
                    <a:pt x="37698" y="9133"/>
                  </a:lnTo>
                  <a:lnTo>
                    <a:pt x="46266" y="9491"/>
                  </a:lnTo>
                  <a:lnTo>
                    <a:pt x="46719" y="10560"/>
                  </a:lnTo>
                  <a:lnTo>
                    <a:pt x="47506" y="17723"/>
                  </a:lnTo>
                  <a:lnTo>
                    <a:pt x="50394" y="18460"/>
                  </a:lnTo>
                  <a:lnTo>
                    <a:pt x="52646" y="18657"/>
                  </a:lnTo>
                  <a:lnTo>
                    <a:pt x="54148" y="19846"/>
                  </a:lnTo>
                  <a:lnTo>
                    <a:pt x="57033" y="28173"/>
                  </a:lnTo>
                  <a:lnTo>
                    <a:pt x="57115" y="33512"/>
                  </a:lnTo>
                  <a:lnTo>
                    <a:pt x="58185" y="35041"/>
                  </a:lnTo>
                  <a:lnTo>
                    <a:pt x="59957" y="36061"/>
                  </a:lnTo>
                  <a:lnTo>
                    <a:pt x="65348" y="37697"/>
                  </a:lnTo>
                  <a:lnTo>
                    <a:pt x="66085" y="40743"/>
                  </a:lnTo>
                  <a:lnTo>
                    <a:pt x="66675" y="76200"/>
                  </a:lnTo>
                  <a:lnTo>
                    <a:pt x="66675" y="66675"/>
                  </a:lnTo>
                  <a:lnTo>
                    <a:pt x="66675" y="90665"/>
                  </a:lnTo>
                  <a:lnTo>
                    <a:pt x="69497" y="96034"/>
                  </a:lnTo>
                  <a:lnTo>
                    <a:pt x="74876" y="103049"/>
                  </a:lnTo>
                  <a:lnTo>
                    <a:pt x="76084" y="112824"/>
                  </a:lnTo>
                  <a:lnTo>
                    <a:pt x="82723" y="121613"/>
                  </a:lnTo>
                  <a:lnTo>
                    <a:pt x="85329" y="131595"/>
                  </a:lnTo>
                  <a:lnTo>
                    <a:pt x="92193" y="140608"/>
                  </a:lnTo>
                  <a:lnTo>
                    <a:pt x="94344" y="149494"/>
                  </a:lnTo>
                  <a:lnTo>
                    <a:pt x="95131" y="160079"/>
                  </a:lnTo>
                  <a:lnTo>
                    <a:pt x="103441" y="169964"/>
                  </a:lnTo>
                  <a:lnTo>
                    <a:pt x="105570" y="178761"/>
                  </a:lnTo>
                  <a:lnTo>
                    <a:pt x="113898" y="189980"/>
                  </a:lnTo>
                  <a:lnTo>
                    <a:pt x="141541" y="190500"/>
                  </a:lnTo>
                  <a:lnTo>
                    <a:pt x="152400" y="1809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12" name="SMARTInkShape-2289"/>
            <p:cNvSpPr/>
            <p:nvPr>
              <p:custDataLst>
                <p:tags r:id="rId271"/>
              </p:custDataLst>
            </p:nvPr>
          </p:nvSpPr>
          <p:spPr>
            <a:xfrm>
              <a:off x="1971676" y="2324100"/>
              <a:ext cx="19050" cy="47626"/>
            </a:xfrm>
            <a:custGeom>
              <a:avLst/>
              <a:gdLst/>
              <a:ahLst/>
              <a:cxnLst/>
              <a:rect l="0" t="0" r="0" b="0"/>
              <a:pathLst>
                <a:path w="19050" h="47626">
                  <a:moveTo>
                    <a:pt x="19049" y="47625"/>
                  </a:moveTo>
                  <a:lnTo>
                    <a:pt x="19049" y="47625"/>
                  </a:lnTo>
                  <a:lnTo>
                    <a:pt x="19049" y="39424"/>
                  </a:lnTo>
                  <a:lnTo>
                    <a:pt x="17991" y="38983"/>
                  </a:lnTo>
                  <a:lnTo>
                    <a:pt x="10848" y="38216"/>
                  </a:lnTo>
                  <a:lnTo>
                    <a:pt x="10113" y="35329"/>
                  </a:lnTo>
                  <a:lnTo>
                    <a:pt x="9525" y="19177"/>
                  </a:lnTo>
                  <a:lnTo>
                    <a:pt x="0" y="19050"/>
                  </a:lnTo>
                  <a:lnTo>
                    <a:pt x="9408" y="9641"/>
                  </a:lnTo>
                  <a:lnTo>
                    <a:pt x="9524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13" name="SMARTInkShape-2290"/>
            <p:cNvSpPr/>
            <p:nvPr>
              <p:custDataLst>
                <p:tags r:id="rId272"/>
              </p:custDataLst>
            </p:nvPr>
          </p:nvSpPr>
          <p:spPr>
            <a:xfrm>
              <a:off x="1514475" y="2228850"/>
              <a:ext cx="133351" cy="123826"/>
            </a:xfrm>
            <a:custGeom>
              <a:avLst/>
              <a:gdLst/>
              <a:ahLst/>
              <a:cxnLst/>
              <a:rect l="0" t="0" r="0" b="0"/>
              <a:pathLst>
                <a:path w="133351" h="123826">
                  <a:moveTo>
                    <a:pt x="0" y="123825"/>
                  </a:moveTo>
                  <a:lnTo>
                    <a:pt x="0" y="123825"/>
                  </a:lnTo>
                  <a:lnTo>
                    <a:pt x="5057" y="123825"/>
                  </a:lnTo>
                  <a:lnTo>
                    <a:pt x="6546" y="122767"/>
                  </a:lnTo>
                  <a:lnTo>
                    <a:pt x="7539" y="121003"/>
                  </a:lnTo>
                  <a:lnTo>
                    <a:pt x="9263" y="114124"/>
                  </a:lnTo>
                  <a:lnTo>
                    <a:pt x="9408" y="109636"/>
                  </a:lnTo>
                  <a:lnTo>
                    <a:pt x="10506" y="108016"/>
                  </a:lnTo>
                  <a:lnTo>
                    <a:pt x="12295" y="106935"/>
                  </a:lnTo>
                  <a:lnTo>
                    <a:pt x="14547" y="106215"/>
                  </a:lnTo>
                  <a:lnTo>
                    <a:pt x="16048" y="104677"/>
                  </a:lnTo>
                  <a:lnTo>
                    <a:pt x="21279" y="94603"/>
                  </a:lnTo>
                  <a:lnTo>
                    <a:pt x="23711" y="91644"/>
                  </a:lnTo>
                  <a:lnTo>
                    <a:pt x="29235" y="88356"/>
                  </a:lnTo>
                  <a:lnTo>
                    <a:pt x="35218" y="85836"/>
                  </a:lnTo>
                  <a:lnTo>
                    <a:pt x="50838" y="72621"/>
                  </a:lnTo>
                  <a:lnTo>
                    <a:pt x="54345" y="66495"/>
                  </a:lnTo>
                  <a:lnTo>
                    <a:pt x="55280" y="63380"/>
                  </a:lnTo>
                  <a:lnTo>
                    <a:pt x="56962" y="61303"/>
                  </a:lnTo>
                  <a:lnTo>
                    <a:pt x="76375" y="49854"/>
                  </a:lnTo>
                  <a:lnTo>
                    <a:pt x="79491" y="49111"/>
                  </a:lnTo>
                  <a:lnTo>
                    <a:pt x="81569" y="47557"/>
                  </a:lnTo>
                  <a:lnTo>
                    <a:pt x="82955" y="45463"/>
                  </a:lnTo>
                  <a:lnTo>
                    <a:pt x="85552" y="40314"/>
                  </a:lnTo>
                  <a:lnTo>
                    <a:pt x="90234" y="34498"/>
                  </a:lnTo>
                  <a:lnTo>
                    <a:pt x="95843" y="31207"/>
                  </a:lnTo>
                  <a:lnTo>
                    <a:pt x="101864" y="28687"/>
                  </a:lnTo>
                  <a:lnTo>
                    <a:pt x="121539" y="12796"/>
                  </a:lnTo>
                  <a:lnTo>
                    <a:pt x="127396" y="10979"/>
                  </a:lnTo>
                  <a:lnTo>
                    <a:pt x="129380" y="9436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14" name="SMARTInkShape-2291"/>
            <p:cNvSpPr/>
            <p:nvPr>
              <p:custDataLst>
                <p:tags r:id="rId273"/>
              </p:custDataLst>
            </p:nvPr>
          </p:nvSpPr>
          <p:spPr>
            <a:xfrm>
              <a:off x="1609725" y="2181225"/>
              <a:ext cx="76201" cy="76201"/>
            </a:xfrm>
            <a:custGeom>
              <a:avLst/>
              <a:gdLst/>
              <a:ahLst/>
              <a:cxnLst/>
              <a:rect l="0" t="0" r="0" b="0"/>
              <a:pathLst>
                <a:path w="76201" h="76201">
                  <a:moveTo>
                    <a:pt x="0" y="19050"/>
                  </a:moveTo>
                  <a:lnTo>
                    <a:pt x="0" y="19050"/>
                  </a:lnTo>
                  <a:lnTo>
                    <a:pt x="0" y="10849"/>
                  </a:lnTo>
                  <a:lnTo>
                    <a:pt x="1058" y="10408"/>
                  </a:lnTo>
                  <a:lnTo>
                    <a:pt x="14465" y="9535"/>
                  </a:lnTo>
                  <a:lnTo>
                    <a:pt x="15993" y="8474"/>
                  </a:lnTo>
                  <a:lnTo>
                    <a:pt x="17012" y="6707"/>
                  </a:lnTo>
                  <a:lnTo>
                    <a:pt x="17692" y="4472"/>
                  </a:lnTo>
                  <a:lnTo>
                    <a:pt x="19203" y="2981"/>
                  </a:lnTo>
                  <a:lnTo>
                    <a:pt x="23703" y="1325"/>
                  </a:lnTo>
                  <a:lnTo>
                    <a:pt x="65313" y="0"/>
                  </a:lnTo>
                  <a:lnTo>
                    <a:pt x="65767" y="1058"/>
                  </a:lnTo>
                  <a:lnTo>
                    <a:pt x="66555" y="8201"/>
                  </a:lnTo>
                  <a:lnTo>
                    <a:pt x="69444" y="8937"/>
                  </a:lnTo>
                  <a:lnTo>
                    <a:pt x="74865" y="9409"/>
                  </a:lnTo>
                  <a:lnTo>
                    <a:pt x="75607" y="12296"/>
                  </a:lnTo>
                  <a:lnTo>
                    <a:pt x="76200" y="55303"/>
                  </a:lnTo>
                  <a:lnTo>
                    <a:pt x="76200" y="762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816" name="SMARTInkShape-2292"/>
          <p:cNvSpPr/>
          <p:nvPr>
            <p:custDataLst>
              <p:tags r:id="rId9"/>
            </p:custDataLst>
          </p:nvPr>
        </p:nvSpPr>
        <p:spPr>
          <a:xfrm>
            <a:off x="4572000" y="1333500"/>
            <a:ext cx="257176" cy="238126"/>
          </a:xfrm>
          <a:custGeom>
            <a:avLst/>
            <a:gdLst/>
            <a:ahLst/>
            <a:cxnLst/>
            <a:rect l="0" t="0" r="0" b="0"/>
            <a:pathLst>
              <a:path w="257176" h="238126">
                <a:moveTo>
                  <a:pt x="66675" y="19050"/>
                </a:moveTo>
                <a:lnTo>
                  <a:pt x="66675" y="19050"/>
                </a:lnTo>
                <a:lnTo>
                  <a:pt x="61619" y="19050"/>
                </a:lnTo>
                <a:lnTo>
                  <a:pt x="60130" y="17992"/>
                </a:lnTo>
                <a:lnTo>
                  <a:pt x="59136" y="16228"/>
                </a:lnTo>
                <a:lnTo>
                  <a:pt x="57543" y="10849"/>
                </a:lnTo>
                <a:lnTo>
                  <a:pt x="54502" y="12936"/>
                </a:lnTo>
                <a:lnTo>
                  <a:pt x="47636" y="19041"/>
                </a:lnTo>
                <a:lnTo>
                  <a:pt x="42572" y="19047"/>
                </a:lnTo>
                <a:lnTo>
                  <a:pt x="41081" y="20107"/>
                </a:lnTo>
                <a:lnTo>
                  <a:pt x="40087" y="21871"/>
                </a:lnTo>
                <a:lnTo>
                  <a:pt x="38493" y="27251"/>
                </a:lnTo>
                <a:lnTo>
                  <a:pt x="35452" y="27986"/>
                </a:lnTo>
                <a:lnTo>
                  <a:pt x="29933" y="28459"/>
                </a:lnTo>
                <a:lnTo>
                  <a:pt x="29482" y="29556"/>
                </a:lnTo>
                <a:lnTo>
                  <a:pt x="28977" y="33597"/>
                </a:lnTo>
                <a:lnTo>
                  <a:pt x="27786" y="35098"/>
                </a:lnTo>
                <a:lnTo>
                  <a:pt x="23637" y="36766"/>
                </a:lnTo>
                <a:lnTo>
                  <a:pt x="22109" y="38269"/>
                </a:lnTo>
                <a:lnTo>
                  <a:pt x="20408" y="42761"/>
                </a:lnTo>
                <a:lnTo>
                  <a:pt x="18898" y="44382"/>
                </a:lnTo>
                <a:lnTo>
                  <a:pt x="10968" y="47198"/>
                </a:lnTo>
                <a:lnTo>
                  <a:pt x="10167" y="50257"/>
                </a:lnTo>
                <a:lnTo>
                  <a:pt x="9652" y="55788"/>
                </a:lnTo>
                <a:lnTo>
                  <a:pt x="1335" y="65231"/>
                </a:lnTo>
                <a:lnTo>
                  <a:pt x="117" y="74749"/>
                </a:lnTo>
                <a:lnTo>
                  <a:pt x="0" y="122347"/>
                </a:lnTo>
                <a:lnTo>
                  <a:pt x="0" y="150646"/>
                </a:lnTo>
                <a:lnTo>
                  <a:pt x="8201" y="160447"/>
                </a:lnTo>
                <a:lnTo>
                  <a:pt x="9409" y="169996"/>
                </a:lnTo>
                <a:lnTo>
                  <a:pt x="9491" y="176076"/>
                </a:lnTo>
                <a:lnTo>
                  <a:pt x="10561" y="177709"/>
                </a:lnTo>
                <a:lnTo>
                  <a:pt x="12332" y="178798"/>
                </a:lnTo>
                <a:lnTo>
                  <a:pt x="14571" y="179523"/>
                </a:lnTo>
                <a:lnTo>
                  <a:pt x="16064" y="181066"/>
                </a:lnTo>
                <a:lnTo>
                  <a:pt x="19846" y="190591"/>
                </a:lnTo>
                <a:lnTo>
                  <a:pt x="46263" y="217713"/>
                </a:lnTo>
                <a:lnTo>
                  <a:pt x="55706" y="218955"/>
                </a:lnTo>
                <a:lnTo>
                  <a:pt x="56187" y="220054"/>
                </a:lnTo>
                <a:lnTo>
                  <a:pt x="56722" y="224096"/>
                </a:lnTo>
                <a:lnTo>
                  <a:pt x="57923" y="225597"/>
                </a:lnTo>
                <a:lnTo>
                  <a:pt x="65313" y="228205"/>
                </a:lnTo>
                <a:lnTo>
                  <a:pt x="80829" y="228590"/>
                </a:lnTo>
                <a:lnTo>
                  <a:pt x="86371" y="231418"/>
                </a:lnTo>
                <a:lnTo>
                  <a:pt x="93496" y="236800"/>
                </a:lnTo>
                <a:lnTo>
                  <a:pt x="103297" y="238009"/>
                </a:lnTo>
                <a:lnTo>
                  <a:pt x="128451" y="238125"/>
                </a:lnTo>
                <a:lnTo>
                  <a:pt x="130084" y="237067"/>
                </a:lnTo>
                <a:lnTo>
                  <a:pt x="131173" y="235302"/>
                </a:lnTo>
                <a:lnTo>
                  <a:pt x="131899" y="233068"/>
                </a:lnTo>
                <a:lnTo>
                  <a:pt x="133441" y="231579"/>
                </a:lnTo>
                <a:lnTo>
                  <a:pt x="141424" y="228993"/>
                </a:lnTo>
                <a:lnTo>
                  <a:pt x="166551" y="228601"/>
                </a:lnTo>
                <a:lnTo>
                  <a:pt x="168184" y="227542"/>
                </a:lnTo>
                <a:lnTo>
                  <a:pt x="169273" y="225778"/>
                </a:lnTo>
                <a:lnTo>
                  <a:pt x="169999" y="223544"/>
                </a:lnTo>
                <a:lnTo>
                  <a:pt x="171541" y="222054"/>
                </a:lnTo>
                <a:lnTo>
                  <a:pt x="179524" y="219468"/>
                </a:lnTo>
                <a:lnTo>
                  <a:pt x="185601" y="219191"/>
                </a:lnTo>
                <a:lnTo>
                  <a:pt x="187234" y="218094"/>
                </a:lnTo>
                <a:lnTo>
                  <a:pt x="188323" y="216305"/>
                </a:lnTo>
                <a:lnTo>
                  <a:pt x="189049" y="214053"/>
                </a:lnTo>
                <a:lnTo>
                  <a:pt x="190591" y="212552"/>
                </a:lnTo>
                <a:lnTo>
                  <a:pt x="198574" y="209945"/>
                </a:lnTo>
                <a:lnTo>
                  <a:pt x="214176" y="209560"/>
                </a:lnTo>
                <a:lnTo>
                  <a:pt x="215809" y="208499"/>
                </a:lnTo>
                <a:lnTo>
                  <a:pt x="216898" y="206732"/>
                </a:lnTo>
                <a:lnTo>
                  <a:pt x="217624" y="204497"/>
                </a:lnTo>
                <a:lnTo>
                  <a:pt x="219166" y="203006"/>
                </a:lnTo>
                <a:lnTo>
                  <a:pt x="227149" y="200418"/>
                </a:lnTo>
                <a:lnTo>
                  <a:pt x="227955" y="197377"/>
                </a:lnTo>
                <a:lnTo>
                  <a:pt x="228170" y="195085"/>
                </a:lnTo>
                <a:lnTo>
                  <a:pt x="229372" y="193557"/>
                </a:lnTo>
                <a:lnTo>
                  <a:pt x="233530" y="191858"/>
                </a:lnTo>
                <a:lnTo>
                  <a:pt x="235060" y="190347"/>
                </a:lnTo>
                <a:lnTo>
                  <a:pt x="237721" y="182418"/>
                </a:lnTo>
                <a:lnTo>
                  <a:pt x="240768" y="181616"/>
                </a:lnTo>
                <a:lnTo>
                  <a:pt x="243062" y="181403"/>
                </a:lnTo>
                <a:lnTo>
                  <a:pt x="244591" y="180202"/>
                </a:lnTo>
                <a:lnTo>
                  <a:pt x="248439" y="171299"/>
                </a:lnTo>
                <a:lnTo>
                  <a:pt x="255817" y="163369"/>
                </a:lnTo>
                <a:lnTo>
                  <a:pt x="257056" y="153851"/>
                </a:lnTo>
                <a:lnTo>
                  <a:pt x="257175" y="106229"/>
                </a:lnTo>
                <a:lnTo>
                  <a:pt x="257175" y="96702"/>
                </a:lnTo>
                <a:lnTo>
                  <a:pt x="248043" y="86155"/>
                </a:lnTo>
                <a:lnTo>
                  <a:pt x="247766" y="80796"/>
                </a:lnTo>
                <a:lnTo>
                  <a:pt x="246669" y="79264"/>
                </a:lnTo>
                <a:lnTo>
                  <a:pt x="244879" y="78243"/>
                </a:lnTo>
                <a:lnTo>
                  <a:pt x="242627" y="77562"/>
                </a:lnTo>
                <a:lnTo>
                  <a:pt x="241126" y="76049"/>
                </a:lnTo>
                <a:lnTo>
                  <a:pt x="238520" y="68119"/>
                </a:lnTo>
                <a:lnTo>
                  <a:pt x="238159" y="58601"/>
                </a:lnTo>
                <a:lnTo>
                  <a:pt x="237089" y="58117"/>
                </a:lnTo>
                <a:lnTo>
                  <a:pt x="233079" y="57580"/>
                </a:lnTo>
                <a:lnTo>
                  <a:pt x="231586" y="56378"/>
                </a:lnTo>
                <a:lnTo>
                  <a:pt x="229927" y="52221"/>
                </a:lnTo>
                <a:lnTo>
                  <a:pt x="228426" y="50689"/>
                </a:lnTo>
                <a:lnTo>
                  <a:pt x="223937" y="48987"/>
                </a:lnTo>
                <a:lnTo>
                  <a:pt x="222316" y="47474"/>
                </a:lnTo>
                <a:lnTo>
                  <a:pt x="220515" y="42972"/>
                </a:lnTo>
                <a:lnTo>
                  <a:pt x="218977" y="41348"/>
                </a:lnTo>
                <a:lnTo>
                  <a:pt x="214445" y="39544"/>
                </a:lnTo>
                <a:lnTo>
                  <a:pt x="212813" y="38004"/>
                </a:lnTo>
                <a:lnTo>
                  <a:pt x="209980" y="30026"/>
                </a:lnTo>
                <a:lnTo>
                  <a:pt x="206919" y="29220"/>
                </a:lnTo>
                <a:lnTo>
                  <a:pt x="204620" y="29005"/>
                </a:lnTo>
                <a:lnTo>
                  <a:pt x="203090" y="27803"/>
                </a:lnTo>
                <a:lnTo>
                  <a:pt x="201387" y="23646"/>
                </a:lnTo>
                <a:lnTo>
                  <a:pt x="199875" y="22114"/>
                </a:lnTo>
                <a:lnTo>
                  <a:pt x="190405" y="18261"/>
                </a:lnTo>
                <a:lnTo>
                  <a:pt x="182426" y="10884"/>
                </a:lnTo>
                <a:lnTo>
                  <a:pt x="172901" y="9644"/>
                </a:lnTo>
                <a:lnTo>
                  <a:pt x="163376" y="1335"/>
                </a:lnTo>
                <a:lnTo>
                  <a:pt x="153851" y="117"/>
                </a:lnTo>
                <a:lnTo>
                  <a:pt x="115751" y="0"/>
                </a:lnTo>
                <a:lnTo>
                  <a:pt x="105205" y="9133"/>
                </a:lnTo>
                <a:lnTo>
                  <a:pt x="95654" y="9515"/>
                </a:lnTo>
                <a:lnTo>
                  <a:pt x="87085" y="17725"/>
                </a:lnTo>
                <a:lnTo>
                  <a:pt x="81071" y="18657"/>
                </a:lnTo>
                <a:lnTo>
                  <a:pt x="79447" y="19847"/>
                </a:lnTo>
                <a:lnTo>
                  <a:pt x="78365" y="21698"/>
                </a:lnTo>
                <a:lnTo>
                  <a:pt x="77643" y="23990"/>
                </a:lnTo>
                <a:lnTo>
                  <a:pt x="76104" y="25518"/>
                </a:lnTo>
                <a:lnTo>
                  <a:pt x="66584" y="29365"/>
                </a:lnTo>
                <a:lnTo>
                  <a:pt x="58601" y="36741"/>
                </a:lnTo>
                <a:lnTo>
                  <a:pt x="52524" y="37697"/>
                </a:lnTo>
                <a:lnTo>
                  <a:pt x="50891" y="38890"/>
                </a:lnTo>
                <a:lnTo>
                  <a:pt x="49802" y="40743"/>
                </a:lnTo>
                <a:lnTo>
                  <a:pt x="48055" y="46266"/>
                </a:lnTo>
                <a:lnTo>
                  <a:pt x="44994" y="47021"/>
                </a:lnTo>
                <a:lnTo>
                  <a:pt x="42695" y="47222"/>
                </a:lnTo>
                <a:lnTo>
                  <a:pt x="41165" y="48415"/>
                </a:lnTo>
                <a:lnTo>
                  <a:pt x="39462" y="52562"/>
                </a:lnTo>
                <a:lnTo>
                  <a:pt x="37950" y="54092"/>
                </a:lnTo>
                <a:lnTo>
                  <a:pt x="28480" y="57940"/>
                </a:lnTo>
                <a:lnTo>
                  <a:pt x="20501" y="65316"/>
                </a:lnTo>
                <a:lnTo>
                  <a:pt x="19480" y="71329"/>
                </a:lnTo>
                <a:lnTo>
                  <a:pt x="18278" y="72952"/>
                </a:lnTo>
                <a:lnTo>
                  <a:pt x="8736" y="77174"/>
                </a:lnTo>
                <a:lnTo>
                  <a:pt x="403" y="85329"/>
                </a:lnTo>
                <a:lnTo>
                  <a:pt x="0" y="119206"/>
                </a:lnTo>
                <a:lnTo>
                  <a:pt x="1058" y="120746"/>
                </a:lnTo>
                <a:lnTo>
                  <a:pt x="2822" y="121772"/>
                </a:lnTo>
                <a:lnTo>
                  <a:pt x="5056" y="122456"/>
                </a:lnTo>
                <a:lnTo>
                  <a:pt x="6545" y="123971"/>
                </a:lnTo>
                <a:lnTo>
                  <a:pt x="11759" y="134006"/>
                </a:lnTo>
                <a:lnTo>
                  <a:pt x="19050" y="142875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821" name="SMARTInkShape-Group517"/>
          <p:cNvGrpSpPr/>
          <p:nvPr/>
        </p:nvGrpSpPr>
        <p:grpSpPr>
          <a:xfrm>
            <a:off x="4819650" y="1533656"/>
            <a:ext cx="419090" cy="361389"/>
            <a:chOff x="4819650" y="1533656"/>
            <a:chExt cx="419090" cy="361389"/>
          </a:xfrm>
        </p:grpSpPr>
        <p:sp>
          <p:nvSpPr>
            <p:cNvPr id="25817" name="SMARTInkShape-2293"/>
            <p:cNvSpPr/>
            <p:nvPr>
              <p:custDataLst>
                <p:tags r:id="rId264"/>
              </p:custDataLst>
            </p:nvPr>
          </p:nvSpPr>
          <p:spPr>
            <a:xfrm>
              <a:off x="5021033" y="1695450"/>
              <a:ext cx="103418" cy="57031"/>
            </a:xfrm>
            <a:custGeom>
              <a:avLst/>
              <a:gdLst/>
              <a:ahLst/>
              <a:cxnLst/>
              <a:rect l="0" t="0" r="0" b="0"/>
              <a:pathLst>
                <a:path w="103418" h="57031">
                  <a:moveTo>
                    <a:pt x="17692" y="28575"/>
                  </a:moveTo>
                  <a:lnTo>
                    <a:pt x="17692" y="28575"/>
                  </a:lnTo>
                  <a:lnTo>
                    <a:pt x="12636" y="28575"/>
                  </a:lnTo>
                  <a:lnTo>
                    <a:pt x="11147" y="29633"/>
                  </a:lnTo>
                  <a:lnTo>
                    <a:pt x="10153" y="31397"/>
                  </a:lnTo>
                  <a:lnTo>
                    <a:pt x="8560" y="41833"/>
                  </a:lnTo>
                  <a:lnTo>
                    <a:pt x="7371" y="43763"/>
                  </a:lnTo>
                  <a:lnTo>
                    <a:pt x="5519" y="45051"/>
                  </a:lnTo>
                  <a:lnTo>
                    <a:pt x="0" y="47117"/>
                  </a:lnTo>
                  <a:lnTo>
                    <a:pt x="2068" y="50221"/>
                  </a:lnTo>
                  <a:lnTo>
                    <a:pt x="7810" y="56744"/>
                  </a:lnTo>
                  <a:lnTo>
                    <a:pt x="13117" y="57030"/>
                  </a:lnTo>
                  <a:lnTo>
                    <a:pt x="14642" y="56012"/>
                  </a:lnTo>
                  <a:lnTo>
                    <a:pt x="15658" y="54274"/>
                  </a:lnTo>
                  <a:lnTo>
                    <a:pt x="17290" y="48938"/>
                  </a:lnTo>
                  <a:lnTo>
                    <a:pt x="20335" y="48209"/>
                  </a:lnTo>
                  <a:lnTo>
                    <a:pt x="22630" y="48014"/>
                  </a:lnTo>
                  <a:lnTo>
                    <a:pt x="24158" y="46826"/>
                  </a:lnTo>
                  <a:lnTo>
                    <a:pt x="25859" y="42684"/>
                  </a:lnTo>
                  <a:lnTo>
                    <a:pt x="27369" y="41156"/>
                  </a:lnTo>
                  <a:lnTo>
                    <a:pt x="36838" y="37310"/>
                  </a:lnTo>
                  <a:lnTo>
                    <a:pt x="44061" y="31634"/>
                  </a:lnTo>
                  <a:lnTo>
                    <a:pt x="54038" y="28978"/>
                  </a:lnTo>
                  <a:lnTo>
                    <a:pt x="60328" y="28694"/>
                  </a:lnTo>
                  <a:lnTo>
                    <a:pt x="65922" y="25806"/>
                  </a:lnTo>
                  <a:lnTo>
                    <a:pt x="73080" y="20385"/>
                  </a:lnTo>
                  <a:lnTo>
                    <a:pt x="82099" y="18255"/>
                  </a:lnTo>
                  <a:lnTo>
                    <a:pt x="87945" y="14111"/>
                  </a:lnTo>
                  <a:lnTo>
                    <a:pt x="91249" y="8741"/>
                  </a:lnTo>
                  <a:lnTo>
                    <a:pt x="92129" y="5827"/>
                  </a:lnTo>
                  <a:lnTo>
                    <a:pt x="93775" y="3885"/>
                  </a:lnTo>
                  <a:lnTo>
                    <a:pt x="103417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18" name="SMARTInkShape-2294"/>
            <p:cNvSpPr/>
            <p:nvPr>
              <p:custDataLst>
                <p:tags r:id="rId265"/>
              </p:custDataLst>
            </p:nvPr>
          </p:nvSpPr>
          <p:spPr>
            <a:xfrm>
              <a:off x="4819650" y="1638300"/>
              <a:ext cx="123826" cy="256745"/>
            </a:xfrm>
            <a:custGeom>
              <a:avLst/>
              <a:gdLst/>
              <a:ahLst/>
              <a:cxnLst/>
              <a:rect l="0" t="0" r="0" b="0"/>
              <a:pathLst>
                <a:path w="123826" h="256745">
                  <a:moveTo>
                    <a:pt x="19050" y="152400"/>
                  </a:moveTo>
                  <a:lnTo>
                    <a:pt x="19050" y="152400"/>
                  </a:lnTo>
                  <a:lnTo>
                    <a:pt x="9641" y="152400"/>
                  </a:lnTo>
                  <a:lnTo>
                    <a:pt x="9559" y="147344"/>
                  </a:lnTo>
                  <a:lnTo>
                    <a:pt x="8489" y="145854"/>
                  </a:lnTo>
                  <a:lnTo>
                    <a:pt x="1327" y="143267"/>
                  </a:lnTo>
                  <a:lnTo>
                    <a:pt x="589" y="140227"/>
                  </a:lnTo>
                  <a:lnTo>
                    <a:pt x="0" y="95770"/>
                  </a:lnTo>
                  <a:lnTo>
                    <a:pt x="9525" y="85726"/>
                  </a:lnTo>
                  <a:lnTo>
                    <a:pt x="17726" y="93926"/>
                  </a:lnTo>
                  <a:lnTo>
                    <a:pt x="19846" y="102593"/>
                  </a:lnTo>
                  <a:lnTo>
                    <a:pt x="25519" y="111419"/>
                  </a:lnTo>
                  <a:lnTo>
                    <a:pt x="27972" y="123883"/>
                  </a:lnTo>
                  <a:lnTo>
                    <a:pt x="28173" y="127039"/>
                  </a:lnTo>
                  <a:lnTo>
                    <a:pt x="31218" y="133367"/>
                  </a:lnTo>
                  <a:lnTo>
                    <a:pt x="33513" y="136536"/>
                  </a:lnTo>
                  <a:lnTo>
                    <a:pt x="36742" y="151110"/>
                  </a:lnTo>
                  <a:lnTo>
                    <a:pt x="38889" y="167393"/>
                  </a:lnTo>
                  <a:lnTo>
                    <a:pt x="44566" y="178597"/>
                  </a:lnTo>
                  <a:lnTo>
                    <a:pt x="47777" y="193794"/>
                  </a:lnTo>
                  <a:lnTo>
                    <a:pt x="54985" y="208946"/>
                  </a:lnTo>
                  <a:lnTo>
                    <a:pt x="55707" y="212323"/>
                  </a:lnTo>
                  <a:lnTo>
                    <a:pt x="66766" y="233868"/>
                  </a:lnTo>
                  <a:lnTo>
                    <a:pt x="68852" y="235287"/>
                  </a:lnTo>
                  <a:lnTo>
                    <a:pt x="71301" y="236233"/>
                  </a:lnTo>
                  <a:lnTo>
                    <a:pt x="72934" y="237922"/>
                  </a:lnTo>
                  <a:lnTo>
                    <a:pt x="74749" y="242621"/>
                  </a:lnTo>
                  <a:lnTo>
                    <a:pt x="76291" y="244297"/>
                  </a:lnTo>
                  <a:lnTo>
                    <a:pt x="80826" y="246160"/>
                  </a:lnTo>
                  <a:lnTo>
                    <a:pt x="82459" y="247715"/>
                  </a:lnTo>
                  <a:lnTo>
                    <a:pt x="85295" y="255720"/>
                  </a:lnTo>
                  <a:lnTo>
                    <a:pt x="88356" y="256528"/>
                  </a:lnTo>
                  <a:lnTo>
                    <a:pt x="90655" y="256744"/>
                  </a:lnTo>
                  <a:lnTo>
                    <a:pt x="92185" y="255829"/>
                  </a:lnTo>
                  <a:lnTo>
                    <a:pt x="93207" y="254161"/>
                  </a:lnTo>
                  <a:lnTo>
                    <a:pt x="94846" y="248936"/>
                  </a:lnTo>
                  <a:lnTo>
                    <a:pt x="111053" y="230805"/>
                  </a:lnTo>
                  <a:lnTo>
                    <a:pt x="113338" y="221962"/>
                  </a:lnTo>
                  <a:lnTo>
                    <a:pt x="115275" y="202117"/>
                  </a:lnTo>
                  <a:lnTo>
                    <a:pt x="122490" y="179121"/>
                  </a:lnTo>
                  <a:lnTo>
                    <a:pt x="123430" y="168666"/>
                  </a:lnTo>
                  <a:lnTo>
                    <a:pt x="120828" y="162099"/>
                  </a:lnTo>
                  <a:lnTo>
                    <a:pt x="117201" y="155652"/>
                  </a:lnTo>
                  <a:lnTo>
                    <a:pt x="114683" y="144767"/>
                  </a:lnTo>
                  <a:lnTo>
                    <a:pt x="107829" y="135644"/>
                  </a:lnTo>
                  <a:lnTo>
                    <a:pt x="106133" y="129784"/>
                  </a:lnTo>
                  <a:lnTo>
                    <a:pt x="104622" y="127797"/>
                  </a:lnTo>
                  <a:lnTo>
                    <a:pt x="98497" y="123944"/>
                  </a:lnTo>
                  <a:lnTo>
                    <a:pt x="87176" y="106537"/>
                  </a:lnTo>
                  <a:lnTo>
                    <a:pt x="77651" y="96729"/>
                  </a:lnTo>
                  <a:lnTo>
                    <a:pt x="71574" y="95688"/>
                  </a:lnTo>
                  <a:lnTo>
                    <a:pt x="69941" y="94484"/>
                  </a:lnTo>
                  <a:lnTo>
                    <a:pt x="68126" y="90323"/>
                  </a:lnTo>
                  <a:lnTo>
                    <a:pt x="66584" y="88791"/>
                  </a:lnTo>
                  <a:lnTo>
                    <a:pt x="58601" y="86129"/>
                  </a:lnTo>
                  <a:lnTo>
                    <a:pt x="52524" y="85845"/>
                  </a:lnTo>
                  <a:lnTo>
                    <a:pt x="50891" y="84746"/>
                  </a:lnTo>
                  <a:lnTo>
                    <a:pt x="49802" y="82956"/>
                  </a:lnTo>
                  <a:lnTo>
                    <a:pt x="47912" y="76031"/>
                  </a:lnTo>
                  <a:lnTo>
                    <a:pt x="47625" y="49103"/>
                  </a:lnTo>
                  <a:lnTo>
                    <a:pt x="54170" y="40313"/>
                  </a:lnTo>
                  <a:lnTo>
                    <a:pt x="56757" y="30330"/>
                  </a:lnTo>
                  <a:lnTo>
                    <a:pt x="62090" y="24038"/>
                  </a:lnTo>
                  <a:lnTo>
                    <a:pt x="67458" y="21267"/>
                  </a:lnTo>
                  <a:lnTo>
                    <a:pt x="70373" y="20528"/>
                  </a:lnTo>
                  <a:lnTo>
                    <a:pt x="72315" y="18977"/>
                  </a:lnTo>
                  <a:lnTo>
                    <a:pt x="74473" y="14431"/>
                  </a:lnTo>
                  <a:lnTo>
                    <a:pt x="76107" y="12796"/>
                  </a:lnTo>
                  <a:lnTo>
                    <a:pt x="80744" y="10979"/>
                  </a:lnTo>
                  <a:lnTo>
                    <a:pt x="92346" y="8754"/>
                  </a:lnTo>
                  <a:lnTo>
                    <a:pt x="101679" y="3064"/>
                  </a:lnTo>
                  <a:lnTo>
                    <a:pt x="112429" y="403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19" name="SMARTInkShape-2295"/>
            <p:cNvSpPr/>
            <p:nvPr>
              <p:custDataLst>
                <p:tags r:id="rId266"/>
              </p:custDataLst>
            </p:nvPr>
          </p:nvSpPr>
          <p:spPr>
            <a:xfrm>
              <a:off x="5134368" y="1533656"/>
              <a:ext cx="104372" cy="180844"/>
            </a:xfrm>
            <a:custGeom>
              <a:avLst/>
              <a:gdLst/>
              <a:ahLst/>
              <a:cxnLst/>
              <a:rect l="0" t="0" r="0" b="0"/>
              <a:pathLst>
                <a:path w="104372" h="180844">
                  <a:moveTo>
                    <a:pt x="18657" y="85594"/>
                  </a:moveTo>
                  <a:lnTo>
                    <a:pt x="18657" y="85594"/>
                  </a:lnTo>
                  <a:lnTo>
                    <a:pt x="13601" y="85594"/>
                  </a:lnTo>
                  <a:lnTo>
                    <a:pt x="12112" y="86652"/>
                  </a:lnTo>
                  <a:lnTo>
                    <a:pt x="11118" y="88416"/>
                  </a:lnTo>
                  <a:lnTo>
                    <a:pt x="9248" y="94727"/>
                  </a:lnTo>
                  <a:lnTo>
                    <a:pt x="9166" y="100059"/>
                  </a:lnTo>
                  <a:lnTo>
                    <a:pt x="8096" y="101587"/>
                  </a:lnTo>
                  <a:lnTo>
                    <a:pt x="6325" y="102606"/>
                  </a:lnTo>
                  <a:lnTo>
                    <a:pt x="4086" y="103286"/>
                  </a:lnTo>
                  <a:lnTo>
                    <a:pt x="2593" y="104797"/>
                  </a:lnTo>
                  <a:lnTo>
                    <a:pt x="934" y="109298"/>
                  </a:lnTo>
                  <a:lnTo>
                    <a:pt x="0" y="117782"/>
                  </a:lnTo>
                  <a:lnTo>
                    <a:pt x="927" y="119753"/>
                  </a:lnTo>
                  <a:lnTo>
                    <a:pt x="2604" y="121066"/>
                  </a:lnTo>
                  <a:lnTo>
                    <a:pt x="4780" y="121942"/>
                  </a:lnTo>
                  <a:lnTo>
                    <a:pt x="6231" y="123585"/>
                  </a:lnTo>
                  <a:lnTo>
                    <a:pt x="7842" y="128232"/>
                  </a:lnTo>
                  <a:lnTo>
                    <a:pt x="10115" y="149174"/>
                  </a:lnTo>
                  <a:lnTo>
                    <a:pt x="18826" y="161605"/>
                  </a:lnTo>
                  <a:lnTo>
                    <a:pt x="23318" y="166296"/>
                  </a:lnTo>
                  <a:lnTo>
                    <a:pt x="28842" y="169087"/>
                  </a:lnTo>
                  <a:lnTo>
                    <a:pt x="31797" y="169831"/>
                  </a:lnTo>
                  <a:lnTo>
                    <a:pt x="33767" y="171385"/>
                  </a:lnTo>
                  <a:lnTo>
                    <a:pt x="35956" y="175934"/>
                  </a:lnTo>
                  <a:lnTo>
                    <a:pt x="37597" y="177571"/>
                  </a:lnTo>
                  <a:lnTo>
                    <a:pt x="45755" y="180413"/>
                  </a:lnTo>
                  <a:lnTo>
                    <a:pt x="64920" y="180843"/>
                  </a:lnTo>
                  <a:lnTo>
                    <a:pt x="70935" y="175787"/>
                  </a:lnTo>
                  <a:lnTo>
                    <a:pt x="73641" y="170483"/>
                  </a:lnTo>
                  <a:lnTo>
                    <a:pt x="74363" y="167586"/>
                  </a:lnTo>
                  <a:lnTo>
                    <a:pt x="75902" y="165656"/>
                  </a:lnTo>
                  <a:lnTo>
                    <a:pt x="80436" y="163510"/>
                  </a:lnTo>
                  <a:lnTo>
                    <a:pt x="82067" y="161880"/>
                  </a:lnTo>
                  <a:lnTo>
                    <a:pt x="92680" y="135024"/>
                  </a:lnTo>
                  <a:lnTo>
                    <a:pt x="94948" y="127671"/>
                  </a:lnTo>
                  <a:lnTo>
                    <a:pt x="101116" y="116523"/>
                  </a:lnTo>
                  <a:lnTo>
                    <a:pt x="104345" y="73013"/>
                  </a:lnTo>
                  <a:lnTo>
                    <a:pt x="104371" y="58348"/>
                  </a:lnTo>
                  <a:lnTo>
                    <a:pt x="101555" y="49496"/>
                  </a:lnTo>
                  <a:lnTo>
                    <a:pt x="97834" y="42034"/>
                  </a:lnTo>
                  <a:lnTo>
                    <a:pt x="94681" y="31883"/>
                  </a:lnTo>
                  <a:lnTo>
                    <a:pt x="71269" y="4898"/>
                  </a:lnTo>
                  <a:lnTo>
                    <a:pt x="65676" y="2104"/>
                  </a:lnTo>
                  <a:lnTo>
                    <a:pt x="52222" y="0"/>
                  </a:lnTo>
                  <a:lnTo>
                    <a:pt x="46627" y="2749"/>
                  </a:lnTo>
                  <a:lnTo>
                    <a:pt x="40613" y="6441"/>
                  </a:lnTo>
                  <a:lnTo>
                    <a:pt x="31278" y="9577"/>
                  </a:lnTo>
                  <a:lnTo>
                    <a:pt x="24972" y="14062"/>
                  </a:lnTo>
                  <a:lnTo>
                    <a:pt x="21464" y="19582"/>
                  </a:lnTo>
                  <a:lnTo>
                    <a:pt x="18847" y="25564"/>
                  </a:lnTo>
                  <a:lnTo>
                    <a:pt x="12481" y="34881"/>
                  </a:lnTo>
                  <a:lnTo>
                    <a:pt x="10124" y="45403"/>
                  </a:lnTo>
                  <a:lnTo>
                    <a:pt x="9149" y="92959"/>
                  </a:lnTo>
                  <a:lnTo>
                    <a:pt x="9132" y="12369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20" name="SMARTInkShape-2296"/>
            <p:cNvSpPr/>
            <p:nvPr>
              <p:custDataLst>
                <p:tags r:id="rId267"/>
              </p:custDataLst>
            </p:nvPr>
          </p:nvSpPr>
          <p:spPr>
            <a:xfrm>
              <a:off x="4991100" y="1642361"/>
              <a:ext cx="76201" cy="53090"/>
            </a:xfrm>
            <a:custGeom>
              <a:avLst/>
              <a:gdLst/>
              <a:ahLst/>
              <a:cxnLst/>
              <a:rect l="0" t="0" r="0" b="0"/>
              <a:pathLst>
                <a:path w="76201" h="53090">
                  <a:moveTo>
                    <a:pt x="0" y="53089"/>
                  </a:moveTo>
                  <a:lnTo>
                    <a:pt x="0" y="53089"/>
                  </a:lnTo>
                  <a:lnTo>
                    <a:pt x="9132" y="53089"/>
                  </a:lnTo>
                  <a:lnTo>
                    <a:pt x="9515" y="43956"/>
                  </a:lnTo>
                  <a:lnTo>
                    <a:pt x="16069" y="36037"/>
                  </a:lnTo>
                  <a:lnTo>
                    <a:pt x="18657" y="26240"/>
                  </a:lnTo>
                  <a:lnTo>
                    <a:pt x="23990" y="19969"/>
                  </a:lnTo>
                  <a:lnTo>
                    <a:pt x="29358" y="17202"/>
                  </a:lnTo>
                  <a:lnTo>
                    <a:pt x="36373" y="15426"/>
                  </a:lnTo>
                  <a:lnTo>
                    <a:pt x="46149" y="6827"/>
                  </a:lnTo>
                  <a:lnTo>
                    <a:pt x="55696" y="5584"/>
                  </a:lnTo>
                  <a:lnTo>
                    <a:pt x="56181" y="4485"/>
                  </a:lnTo>
                  <a:lnTo>
                    <a:pt x="56719" y="443"/>
                  </a:lnTo>
                  <a:lnTo>
                    <a:pt x="57922" y="0"/>
                  </a:lnTo>
                  <a:lnTo>
                    <a:pt x="66825" y="4845"/>
                  </a:lnTo>
                  <a:lnTo>
                    <a:pt x="71328" y="5189"/>
                  </a:lnTo>
                  <a:lnTo>
                    <a:pt x="72952" y="6339"/>
                  </a:lnTo>
                  <a:lnTo>
                    <a:pt x="74034" y="8164"/>
                  </a:lnTo>
                  <a:lnTo>
                    <a:pt x="75558" y="15789"/>
                  </a:lnTo>
                  <a:lnTo>
                    <a:pt x="76200" y="2451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822" name="SMARTInkShape-2297"/>
          <p:cNvSpPr/>
          <p:nvPr>
            <p:custDataLst>
              <p:tags r:id="rId10"/>
            </p:custDataLst>
          </p:nvPr>
        </p:nvSpPr>
        <p:spPr>
          <a:xfrm>
            <a:off x="2867025" y="2486025"/>
            <a:ext cx="85726" cy="123826"/>
          </a:xfrm>
          <a:custGeom>
            <a:avLst/>
            <a:gdLst/>
            <a:ahLst/>
            <a:cxnLst/>
            <a:rect l="0" t="0" r="0" b="0"/>
            <a:pathLst>
              <a:path w="85726" h="123826">
                <a:moveTo>
                  <a:pt x="38100" y="38100"/>
                </a:moveTo>
                <a:lnTo>
                  <a:pt x="38100" y="38100"/>
                </a:lnTo>
                <a:lnTo>
                  <a:pt x="38100" y="28585"/>
                </a:lnTo>
                <a:lnTo>
                  <a:pt x="19166" y="9641"/>
                </a:lnTo>
                <a:lnTo>
                  <a:pt x="10859" y="9535"/>
                </a:lnTo>
                <a:lnTo>
                  <a:pt x="10414" y="8474"/>
                </a:lnTo>
                <a:lnTo>
                  <a:pt x="9535" y="116"/>
                </a:lnTo>
                <a:lnTo>
                  <a:pt x="0" y="0"/>
                </a:lnTo>
                <a:lnTo>
                  <a:pt x="0" y="14465"/>
                </a:lnTo>
                <a:lnTo>
                  <a:pt x="1058" y="15994"/>
                </a:lnTo>
                <a:lnTo>
                  <a:pt x="2822" y="17012"/>
                </a:lnTo>
                <a:lnTo>
                  <a:pt x="5056" y="17692"/>
                </a:lnTo>
                <a:lnTo>
                  <a:pt x="6546" y="19203"/>
                </a:lnTo>
                <a:lnTo>
                  <a:pt x="10321" y="28671"/>
                </a:lnTo>
                <a:lnTo>
                  <a:pt x="15994" y="35895"/>
                </a:lnTo>
                <a:lnTo>
                  <a:pt x="17692" y="41706"/>
                </a:lnTo>
                <a:lnTo>
                  <a:pt x="19203" y="43679"/>
                </a:lnTo>
                <a:lnTo>
                  <a:pt x="23704" y="45871"/>
                </a:lnTo>
                <a:lnTo>
                  <a:pt x="25328" y="47514"/>
                </a:lnTo>
                <a:lnTo>
                  <a:pt x="29349" y="57223"/>
                </a:lnTo>
                <a:lnTo>
                  <a:pt x="35037" y="64462"/>
                </a:lnTo>
                <a:lnTo>
                  <a:pt x="37696" y="74445"/>
                </a:lnTo>
                <a:lnTo>
                  <a:pt x="43037" y="80737"/>
                </a:lnTo>
                <a:lnTo>
                  <a:pt x="48408" y="83507"/>
                </a:lnTo>
                <a:lnTo>
                  <a:pt x="55424" y="85287"/>
                </a:lnTo>
                <a:lnTo>
                  <a:pt x="55999" y="86492"/>
                </a:lnTo>
                <a:lnTo>
                  <a:pt x="56638" y="90652"/>
                </a:lnTo>
                <a:lnTo>
                  <a:pt x="57867" y="92184"/>
                </a:lnTo>
                <a:lnTo>
                  <a:pt x="66821" y="96039"/>
                </a:lnTo>
                <a:lnTo>
                  <a:pt x="76163" y="104740"/>
                </a:lnTo>
                <a:lnTo>
                  <a:pt x="84397" y="104772"/>
                </a:lnTo>
                <a:lnTo>
                  <a:pt x="84840" y="105831"/>
                </a:lnTo>
                <a:lnTo>
                  <a:pt x="85690" y="113908"/>
                </a:lnTo>
                <a:lnTo>
                  <a:pt x="85718" y="108735"/>
                </a:lnTo>
                <a:lnTo>
                  <a:pt x="85725" y="123825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832" name="SMARTInkShape-Group519"/>
          <p:cNvGrpSpPr/>
          <p:nvPr/>
        </p:nvGrpSpPr>
        <p:grpSpPr>
          <a:xfrm>
            <a:off x="1924050" y="2619375"/>
            <a:ext cx="1600201" cy="695315"/>
            <a:chOff x="1924050" y="2619375"/>
            <a:chExt cx="1600201" cy="695315"/>
          </a:xfrm>
        </p:grpSpPr>
        <p:sp>
          <p:nvSpPr>
            <p:cNvPr id="25823" name="SMARTInkShape-2298"/>
            <p:cNvSpPr/>
            <p:nvPr>
              <p:custDataLst>
                <p:tags r:id="rId255"/>
              </p:custDataLst>
            </p:nvPr>
          </p:nvSpPr>
          <p:spPr>
            <a:xfrm>
              <a:off x="1924050" y="2619375"/>
              <a:ext cx="1036775" cy="619116"/>
            </a:xfrm>
            <a:custGeom>
              <a:avLst/>
              <a:gdLst/>
              <a:ahLst/>
              <a:cxnLst/>
              <a:rect l="0" t="0" r="0" b="0"/>
              <a:pathLst>
                <a:path w="1036775" h="619116">
                  <a:moveTo>
                    <a:pt x="0" y="571500"/>
                  </a:moveTo>
                  <a:lnTo>
                    <a:pt x="0" y="571500"/>
                  </a:lnTo>
                  <a:lnTo>
                    <a:pt x="0" y="576556"/>
                  </a:lnTo>
                  <a:lnTo>
                    <a:pt x="1058" y="578046"/>
                  </a:lnTo>
                  <a:lnTo>
                    <a:pt x="2822" y="579039"/>
                  </a:lnTo>
                  <a:lnTo>
                    <a:pt x="8201" y="580633"/>
                  </a:lnTo>
                  <a:lnTo>
                    <a:pt x="8936" y="583672"/>
                  </a:lnTo>
                  <a:lnTo>
                    <a:pt x="9409" y="589192"/>
                  </a:lnTo>
                  <a:lnTo>
                    <a:pt x="28148" y="609170"/>
                  </a:lnTo>
                  <a:lnTo>
                    <a:pt x="41795" y="609562"/>
                  </a:lnTo>
                  <a:lnTo>
                    <a:pt x="43739" y="610633"/>
                  </a:lnTo>
                  <a:lnTo>
                    <a:pt x="45034" y="612405"/>
                  </a:lnTo>
                  <a:lnTo>
                    <a:pt x="45897" y="614645"/>
                  </a:lnTo>
                  <a:lnTo>
                    <a:pt x="47532" y="616138"/>
                  </a:lnTo>
                  <a:lnTo>
                    <a:pt x="52170" y="617797"/>
                  </a:lnTo>
                  <a:lnTo>
                    <a:pt x="80710" y="619115"/>
                  </a:lnTo>
                  <a:lnTo>
                    <a:pt x="86318" y="616298"/>
                  </a:lnTo>
                  <a:lnTo>
                    <a:pt x="93486" y="610923"/>
                  </a:lnTo>
                  <a:lnTo>
                    <a:pt x="102506" y="609861"/>
                  </a:lnTo>
                  <a:lnTo>
                    <a:pt x="108352" y="609716"/>
                  </a:lnTo>
                  <a:lnTo>
                    <a:pt x="114479" y="606829"/>
                  </a:lnTo>
                  <a:lnTo>
                    <a:pt x="120730" y="603077"/>
                  </a:lnTo>
                  <a:lnTo>
                    <a:pt x="130198" y="599906"/>
                  </a:lnTo>
                  <a:lnTo>
                    <a:pt x="161925" y="574264"/>
                  </a:lnTo>
                  <a:lnTo>
                    <a:pt x="168275" y="571670"/>
                  </a:lnTo>
                  <a:lnTo>
                    <a:pt x="215638" y="536552"/>
                  </a:lnTo>
                  <a:lnTo>
                    <a:pt x="225347" y="528102"/>
                  </a:lnTo>
                  <a:lnTo>
                    <a:pt x="238110" y="521888"/>
                  </a:lnTo>
                  <a:lnTo>
                    <a:pt x="273050" y="489986"/>
                  </a:lnTo>
                  <a:lnTo>
                    <a:pt x="285750" y="483784"/>
                  </a:lnTo>
                  <a:lnTo>
                    <a:pt x="331258" y="441318"/>
                  </a:lnTo>
                  <a:lnTo>
                    <a:pt x="361361" y="421922"/>
                  </a:lnTo>
                  <a:lnTo>
                    <a:pt x="368038" y="419296"/>
                  </a:lnTo>
                  <a:lnTo>
                    <a:pt x="408982" y="393295"/>
                  </a:lnTo>
                  <a:lnTo>
                    <a:pt x="415661" y="390698"/>
                  </a:lnTo>
                  <a:lnTo>
                    <a:pt x="425372" y="384344"/>
                  </a:lnTo>
                  <a:lnTo>
                    <a:pt x="434952" y="380933"/>
                  </a:lnTo>
                  <a:lnTo>
                    <a:pt x="457199" y="364582"/>
                  </a:lnTo>
                  <a:lnTo>
                    <a:pt x="474956" y="357413"/>
                  </a:lnTo>
                  <a:lnTo>
                    <a:pt x="494711" y="345543"/>
                  </a:lnTo>
                  <a:lnTo>
                    <a:pt x="501388" y="343016"/>
                  </a:lnTo>
                  <a:lnTo>
                    <a:pt x="511097" y="336702"/>
                  </a:lnTo>
                  <a:lnTo>
                    <a:pt x="536764" y="326063"/>
                  </a:lnTo>
                  <a:lnTo>
                    <a:pt x="549449" y="318273"/>
                  </a:lnTo>
                  <a:lnTo>
                    <a:pt x="569339" y="312283"/>
                  </a:lnTo>
                  <a:lnTo>
                    <a:pt x="573234" y="309788"/>
                  </a:lnTo>
                  <a:lnTo>
                    <a:pt x="615663" y="296244"/>
                  </a:lnTo>
                  <a:lnTo>
                    <a:pt x="626448" y="294504"/>
                  </a:lnTo>
                  <a:lnTo>
                    <a:pt x="649540" y="287112"/>
                  </a:lnTo>
                  <a:lnTo>
                    <a:pt x="664370" y="284960"/>
                  </a:lnTo>
                  <a:lnTo>
                    <a:pt x="687616" y="277585"/>
                  </a:lnTo>
                  <a:lnTo>
                    <a:pt x="732121" y="276235"/>
                  </a:lnTo>
                  <a:lnTo>
                    <a:pt x="777668" y="276225"/>
                  </a:lnTo>
                  <a:lnTo>
                    <a:pt x="803665" y="276225"/>
                  </a:lnTo>
                  <a:lnTo>
                    <a:pt x="809798" y="279047"/>
                  </a:lnTo>
                  <a:lnTo>
                    <a:pt x="816052" y="282771"/>
                  </a:lnTo>
                  <a:lnTo>
                    <a:pt x="828690" y="285161"/>
                  </a:lnTo>
                  <a:lnTo>
                    <a:pt x="866252" y="285750"/>
                  </a:lnTo>
                  <a:lnTo>
                    <a:pt x="874930" y="277549"/>
                  </a:lnTo>
                  <a:lnTo>
                    <a:pt x="880951" y="276617"/>
                  </a:lnTo>
                  <a:lnTo>
                    <a:pt x="882576" y="275428"/>
                  </a:lnTo>
                  <a:lnTo>
                    <a:pt x="883659" y="273578"/>
                  </a:lnTo>
                  <a:lnTo>
                    <a:pt x="885540" y="266547"/>
                  </a:lnTo>
                  <a:lnTo>
                    <a:pt x="885824" y="234822"/>
                  </a:lnTo>
                  <a:lnTo>
                    <a:pt x="888647" y="228543"/>
                  </a:lnTo>
                  <a:lnTo>
                    <a:pt x="892371" y="222225"/>
                  </a:lnTo>
                  <a:lnTo>
                    <a:pt x="894761" y="209545"/>
                  </a:lnTo>
                  <a:lnTo>
                    <a:pt x="895315" y="187324"/>
                  </a:lnTo>
                  <a:lnTo>
                    <a:pt x="898157" y="180975"/>
                  </a:lnTo>
                  <a:lnTo>
                    <a:pt x="901889" y="174625"/>
                  </a:lnTo>
                  <a:lnTo>
                    <a:pt x="905049" y="165100"/>
                  </a:lnTo>
                  <a:lnTo>
                    <a:pt x="911159" y="155575"/>
                  </a:lnTo>
                  <a:lnTo>
                    <a:pt x="914498" y="146050"/>
                  </a:lnTo>
                  <a:lnTo>
                    <a:pt x="931999" y="125314"/>
                  </a:lnTo>
                  <a:lnTo>
                    <a:pt x="933020" y="119210"/>
                  </a:lnTo>
                  <a:lnTo>
                    <a:pt x="934222" y="117573"/>
                  </a:lnTo>
                  <a:lnTo>
                    <a:pt x="945192" y="111669"/>
                  </a:lnTo>
                  <a:lnTo>
                    <a:pt x="951056" y="106137"/>
                  </a:lnTo>
                  <a:lnTo>
                    <a:pt x="961595" y="104810"/>
                  </a:lnTo>
                  <a:lnTo>
                    <a:pt x="966954" y="104786"/>
                  </a:lnTo>
                  <a:lnTo>
                    <a:pt x="968486" y="103724"/>
                  </a:lnTo>
                  <a:lnTo>
                    <a:pt x="969507" y="101958"/>
                  </a:lnTo>
                  <a:lnTo>
                    <a:pt x="970188" y="99722"/>
                  </a:lnTo>
                  <a:lnTo>
                    <a:pt x="971701" y="98231"/>
                  </a:lnTo>
                  <a:lnTo>
                    <a:pt x="980647" y="95366"/>
                  </a:lnTo>
                  <a:lnTo>
                    <a:pt x="1014188" y="62137"/>
                  </a:lnTo>
                  <a:lnTo>
                    <a:pt x="1016959" y="56544"/>
                  </a:lnTo>
                  <a:lnTo>
                    <a:pt x="1017698" y="53571"/>
                  </a:lnTo>
                  <a:lnTo>
                    <a:pt x="1026520" y="38047"/>
                  </a:lnTo>
                  <a:lnTo>
                    <a:pt x="1027247" y="34889"/>
                  </a:lnTo>
                  <a:lnTo>
                    <a:pt x="1036774" y="20928"/>
                  </a:lnTo>
                  <a:lnTo>
                    <a:pt x="1036199" y="19244"/>
                  </a:lnTo>
                  <a:lnTo>
                    <a:pt x="1031393" y="11817"/>
                  </a:lnTo>
                  <a:lnTo>
                    <a:pt x="10287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24" name="SMARTInkShape-2299"/>
            <p:cNvSpPr/>
            <p:nvPr>
              <p:custDataLst>
                <p:tags r:id="rId256"/>
              </p:custDataLst>
            </p:nvPr>
          </p:nvSpPr>
          <p:spPr>
            <a:xfrm>
              <a:off x="2562236" y="3105270"/>
              <a:ext cx="132936" cy="209420"/>
            </a:xfrm>
            <a:custGeom>
              <a:avLst/>
              <a:gdLst/>
              <a:ahLst/>
              <a:cxnLst/>
              <a:rect l="0" t="0" r="0" b="0"/>
              <a:pathLst>
                <a:path w="132936" h="209420">
                  <a:moveTo>
                    <a:pt x="57139" y="57030"/>
                  </a:moveTo>
                  <a:lnTo>
                    <a:pt x="57139" y="57030"/>
                  </a:lnTo>
                  <a:lnTo>
                    <a:pt x="57139" y="48829"/>
                  </a:lnTo>
                  <a:lnTo>
                    <a:pt x="58197" y="48388"/>
                  </a:lnTo>
                  <a:lnTo>
                    <a:pt x="62195" y="47897"/>
                  </a:lnTo>
                  <a:lnTo>
                    <a:pt x="63685" y="46708"/>
                  </a:lnTo>
                  <a:lnTo>
                    <a:pt x="66272" y="39338"/>
                  </a:lnTo>
                  <a:lnTo>
                    <a:pt x="66663" y="20292"/>
                  </a:lnTo>
                  <a:lnTo>
                    <a:pt x="57531" y="9833"/>
                  </a:lnTo>
                  <a:lnTo>
                    <a:pt x="57255" y="4475"/>
                  </a:lnTo>
                  <a:lnTo>
                    <a:pt x="56158" y="2943"/>
                  </a:lnTo>
                  <a:lnTo>
                    <a:pt x="54369" y="1922"/>
                  </a:lnTo>
                  <a:lnTo>
                    <a:pt x="47445" y="149"/>
                  </a:lnTo>
                  <a:lnTo>
                    <a:pt x="42953" y="0"/>
                  </a:lnTo>
                  <a:lnTo>
                    <a:pt x="37429" y="2755"/>
                  </a:lnTo>
                  <a:lnTo>
                    <a:pt x="24026" y="14072"/>
                  </a:lnTo>
                  <a:lnTo>
                    <a:pt x="21255" y="19593"/>
                  </a:lnTo>
                  <a:lnTo>
                    <a:pt x="20516" y="22547"/>
                  </a:lnTo>
                  <a:lnTo>
                    <a:pt x="18965" y="24516"/>
                  </a:lnTo>
                  <a:lnTo>
                    <a:pt x="14420" y="26705"/>
                  </a:lnTo>
                  <a:lnTo>
                    <a:pt x="12784" y="28346"/>
                  </a:lnTo>
                  <a:lnTo>
                    <a:pt x="10968" y="32993"/>
                  </a:lnTo>
                  <a:lnTo>
                    <a:pt x="8743" y="44599"/>
                  </a:lnTo>
                  <a:lnTo>
                    <a:pt x="1351" y="55184"/>
                  </a:lnTo>
                  <a:lnTo>
                    <a:pt x="258" y="64270"/>
                  </a:lnTo>
                  <a:lnTo>
                    <a:pt x="0" y="80614"/>
                  </a:lnTo>
                  <a:lnTo>
                    <a:pt x="1055" y="82277"/>
                  </a:lnTo>
                  <a:lnTo>
                    <a:pt x="2816" y="83387"/>
                  </a:lnTo>
                  <a:lnTo>
                    <a:pt x="8191" y="85167"/>
                  </a:lnTo>
                  <a:lnTo>
                    <a:pt x="8926" y="88233"/>
                  </a:lnTo>
                  <a:lnTo>
                    <a:pt x="9122" y="90531"/>
                  </a:lnTo>
                  <a:lnTo>
                    <a:pt x="10311" y="92064"/>
                  </a:lnTo>
                  <a:lnTo>
                    <a:pt x="14454" y="93767"/>
                  </a:lnTo>
                  <a:lnTo>
                    <a:pt x="36253" y="95095"/>
                  </a:lnTo>
                  <a:lnTo>
                    <a:pt x="45331" y="101669"/>
                  </a:lnTo>
                  <a:lnTo>
                    <a:pt x="54228" y="103770"/>
                  </a:lnTo>
                  <a:lnTo>
                    <a:pt x="79374" y="104620"/>
                  </a:lnTo>
                  <a:lnTo>
                    <a:pt x="81487" y="105690"/>
                  </a:lnTo>
                  <a:lnTo>
                    <a:pt x="82896" y="107462"/>
                  </a:lnTo>
                  <a:lnTo>
                    <a:pt x="83836" y="109701"/>
                  </a:lnTo>
                  <a:lnTo>
                    <a:pt x="85520" y="111194"/>
                  </a:lnTo>
                  <a:lnTo>
                    <a:pt x="90214" y="112853"/>
                  </a:lnTo>
                  <a:lnTo>
                    <a:pt x="98807" y="113787"/>
                  </a:lnTo>
                  <a:lnTo>
                    <a:pt x="100792" y="114976"/>
                  </a:lnTo>
                  <a:lnTo>
                    <a:pt x="102117" y="116827"/>
                  </a:lnTo>
                  <a:lnTo>
                    <a:pt x="102999" y="119120"/>
                  </a:lnTo>
                  <a:lnTo>
                    <a:pt x="104645" y="120648"/>
                  </a:lnTo>
                  <a:lnTo>
                    <a:pt x="109298" y="122347"/>
                  </a:lnTo>
                  <a:lnTo>
                    <a:pt x="110961" y="123858"/>
                  </a:lnTo>
                  <a:lnTo>
                    <a:pt x="112810" y="128358"/>
                  </a:lnTo>
                  <a:lnTo>
                    <a:pt x="114362" y="129983"/>
                  </a:lnTo>
                  <a:lnTo>
                    <a:pt x="118908" y="131786"/>
                  </a:lnTo>
                  <a:lnTo>
                    <a:pt x="120543" y="133326"/>
                  </a:lnTo>
                  <a:lnTo>
                    <a:pt x="124585" y="142846"/>
                  </a:lnTo>
                  <a:lnTo>
                    <a:pt x="131977" y="150829"/>
                  </a:lnTo>
                  <a:lnTo>
                    <a:pt x="132935" y="156907"/>
                  </a:lnTo>
                  <a:lnTo>
                    <a:pt x="130337" y="162450"/>
                  </a:lnTo>
                  <a:lnTo>
                    <a:pt x="125102" y="169576"/>
                  </a:lnTo>
                  <a:lnTo>
                    <a:pt x="123927" y="179377"/>
                  </a:lnTo>
                  <a:lnTo>
                    <a:pt x="106205" y="198454"/>
                  </a:lnTo>
                  <a:lnTo>
                    <a:pt x="104891" y="207979"/>
                  </a:lnTo>
                  <a:lnTo>
                    <a:pt x="103790" y="208462"/>
                  </a:lnTo>
                  <a:lnTo>
                    <a:pt x="95356" y="209419"/>
                  </a:lnTo>
                  <a:lnTo>
                    <a:pt x="95239" y="18085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25" name="SMARTInkShape-2300"/>
            <p:cNvSpPr/>
            <p:nvPr>
              <p:custDataLst>
                <p:tags r:id="rId257"/>
              </p:custDataLst>
            </p:nvPr>
          </p:nvSpPr>
          <p:spPr>
            <a:xfrm>
              <a:off x="2781300" y="3076610"/>
              <a:ext cx="66676" cy="37950"/>
            </a:xfrm>
            <a:custGeom>
              <a:avLst/>
              <a:gdLst/>
              <a:ahLst/>
              <a:cxnLst/>
              <a:rect l="0" t="0" r="0" b="0"/>
              <a:pathLst>
                <a:path w="66676" h="37950">
                  <a:moveTo>
                    <a:pt x="0" y="28540"/>
                  </a:moveTo>
                  <a:lnTo>
                    <a:pt x="0" y="28540"/>
                  </a:lnTo>
                  <a:lnTo>
                    <a:pt x="0" y="36741"/>
                  </a:lnTo>
                  <a:lnTo>
                    <a:pt x="1058" y="37182"/>
                  </a:lnTo>
                  <a:lnTo>
                    <a:pt x="8201" y="37949"/>
                  </a:lnTo>
                  <a:lnTo>
                    <a:pt x="8642" y="36929"/>
                  </a:lnTo>
                  <a:lnTo>
                    <a:pt x="9133" y="32974"/>
                  </a:lnTo>
                  <a:lnTo>
                    <a:pt x="10321" y="31496"/>
                  </a:lnTo>
                  <a:lnTo>
                    <a:pt x="17692" y="28929"/>
                  </a:lnTo>
                  <a:lnTo>
                    <a:pt x="23703" y="28655"/>
                  </a:lnTo>
                  <a:lnTo>
                    <a:pt x="25328" y="27559"/>
                  </a:lnTo>
                  <a:lnTo>
                    <a:pt x="26410" y="25769"/>
                  </a:lnTo>
                  <a:lnTo>
                    <a:pt x="27131" y="23518"/>
                  </a:lnTo>
                  <a:lnTo>
                    <a:pt x="28671" y="22017"/>
                  </a:lnTo>
                  <a:lnTo>
                    <a:pt x="33204" y="20349"/>
                  </a:lnTo>
                  <a:lnTo>
                    <a:pt x="34836" y="18846"/>
                  </a:lnTo>
                  <a:lnTo>
                    <a:pt x="36649" y="14354"/>
                  </a:lnTo>
                  <a:lnTo>
                    <a:pt x="38191" y="12732"/>
                  </a:lnTo>
                  <a:lnTo>
                    <a:pt x="46174" y="9917"/>
                  </a:lnTo>
                  <a:lnTo>
                    <a:pt x="52252" y="9617"/>
                  </a:lnTo>
                  <a:lnTo>
                    <a:pt x="53884" y="8516"/>
                  </a:lnTo>
                  <a:lnTo>
                    <a:pt x="54973" y="6724"/>
                  </a:lnTo>
                  <a:lnTo>
                    <a:pt x="55699" y="4471"/>
                  </a:lnTo>
                  <a:lnTo>
                    <a:pt x="57241" y="2969"/>
                  </a:lnTo>
                  <a:lnTo>
                    <a:pt x="66547" y="0"/>
                  </a:lnTo>
                  <a:lnTo>
                    <a:pt x="66675" y="949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26" name="SMARTInkShape-2301"/>
            <p:cNvSpPr/>
            <p:nvPr>
              <p:custDataLst>
                <p:tags r:id="rId258"/>
              </p:custDataLst>
            </p:nvPr>
          </p:nvSpPr>
          <p:spPr>
            <a:xfrm>
              <a:off x="2792159" y="3124200"/>
              <a:ext cx="74867" cy="57114"/>
            </a:xfrm>
            <a:custGeom>
              <a:avLst/>
              <a:gdLst/>
              <a:ahLst/>
              <a:cxnLst/>
              <a:rect l="0" t="0" r="0" b="0"/>
              <a:pathLst>
                <a:path w="74867" h="57114">
                  <a:moveTo>
                    <a:pt x="17716" y="38100"/>
                  </a:moveTo>
                  <a:lnTo>
                    <a:pt x="17716" y="38100"/>
                  </a:lnTo>
                  <a:lnTo>
                    <a:pt x="9515" y="46301"/>
                  </a:lnTo>
                  <a:lnTo>
                    <a:pt x="8307" y="55710"/>
                  </a:lnTo>
                  <a:lnTo>
                    <a:pt x="7210" y="56190"/>
                  </a:lnTo>
                  <a:lnTo>
                    <a:pt x="0" y="57024"/>
                  </a:lnTo>
                  <a:lnTo>
                    <a:pt x="4117" y="57113"/>
                  </a:lnTo>
                  <a:lnTo>
                    <a:pt x="5475" y="56067"/>
                  </a:lnTo>
                  <a:lnTo>
                    <a:pt x="7833" y="48946"/>
                  </a:lnTo>
                  <a:lnTo>
                    <a:pt x="10854" y="48212"/>
                  </a:lnTo>
                  <a:lnTo>
                    <a:pt x="13142" y="48016"/>
                  </a:lnTo>
                  <a:lnTo>
                    <a:pt x="14667" y="46828"/>
                  </a:lnTo>
                  <a:lnTo>
                    <a:pt x="16360" y="42685"/>
                  </a:lnTo>
                  <a:lnTo>
                    <a:pt x="17871" y="41156"/>
                  </a:lnTo>
                  <a:lnTo>
                    <a:pt x="27899" y="35882"/>
                  </a:lnTo>
                  <a:lnTo>
                    <a:pt x="33883" y="31822"/>
                  </a:lnTo>
                  <a:lnTo>
                    <a:pt x="40071" y="30019"/>
                  </a:lnTo>
                  <a:lnTo>
                    <a:pt x="42144" y="28479"/>
                  </a:lnTo>
                  <a:lnTo>
                    <a:pt x="43526" y="26394"/>
                  </a:lnTo>
                  <a:lnTo>
                    <a:pt x="46121" y="21255"/>
                  </a:lnTo>
                  <a:lnTo>
                    <a:pt x="50801" y="15445"/>
                  </a:lnTo>
                  <a:lnTo>
                    <a:pt x="56409" y="12156"/>
                  </a:lnTo>
                  <a:lnTo>
                    <a:pt x="59386" y="11279"/>
                  </a:lnTo>
                  <a:lnTo>
                    <a:pt x="61371" y="9636"/>
                  </a:lnTo>
                  <a:lnTo>
                    <a:pt x="63577" y="4988"/>
                  </a:lnTo>
                  <a:lnTo>
                    <a:pt x="65223" y="3326"/>
                  </a:lnTo>
                  <a:lnTo>
                    <a:pt x="74866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27" name="SMARTInkShape-2302"/>
            <p:cNvSpPr/>
            <p:nvPr>
              <p:custDataLst>
                <p:tags r:id="rId259"/>
              </p:custDataLst>
            </p:nvPr>
          </p:nvSpPr>
          <p:spPr>
            <a:xfrm>
              <a:off x="2924175" y="2952789"/>
              <a:ext cx="85715" cy="152323"/>
            </a:xfrm>
            <a:custGeom>
              <a:avLst/>
              <a:gdLst/>
              <a:ahLst/>
              <a:cxnLst/>
              <a:rect l="0" t="0" r="0" b="0"/>
              <a:pathLst>
                <a:path w="85715" h="152323">
                  <a:moveTo>
                    <a:pt x="9525" y="66636"/>
                  </a:moveTo>
                  <a:lnTo>
                    <a:pt x="9525" y="66636"/>
                  </a:lnTo>
                  <a:lnTo>
                    <a:pt x="1325" y="66636"/>
                  </a:lnTo>
                  <a:lnTo>
                    <a:pt x="883" y="67694"/>
                  </a:lnTo>
                  <a:lnTo>
                    <a:pt x="1" y="107950"/>
                  </a:lnTo>
                  <a:lnTo>
                    <a:pt x="2823" y="114278"/>
                  </a:lnTo>
                  <a:lnTo>
                    <a:pt x="8201" y="121908"/>
                  </a:lnTo>
                  <a:lnTo>
                    <a:pt x="10321" y="131019"/>
                  </a:lnTo>
                  <a:lnTo>
                    <a:pt x="17692" y="141071"/>
                  </a:lnTo>
                  <a:lnTo>
                    <a:pt x="18648" y="147370"/>
                  </a:lnTo>
                  <a:lnTo>
                    <a:pt x="19840" y="149033"/>
                  </a:lnTo>
                  <a:lnTo>
                    <a:pt x="21693" y="150143"/>
                  </a:lnTo>
                  <a:lnTo>
                    <a:pt x="28728" y="152069"/>
                  </a:lnTo>
                  <a:lnTo>
                    <a:pt x="36656" y="152322"/>
                  </a:lnTo>
                  <a:lnTo>
                    <a:pt x="69977" y="120480"/>
                  </a:lnTo>
                  <a:lnTo>
                    <a:pt x="73434" y="114203"/>
                  </a:lnTo>
                  <a:lnTo>
                    <a:pt x="76894" y="98378"/>
                  </a:lnTo>
                  <a:lnTo>
                    <a:pt x="82638" y="87800"/>
                  </a:lnTo>
                  <a:lnTo>
                    <a:pt x="85701" y="41314"/>
                  </a:lnTo>
                  <a:lnTo>
                    <a:pt x="85714" y="34921"/>
                  </a:lnTo>
                  <a:lnTo>
                    <a:pt x="82898" y="28551"/>
                  </a:lnTo>
                  <a:lnTo>
                    <a:pt x="79177" y="22193"/>
                  </a:lnTo>
                  <a:lnTo>
                    <a:pt x="76592" y="11369"/>
                  </a:lnTo>
                  <a:lnTo>
                    <a:pt x="71260" y="4988"/>
                  </a:lnTo>
                  <a:lnTo>
                    <a:pt x="65891" y="2195"/>
                  </a:lnTo>
                  <a:lnTo>
                    <a:pt x="47790" y="48"/>
                  </a:lnTo>
                  <a:lnTo>
                    <a:pt x="43112" y="0"/>
                  </a:lnTo>
                  <a:lnTo>
                    <a:pt x="37505" y="2800"/>
                  </a:lnTo>
                  <a:lnTo>
                    <a:pt x="15473" y="22628"/>
                  </a:lnTo>
                  <a:lnTo>
                    <a:pt x="12168" y="28732"/>
                  </a:lnTo>
                  <a:lnTo>
                    <a:pt x="9641" y="34973"/>
                  </a:lnTo>
                  <a:lnTo>
                    <a:pt x="3328" y="44437"/>
                  </a:lnTo>
                  <a:lnTo>
                    <a:pt x="986" y="53944"/>
                  </a:lnTo>
                  <a:lnTo>
                    <a:pt x="0" y="9521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28" name="SMARTInkShape-2303"/>
            <p:cNvSpPr/>
            <p:nvPr>
              <p:custDataLst>
                <p:tags r:id="rId260"/>
              </p:custDataLst>
            </p:nvPr>
          </p:nvSpPr>
          <p:spPr>
            <a:xfrm>
              <a:off x="3028950" y="3048000"/>
              <a:ext cx="47626" cy="94844"/>
            </a:xfrm>
            <a:custGeom>
              <a:avLst/>
              <a:gdLst/>
              <a:ahLst/>
              <a:cxnLst/>
              <a:rect l="0" t="0" r="0" b="0"/>
              <a:pathLst>
                <a:path w="47626" h="94844">
                  <a:moveTo>
                    <a:pt x="0" y="0"/>
                  </a:moveTo>
                  <a:lnTo>
                    <a:pt x="0" y="0"/>
                  </a:lnTo>
                  <a:lnTo>
                    <a:pt x="9133" y="0"/>
                  </a:lnTo>
                  <a:lnTo>
                    <a:pt x="17692" y="8201"/>
                  </a:lnTo>
                  <a:lnTo>
                    <a:pt x="18931" y="17610"/>
                  </a:lnTo>
                  <a:lnTo>
                    <a:pt x="19049" y="45782"/>
                  </a:lnTo>
                  <a:lnTo>
                    <a:pt x="25596" y="54865"/>
                  </a:lnTo>
                  <a:lnTo>
                    <a:pt x="27692" y="63764"/>
                  </a:lnTo>
                  <a:lnTo>
                    <a:pt x="28183" y="69967"/>
                  </a:lnTo>
                  <a:lnTo>
                    <a:pt x="31223" y="76252"/>
                  </a:lnTo>
                  <a:lnTo>
                    <a:pt x="47223" y="94843"/>
                  </a:lnTo>
                  <a:lnTo>
                    <a:pt x="47625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29" name="SMARTInkShape-2304"/>
            <p:cNvSpPr/>
            <p:nvPr>
              <p:custDataLst>
                <p:tags r:id="rId261"/>
              </p:custDataLst>
            </p:nvPr>
          </p:nvSpPr>
          <p:spPr>
            <a:xfrm>
              <a:off x="3067050" y="2905205"/>
              <a:ext cx="113905" cy="171371"/>
            </a:xfrm>
            <a:custGeom>
              <a:avLst/>
              <a:gdLst/>
              <a:ahLst/>
              <a:cxnLst/>
              <a:rect l="0" t="0" r="0" b="0"/>
              <a:pathLst>
                <a:path w="113905" h="171371">
                  <a:moveTo>
                    <a:pt x="0" y="47545"/>
                  </a:moveTo>
                  <a:lnTo>
                    <a:pt x="0" y="47545"/>
                  </a:lnTo>
                  <a:lnTo>
                    <a:pt x="0" y="30211"/>
                  </a:lnTo>
                  <a:lnTo>
                    <a:pt x="6546" y="20171"/>
                  </a:lnTo>
                  <a:lnTo>
                    <a:pt x="9409" y="834"/>
                  </a:lnTo>
                  <a:lnTo>
                    <a:pt x="17716" y="0"/>
                  </a:lnTo>
                  <a:lnTo>
                    <a:pt x="18161" y="1032"/>
                  </a:lnTo>
                  <a:lnTo>
                    <a:pt x="18655" y="5000"/>
                  </a:lnTo>
                  <a:lnTo>
                    <a:pt x="19845" y="6482"/>
                  </a:lnTo>
                  <a:lnTo>
                    <a:pt x="27216" y="9055"/>
                  </a:lnTo>
                  <a:lnTo>
                    <a:pt x="27971" y="12094"/>
                  </a:lnTo>
                  <a:lnTo>
                    <a:pt x="28173" y="14386"/>
                  </a:lnTo>
                  <a:lnTo>
                    <a:pt x="29365" y="15914"/>
                  </a:lnTo>
                  <a:lnTo>
                    <a:pt x="33512" y="17612"/>
                  </a:lnTo>
                  <a:lnTo>
                    <a:pt x="35042" y="19123"/>
                  </a:lnTo>
                  <a:lnTo>
                    <a:pt x="37698" y="27052"/>
                  </a:lnTo>
                  <a:lnTo>
                    <a:pt x="37981" y="33124"/>
                  </a:lnTo>
                  <a:lnTo>
                    <a:pt x="40869" y="38666"/>
                  </a:lnTo>
                  <a:lnTo>
                    <a:pt x="46291" y="45791"/>
                  </a:lnTo>
                  <a:lnTo>
                    <a:pt x="47230" y="52082"/>
                  </a:lnTo>
                  <a:lnTo>
                    <a:pt x="46303" y="53744"/>
                  </a:lnTo>
                  <a:lnTo>
                    <a:pt x="44627" y="54852"/>
                  </a:lnTo>
                  <a:lnTo>
                    <a:pt x="42451" y="55592"/>
                  </a:lnTo>
                  <a:lnTo>
                    <a:pt x="41001" y="57143"/>
                  </a:lnTo>
                  <a:lnTo>
                    <a:pt x="38101" y="66591"/>
                  </a:lnTo>
                  <a:lnTo>
                    <a:pt x="28967" y="66595"/>
                  </a:lnTo>
                  <a:lnTo>
                    <a:pt x="37987" y="57186"/>
                  </a:lnTo>
                  <a:lnTo>
                    <a:pt x="38067" y="52048"/>
                  </a:lnTo>
                  <a:lnTo>
                    <a:pt x="39136" y="50547"/>
                  </a:lnTo>
                  <a:lnTo>
                    <a:pt x="40908" y="49546"/>
                  </a:lnTo>
                  <a:lnTo>
                    <a:pt x="47799" y="47809"/>
                  </a:lnTo>
                  <a:lnTo>
                    <a:pt x="52288" y="47662"/>
                  </a:lnTo>
                  <a:lnTo>
                    <a:pt x="53909" y="48682"/>
                  </a:lnTo>
                  <a:lnTo>
                    <a:pt x="54989" y="50419"/>
                  </a:lnTo>
                  <a:lnTo>
                    <a:pt x="55710" y="52636"/>
                  </a:lnTo>
                  <a:lnTo>
                    <a:pt x="57248" y="54114"/>
                  </a:lnTo>
                  <a:lnTo>
                    <a:pt x="65225" y="56681"/>
                  </a:lnTo>
                  <a:lnTo>
                    <a:pt x="71302" y="56955"/>
                  </a:lnTo>
                  <a:lnTo>
                    <a:pt x="72935" y="58051"/>
                  </a:lnTo>
                  <a:lnTo>
                    <a:pt x="74023" y="59841"/>
                  </a:lnTo>
                  <a:lnTo>
                    <a:pt x="74749" y="62092"/>
                  </a:lnTo>
                  <a:lnTo>
                    <a:pt x="76291" y="63593"/>
                  </a:lnTo>
                  <a:lnTo>
                    <a:pt x="86370" y="68824"/>
                  </a:lnTo>
                  <a:lnTo>
                    <a:pt x="89330" y="71256"/>
                  </a:lnTo>
                  <a:lnTo>
                    <a:pt x="92619" y="76780"/>
                  </a:lnTo>
                  <a:lnTo>
                    <a:pt x="93496" y="79735"/>
                  </a:lnTo>
                  <a:lnTo>
                    <a:pt x="95139" y="81705"/>
                  </a:lnTo>
                  <a:lnTo>
                    <a:pt x="99787" y="83894"/>
                  </a:lnTo>
                  <a:lnTo>
                    <a:pt x="101449" y="85536"/>
                  </a:lnTo>
                  <a:lnTo>
                    <a:pt x="103297" y="90183"/>
                  </a:lnTo>
                  <a:lnTo>
                    <a:pt x="104645" y="102933"/>
                  </a:lnTo>
                  <a:lnTo>
                    <a:pt x="111296" y="111951"/>
                  </a:lnTo>
                  <a:lnTo>
                    <a:pt x="113410" y="120838"/>
                  </a:lnTo>
                  <a:lnTo>
                    <a:pt x="113904" y="127039"/>
                  </a:lnTo>
                  <a:lnTo>
                    <a:pt x="112978" y="129116"/>
                  </a:lnTo>
                  <a:lnTo>
                    <a:pt x="111302" y="130501"/>
                  </a:lnTo>
                  <a:lnTo>
                    <a:pt x="109126" y="131424"/>
                  </a:lnTo>
                  <a:lnTo>
                    <a:pt x="107676" y="133098"/>
                  </a:lnTo>
                  <a:lnTo>
                    <a:pt x="105157" y="141309"/>
                  </a:lnTo>
                  <a:lnTo>
                    <a:pt x="104808" y="155922"/>
                  </a:lnTo>
                  <a:lnTo>
                    <a:pt x="103739" y="157896"/>
                  </a:lnTo>
                  <a:lnTo>
                    <a:pt x="101967" y="159213"/>
                  </a:lnTo>
                  <a:lnTo>
                    <a:pt x="95643" y="161691"/>
                  </a:lnTo>
                  <a:lnTo>
                    <a:pt x="95250" y="17137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30" name="SMARTInkShape-2305"/>
            <p:cNvSpPr/>
            <p:nvPr>
              <p:custDataLst>
                <p:tags r:id="rId262"/>
              </p:custDataLst>
            </p:nvPr>
          </p:nvSpPr>
          <p:spPr>
            <a:xfrm>
              <a:off x="3242538" y="2876551"/>
              <a:ext cx="186463" cy="171450"/>
            </a:xfrm>
            <a:custGeom>
              <a:avLst/>
              <a:gdLst/>
              <a:ahLst/>
              <a:cxnLst/>
              <a:rect l="0" t="0" r="0" b="0"/>
              <a:pathLst>
                <a:path w="186463" h="171450">
                  <a:moveTo>
                    <a:pt x="5487" y="161924"/>
                  </a:moveTo>
                  <a:lnTo>
                    <a:pt x="5487" y="161924"/>
                  </a:lnTo>
                  <a:lnTo>
                    <a:pt x="5487" y="171057"/>
                  </a:lnTo>
                  <a:lnTo>
                    <a:pt x="0" y="171371"/>
                  </a:lnTo>
                  <a:lnTo>
                    <a:pt x="13664" y="171449"/>
                  </a:lnTo>
                  <a:lnTo>
                    <a:pt x="29166" y="157260"/>
                  </a:lnTo>
                  <a:lnTo>
                    <a:pt x="31886" y="151738"/>
                  </a:lnTo>
                  <a:lnTo>
                    <a:pt x="32611" y="148783"/>
                  </a:lnTo>
                  <a:lnTo>
                    <a:pt x="41410" y="133291"/>
                  </a:lnTo>
                  <a:lnTo>
                    <a:pt x="44359" y="117466"/>
                  </a:lnTo>
                  <a:lnTo>
                    <a:pt x="51069" y="104772"/>
                  </a:lnTo>
                  <a:lnTo>
                    <a:pt x="62447" y="57324"/>
                  </a:lnTo>
                  <a:lnTo>
                    <a:pt x="62637" y="19490"/>
                  </a:lnTo>
                  <a:lnTo>
                    <a:pt x="53146" y="19050"/>
                  </a:lnTo>
                  <a:lnTo>
                    <a:pt x="53112" y="55395"/>
                  </a:lnTo>
                  <a:lnTo>
                    <a:pt x="59658" y="64407"/>
                  </a:lnTo>
                  <a:lnTo>
                    <a:pt x="62244" y="74437"/>
                  </a:lnTo>
                  <a:lnTo>
                    <a:pt x="63433" y="75024"/>
                  </a:lnTo>
                  <a:lnTo>
                    <a:pt x="67577" y="75677"/>
                  </a:lnTo>
                  <a:lnTo>
                    <a:pt x="69106" y="76909"/>
                  </a:lnTo>
                  <a:lnTo>
                    <a:pt x="71759" y="84354"/>
                  </a:lnTo>
                  <a:lnTo>
                    <a:pt x="74805" y="85115"/>
                  </a:lnTo>
                  <a:lnTo>
                    <a:pt x="89768" y="85713"/>
                  </a:lnTo>
                  <a:lnTo>
                    <a:pt x="90250" y="84659"/>
                  </a:lnTo>
                  <a:lnTo>
                    <a:pt x="90785" y="80664"/>
                  </a:lnTo>
                  <a:lnTo>
                    <a:pt x="91986" y="79176"/>
                  </a:lnTo>
                  <a:lnTo>
                    <a:pt x="96142" y="77522"/>
                  </a:lnTo>
                  <a:lnTo>
                    <a:pt x="97674" y="76022"/>
                  </a:lnTo>
                  <a:lnTo>
                    <a:pt x="102954" y="66012"/>
                  </a:lnTo>
                  <a:lnTo>
                    <a:pt x="107014" y="60030"/>
                  </a:lnTo>
                  <a:lnTo>
                    <a:pt x="110358" y="50712"/>
                  </a:lnTo>
                  <a:lnTo>
                    <a:pt x="127135" y="27984"/>
                  </a:lnTo>
                  <a:lnTo>
                    <a:pt x="127861" y="25006"/>
                  </a:lnTo>
                  <a:lnTo>
                    <a:pt x="137870" y="9697"/>
                  </a:lnTo>
                  <a:lnTo>
                    <a:pt x="138837" y="0"/>
                  </a:lnTo>
                  <a:lnTo>
                    <a:pt x="138837" y="46146"/>
                  </a:lnTo>
                  <a:lnTo>
                    <a:pt x="156446" y="65222"/>
                  </a:lnTo>
                  <a:lnTo>
                    <a:pt x="165961" y="66546"/>
                  </a:lnTo>
                  <a:lnTo>
                    <a:pt x="186462" y="6667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31" name="SMARTInkShape-2306"/>
            <p:cNvSpPr/>
            <p:nvPr>
              <p:custDataLst>
                <p:tags r:id="rId263"/>
              </p:custDataLst>
            </p:nvPr>
          </p:nvSpPr>
          <p:spPr>
            <a:xfrm>
              <a:off x="3505200" y="2895601"/>
              <a:ext cx="19051" cy="9525"/>
            </a:xfrm>
            <a:custGeom>
              <a:avLst/>
              <a:gdLst/>
              <a:ahLst/>
              <a:cxnLst/>
              <a:rect l="0" t="0" r="0" b="0"/>
              <a:pathLst>
                <a:path w="19051" h="9525">
                  <a:moveTo>
                    <a:pt x="0" y="9524"/>
                  </a:moveTo>
                  <a:lnTo>
                    <a:pt x="0" y="9524"/>
                  </a:lnTo>
                  <a:lnTo>
                    <a:pt x="9132" y="9524"/>
                  </a:lnTo>
                  <a:lnTo>
                    <a:pt x="19050" y="0"/>
                  </a:lnTo>
                  <a:lnTo>
                    <a:pt x="19050" y="952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840" name="SMARTInkShape-Group520"/>
          <p:cNvGrpSpPr/>
          <p:nvPr/>
        </p:nvGrpSpPr>
        <p:grpSpPr>
          <a:xfrm>
            <a:off x="3114675" y="2476501"/>
            <a:ext cx="533401" cy="247650"/>
            <a:chOff x="3114675" y="2476501"/>
            <a:chExt cx="533401" cy="247650"/>
          </a:xfrm>
        </p:grpSpPr>
        <p:sp>
          <p:nvSpPr>
            <p:cNvPr id="25833" name="SMARTInkShape-2307"/>
            <p:cNvSpPr/>
            <p:nvPr>
              <p:custDataLst>
                <p:tags r:id="rId248"/>
              </p:custDataLst>
            </p:nvPr>
          </p:nvSpPr>
          <p:spPr>
            <a:xfrm>
              <a:off x="3114675" y="2571750"/>
              <a:ext cx="95251" cy="152401"/>
            </a:xfrm>
            <a:custGeom>
              <a:avLst/>
              <a:gdLst/>
              <a:ahLst/>
              <a:cxnLst/>
              <a:rect l="0" t="0" r="0" b="0"/>
              <a:pathLst>
                <a:path w="95251" h="152401">
                  <a:moveTo>
                    <a:pt x="0" y="0"/>
                  </a:moveTo>
                  <a:lnTo>
                    <a:pt x="0" y="0"/>
                  </a:lnTo>
                  <a:lnTo>
                    <a:pt x="9133" y="0"/>
                  </a:lnTo>
                  <a:lnTo>
                    <a:pt x="9515" y="9133"/>
                  </a:lnTo>
                  <a:lnTo>
                    <a:pt x="17725" y="17692"/>
                  </a:lnTo>
                  <a:lnTo>
                    <a:pt x="18657" y="23704"/>
                  </a:lnTo>
                  <a:lnTo>
                    <a:pt x="18934" y="32188"/>
                  </a:lnTo>
                  <a:lnTo>
                    <a:pt x="21820" y="38295"/>
                  </a:lnTo>
                  <a:lnTo>
                    <a:pt x="25573" y="44537"/>
                  </a:lnTo>
                  <a:lnTo>
                    <a:pt x="27982" y="57167"/>
                  </a:lnTo>
                  <a:lnTo>
                    <a:pt x="28458" y="69853"/>
                  </a:lnTo>
                  <a:lnTo>
                    <a:pt x="31345" y="76202"/>
                  </a:lnTo>
                  <a:lnTo>
                    <a:pt x="35098" y="82551"/>
                  </a:lnTo>
                  <a:lnTo>
                    <a:pt x="37507" y="95250"/>
                  </a:lnTo>
                  <a:lnTo>
                    <a:pt x="37705" y="98425"/>
                  </a:lnTo>
                  <a:lnTo>
                    <a:pt x="40746" y="104775"/>
                  </a:lnTo>
                  <a:lnTo>
                    <a:pt x="44568" y="111125"/>
                  </a:lnTo>
                  <a:lnTo>
                    <a:pt x="47223" y="121944"/>
                  </a:lnTo>
                  <a:lnTo>
                    <a:pt x="47590" y="136917"/>
                  </a:lnTo>
                  <a:lnTo>
                    <a:pt x="48660" y="138903"/>
                  </a:lnTo>
                  <a:lnTo>
                    <a:pt x="50432" y="140228"/>
                  </a:lnTo>
                  <a:lnTo>
                    <a:pt x="55823" y="142352"/>
                  </a:lnTo>
                  <a:lnTo>
                    <a:pt x="56560" y="145465"/>
                  </a:lnTo>
                  <a:lnTo>
                    <a:pt x="57140" y="152280"/>
                  </a:lnTo>
                  <a:lnTo>
                    <a:pt x="74842" y="152400"/>
                  </a:lnTo>
                  <a:lnTo>
                    <a:pt x="75294" y="151341"/>
                  </a:lnTo>
                  <a:lnTo>
                    <a:pt x="76165" y="143267"/>
                  </a:lnTo>
                  <a:lnTo>
                    <a:pt x="81246" y="142991"/>
                  </a:lnTo>
                  <a:lnTo>
                    <a:pt x="82739" y="141894"/>
                  </a:lnTo>
                  <a:lnTo>
                    <a:pt x="85332" y="134684"/>
                  </a:lnTo>
                  <a:lnTo>
                    <a:pt x="88373" y="133943"/>
                  </a:lnTo>
                  <a:lnTo>
                    <a:pt x="94848" y="133385"/>
                  </a:lnTo>
                  <a:lnTo>
                    <a:pt x="95250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34" name="SMARTInkShape-2308"/>
            <p:cNvSpPr/>
            <p:nvPr>
              <p:custDataLst>
                <p:tags r:id="rId249"/>
              </p:custDataLst>
            </p:nvPr>
          </p:nvSpPr>
          <p:spPr>
            <a:xfrm>
              <a:off x="3114675" y="2667000"/>
              <a:ext cx="85726" cy="19051"/>
            </a:xfrm>
            <a:custGeom>
              <a:avLst/>
              <a:gdLst/>
              <a:ahLst/>
              <a:cxnLst/>
              <a:rect l="0" t="0" r="0" b="0"/>
              <a:pathLst>
                <a:path w="85726" h="19051">
                  <a:moveTo>
                    <a:pt x="0" y="19050"/>
                  </a:moveTo>
                  <a:lnTo>
                    <a:pt x="0" y="19050"/>
                  </a:lnTo>
                  <a:lnTo>
                    <a:pt x="5056" y="19050"/>
                  </a:lnTo>
                  <a:lnTo>
                    <a:pt x="6546" y="17992"/>
                  </a:lnTo>
                  <a:lnTo>
                    <a:pt x="7538" y="16228"/>
                  </a:lnTo>
                  <a:lnTo>
                    <a:pt x="8200" y="13994"/>
                  </a:lnTo>
                  <a:lnTo>
                    <a:pt x="9701" y="12504"/>
                  </a:lnTo>
                  <a:lnTo>
                    <a:pt x="14189" y="10849"/>
                  </a:lnTo>
                  <a:lnTo>
                    <a:pt x="35833" y="8490"/>
                  </a:lnTo>
                  <a:lnTo>
                    <a:pt x="45863" y="1327"/>
                  </a:lnTo>
                  <a:lnTo>
                    <a:pt x="54881" y="262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35" name="SMARTInkShape-2309"/>
            <p:cNvSpPr/>
            <p:nvPr>
              <p:custDataLst>
                <p:tags r:id="rId250"/>
              </p:custDataLst>
            </p:nvPr>
          </p:nvSpPr>
          <p:spPr>
            <a:xfrm>
              <a:off x="3295650" y="2676525"/>
              <a:ext cx="47626" cy="47623"/>
            </a:xfrm>
            <a:custGeom>
              <a:avLst/>
              <a:gdLst/>
              <a:ahLst/>
              <a:cxnLst/>
              <a:rect l="0" t="0" r="0" b="0"/>
              <a:pathLst>
                <a:path w="47626" h="47623">
                  <a:moveTo>
                    <a:pt x="0" y="0"/>
                  </a:moveTo>
                  <a:lnTo>
                    <a:pt x="0" y="0"/>
                  </a:lnTo>
                  <a:lnTo>
                    <a:pt x="9132" y="0"/>
                  </a:lnTo>
                  <a:lnTo>
                    <a:pt x="9522" y="14465"/>
                  </a:lnTo>
                  <a:lnTo>
                    <a:pt x="10582" y="15994"/>
                  </a:lnTo>
                  <a:lnTo>
                    <a:pt x="12346" y="17012"/>
                  </a:lnTo>
                  <a:lnTo>
                    <a:pt x="14581" y="17692"/>
                  </a:lnTo>
                  <a:lnTo>
                    <a:pt x="16071" y="19203"/>
                  </a:lnTo>
                  <a:lnTo>
                    <a:pt x="18657" y="27132"/>
                  </a:lnTo>
                  <a:lnTo>
                    <a:pt x="18933" y="33204"/>
                  </a:lnTo>
                  <a:lnTo>
                    <a:pt x="20031" y="34836"/>
                  </a:lnTo>
                  <a:lnTo>
                    <a:pt x="21820" y="35924"/>
                  </a:lnTo>
                  <a:lnTo>
                    <a:pt x="24072" y="36649"/>
                  </a:lnTo>
                  <a:lnTo>
                    <a:pt x="25573" y="38191"/>
                  </a:lnTo>
                  <a:lnTo>
                    <a:pt x="28458" y="47195"/>
                  </a:lnTo>
                  <a:lnTo>
                    <a:pt x="37983" y="47622"/>
                  </a:lnTo>
                  <a:lnTo>
                    <a:pt x="47625" y="381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36" name="SMARTInkShape-2310"/>
            <p:cNvSpPr/>
            <p:nvPr>
              <p:custDataLst>
                <p:tags r:id="rId251"/>
              </p:custDataLst>
            </p:nvPr>
          </p:nvSpPr>
          <p:spPr>
            <a:xfrm>
              <a:off x="3362325" y="2571750"/>
              <a:ext cx="38101" cy="28576"/>
            </a:xfrm>
            <a:custGeom>
              <a:avLst/>
              <a:gdLst/>
              <a:ahLst/>
              <a:cxnLst/>
              <a:rect l="0" t="0" r="0" b="0"/>
              <a:pathLst>
                <a:path w="38101" h="28576">
                  <a:moveTo>
                    <a:pt x="0" y="28575"/>
                  </a:moveTo>
                  <a:lnTo>
                    <a:pt x="0" y="28575"/>
                  </a:lnTo>
                  <a:lnTo>
                    <a:pt x="0" y="14004"/>
                  </a:lnTo>
                  <a:lnTo>
                    <a:pt x="1058" y="12511"/>
                  </a:lnTo>
                  <a:lnTo>
                    <a:pt x="2822" y="11516"/>
                  </a:lnTo>
                  <a:lnTo>
                    <a:pt x="9132" y="9641"/>
                  </a:lnTo>
                  <a:lnTo>
                    <a:pt x="17692" y="9535"/>
                  </a:lnTo>
                  <a:lnTo>
                    <a:pt x="18144" y="8474"/>
                  </a:lnTo>
                  <a:lnTo>
                    <a:pt x="18647" y="4472"/>
                  </a:lnTo>
                  <a:lnTo>
                    <a:pt x="19840" y="2981"/>
                  </a:lnTo>
                  <a:lnTo>
                    <a:pt x="28456" y="35"/>
                  </a:lnTo>
                  <a:lnTo>
                    <a:pt x="381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37" name="SMARTInkShape-2311"/>
            <p:cNvSpPr/>
            <p:nvPr>
              <p:custDataLst>
                <p:tags r:id="rId252"/>
              </p:custDataLst>
            </p:nvPr>
          </p:nvSpPr>
          <p:spPr>
            <a:xfrm>
              <a:off x="3381375" y="2590800"/>
              <a:ext cx="76201" cy="38091"/>
            </a:xfrm>
            <a:custGeom>
              <a:avLst/>
              <a:gdLst/>
              <a:ahLst/>
              <a:cxnLst/>
              <a:rect l="0" t="0" r="0" b="0"/>
              <a:pathLst>
                <a:path w="76201" h="38091">
                  <a:moveTo>
                    <a:pt x="0" y="28575"/>
                  </a:moveTo>
                  <a:lnTo>
                    <a:pt x="0" y="28575"/>
                  </a:lnTo>
                  <a:lnTo>
                    <a:pt x="0" y="37984"/>
                  </a:lnTo>
                  <a:lnTo>
                    <a:pt x="8201" y="38090"/>
                  </a:lnTo>
                  <a:lnTo>
                    <a:pt x="8642" y="37035"/>
                  </a:lnTo>
                  <a:lnTo>
                    <a:pt x="9132" y="33040"/>
                  </a:lnTo>
                  <a:lnTo>
                    <a:pt x="10321" y="31552"/>
                  </a:lnTo>
                  <a:lnTo>
                    <a:pt x="17692" y="28967"/>
                  </a:lnTo>
                  <a:lnTo>
                    <a:pt x="23704" y="28691"/>
                  </a:lnTo>
                  <a:lnTo>
                    <a:pt x="29233" y="25804"/>
                  </a:lnTo>
                  <a:lnTo>
                    <a:pt x="35217" y="22052"/>
                  </a:lnTo>
                  <a:lnTo>
                    <a:pt x="45782" y="19445"/>
                  </a:lnTo>
                  <a:lnTo>
                    <a:pt x="54865" y="12582"/>
                  </a:lnTo>
                  <a:lnTo>
                    <a:pt x="63764" y="9372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38" name="SMARTInkShape-2312"/>
            <p:cNvSpPr/>
            <p:nvPr>
              <p:custDataLst>
                <p:tags r:id="rId253"/>
              </p:custDataLst>
            </p:nvPr>
          </p:nvSpPr>
          <p:spPr>
            <a:xfrm>
              <a:off x="3533775" y="2476501"/>
              <a:ext cx="38101" cy="152400"/>
            </a:xfrm>
            <a:custGeom>
              <a:avLst/>
              <a:gdLst/>
              <a:ahLst/>
              <a:cxnLst/>
              <a:rect l="0" t="0" r="0" b="0"/>
              <a:pathLst>
                <a:path w="38101" h="152400">
                  <a:moveTo>
                    <a:pt x="0" y="95249"/>
                  </a:moveTo>
                  <a:lnTo>
                    <a:pt x="0" y="95249"/>
                  </a:lnTo>
                  <a:lnTo>
                    <a:pt x="0" y="90193"/>
                  </a:lnTo>
                  <a:lnTo>
                    <a:pt x="1058" y="88703"/>
                  </a:lnTo>
                  <a:lnTo>
                    <a:pt x="2822" y="87710"/>
                  </a:lnTo>
                  <a:lnTo>
                    <a:pt x="5056" y="87048"/>
                  </a:lnTo>
                  <a:lnTo>
                    <a:pt x="6546" y="85548"/>
                  </a:lnTo>
                  <a:lnTo>
                    <a:pt x="9409" y="76626"/>
                  </a:lnTo>
                  <a:lnTo>
                    <a:pt x="17716" y="68036"/>
                  </a:lnTo>
                  <a:lnTo>
                    <a:pt x="18655" y="62021"/>
                  </a:lnTo>
                  <a:lnTo>
                    <a:pt x="19015" y="44319"/>
                  </a:lnTo>
                  <a:lnTo>
                    <a:pt x="20085" y="42246"/>
                  </a:lnTo>
                  <a:lnTo>
                    <a:pt x="21857" y="40864"/>
                  </a:lnTo>
                  <a:lnTo>
                    <a:pt x="24096" y="39942"/>
                  </a:lnTo>
                  <a:lnTo>
                    <a:pt x="25589" y="38269"/>
                  </a:lnTo>
                  <a:lnTo>
                    <a:pt x="27248" y="33589"/>
                  </a:lnTo>
                  <a:lnTo>
                    <a:pt x="28572" y="4906"/>
                  </a:lnTo>
                  <a:lnTo>
                    <a:pt x="27515" y="3270"/>
                  </a:lnTo>
                  <a:lnTo>
                    <a:pt x="25752" y="2180"/>
                  </a:lnTo>
                  <a:lnTo>
                    <a:pt x="19060" y="2"/>
                  </a:lnTo>
                  <a:lnTo>
                    <a:pt x="13997" y="0"/>
                  </a:lnTo>
                  <a:lnTo>
                    <a:pt x="12506" y="1058"/>
                  </a:lnTo>
                  <a:lnTo>
                    <a:pt x="11513" y="2822"/>
                  </a:lnTo>
                  <a:lnTo>
                    <a:pt x="9787" y="9700"/>
                  </a:lnTo>
                  <a:lnTo>
                    <a:pt x="9525" y="33201"/>
                  </a:lnTo>
                  <a:lnTo>
                    <a:pt x="12348" y="38745"/>
                  </a:lnTo>
                  <a:lnTo>
                    <a:pt x="17726" y="45870"/>
                  </a:lnTo>
                  <a:lnTo>
                    <a:pt x="18788" y="54882"/>
                  </a:lnTo>
                  <a:lnTo>
                    <a:pt x="19016" y="64912"/>
                  </a:lnTo>
                  <a:lnTo>
                    <a:pt x="27248" y="74720"/>
                  </a:lnTo>
                  <a:lnTo>
                    <a:pt x="29371" y="83511"/>
                  </a:lnTo>
                  <a:lnTo>
                    <a:pt x="36742" y="93494"/>
                  </a:lnTo>
                  <a:lnTo>
                    <a:pt x="37832" y="102507"/>
                  </a:lnTo>
                  <a:lnTo>
                    <a:pt x="38100" y="15239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39" name="SMARTInkShape-2313"/>
            <p:cNvSpPr/>
            <p:nvPr>
              <p:custDataLst>
                <p:tags r:id="rId254"/>
              </p:custDataLst>
            </p:nvPr>
          </p:nvSpPr>
          <p:spPr>
            <a:xfrm>
              <a:off x="3552825" y="2609850"/>
              <a:ext cx="95251" cy="57151"/>
            </a:xfrm>
            <a:custGeom>
              <a:avLst/>
              <a:gdLst/>
              <a:ahLst/>
              <a:cxnLst/>
              <a:rect l="0" t="0" r="0" b="0"/>
              <a:pathLst>
                <a:path w="95251" h="57151">
                  <a:moveTo>
                    <a:pt x="0" y="57150"/>
                  </a:moveTo>
                  <a:lnTo>
                    <a:pt x="0" y="57150"/>
                  </a:lnTo>
                  <a:lnTo>
                    <a:pt x="14189" y="57150"/>
                  </a:lnTo>
                  <a:lnTo>
                    <a:pt x="15810" y="56092"/>
                  </a:lnTo>
                  <a:lnTo>
                    <a:pt x="16890" y="54328"/>
                  </a:lnTo>
                  <a:lnTo>
                    <a:pt x="18765" y="47449"/>
                  </a:lnTo>
                  <a:lnTo>
                    <a:pt x="18924" y="42961"/>
                  </a:lnTo>
                  <a:lnTo>
                    <a:pt x="20024" y="41341"/>
                  </a:lnTo>
                  <a:lnTo>
                    <a:pt x="21815" y="40260"/>
                  </a:lnTo>
                  <a:lnTo>
                    <a:pt x="27240" y="38527"/>
                  </a:lnTo>
                  <a:lnTo>
                    <a:pt x="45420" y="22298"/>
                  </a:lnTo>
                  <a:lnTo>
                    <a:pt x="55397" y="19478"/>
                  </a:lnTo>
                  <a:lnTo>
                    <a:pt x="61687" y="19177"/>
                  </a:lnTo>
                  <a:lnTo>
                    <a:pt x="63350" y="18076"/>
                  </a:lnTo>
                  <a:lnTo>
                    <a:pt x="64458" y="16284"/>
                  </a:lnTo>
                  <a:lnTo>
                    <a:pt x="65197" y="14031"/>
                  </a:lnTo>
                  <a:lnTo>
                    <a:pt x="66748" y="12529"/>
                  </a:lnTo>
                  <a:lnTo>
                    <a:pt x="74747" y="9921"/>
                  </a:lnTo>
                  <a:lnTo>
                    <a:pt x="85597" y="9528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849" name="SMARTInkShape-Group521"/>
          <p:cNvGrpSpPr/>
          <p:nvPr/>
        </p:nvGrpSpPr>
        <p:grpSpPr>
          <a:xfrm>
            <a:off x="2562228" y="1809753"/>
            <a:ext cx="781048" cy="447673"/>
            <a:chOff x="2562228" y="1809753"/>
            <a:chExt cx="781048" cy="447673"/>
          </a:xfrm>
        </p:grpSpPr>
        <p:sp>
          <p:nvSpPr>
            <p:cNvPr id="25841" name="SMARTInkShape-2314"/>
            <p:cNvSpPr/>
            <p:nvPr>
              <p:custDataLst>
                <p:tags r:id="rId240"/>
              </p:custDataLst>
            </p:nvPr>
          </p:nvSpPr>
          <p:spPr>
            <a:xfrm>
              <a:off x="2571761" y="2038350"/>
              <a:ext cx="171440" cy="219076"/>
            </a:xfrm>
            <a:custGeom>
              <a:avLst/>
              <a:gdLst/>
              <a:ahLst/>
              <a:cxnLst/>
              <a:rect l="0" t="0" r="0" b="0"/>
              <a:pathLst>
                <a:path w="171440" h="219076">
                  <a:moveTo>
                    <a:pt x="28564" y="0"/>
                  </a:moveTo>
                  <a:lnTo>
                    <a:pt x="28564" y="0"/>
                  </a:lnTo>
                  <a:lnTo>
                    <a:pt x="393" y="0"/>
                  </a:lnTo>
                  <a:lnTo>
                    <a:pt x="0" y="17334"/>
                  </a:lnTo>
                  <a:lnTo>
                    <a:pt x="6537" y="26315"/>
                  </a:lnTo>
                  <a:lnTo>
                    <a:pt x="8632" y="35196"/>
                  </a:lnTo>
                  <a:lnTo>
                    <a:pt x="9122" y="41396"/>
                  </a:lnTo>
                  <a:lnTo>
                    <a:pt x="12162" y="47679"/>
                  </a:lnTo>
                  <a:lnTo>
                    <a:pt x="22737" y="65392"/>
                  </a:lnTo>
                  <a:lnTo>
                    <a:pt x="30619" y="85138"/>
                  </a:lnTo>
                  <a:lnTo>
                    <a:pt x="43651" y="102581"/>
                  </a:lnTo>
                  <a:lnTo>
                    <a:pt x="49653" y="121824"/>
                  </a:lnTo>
                  <a:lnTo>
                    <a:pt x="62699" y="140495"/>
                  </a:lnTo>
                  <a:lnTo>
                    <a:pt x="68703" y="159887"/>
                  </a:lnTo>
                  <a:lnTo>
                    <a:pt x="83071" y="180796"/>
                  </a:lnTo>
                  <a:lnTo>
                    <a:pt x="83952" y="184031"/>
                  </a:lnTo>
                  <a:lnTo>
                    <a:pt x="85598" y="186187"/>
                  </a:lnTo>
                  <a:lnTo>
                    <a:pt x="91912" y="190280"/>
                  </a:lnTo>
                  <a:lnTo>
                    <a:pt x="93760" y="194988"/>
                  </a:lnTo>
                  <a:lnTo>
                    <a:pt x="95109" y="207784"/>
                  </a:lnTo>
                  <a:lnTo>
                    <a:pt x="104761" y="219071"/>
                  </a:lnTo>
                  <a:lnTo>
                    <a:pt x="104763" y="219074"/>
                  </a:lnTo>
                  <a:lnTo>
                    <a:pt x="109820" y="219075"/>
                  </a:lnTo>
                  <a:lnTo>
                    <a:pt x="111310" y="218016"/>
                  </a:lnTo>
                  <a:lnTo>
                    <a:pt x="112303" y="216253"/>
                  </a:lnTo>
                  <a:lnTo>
                    <a:pt x="113897" y="210874"/>
                  </a:lnTo>
                  <a:lnTo>
                    <a:pt x="122456" y="201465"/>
                  </a:lnTo>
                  <a:lnTo>
                    <a:pt x="123412" y="195395"/>
                  </a:lnTo>
                  <a:lnTo>
                    <a:pt x="124604" y="193763"/>
                  </a:lnTo>
                  <a:lnTo>
                    <a:pt x="126457" y="192676"/>
                  </a:lnTo>
                  <a:lnTo>
                    <a:pt x="128751" y="191950"/>
                  </a:lnTo>
                  <a:lnTo>
                    <a:pt x="137036" y="185873"/>
                  </a:lnTo>
                  <a:lnTo>
                    <a:pt x="140274" y="180330"/>
                  </a:lnTo>
                  <a:lnTo>
                    <a:pt x="141138" y="177370"/>
                  </a:lnTo>
                  <a:lnTo>
                    <a:pt x="142771" y="175397"/>
                  </a:lnTo>
                  <a:lnTo>
                    <a:pt x="157008" y="166547"/>
                  </a:lnTo>
                  <a:lnTo>
                    <a:pt x="159734" y="161157"/>
                  </a:lnTo>
                  <a:lnTo>
                    <a:pt x="160460" y="158238"/>
                  </a:lnTo>
                  <a:lnTo>
                    <a:pt x="162003" y="156292"/>
                  </a:lnTo>
                  <a:lnTo>
                    <a:pt x="166539" y="154130"/>
                  </a:lnTo>
                  <a:lnTo>
                    <a:pt x="168173" y="152495"/>
                  </a:lnTo>
                  <a:lnTo>
                    <a:pt x="171311" y="143312"/>
                  </a:lnTo>
                  <a:lnTo>
                    <a:pt x="171439" y="1333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42" name="SMARTInkShape-2315"/>
            <p:cNvSpPr/>
            <p:nvPr>
              <p:custDataLst>
                <p:tags r:id="rId241"/>
              </p:custDataLst>
            </p:nvPr>
          </p:nvSpPr>
          <p:spPr>
            <a:xfrm>
              <a:off x="2562228" y="2143125"/>
              <a:ext cx="114298" cy="76201"/>
            </a:xfrm>
            <a:custGeom>
              <a:avLst/>
              <a:gdLst/>
              <a:ahLst/>
              <a:cxnLst/>
              <a:rect l="0" t="0" r="0" b="0"/>
              <a:pathLst>
                <a:path w="114298" h="76201">
                  <a:moveTo>
                    <a:pt x="9522" y="76200"/>
                  </a:moveTo>
                  <a:lnTo>
                    <a:pt x="9522" y="76200"/>
                  </a:lnTo>
                  <a:lnTo>
                    <a:pt x="389" y="76200"/>
                  </a:lnTo>
                  <a:lnTo>
                    <a:pt x="0" y="61735"/>
                  </a:lnTo>
                  <a:lnTo>
                    <a:pt x="1057" y="60206"/>
                  </a:lnTo>
                  <a:lnTo>
                    <a:pt x="2820" y="59188"/>
                  </a:lnTo>
                  <a:lnTo>
                    <a:pt x="5055" y="58508"/>
                  </a:lnTo>
                  <a:lnTo>
                    <a:pt x="6544" y="56997"/>
                  </a:lnTo>
                  <a:lnTo>
                    <a:pt x="8199" y="52496"/>
                  </a:lnTo>
                  <a:lnTo>
                    <a:pt x="9698" y="50872"/>
                  </a:lnTo>
                  <a:lnTo>
                    <a:pt x="22663" y="42996"/>
                  </a:lnTo>
                  <a:lnTo>
                    <a:pt x="35009" y="32521"/>
                  </a:lnTo>
                  <a:lnTo>
                    <a:pt x="47639" y="26532"/>
                  </a:lnTo>
                  <a:lnTo>
                    <a:pt x="50808" y="24038"/>
                  </a:lnTo>
                  <a:lnTo>
                    <a:pt x="59974" y="21267"/>
                  </a:lnTo>
                  <a:lnTo>
                    <a:pt x="70045" y="18977"/>
                  </a:lnTo>
                  <a:lnTo>
                    <a:pt x="82723" y="12796"/>
                  </a:lnTo>
                  <a:lnTo>
                    <a:pt x="98357" y="9436"/>
                  </a:lnTo>
                  <a:lnTo>
                    <a:pt x="114297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43" name="SMARTInkShape-2316"/>
            <p:cNvSpPr/>
            <p:nvPr>
              <p:custDataLst>
                <p:tags r:id="rId242"/>
              </p:custDataLst>
            </p:nvPr>
          </p:nvSpPr>
          <p:spPr>
            <a:xfrm>
              <a:off x="2781303" y="2114553"/>
              <a:ext cx="95248" cy="66672"/>
            </a:xfrm>
            <a:custGeom>
              <a:avLst/>
              <a:gdLst/>
              <a:ahLst/>
              <a:cxnLst/>
              <a:rect l="0" t="0" r="0" b="0"/>
              <a:pathLst>
                <a:path w="95248" h="66672">
                  <a:moveTo>
                    <a:pt x="9522" y="19047"/>
                  </a:moveTo>
                  <a:lnTo>
                    <a:pt x="9522" y="19047"/>
                  </a:lnTo>
                  <a:lnTo>
                    <a:pt x="32" y="19047"/>
                  </a:lnTo>
                  <a:lnTo>
                    <a:pt x="0" y="10846"/>
                  </a:lnTo>
                  <a:lnTo>
                    <a:pt x="1057" y="10405"/>
                  </a:lnTo>
                  <a:lnTo>
                    <a:pt x="9130" y="9556"/>
                  </a:lnTo>
                  <a:lnTo>
                    <a:pt x="9406" y="4476"/>
                  </a:lnTo>
                  <a:lnTo>
                    <a:pt x="10503" y="2983"/>
                  </a:lnTo>
                  <a:lnTo>
                    <a:pt x="17713" y="390"/>
                  </a:lnTo>
                  <a:lnTo>
                    <a:pt x="28445" y="0"/>
                  </a:lnTo>
                  <a:lnTo>
                    <a:pt x="36762" y="8198"/>
                  </a:lnTo>
                  <a:lnTo>
                    <a:pt x="37701" y="14186"/>
                  </a:lnTo>
                  <a:lnTo>
                    <a:pt x="38892" y="15807"/>
                  </a:lnTo>
                  <a:lnTo>
                    <a:pt x="43036" y="17607"/>
                  </a:lnTo>
                  <a:lnTo>
                    <a:pt x="44565" y="19145"/>
                  </a:lnTo>
                  <a:lnTo>
                    <a:pt x="46263" y="23677"/>
                  </a:lnTo>
                  <a:lnTo>
                    <a:pt x="47622" y="66545"/>
                  </a:lnTo>
                  <a:lnTo>
                    <a:pt x="57031" y="66671"/>
                  </a:lnTo>
                  <a:lnTo>
                    <a:pt x="74756" y="49062"/>
                  </a:lnTo>
                  <a:lnTo>
                    <a:pt x="75770" y="42992"/>
                  </a:lnTo>
                  <a:lnTo>
                    <a:pt x="76971" y="41361"/>
                  </a:lnTo>
                  <a:lnTo>
                    <a:pt x="81127" y="39547"/>
                  </a:lnTo>
                  <a:lnTo>
                    <a:pt x="82659" y="38006"/>
                  </a:lnTo>
                  <a:lnTo>
                    <a:pt x="87939" y="27927"/>
                  </a:lnTo>
                  <a:lnTo>
                    <a:pt x="95247" y="190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44" name="SMARTInkShape-2317"/>
            <p:cNvSpPr/>
            <p:nvPr>
              <p:custDataLst>
                <p:tags r:id="rId243"/>
              </p:custDataLst>
            </p:nvPr>
          </p:nvSpPr>
          <p:spPr>
            <a:xfrm>
              <a:off x="2848010" y="1990845"/>
              <a:ext cx="66641" cy="47506"/>
            </a:xfrm>
            <a:custGeom>
              <a:avLst/>
              <a:gdLst/>
              <a:ahLst/>
              <a:cxnLst/>
              <a:rect l="0" t="0" r="0" b="0"/>
              <a:pathLst>
                <a:path w="66641" h="47506">
                  <a:moveTo>
                    <a:pt x="9490" y="47505"/>
                  </a:moveTo>
                  <a:lnTo>
                    <a:pt x="9490" y="47505"/>
                  </a:lnTo>
                  <a:lnTo>
                    <a:pt x="357" y="47505"/>
                  </a:lnTo>
                  <a:lnTo>
                    <a:pt x="0" y="39304"/>
                  </a:lnTo>
                  <a:lnTo>
                    <a:pt x="1046" y="38863"/>
                  </a:lnTo>
                  <a:lnTo>
                    <a:pt x="8169" y="38096"/>
                  </a:lnTo>
                  <a:lnTo>
                    <a:pt x="8903" y="35209"/>
                  </a:lnTo>
                  <a:lnTo>
                    <a:pt x="9099" y="32958"/>
                  </a:lnTo>
                  <a:lnTo>
                    <a:pt x="10287" y="31457"/>
                  </a:lnTo>
                  <a:lnTo>
                    <a:pt x="19168" y="27660"/>
                  </a:lnTo>
                  <a:lnTo>
                    <a:pt x="35860" y="12652"/>
                  </a:lnTo>
                  <a:lnTo>
                    <a:pt x="45836" y="9833"/>
                  </a:lnTo>
                  <a:lnTo>
                    <a:pt x="56985" y="0"/>
                  </a:lnTo>
                  <a:lnTo>
                    <a:pt x="66640" y="940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45" name="SMARTInkShape-2318"/>
            <p:cNvSpPr/>
            <p:nvPr>
              <p:custDataLst>
                <p:tags r:id="rId244"/>
              </p:custDataLst>
            </p:nvPr>
          </p:nvSpPr>
          <p:spPr>
            <a:xfrm>
              <a:off x="2886075" y="2028825"/>
              <a:ext cx="47626" cy="47234"/>
            </a:xfrm>
            <a:custGeom>
              <a:avLst/>
              <a:gdLst/>
              <a:ahLst/>
              <a:cxnLst/>
              <a:rect l="0" t="0" r="0" b="0"/>
              <a:pathLst>
                <a:path w="47626" h="47234">
                  <a:moveTo>
                    <a:pt x="0" y="38100"/>
                  </a:moveTo>
                  <a:lnTo>
                    <a:pt x="0" y="38100"/>
                  </a:lnTo>
                  <a:lnTo>
                    <a:pt x="0" y="47233"/>
                  </a:lnTo>
                  <a:lnTo>
                    <a:pt x="26386" y="22297"/>
                  </a:lnTo>
                  <a:lnTo>
                    <a:pt x="35217" y="18954"/>
                  </a:lnTo>
                  <a:lnTo>
                    <a:pt x="41405" y="14421"/>
                  </a:lnTo>
                  <a:lnTo>
                    <a:pt x="44860" y="8879"/>
                  </a:lnTo>
                  <a:lnTo>
                    <a:pt x="476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46" name="SMARTInkShape-2319"/>
            <p:cNvSpPr/>
            <p:nvPr>
              <p:custDataLst>
                <p:tags r:id="rId245"/>
              </p:custDataLst>
            </p:nvPr>
          </p:nvSpPr>
          <p:spPr>
            <a:xfrm>
              <a:off x="2990850" y="1838325"/>
              <a:ext cx="180965" cy="200026"/>
            </a:xfrm>
            <a:custGeom>
              <a:avLst/>
              <a:gdLst/>
              <a:ahLst/>
              <a:cxnLst/>
              <a:rect l="0" t="0" r="0" b="0"/>
              <a:pathLst>
                <a:path w="180965" h="200026">
                  <a:moveTo>
                    <a:pt x="0" y="38100"/>
                  </a:moveTo>
                  <a:lnTo>
                    <a:pt x="0" y="38100"/>
                  </a:lnTo>
                  <a:lnTo>
                    <a:pt x="9409" y="38100"/>
                  </a:lnTo>
                  <a:lnTo>
                    <a:pt x="9525" y="47622"/>
                  </a:lnTo>
                  <a:lnTo>
                    <a:pt x="28575" y="47625"/>
                  </a:lnTo>
                  <a:lnTo>
                    <a:pt x="28575" y="23945"/>
                  </a:lnTo>
                  <a:lnTo>
                    <a:pt x="29633" y="22314"/>
                  </a:lnTo>
                  <a:lnTo>
                    <a:pt x="31397" y="21226"/>
                  </a:lnTo>
                  <a:lnTo>
                    <a:pt x="36775" y="19480"/>
                  </a:lnTo>
                  <a:lnTo>
                    <a:pt x="37511" y="16419"/>
                  </a:lnTo>
                  <a:lnTo>
                    <a:pt x="37984" y="10887"/>
                  </a:lnTo>
                  <a:lnTo>
                    <a:pt x="39081" y="10433"/>
                  </a:lnTo>
                  <a:lnTo>
                    <a:pt x="43122" y="9928"/>
                  </a:lnTo>
                  <a:lnTo>
                    <a:pt x="44623" y="8736"/>
                  </a:lnTo>
                  <a:lnTo>
                    <a:pt x="47615" y="35"/>
                  </a:lnTo>
                  <a:lnTo>
                    <a:pt x="57115" y="0"/>
                  </a:lnTo>
                  <a:lnTo>
                    <a:pt x="57140" y="5056"/>
                  </a:lnTo>
                  <a:lnTo>
                    <a:pt x="58201" y="6546"/>
                  </a:lnTo>
                  <a:lnTo>
                    <a:pt x="59967" y="7539"/>
                  </a:lnTo>
                  <a:lnTo>
                    <a:pt x="65350" y="9133"/>
                  </a:lnTo>
                  <a:lnTo>
                    <a:pt x="66086" y="12173"/>
                  </a:lnTo>
                  <a:lnTo>
                    <a:pt x="66559" y="17692"/>
                  </a:lnTo>
                  <a:lnTo>
                    <a:pt x="67656" y="18144"/>
                  </a:lnTo>
                  <a:lnTo>
                    <a:pt x="71697" y="18648"/>
                  </a:lnTo>
                  <a:lnTo>
                    <a:pt x="73198" y="19840"/>
                  </a:lnTo>
                  <a:lnTo>
                    <a:pt x="74866" y="23987"/>
                  </a:lnTo>
                  <a:lnTo>
                    <a:pt x="75805" y="32272"/>
                  </a:lnTo>
                  <a:lnTo>
                    <a:pt x="76995" y="34215"/>
                  </a:lnTo>
                  <a:lnTo>
                    <a:pt x="78846" y="35510"/>
                  </a:lnTo>
                  <a:lnTo>
                    <a:pt x="81139" y="36373"/>
                  </a:lnTo>
                  <a:lnTo>
                    <a:pt x="82668" y="38007"/>
                  </a:lnTo>
                  <a:lnTo>
                    <a:pt x="85323" y="46150"/>
                  </a:lnTo>
                  <a:lnTo>
                    <a:pt x="85690" y="55696"/>
                  </a:lnTo>
                  <a:lnTo>
                    <a:pt x="93923" y="65223"/>
                  </a:lnTo>
                  <a:lnTo>
                    <a:pt x="95134" y="74749"/>
                  </a:lnTo>
                  <a:lnTo>
                    <a:pt x="95250" y="104775"/>
                  </a:lnTo>
                  <a:lnTo>
                    <a:pt x="104740" y="95284"/>
                  </a:lnTo>
                  <a:lnTo>
                    <a:pt x="104765" y="90204"/>
                  </a:lnTo>
                  <a:lnTo>
                    <a:pt x="105826" y="88711"/>
                  </a:lnTo>
                  <a:lnTo>
                    <a:pt x="107592" y="87715"/>
                  </a:lnTo>
                  <a:lnTo>
                    <a:pt x="113907" y="85841"/>
                  </a:lnTo>
                  <a:lnTo>
                    <a:pt x="138287" y="85725"/>
                  </a:lnTo>
                  <a:lnTo>
                    <a:pt x="139817" y="86783"/>
                  </a:lnTo>
                  <a:lnTo>
                    <a:pt x="140836" y="88547"/>
                  </a:lnTo>
                  <a:lnTo>
                    <a:pt x="141516" y="90781"/>
                  </a:lnTo>
                  <a:lnTo>
                    <a:pt x="143028" y="92271"/>
                  </a:lnTo>
                  <a:lnTo>
                    <a:pt x="152496" y="96047"/>
                  </a:lnTo>
                  <a:lnTo>
                    <a:pt x="166552" y="109429"/>
                  </a:lnTo>
                  <a:lnTo>
                    <a:pt x="169273" y="114957"/>
                  </a:lnTo>
                  <a:lnTo>
                    <a:pt x="171020" y="122073"/>
                  </a:lnTo>
                  <a:lnTo>
                    <a:pt x="177911" y="131083"/>
                  </a:lnTo>
                  <a:lnTo>
                    <a:pt x="180571" y="141113"/>
                  </a:lnTo>
                  <a:lnTo>
                    <a:pt x="180964" y="160163"/>
                  </a:lnTo>
                  <a:lnTo>
                    <a:pt x="172773" y="169971"/>
                  </a:lnTo>
                  <a:lnTo>
                    <a:pt x="170653" y="178762"/>
                  </a:lnTo>
                  <a:lnTo>
                    <a:pt x="163283" y="188745"/>
                  </a:lnTo>
                  <a:lnTo>
                    <a:pt x="159707" y="189720"/>
                  </a:lnTo>
                  <a:lnTo>
                    <a:pt x="157271" y="189980"/>
                  </a:lnTo>
                  <a:lnTo>
                    <a:pt x="155647" y="191212"/>
                  </a:lnTo>
                  <a:lnTo>
                    <a:pt x="153844" y="195402"/>
                  </a:lnTo>
                  <a:lnTo>
                    <a:pt x="152304" y="196943"/>
                  </a:lnTo>
                  <a:lnTo>
                    <a:pt x="144326" y="199619"/>
                  </a:lnTo>
                  <a:lnTo>
                    <a:pt x="114820" y="200025"/>
                  </a:lnTo>
                  <a:lnTo>
                    <a:pt x="105181" y="190892"/>
                  </a:lnTo>
                  <a:lnTo>
                    <a:pt x="104776" y="163400"/>
                  </a:lnTo>
                  <a:lnTo>
                    <a:pt x="114300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47" name="SMARTInkShape-2320"/>
            <p:cNvSpPr/>
            <p:nvPr>
              <p:custDataLst>
                <p:tags r:id="rId246"/>
              </p:custDataLst>
            </p:nvPr>
          </p:nvSpPr>
          <p:spPr>
            <a:xfrm>
              <a:off x="3152810" y="1809753"/>
              <a:ext cx="123791" cy="119760"/>
            </a:xfrm>
            <a:custGeom>
              <a:avLst/>
              <a:gdLst/>
              <a:ahLst/>
              <a:cxnLst/>
              <a:rect l="0" t="0" r="0" b="0"/>
              <a:pathLst>
                <a:path w="123791" h="119760">
                  <a:moveTo>
                    <a:pt x="38065" y="38097"/>
                  </a:moveTo>
                  <a:lnTo>
                    <a:pt x="38065" y="38097"/>
                  </a:lnTo>
                  <a:lnTo>
                    <a:pt x="38065" y="29896"/>
                  </a:lnTo>
                  <a:lnTo>
                    <a:pt x="37007" y="29455"/>
                  </a:lnTo>
                  <a:lnTo>
                    <a:pt x="28656" y="28582"/>
                  </a:lnTo>
                  <a:lnTo>
                    <a:pt x="37676" y="19440"/>
                  </a:lnTo>
                  <a:lnTo>
                    <a:pt x="28922" y="9924"/>
                  </a:lnTo>
                  <a:lnTo>
                    <a:pt x="28540" y="7"/>
                  </a:lnTo>
                  <a:lnTo>
                    <a:pt x="23484" y="0"/>
                  </a:lnTo>
                  <a:lnTo>
                    <a:pt x="21994" y="1057"/>
                  </a:lnTo>
                  <a:lnTo>
                    <a:pt x="21002" y="2821"/>
                  </a:lnTo>
                  <a:lnTo>
                    <a:pt x="19407" y="8198"/>
                  </a:lnTo>
                  <a:lnTo>
                    <a:pt x="10848" y="17607"/>
                  </a:lnTo>
                  <a:lnTo>
                    <a:pt x="8700" y="26367"/>
                  </a:lnTo>
                  <a:lnTo>
                    <a:pt x="3023" y="35209"/>
                  </a:lnTo>
                  <a:lnTo>
                    <a:pt x="871" y="44532"/>
                  </a:lnTo>
                  <a:lnTo>
                    <a:pt x="0" y="69850"/>
                  </a:lnTo>
                  <a:lnTo>
                    <a:pt x="2803" y="76199"/>
                  </a:lnTo>
                  <a:lnTo>
                    <a:pt x="6518" y="82548"/>
                  </a:lnTo>
                  <a:lnTo>
                    <a:pt x="8903" y="95247"/>
                  </a:lnTo>
                  <a:lnTo>
                    <a:pt x="9374" y="102891"/>
                  </a:lnTo>
                  <a:lnTo>
                    <a:pt x="17681" y="112808"/>
                  </a:lnTo>
                  <a:lnTo>
                    <a:pt x="21244" y="113635"/>
                  </a:lnTo>
                  <a:lnTo>
                    <a:pt x="27099" y="114166"/>
                  </a:lnTo>
                  <a:lnTo>
                    <a:pt x="33170" y="119315"/>
                  </a:lnTo>
                  <a:lnTo>
                    <a:pt x="34801" y="119759"/>
                  </a:lnTo>
                  <a:lnTo>
                    <a:pt x="35889" y="118997"/>
                  </a:lnTo>
                  <a:lnTo>
                    <a:pt x="36615" y="117430"/>
                  </a:lnTo>
                  <a:lnTo>
                    <a:pt x="38156" y="116386"/>
                  </a:lnTo>
                  <a:lnTo>
                    <a:pt x="45383" y="114916"/>
                  </a:lnTo>
                  <a:lnTo>
                    <a:pt x="51195" y="114572"/>
                  </a:lnTo>
                  <a:lnTo>
                    <a:pt x="53169" y="113422"/>
                  </a:lnTo>
                  <a:lnTo>
                    <a:pt x="54484" y="111597"/>
                  </a:lnTo>
                  <a:lnTo>
                    <a:pt x="55361" y="109322"/>
                  </a:lnTo>
                  <a:lnTo>
                    <a:pt x="57004" y="107805"/>
                  </a:lnTo>
                  <a:lnTo>
                    <a:pt x="61652" y="106120"/>
                  </a:lnTo>
                  <a:lnTo>
                    <a:pt x="73259" y="103980"/>
                  </a:lnTo>
                  <a:lnTo>
                    <a:pt x="87692" y="93029"/>
                  </a:lnTo>
                  <a:lnTo>
                    <a:pt x="90200" y="90593"/>
                  </a:lnTo>
                  <a:lnTo>
                    <a:pt x="92986" y="85065"/>
                  </a:lnTo>
                  <a:lnTo>
                    <a:pt x="93729" y="82109"/>
                  </a:lnTo>
                  <a:lnTo>
                    <a:pt x="95283" y="80138"/>
                  </a:lnTo>
                  <a:lnTo>
                    <a:pt x="99831" y="77949"/>
                  </a:lnTo>
                  <a:lnTo>
                    <a:pt x="101468" y="76306"/>
                  </a:lnTo>
                  <a:lnTo>
                    <a:pt x="109365" y="63093"/>
                  </a:lnTo>
                  <a:lnTo>
                    <a:pt x="114910" y="59790"/>
                  </a:lnTo>
                  <a:lnTo>
                    <a:pt x="123790" y="571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48" name="SMARTInkShape-2321"/>
            <p:cNvSpPr/>
            <p:nvPr>
              <p:custDataLst>
                <p:tags r:id="rId247"/>
              </p:custDataLst>
            </p:nvPr>
          </p:nvSpPr>
          <p:spPr>
            <a:xfrm>
              <a:off x="3343275" y="1809760"/>
              <a:ext cx="1" cy="9516"/>
            </a:xfrm>
            <a:custGeom>
              <a:avLst/>
              <a:gdLst/>
              <a:ahLst/>
              <a:cxnLst/>
              <a:rect l="0" t="0" r="0" b="0"/>
              <a:pathLst>
                <a:path w="1" h="9516">
                  <a:moveTo>
                    <a:pt x="0" y="9515"/>
                  </a:moveTo>
                  <a:lnTo>
                    <a:pt x="0" y="951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856" name="SMARTInkShape-Group522"/>
          <p:cNvGrpSpPr/>
          <p:nvPr/>
        </p:nvGrpSpPr>
        <p:grpSpPr>
          <a:xfrm>
            <a:off x="3352800" y="1323975"/>
            <a:ext cx="876301" cy="447676"/>
            <a:chOff x="3352800" y="1323975"/>
            <a:chExt cx="876301" cy="447676"/>
          </a:xfrm>
        </p:grpSpPr>
        <p:sp>
          <p:nvSpPr>
            <p:cNvPr id="25850" name="SMARTInkShape-2322"/>
            <p:cNvSpPr/>
            <p:nvPr>
              <p:custDataLst>
                <p:tags r:id="rId234"/>
              </p:custDataLst>
            </p:nvPr>
          </p:nvSpPr>
          <p:spPr>
            <a:xfrm>
              <a:off x="3743325" y="1447800"/>
              <a:ext cx="417743" cy="209551"/>
            </a:xfrm>
            <a:custGeom>
              <a:avLst/>
              <a:gdLst/>
              <a:ahLst/>
              <a:cxnLst/>
              <a:rect l="0" t="0" r="0" b="0"/>
              <a:pathLst>
                <a:path w="417743" h="209551">
                  <a:moveTo>
                    <a:pt x="0" y="209550"/>
                  </a:moveTo>
                  <a:lnTo>
                    <a:pt x="0" y="209550"/>
                  </a:lnTo>
                  <a:lnTo>
                    <a:pt x="0" y="201349"/>
                  </a:lnTo>
                  <a:lnTo>
                    <a:pt x="1058" y="200908"/>
                  </a:lnTo>
                  <a:lnTo>
                    <a:pt x="5056" y="200417"/>
                  </a:lnTo>
                  <a:lnTo>
                    <a:pt x="6546" y="199228"/>
                  </a:lnTo>
                  <a:lnTo>
                    <a:pt x="9132" y="191858"/>
                  </a:lnTo>
                  <a:lnTo>
                    <a:pt x="12173" y="191104"/>
                  </a:lnTo>
                  <a:lnTo>
                    <a:pt x="17692" y="190619"/>
                  </a:lnTo>
                  <a:lnTo>
                    <a:pt x="27131" y="182310"/>
                  </a:lnTo>
                  <a:lnTo>
                    <a:pt x="33203" y="181371"/>
                  </a:lnTo>
                  <a:lnTo>
                    <a:pt x="41706" y="181092"/>
                  </a:lnTo>
                  <a:lnTo>
                    <a:pt x="43679" y="179995"/>
                  </a:lnTo>
                  <a:lnTo>
                    <a:pt x="44994" y="178205"/>
                  </a:lnTo>
                  <a:lnTo>
                    <a:pt x="45871" y="175953"/>
                  </a:lnTo>
                  <a:lnTo>
                    <a:pt x="47514" y="174452"/>
                  </a:lnTo>
                  <a:lnTo>
                    <a:pt x="55672" y="171845"/>
                  </a:lnTo>
                  <a:lnTo>
                    <a:pt x="61769" y="171567"/>
                  </a:lnTo>
                  <a:lnTo>
                    <a:pt x="67317" y="168680"/>
                  </a:lnTo>
                  <a:lnTo>
                    <a:pt x="74445" y="163259"/>
                  </a:lnTo>
                  <a:lnTo>
                    <a:pt x="83458" y="162189"/>
                  </a:lnTo>
                  <a:lnTo>
                    <a:pt x="89303" y="162042"/>
                  </a:lnTo>
                  <a:lnTo>
                    <a:pt x="95429" y="159155"/>
                  </a:lnTo>
                  <a:lnTo>
                    <a:pt x="101680" y="155402"/>
                  </a:lnTo>
                  <a:lnTo>
                    <a:pt x="112429" y="152795"/>
                  </a:lnTo>
                  <a:lnTo>
                    <a:pt x="121534" y="145932"/>
                  </a:lnTo>
                  <a:lnTo>
                    <a:pt x="130437" y="143781"/>
                  </a:lnTo>
                  <a:lnTo>
                    <a:pt x="136642" y="143278"/>
                  </a:lnTo>
                  <a:lnTo>
                    <a:pt x="142927" y="140231"/>
                  </a:lnTo>
                  <a:lnTo>
                    <a:pt x="149248" y="136408"/>
                  </a:lnTo>
                  <a:lnTo>
                    <a:pt x="160046" y="133753"/>
                  </a:lnTo>
                  <a:lnTo>
                    <a:pt x="169158" y="126883"/>
                  </a:lnTo>
                  <a:lnTo>
                    <a:pt x="178062" y="123673"/>
                  </a:lnTo>
                  <a:lnTo>
                    <a:pt x="188461" y="117548"/>
                  </a:lnTo>
                  <a:lnTo>
                    <a:pt x="202360" y="114204"/>
                  </a:lnTo>
                  <a:lnTo>
                    <a:pt x="204757" y="112119"/>
                  </a:lnTo>
                  <a:lnTo>
                    <a:pt x="206355" y="109671"/>
                  </a:lnTo>
                  <a:lnTo>
                    <a:pt x="208478" y="108039"/>
                  </a:lnTo>
                  <a:lnTo>
                    <a:pt x="236262" y="97427"/>
                  </a:lnTo>
                  <a:lnTo>
                    <a:pt x="243648" y="95159"/>
                  </a:lnTo>
                  <a:lnTo>
                    <a:pt x="257012" y="87902"/>
                  </a:lnTo>
                  <a:lnTo>
                    <a:pt x="260241" y="87176"/>
                  </a:lnTo>
                  <a:lnTo>
                    <a:pt x="269843" y="81099"/>
                  </a:lnTo>
                  <a:lnTo>
                    <a:pt x="282569" y="70622"/>
                  </a:lnTo>
                  <a:lnTo>
                    <a:pt x="295274" y="64632"/>
                  </a:lnTo>
                  <a:lnTo>
                    <a:pt x="301625" y="60475"/>
                  </a:lnTo>
                  <a:lnTo>
                    <a:pt x="311150" y="57077"/>
                  </a:lnTo>
                  <a:lnTo>
                    <a:pt x="320675" y="50896"/>
                  </a:lnTo>
                  <a:lnTo>
                    <a:pt x="327025" y="49079"/>
                  </a:lnTo>
                  <a:lnTo>
                    <a:pt x="329142" y="47536"/>
                  </a:lnTo>
                  <a:lnTo>
                    <a:pt x="330553" y="45449"/>
                  </a:lnTo>
                  <a:lnTo>
                    <a:pt x="331494" y="42999"/>
                  </a:lnTo>
                  <a:lnTo>
                    <a:pt x="333179" y="41366"/>
                  </a:lnTo>
                  <a:lnTo>
                    <a:pt x="343488" y="35923"/>
                  </a:lnTo>
                  <a:lnTo>
                    <a:pt x="349512" y="31841"/>
                  </a:lnTo>
                  <a:lnTo>
                    <a:pt x="360103" y="29005"/>
                  </a:lnTo>
                  <a:lnTo>
                    <a:pt x="369189" y="22114"/>
                  </a:lnTo>
                  <a:lnTo>
                    <a:pt x="379235" y="19453"/>
                  </a:lnTo>
                  <a:lnTo>
                    <a:pt x="389046" y="10884"/>
                  </a:lnTo>
                  <a:lnTo>
                    <a:pt x="399619" y="9560"/>
                  </a:lnTo>
                  <a:lnTo>
                    <a:pt x="400012" y="1327"/>
                  </a:lnTo>
                  <a:lnTo>
                    <a:pt x="401084" y="885"/>
                  </a:lnTo>
                  <a:lnTo>
                    <a:pt x="417742" y="3"/>
                  </a:lnTo>
                  <a:lnTo>
                    <a:pt x="40005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51" name="SMARTInkShape-2323"/>
            <p:cNvSpPr/>
            <p:nvPr>
              <p:custDataLst>
                <p:tags r:id="rId235"/>
              </p:custDataLst>
            </p:nvPr>
          </p:nvSpPr>
          <p:spPr>
            <a:xfrm>
              <a:off x="3667125" y="1590676"/>
              <a:ext cx="209551" cy="180975"/>
            </a:xfrm>
            <a:custGeom>
              <a:avLst/>
              <a:gdLst/>
              <a:ahLst/>
              <a:cxnLst/>
              <a:rect l="0" t="0" r="0" b="0"/>
              <a:pathLst>
                <a:path w="209551" h="180975">
                  <a:moveTo>
                    <a:pt x="66675" y="19049"/>
                  </a:moveTo>
                  <a:lnTo>
                    <a:pt x="66675" y="19049"/>
                  </a:lnTo>
                  <a:lnTo>
                    <a:pt x="58474" y="10848"/>
                  </a:lnTo>
                  <a:lnTo>
                    <a:pt x="49066" y="9640"/>
                  </a:lnTo>
                  <a:lnTo>
                    <a:pt x="51088" y="6754"/>
                  </a:lnTo>
                  <a:lnTo>
                    <a:pt x="57150" y="0"/>
                  </a:lnTo>
                  <a:lnTo>
                    <a:pt x="57150" y="45863"/>
                  </a:lnTo>
                  <a:lnTo>
                    <a:pt x="50604" y="54881"/>
                  </a:lnTo>
                  <a:lnTo>
                    <a:pt x="48508" y="63768"/>
                  </a:lnTo>
                  <a:lnTo>
                    <a:pt x="47659" y="88910"/>
                  </a:lnTo>
                  <a:lnTo>
                    <a:pt x="44818" y="95254"/>
                  </a:lnTo>
                  <a:lnTo>
                    <a:pt x="41086" y="101601"/>
                  </a:lnTo>
                  <a:lnTo>
                    <a:pt x="38689" y="114300"/>
                  </a:lnTo>
                  <a:lnTo>
                    <a:pt x="38493" y="117474"/>
                  </a:lnTo>
                  <a:lnTo>
                    <a:pt x="35452" y="123824"/>
                  </a:lnTo>
                  <a:lnTo>
                    <a:pt x="31631" y="130174"/>
                  </a:lnTo>
                  <a:lnTo>
                    <a:pt x="29933" y="136524"/>
                  </a:lnTo>
                  <a:lnTo>
                    <a:pt x="28423" y="138641"/>
                  </a:lnTo>
                  <a:lnTo>
                    <a:pt x="26357" y="140052"/>
                  </a:lnTo>
                  <a:lnTo>
                    <a:pt x="23921" y="140993"/>
                  </a:lnTo>
                  <a:lnTo>
                    <a:pt x="22297" y="142678"/>
                  </a:lnTo>
                  <a:lnTo>
                    <a:pt x="20494" y="147373"/>
                  </a:lnTo>
                  <a:lnTo>
                    <a:pt x="19478" y="155966"/>
                  </a:lnTo>
                  <a:lnTo>
                    <a:pt x="18277" y="157952"/>
                  </a:lnTo>
                  <a:lnTo>
                    <a:pt x="16418" y="159276"/>
                  </a:lnTo>
                  <a:lnTo>
                    <a:pt x="14120" y="160159"/>
                  </a:lnTo>
                  <a:lnTo>
                    <a:pt x="12588" y="161806"/>
                  </a:lnTo>
                  <a:lnTo>
                    <a:pt x="10886" y="166457"/>
                  </a:lnTo>
                  <a:lnTo>
                    <a:pt x="9374" y="168121"/>
                  </a:lnTo>
                  <a:lnTo>
                    <a:pt x="1444" y="171011"/>
                  </a:lnTo>
                  <a:lnTo>
                    <a:pt x="642" y="174077"/>
                  </a:lnTo>
                  <a:lnTo>
                    <a:pt x="0" y="180974"/>
                  </a:lnTo>
                  <a:lnTo>
                    <a:pt x="14189" y="180974"/>
                  </a:lnTo>
                  <a:lnTo>
                    <a:pt x="15810" y="179916"/>
                  </a:lnTo>
                  <a:lnTo>
                    <a:pt x="16890" y="178152"/>
                  </a:lnTo>
                  <a:lnTo>
                    <a:pt x="17609" y="175918"/>
                  </a:lnTo>
                  <a:lnTo>
                    <a:pt x="19148" y="174428"/>
                  </a:lnTo>
                  <a:lnTo>
                    <a:pt x="23680" y="172773"/>
                  </a:lnTo>
                  <a:lnTo>
                    <a:pt x="32181" y="171841"/>
                  </a:lnTo>
                  <a:lnTo>
                    <a:pt x="34154" y="170652"/>
                  </a:lnTo>
                  <a:lnTo>
                    <a:pt x="35470" y="168801"/>
                  </a:lnTo>
                  <a:lnTo>
                    <a:pt x="36347" y="166509"/>
                  </a:lnTo>
                  <a:lnTo>
                    <a:pt x="37990" y="164981"/>
                  </a:lnTo>
                  <a:lnTo>
                    <a:pt x="42637" y="163282"/>
                  </a:lnTo>
                  <a:lnTo>
                    <a:pt x="54244" y="161134"/>
                  </a:lnTo>
                  <a:lnTo>
                    <a:pt x="63580" y="155458"/>
                  </a:lnTo>
                  <a:lnTo>
                    <a:pt x="76216" y="153003"/>
                  </a:lnTo>
                  <a:lnTo>
                    <a:pt x="102659" y="151364"/>
                  </a:lnTo>
                  <a:lnTo>
                    <a:pt x="124661" y="144865"/>
                  </a:lnTo>
                  <a:lnTo>
                    <a:pt x="172060" y="142926"/>
                  </a:lnTo>
                  <a:lnTo>
                    <a:pt x="209550" y="14287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52" name="SMARTInkShape-2324"/>
            <p:cNvSpPr/>
            <p:nvPr>
              <p:custDataLst>
                <p:tags r:id="rId236"/>
              </p:custDataLst>
            </p:nvPr>
          </p:nvSpPr>
          <p:spPr>
            <a:xfrm>
              <a:off x="4152900" y="1371610"/>
              <a:ext cx="76201" cy="142866"/>
            </a:xfrm>
            <a:custGeom>
              <a:avLst/>
              <a:gdLst/>
              <a:ahLst/>
              <a:cxnLst/>
              <a:rect l="0" t="0" r="0" b="0"/>
              <a:pathLst>
                <a:path w="76201" h="142866">
                  <a:moveTo>
                    <a:pt x="38100" y="9515"/>
                  </a:moveTo>
                  <a:lnTo>
                    <a:pt x="38100" y="9515"/>
                  </a:lnTo>
                  <a:lnTo>
                    <a:pt x="24843" y="9515"/>
                  </a:lnTo>
                  <a:lnTo>
                    <a:pt x="22912" y="8457"/>
                  </a:lnTo>
                  <a:lnTo>
                    <a:pt x="21625" y="6693"/>
                  </a:lnTo>
                  <a:lnTo>
                    <a:pt x="19559" y="1314"/>
                  </a:lnTo>
                  <a:lnTo>
                    <a:pt x="16454" y="578"/>
                  </a:lnTo>
                  <a:lnTo>
                    <a:pt x="1444" y="0"/>
                  </a:lnTo>
                  <a:lnTo>
                    <a:pt x="963" y="1055"/>
                  </a:lnTo>
                  <a:lnTo>
                    <a:pt x="0" y="33194"/>
                  </a:lnTo>
                  <a:lnTo>
                    <a:pt x="2822" y="38736"/>
                  </a:lnTo>
                  <a:lnTo>
                    <a:pt x="6546" y="44727"/>
                  </a:lnTo>
                  <a:lnTo>
                    <a:pt x="8937" y="57197"/>
                  </a:lnTo>
                  <a:lnTo>
                    <a:pt x="9132" y="60353"/>
                  </a:lnTo>
                  <a:lnTo>
                    <a:pt x="12173" y="66682"/>
                  </a:lnTo>
                  <a:lnTo>
                    <a:pt x="25328" y="83423"/>
                  </a:lnTo>
                  <a:lnTo>
                    <a:pt x="28671" y="92327"/>
                  </a:lnTo>
                  <a:lnTo>
                    <a:pt x="34835" y="101668"/>
                  </a:lnTo>
                  <a:lnTo>
                    <a:pt x="37133" y="111138"/>
                  </a:lnTo>
                  <a:lnTo>
                    <a:pt x="37670" y="117475"/>
                  </a:lnTo>
                  <a:lnTo>
                    <a:pt x="40731" y="123820"/>
                  </a:lnTo>
                  <a:lnTo>
                    <a:pt x="55706" y="141376"/>
                  </a:lnTo>
                  <a:lnTo>
                    <a:pt x="65224" y="142734"/>
                  </a:lnTo>
                  <a:lnTo>
                    <a:pt x="76200" y="14286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53" name="SMARTInkShape-2325"/>
            <p:cNvSpPr/>
            <p:nvPr>
              <p:custDataLst>
                <p:tags r:id="rId237"/>
              </p:custDataLst>
            </p:nvPr>
          </p:nvSpPr>
          <p:spPr>
            <a:xfrm>
              <a:off x="3471145" y="1438275"/>
              <a:ext cx="167406" cy="133350"/>
            </a:xfrm>
            <a:custGeom>
              <a:avLst/>
              <a:gdLst/>
              <a:ahLst/>
              <a:cxnLst/>
              <a:rect l="0" t="0" r="0" b="0"/>
              <a:pathLst>
                <a:path w="167406" h="133350">
                  <a:moveTo>
                    <a:pt x="91205" y="0"/>
                  </a:moveTo>
                  <a:lnTo>
                    <a:pt x="91205" y="0"/>
                  </a:lnTo>
                  <a:lnTo>
                    <a:pt x="81680" y="9525"/>
                  </a:lnTo>
                  <a:lnTo>
                    <a:pt x="81680" y="19050"/>
                  </a:lnTo>
                  <a:lnTo>
                    <a:pt x="81680" y="10849"/>
                  </a:lnTo>
                  <a:lnTo>
                    <a:pt x="80622" y="10408"/>
                  </a:lnTo>
                  <a:lnTo>
                    <a:pt x="48175" y="9525"/>
                  </a:lnTo>
                  <a:lnTo>
                    <a:pt x="42801" y="12347"/>
                  </a:lnTo>
                  <a:lnTo>
                    <a:pt x="35783" y="17726"/>
                  </a:lnTo>
                  <a:lnTo>
                    <a:pt x="29511" y="18657"/>
                  </a:lnTo>
                  <a:lnTo>
                    <a:pt x="27850" y="19847"/>
                  </a:lnTo>
                  <a:lnTo>
                    <a:pt x="26743" y="21698"/>
                  </a:lnTo>
                  <a:lnTo>
                    <a:pt x="26005" y="23990"/>
                  </a:lnTo>
                  <a:lnTo>
                    <a:pt x="14916" y="38007"/>
                  </a:lnTo>
                  <a:lnTo>
                    <a:pt x="6931" y="46150"/>
                  </a:lnTo>
                  <a:lnTo>
                    <a:pt x="5910" y="52244"/>
                  </a:lnTo>
                  <a:lnTo>
                    <a:pt x="5518" y="69977"/>
                  </a:lnTo>
                  <a:lnTo>
                    <a:pt x="4447" y="72051"/>
                  </a:lnTo>
                  <a:lnTo>
                    <a:pt x="2674" y="73434"/>
                  </a:lnTo>
                  <a:lnTo>
                    <a:pt x="434" y="74356"/>
                  </a:lnTo>
                  <a:lnTo>
                    <a:pt x="0" y="76029"/>
                  </a:lnTo>
                  <a:lnTo>
                    <a:pt x="4549" y="89296"/>
                  </a:lnTo>
                  <a:lnTo>
                    <a:pt x="5456" y="109284"/>
                  </a:lnTo>
                  <a:lnTo>
                    <a:pt x="8291" y="114893"/>
                  </a:lnTo>
                  <a:lnTo>
                    <a:pt x="19669" y="128359"/>
                  </a:lnTo>
                  <a:lnTo>
                    <a:pt x="25192" y="131132"/>
                  </a:lnTo>
                  <a:lnTo>
                    <a:pt x="38593" y="133220"/>
                  </a:lnTo>
                  <a:lnTo>
                    <a:pt x="61151" y="133349"/>
                  </a:lnTo>
                  <a:lnTo>
                    <a:pt x="69942" y="126804"/>
                  </a:lnTo>
                  <a:lnTo>
                    <a:pt x="79925" y="124218"/>
                  </a:lnTo>
                  <a:lnTo>
                    <a:pt x="86217" y="118885"/>
                  </a:lnTo>
                  <a:lnTo>
                    <a:pt x="88988" y="113515"/>
                  </a:lnTo>
                  <a:lnTo>
                    <a:pt x="89727" y="110602"/>
                  </a:lnTo>
                  <a:lnTo>
                    <a:pt x="91278" y="108660"/>
                  </a:lnTo>
                  <a:lnTo>
                    <a:pt x="95823" y="106502"/>
                  </a:lnTo>
                  <a:lnTo>
                    <a:pt x="97459" y="104868"/>
                  </a:lnTo>
                  <a:lnTo>
                    <a:pt x="99276" y="100230"/>
                  </a:lnTo>
                  <a:lnTo>
                    <a:pt x="101502" y="88629"/>
                  </a:lnTo>
                  <a:lnTo>
                    <a:pt x="107191" y="79295"/>
                  </a:lnTo>
                  <a:lnTo>
                    <a:pt x="109852" y="68546"/>
                  </a:lnTo>
                  <a:lnTo>
                    <a:pt x="110255" y="39579"/>
                  </a:lnTo>
                  <a:lnTo>
                    <a:pt x="100735" y="28580"/>
                  </a:lnTo>
                  <a:lnTo>
                    <a:pt x="100730" y="28576"/>
                  </a:lnTo>
                  <a:lnTo>
                    <a:pt x="100730" y="52555"/>
                  </a:lnTo>
                  <a:lnTo>
                    <a:pt x="101788" y="54087"/>
                  </a:lnTo>
                  <a:lnTo>
                    <a:pt x="103552" y="55108"/>
                  </a:lnTo>
                  <a:lnTo>
                    <a:pt x="105786" y="55788"/>
                  </a:lnTo>
                  <a:lnTo>
                    <a:pt x="107276" y="57301"/>
                  </a:lnTo>
                  <a:lnTo>
                    <a:pt x="108931" y="61803"/>
                  </a:lnTo>
                  <a:lnTo>
                    <a:pt x="110431" y="63427"/>
                  </a:lnTo>
                  <a:lnTo>
                    <a:pt x="118339" y="66247"/>
                  </a:lnTo>
                  <a:lnTo>
                    <a:pt x="124410" y="66548"/>
                  </a:lnTo>
                  <a:lnTo>
                    <a:pt x="126042" y="67649"/>
                  </a:lnTo>
                  <a:lnTo>
                    <a:pt x="127130" y="69441"/>
                  </a:lnTo>
                  <a:lnTo>
                    <a:pt x="127854" y="71694"/>
                  </a:lnTo>
                  <a:lnTo>
                    <a:pt x="129396" y="73196"/>
                  </a:lnTo>
                  <a:lnTo>
                    <a:pt x="133932" y="74865"/>
                  </a:lnTo>
                  <a:lnTo>
                    <a:pt x="147835" y="76165"/>
                  </a:lnTo>
                  <a:lnTo>
                    <a:pt x="156510" y="67996"/>
                  </a:lnTo>
                  <a:lnTo>
                    <a:pt x="165961" y="66791"/>
                  </a:lnTo>
                  <a:lnTo>
                    <a:pt x="166442" y="65694"/>
                  </a:lnTo>
                  <a:lnTo>
                    <a:pt x="167405" y="381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54" name="SMARTInkShape-2326"/>
            <p:cNvSpPr/>
            <p:nvPr>
              <p:custDataLst>
                <p:tags r:id="rId238"/>
              </p:custDataLst>
            </p:nvPr>
          </p:nvSpPr>
          <p:spPr>
            <a:xfrm>
              <a:off x="3352800" y="1362075"/>
              <a:ext cx="152401" cy="123826"/>
            </a:xfrm>
            <a:custGeom>
              <a:avLst/>
              <a:gdLst/>
              <a:ahLst/>
              <a:cxnLst/>
              <a:rect l="0" t="0" r="0" b="0"/>
              <a:pathLst>
                <a:path w="152401" h="123826">
                  <a:moveTo>
                    <a:pt x="28575" y="123825"/>
                  </a:moveTo>
                  <a:lnTo>
                    <a:pt x="28575" y="123825"/>
                  </a:lnTo>
                  <a:lnTo>
                    <a:pt x="12" y="123825"/>
                  </a:lnTo>
                  <a:lnTo>
                    <a:pt x="0" y="115624"/>
                  </a:lnTo>
                  <a:lnTo>
                    <a:pt x="1058" y="115183"/>
                  </a:lnTo>
                  <a:lnTo>
                    <a:pt x="9132" y="114334"/>
                  </a:lnTo>
                  <a:lnTo>
                    <a:pt x="17692" y="106102"/>
                  </a:lnTo>
                  <a:lnTo>
                    <a:pt x="23704" y="105168"/>
                  </a:lnTo>
                  <a:lnTo>
                    <a:pt x="25328" y="103979"/>
                  </a:lnTo>
                  <a:lnTo>
                    <a:pt x="26410" y="102127"/>
                  </a:lnTo>
                  <a:lnTo>
                    <a:pt x="28148" y="96609"/>
                  </a:lnTo>
                  <a:lnTo>
                    <a:pt x="31207" y="95854"/>
                  </a:lnTo>
                  <a:lnTo>
                    <a:pt x="33505" y="95653"/>
                  </a:lnTo>
                  <a:lnTo>
                    <a:pt x="35037" y="94460"/>
                  </a:lnTo>
                  <a:lnTo>
                    <a:pt x="37697" y="87084"/>
                  </a:lnTo>
                  <a:lnTo>
                    <a:pt x="40743" y="86329"/>
                  </a:lnTo>
                  <a:lnTo>
                    <a:pt x="43037" y="86128"/>
                  </a:lnTo>
                  <a:lnTo>
                    <a:pt x="48408" y="83082"/>
                  </a:lnTo>
                  <a:lnTo>
                    <a:pt x="65200" y="68118"/>
                  </a:lnTo>
                  <a:lnTo>
                    <a:pt x="71294" y="67103"/>
                  </a:lnTo>
                  <a:lnTo>
                    <a:pt x="72929" y="65902"/>
                  </a:lnTo>
                  <a:lnTo>
                    <a:pt x="74020" y="64043"/>
                  </a:lnTo>
                  <a:lnTo>
                    <a:pt x="74747" y="61745"/>
                  </a:lnTo>
                  <a:lnTo>
                    <a:pt x="76289" y="60214"/>
                  </a:lnTo>
                  <a:lnTo>
                    <a:pt x="86370" y="54933"/>
                  </a:lnTo>
                  <a:lnTo>
                    <a:pt x="93496" y="49069"/>
                  </a:lnTo>
                  <a:lnTo>
                    <a:pt x="102508" y="46852"/>
                  </a:lnTo>
                  <a:lnTo>
                    <a:pt x="118835" y="33447"/>
                  </a:lnTo>
                  <a:lnTo>
                    <a:pt x="121607" y="27918"/>
                  </a:lnTo>
                  <a:lnTo>
                    <a:pt x="122346" y="24962"/>
                  </a:lnTo>
                  <a:lnTo>
                    <a:pt x="123897" y="22992"/>
                  </a:lnTo>
                  <a:lnTo>
                    <a:pt x="128443" y="20802"/>
                  </a:lnTo>
                  <a:lnTo>
                    <a:pt x="136952" y="19569"/>
                  </a:lnTo>
                  <a:lnTo>
                    <a:pt x="138926" y="18338"/>
                  </a:lnTo>
                  <a:lnTo>
                    <a:pt x="140243" y="16459"/>
                  </a:lnTo>
                  <a:lnTo>
                    <a:pt x="141120" y="14147"/>
                  </a:lnTo>
                  <a:lnTo>
                    <a:pt x="142763" y="12606"/>
                  </a:lnTo>
                  <a:lnTo>
                    <a:pt x="147412" y="10895"/>
                  </a:lnTo>
                  <a:lnTo>
                    <a:pt x="149075" y="9380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55" name="SMARTInkShape-2327"/>
            <p:cNvSpPr/>
            <p:nvPr>
              <p:custDataLst>
                <p:tags r:id="rId239"/>
              </p:custDataLst>
            </p:nvPr>
          </p:nvSpPr>
          <p:spPr>
            <a:xfrm>
              <a:off x="3429003" y="1323975"/>
              <a:ext cx="133348" cy="85726"/>
            </a:xfrm>
            <a:custGeom>
              <a:avLst/>
              <a:gdLst/>
              <a:ahLst/>
              <a:cxnLst/>
              <a:rect l="0" t="0" r="0" b="0"/>
              <a:pathLst>
                <a:path w="133348" h="85726">
                  <a:moveTo>
                    <a:pt x="9522" y="28575"/>
                  </a:moveTo>
                  <a:lnTo>
                    <a:pt x="9522" y="28575"/>
                  </a:lnTo>
                  <a:lnTo>
                    <a:pt x="7" y="28575"/>
                  </a:lnTo>
                  <a:lnTo>
                    <a:pt x="0" y="23518"/>
                  </a:lnTo>
                  <a:lnTo>
                    <a:pt x="1057" y="22029"/>
                  </a:lnTo>
                  <a:lnTo>
                    <a:pt x="2820" y="21036"/>
                  </a:lnTo>
                  <a:lnTo>
                    <a:pt x="9698" y="19312"/>
                  </a:lnTo>
                  <a:lnTo>
                    <a:pt x="14186" y="19166"/>
                  </a:lnTo>
                  <a:lnTo>
                    <a:pt x="15807" y="18069"/>
                  </a:lnTo>
                  <a:lnTo>
                    <a:pt x="16887" y="16280"/>
                  </a:lnTo>
                  <a:lnTo>
                    <a:pt x="17607" y="14028"/>
                  </a:lnTo>
                  <a:lnTo>
                    <a:pt x="19145" y="12527"/>
                  </a:lnTo>
                  <a:lnTo>
                    <a:pt x="23677" y="10859"/>
                  </a:lnTo>
                  <a:lnTo>
                    <a:pt x="36344" y="9642"/>
                  </a:lnTo>
                  <a:lnTo>
                    <a:pt x="45355" y="3002"/>
                  </a:lnTo>
                  <a:lnTo>
                    <a:pt x="54241" y="889"/>
                  </a:lnTo>
                  <a:lnTo>
                    <a:pt x="101499" y="0"/>
                  </a:lnTo>
                  <a:lnTo>
                    <a:pt x="112935" y="0"/>
                  </a:lnTo>
                  <a:lnTo>
                    <a:pt x="113390" y="1058"/>
                  </a:lnTo>
                  <a:lnTo>
                    <a:pt x="113894" y="5057"/>
                  </a:lnTo>
                  <a:lnTo>
                    <a:pt x="115086" y="6546"/>
                  </a:lnTo>
                  <a:lnTo>
                    <a:pt x="119234" y="8201"/>
                  </a:lnTo>
                  <a:lnTo>
                    <a:pt x="120764" y="9701"/>
                  </a:lnTo>
                  <a:lnTo>
                    <a:pt x="123419" y="17610"/>
                  </a:lnTo>
                  <a:lnTo>
                    <a:pt x="123822" y="65197"/>
                  </a:lnTo>
                  <a:lnTo>
                    <a:pt x="132023" y="74746"/>
                  </a:lnTo>
                  <a:lnTo>
                    <a:pt x="133347" y="857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857" name="SMARTInkShape-2328"/>
          <p:cNvSpPr/>
          <p:nvPr>
            <p:custDataLst>
              <p:tags r:id="rId11"/>
            </p:custDataLst>
          </p:nvPr>
        </p:nvSpPr>
        <p:spPr>
          <a:xfrm>
            <a:off x="2857500" y="2438412"/>
            <a:ext cx="94855" cy="190454"/>
          </a:xfrm>
          <a:custGeom>
            <a:avLst/>
            <a:gdLst/>
            <a:ahLst/>
            <a:cxnLst/>
            <a:rect l="0" t="0" r="0" b="0"/>
            <a:pathLst>
              <a:path w="94855" h="190454">
                <a:moveTo>
                  <a:pt x="19050" y="57138"/>
                </a:moveTo>
                <a:lnTo>
                  <a:pt x="19050" y="57138"/>
                </a:lnTo>
                <a:lnTo>
                  <a:pt x="19050" y="47616"/>
                </a:lnTo>
                <a:lnTo>
                  <a:pt x="19050" y="52671"/>
                </a:lnTo>
                <a:lnTo>
                  <a:pt x="20108" y="54160"/>
                </a:lnTo>
                <a:lnTo>
                  <a:pt x="21872" y="55152"/>
                </a:lnTo>
                <a:lnTo>
                  <a:pt x="24106" y="55814"/>
                </a:lnTo>
                <a:lnTo>
                  <a:pt x="25596" y="57314"/>
                </a:lnTo>
                <a:lnTo>
                  <a:pt x="28183" y="65223"/>
                </a:lnTo>
                <a:lnTo>
                  <a:pt x="28540" y="79794"/>
                </a:lnTo>
                <a:lnTo>
                  <a:pt x="31382" y="85905"/>
                </a:lnTo>
                <a:lnTo>
                  <a:pt x="36773" y="93394"/>
                </a:lnTo>
                <a:lnTo>
                  <a:pt x="38896" y="102478"/>
                </a:lnTo>
                <a:lnTo>
                  <a:pt x="44569" y="111377"/>
                </a:lnTo>
                <a:lnTo>
                  <a:pt x="47778" y="120716"/>
                </a:lnTo>
                <a:lnTo>
                  <a:pt x="53903" y="130186"/>
                </a:lnTo>
                <a:lnTo>
                  <a:pt x="57246" y="139695"/>
                </a:lnTo>
                <a:lnTo>
                  <a:pt x="63411" y="149215"/>
                </a:lnTo>
                <a:lnTo>
                  <a:pt x="66766" y="158739"/>
                </a:lnTo>
                <a:lnTo>
                  <a:pt x="74749" y="169557"/>
                </a:lnTo>
                <a:lnTo>
                  <a:pt x="75770" y="175937"/>
                </a:lnTo>
                <a:lnTo>
                  <a:pt x="76972" y="177612"/>
                </a:lnTo>
                <a:lnTo>
                  <a:pt x="78831" y="178730"/>
                </a:lnTo>
                <a:lnTo>
                  <a:pt x="84363" y="180522"/>
                </a:lnTo>
                <a:lnTo>
                  <a:pt x="85120" y="183589"/>
                </a:lnTo>
                <a:lnTo>
                  <a:pt x="85606" y="189125"/>
                </a:lnTo>
                <a:lnTo>
                  <a:pt x="86703" y="189579"/>
                </a:lnTo>
                <a:lnTo>
                  <a:pt x="94854" y="190453"/>
                </a:lnTo>
                <a:lnTo>
                  <a:pt x="86107" y="181354"/>
                </a:lnTo>
                <a:lnTo>
                  <a:pt x="85838" y="176023"/>
                </a:lnTo>
                <a:lnTo>
                  <a:pt x="82953" y="170654"/>
                </a:lnTo>
                <a:lnTo>
                  <a:pt x="79201" y="164739"/>
                </a:lnTo>
                <a:lnTo>
                  <a:pt x="76031" y="155460"/>
                </a:lnTo>
                <a:lnTo>
                  <a:pt x="51771" y="120439"/>
                </a:lnTo>
                <a:lnTo>
                  <a:pt x="47795" y="108820"/>
                </a:lnTo>
                <a:lnTo>
                  <a:pt x="32545" y="82420"/>
                </a:lnTo>
                <a:lnTo>
                  <a:pt x="28693" y="70744"/>
                </a:lnTo>
                <a:lnTo>
                  <a:pt x="12168" y="47666"/>
                </a:lnTo>
                <a:lnTo>
                  <a:pt x="10047" y="34923"/>
                </a:lnTo>
                <a:lnTo>
                  <a:pt x="8815" y="32803"/>
                </a:lnTo>
                <a:lnTo>
                  <a:pt x="6935" y="31390"/>
                </a:lnTo>
                <a:lnTo>
                  <a:pt x="4623" y="30447"/>
                </a:lnTo>
                <a:lnTo>
                  <a:pt x="3082" y="28761"/>
                </a:lnTo>
                <a:lnTo>
                  <a:pt x="1" y="19042"/>
                </a:lnTo>
                <a:lnTo>
                  <a:pt x="0" y="32296"/>
                </a:lnTo>
                <a:lnTo>
                  <a:pt x="2822" y="38335"/>
                </a:lnTo>
                <a:lnTo>
                  <a:pt x="6546" y="44548"/>
                </a:lnTo>
                <a:lnTo>
                  <a:pt x="9701" y="53996"/>
                </a:lnTo>
                <a:lnTo>
                  <a:pt x="24636" y="79562"/>
                </a:lnTo>
                <a:lnTo>
                  <a:pt x="28466" y="91181"/>
                </a:lnTo>
                <a:lnTo>
                  <a:pt x="44982" y="114236"/>
                </a:lnTo>
                <a:lnTo>
                  <a:pt x="47509" y="120615"/>
                </a:lnTo>
                <a:lnTo>
                  <a:pt x="53823" y="130156"/>
                </a:lnTo>
                <a:lnTo>
                  <a:pt x="55671" y="136510"/>
                </a:lnTo>
                <a:lnTo>
                  <a:pt x="57223" y="138628"/>
                </a:lnTo>
                <a:lnTo>
                  <a:pt x="59315" y="140040"/>
                </a:lnTo>
                <a:lnTo>
                  <a:pt x="61769" y="140981"/>
                </a:lnTo>
                <a:lnTo>
                  <a:pt x="63404" y="142667"/>
                </a:lnTo>
                <a:lnTo>
                  <a:pt x="65221" y="147362"/>
                </a:lnTo>
                <a:lnTo>
                  <a:pt x="66764" y="149037"/>
                </a:lnTo>
                <a:lnTo>
                  <a:pt x="76189" y="152385"/>
                </a:lnTo>
                <a:lnTo>
                  <a:pt x="76197" y="152387"/>
                </a:lnTo>
                <a:lnTo>
                  <a:pt x="76199" y="147331"/>
                </a:lnTo>
                <a:lnTo>
                  <a:pt x="73377" y="142027"/>
                </a:lnTo>
                <a:lnTo>
                  <a:pt x="69654" y="136142"/>
                </a:lnTo>
                <a:lnTo>
                  <a:pt x="59332" y="110884"/>
                </a:lnTo>
                <a:lnTo>
                  <a:pt x="51564" y="98228"/>
                </a:lnTo>
                <a:lnTo>
                  <a:pt x="45581" y="78347"/>
                </a:lnTo>
                <a:lnTo>
                  <a:pt x="32539" y="54051"/>
                </a:lnTo>
                <a:lnTo>
                  <a:pt x="21319" y="25479"/>
                </a:lnTo>
                <a:lnTo>
                  <a:pt x="11287" y="11824"/>
                </a:lnTo>
                <a:lnTo>
                  <a:pt x="10047" y="5141"/>
                </a:lnTo>
                <a:lnTo>
                  <a:pt x="8815" y="3423"/>
                </a:lnTo>
                <a:lnTo>
                  <a:pt x="6935" y="2279"/>
                </a:lnTo>
                <a:lnTo>
                  <a:pt x="35" y="0"/>
                </a:lnTo>
                <a:lnTo>
                  <a:pt x="11" y="5048"/>
                </a:lnTo>
                <a:lnTo>
                  <a:pt x="2827" y="10351"/>
                </a:lnTo>
                <a:lnTo>
                  <a:pt x="6548" y="16236"/>
                </a:lnTo>
                <a:lnTo>
                  <a:pt x="9702" y="25498"/>
                </a:lnTo>
                <a:lnTo>
                  <a:pt x="15810" y="36004"/>
                </a:lnTo>
                <a:lnTo>
                  <a:pt x="19148" y="50994"/>
                </a:lnTo>
                <a:lnTo>
                  <a:pt x="26370" y="62608"/>
                </a:lnTo>
                <a:lnTo>
                  <a:pt x="32182" y="69447"/>
                </a:lnTo>
                <a:lnTo>
                  <a:pt x="35470" y="78836"/>
                </a:lnTo>
                <a:lnTo>
                  <a:pt x="37989" y="89007"/>
                </a:lnTo>
                <a:lnTo>
                  <a:pt x="46147" y="102479"/>
                </a:lnTo>
                <a:lnTo>
                  <a:pt x="62726" y="120876"/>
                </a:lnTo>
                <a:lnTo>
                  <a:pt x="68717" y="133385"/>
                </a:lnTo>
                <a:lnTo>
                  <a:pt x="76200" y="142863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858" name="SMARTInkShape-2329"/>
          <p:cNvSpPr/>
          <p:nvPr>
            <p:custDataLst>
              <p:tags r:id="rId12"/>
            </p:custDataLst>
          </p:nvPr>
        </p:nvSpPr>
        <p:spPr>
          <a:xfrm>
            <a:off x="4695825" y="1480446"/>
            <a:ext cx="85692" cy="186427"/>
          </a:xfrm>
          <a:custGeom>
            <a:avLst/>
            <a:gdLst/>
            <a:ahLst/>
            <a:cxnLst/>
            <a:rect l="0" t="0" r="0" b="0"/>
            <a:pathLst>
              <a:path w="85692" h="186427">
                <a:moveTo>
                  <a:pt x="9525" y="34029"/>
                </a:moveTo>
                <a:lnTo>
                  <a:pt x="9525" y="34029"/>
                </a:lnTo>
                <a:lnTo>
                  <a:pt x="393" y="34029"/>
                </a:lnTo>
                <a:lnTo>
                  <a:pt x="9492" y="34029"/>
                </a:lnTo>
                <a:lnTo>
                  <a:pt x="9525" y="51752"/>
                </a:lnTo>
                <a:lnTo>
                  <a:pt x="17726" y="61163"/>
                </a:lnTo>
                <a:lnTo>
                  <a:pt x="18657" y="67234"/>
                </a:lnTo>
                <a:lnTo>
                  <a:pt x="18934" y="75735"/>
                </a:lnTo>
                <a:lnTo>
                  <a:pt x="21821" y="81846"/>
                </a:lnTo>
                <a:lnTo>
                  <a:pt x="25574" y="88089"/>
                </a:lnTo>
                <a:lnTo>
                  <a:pt x="27241" y="94392"/>
                </a:lnTo>
                <a:lnTo>
                  <a:pt x="28744" y="96496"/>
                </a:lnTo>
                <a:lnTo>
                  <a:pt x="30804" y="97899"/>
                </a:lnTo>
                <a:lnTo>
                  <a:pt x="33236" y="98834"/>
                </a:lnTo>
                <a:lnTo>
                  <a:pt x="34858" y="101574"/>
                </a:lnTo>
                <a:lnTo>
                  <a:pt x="38198" y="113426"/>
                </a:lnTo>
                <a:lnTo>
                  <a:pt x="40282" y="115536"/>
                </a:lnTo>
                <a:lnTo>
                  <a:pt x="42729" y="116942"/>
                </a:lnTo>
                <a:lnTo>
                  <a:pt x="44361" y="118937"/>
                </a:lnTo>
                <a:lnTo>
                  <a:pt x="49803" y="129745"/>
                </a:lnTo>
                <a:lnTo>
                  <a:pt x="53885" y="135836"/>
                </a:lnTo>
                <a:lnTo>
                  <a:pt x="57241" y="145215"/>
                </a:lnTo>
                <a:lnTo>
                  <a:pt x="63409" y="154697"/>
                </a:lnTo>
                <a:lnTo>
                  <a:pt x="65708" y="164209"/>
                </a:lnTo>
                <a:lnTo>
                  <a:pt x="66245" y="170557"/>
                </a:lnTo>
                <a:lnTo>
                  <a:pt x="67447" y="172672"/>
                </a:lnTo>
                <a:lnTo>
                  <a:pt x="69306" y="174083"/>
                </a:lnTo>
                <a:lnTo>
                  <a:pt x="74838" y="176347"/>
                </a:lnTo>
                <a:lnTo>
                  <a:pt x="75595" y="179478"/>
                </a:lnTo>
                <a:lnTo>
                  <a:pt x="76164" y="186022"/>
                </a:lnTo>
                <a:lnTo>
                  <a:pt x="85609" y="186426"/>
                </a:lnTo>
                <a:lnTo>
                  <a:pt x="77513" y="178228"/>
                </a:lnTo>
                <a:lnTo>
                  <a:pt x="76590" y="172240"/>
                </a:lnTo>
                <a:lnTo>
                  <a:pt x="76316" y="163763"/>
                </a:lnTo>
                <a:lnTo>
                  <a:pt x="75219" y="161793"/>
                </a:lnTo>
                <a:lnTo>
                  <a:pt x="73429" y="160480"/>
                </a:lnTo>
                <a:lnTo>
                  <a:pt x="71177" y="159605"/>
                </a:lnTo>
                <a:lnTo>
                  <a:pt x="69676" y="157963"/>
                </a:lnTo>
                <a:lnTo>
                  <a:pt x="68009" y="153316"/>
                </a:lnTo>
                <a:lnTo>
                  <a:pt x="65880" y="135164"/>
                </a:lnTo>
                <a:lnTo>
                  <a:pt x="59188" y="120289"/>
                </a:lnTo>
                <a:lnTo>
                  <a:pt x="58508" y="116936"/>
                </a:lnTo>
                <a:lnTo>
                  <a:pt x="52496" y="107160"/>
                </a:lnTo>
                <a:lnTo>
                  <a:pt x="42041" y="94375"/>
                </a:lnTo>
                <a:lnTo>
                  <a:pt x="39852" y="88013"/>
                </a:lnTo>
                <a:lnTo>
                  <a:pt x="38210" y="85894"/>
                </a:lnTo>
                <a:lnTo>
                  <a:pt x="31900" y="81852"/>
                </a:lnTo>
                <a:lnTo>
                  <a:pt x="19075" y="62635"/>
                </a:lnTo>
                <a:lnTo>
                  <a:pt x="19050" y="62605"/>
                </a:lnTo>
                <a:lnTo>
                  <a:pt x="19050" y="76793"/>
                </a:lnTo>
                <a:lnTo>
                  <a:pt x="21872" y="82316"/>
                </a:lnTo>
                <a:lnTo>
                  <a:pt x="34238" y="97616"/>
                </a:lnTo>
                <a:lnTo>
                  <a:pt x="40159" y="110246"/>
                </a:lnTo>
                <a:lnTo>
                  <a:pt x="44306" y="116587"/>
                </a:lnTo>
                <a:lnTo>
                  <a:pt x="47701" y="126106"/>
                </a:lnTo>
                <a:lnTo>
                  <a:pt x="64043" y="148329"/>
                </a:lnTo>
                <a:lnTo>
                  <a:pt x="67387" y="164204"/>
                </a:lnTo>
                <a:lnTo>
                  <a:pt x="76080" y="176739"/>
                </a:lnTo>
                <a:lnTo>
                  <a:pt x="85608" y="186312"/>
                </a:lnTo>
                <a:lnTo>
                  <a:pt x="85691" y="181338"/>
                </a:lnTo>
                <a:lnTo>
                  <a:pt x="84644" y="179860"/>
                </a:lnTo>
                <a:lnTo>
                  <a:pt x="82888" y="178875"/>
                </a:lnTo>
                <a:lnTo>
                  <a:pt x="80657" y="178218"/>
                </a:lnTo>
                <a:lnTo>
                  <a:pt x="79172" y="176721"/>
                </a:lnTo>
                <a:lnTo>
                  <a:pt x="77521" y="172237"/>
                </a:lnTo>
                <a:lnTo>
                  <a:pt x="73551" y="154835"/>
                </a:lnTo>
                <a:lnTo>
                  <a:pt x="68712" y="140732"/>
                </a:lnTo>
                <a:lnTo>
                  <a:pt x="64457" y="127028"/>
                </a:lnTo>
                <a:lnTo>
                  <a:pt x="47430" y="93804"/>
                </a:lnTo>
                <a:lnTo>
                  <a:pt x="34886" y="73941"/>
                </a:lnTo>
                <a:lnTo>
                  <a:pt x="18461" y="36210"/>
                </a:lnTo>
                <a:lnTo>
                  <a:pt x="13496" y="28648"/>
                </a:lnTo>
                <a:lnTo>
                  <a:pt x="10702" y="18441"/>
                </a:lnTo>
                <a:lnTo>
                  <a:pt x="10048" y="11932"/>
                </a:lnTo>
                <a:lnTo>
                  <a:pt x="8815" y="9772"/>
                </a:lnTo>
                <a:lnTo>
                  <a:pt x="6936" y="8333"/>
                </a:lnTo>
                <a:lnTo>
                  <a:pt x="406" y="5622"/>
                </a:lnTo>
                <a:lnTo>
                  <a:pt x="79" y="0"/>
                </a:lnTo>
                <a:lnTo>
                  <a:pt x="0" y="18630"/>
                </a:lnTo>
                <a:lnTo>
                  <a:pt x="2822" y="24716"/>
                </a:lnTo>
                <a:lnTo>
                  <a:pt x="15188" y="40407"/>
                </a:lnTo>
                <a:lnTo>
                  <a:pt x="29185" y="70145"/>
                </a:lnTo>
                <a:lnTo>
                  <a:pt x="34137" y="77597"/>
                </a:lnTo>
                <a:lnTo>
                  <a:pt x="40139" y="91005"/>
                </a:lnTo>
                <a:lnTo>
                  <a:pt x="44298" y="97452"/>
                </a:lnTo>
                <a:lnTo>
                  <a:pt x="46146" y="103845"/>
                </a:lnTo>
                <a:lnTo>
                  <a:pt x="47698" y="105973"/>
                </a:lnTo>
                <a:lnTo>
                  <a:pt x="49790" y="107391"/>
                </a:lnTo>
                <a:lnTo>
                  <a:pt x="52243" y="108337"/>
                </a:lnTo>
                <a:lnTo>
                  <a:pt x="53879" y="110026"/>
                </a:lnTo>
                <a:lnTo>
                  <a:pt x="55696" y="114725"/>
                </a:lnTo>
                <a:lnTo>
                  <a:pt x="57239" y="116401"/>
                </a:lnTo>
                <a:lnTo>
                  <a:pt x="66667" y="119752"/>
                </a:lnTo>
                <a:lnTo>
                  <a:pt x="66675" y="119754"/>
                </a:lnTo>
                <a:lnTo>
                  <a:pt x="66675" y="106497"/>
                </a:lnTo>
                <a:lnTo>
                  <a:pt x="65617" y="104566"/>
                </a:lnTo>
                <a:lnTo>
                  <a:pt x="63853" y="103279"/>
                </a:lnTo>
                <a:lnTo>
                  <a:pt x="61619" y="102420"/>
                </a:lnTo>
                <a:lnTo>
                  <a:pt x="60130" y="100790"/>
                </a:lnTo>
                <a:lnTo>
                  <a:pt x="58474" y="96156"/>
                </a:lnTo>
                <a:lnTo>
                  <a:pt x="57150" y="81654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866" name="SMARTInkShape-Group525"/>
          <p:cNvGrpSpPr/>
          <p:nvPr/>
        </p:nvGrpSpPr>
        <p:grpSpPr>
          <a:xfrm>
            <a:off x="4572000" y="1943100"/>
            <a:ext cx="895351" cy="332052"/>
            <a:chOff x="4572000" y="1943100"/>
            <a:chExt cx="895351" cy="332052"/>
          </a:xfrm>
        </p:grpSpPr>
        <p:sp>
          <p:nvSpPr>
            <p:cNvPr id="25859" name="SMARTInkShape-2330"/>
            <p:cNvSpPr/>
            <p:nvPr>
              <p:custDataLst>
                <p:tags r:id="rId227"/>
              </p:custDataLst>
            </p:nvPr>
          </p:nvSpPr>
          <p:spPr>
            <a:xfrm>
              <a:off x="4591050" y="1943100"/>
              <a:ext cx="142876" cy="332052"/>
            </a:xfrm>
            <a:custGeom>
              <a:avLst/>
              <a:gdLst/>
              <a:ahLst/>
              <a:cxnLst/>
              <a:rect l="0" t="0" r="0" b="0"/>
              <a:pathLst>
                <a:path w="142876" h="332052">
                  <a:moveTo>
                    <a:pt x="19050" y="9525"/>
                  </a:moveTo>
                  <a:lnTo>
                    <a:pt x="19050" y="9525"/>
                  </a:lnTo>
                  <a:lnTo>
                    <a:pt x="19050" y="1324"/>
                  </a:lnTo>
                  <a:lnTo>
                    <a:pt x="17992" y="883"/>
                  </a:lnTo>
                  <a:lnTo>
                    <a:pt x="35" y="0"/>
                  </a:lnTo>
                  <a:lnTo>
                    <a:pt x="0" y="44476"/>
                  </a:lnTo>
                  <a:lnTo>
                    <a:pt x="0" y="60328"/>
                  </a:lnTo>
                  <a:lnTo>
                    <a:pt x="2822" y="66677"/>
                  </a:lnTo>
                  <a:lnTo>
                    <a:pt x="6545" y="73026"/>
                  </a:lnTo>
                  <a:lnTo>
                    <a:pt x="8642" y="83609"/>
                  </a:lnTo>
                  <a:lnTo>
                    <a:pt x="10321" y="98621"/>
                  </a:lnTo>
                  <a:lnTo>
                    <a:pt x="26410" y="140837"/>
                  </a:lnTo>
                  <a:lnTo>
                    <a:pt x="29348" y="165028"/>
                  </a:lnTo>
                  <a:lnTo>
                    <a:pt x="36058" y="183156"/>
                  </a:lnTo>
                  <a:lnTo>
                    <a:pt x="38250" y="193586"/>
                  </a:lnTo>
                  <a:lnTo>
                    <a:pt x="44377" y="206466"/>
                  </a:lnTo>
                  <a:lnTo>
                    <a:pt x="47720" y="222160"/>
                  </a:lnTo>
                  <a:lnTo>
                    <a:pt x="53885" y="235041"/>
                  </a:lnTo>
                  <a:lnTo>
                    <a:pt x="57922" y="262558"/>
                  </a:lnTo>
                  <a:lnTo>
                    <a:pt x="64632" y="276034"/>
                  </a:lnTo>
                  <a:lnTo>
                    <a:pt x="67464" y="292075"/>
                  </a:lnTo>
                  <a:lnTo>
                    <a:pt x="74840" y="302915"/>
                  </a:lnTo>
                  <a:lnTo>
                    <a:pt x="76081" y="312836"/>
                  </a:lnTo>
                  <a:lnTo>
                    <a:pt x="76200" y="323850"/>
                  </a:lnTo>
                  <a:lnTo>
                    <a:pt x="84401" y="332051"/>
                  </a:lnTo>
                  <a:lnTo>
                    <a:pt x="84842" y="331434"/>
                  </a:lnTo>
                  <a:lnTo>
                    <a:pt x="85691" y="324208"/>
                  </a:lnTo>
                  <a:lnTo>
                    <a:pt x="112860" y="323850"/>
                  </a:lnTo>
                  <a:lnTo>
                    <a:pt x="113340" y="322792"/>
                  </a:lnTo>
                  <a:lnTo>
                    <a:pt x="113873" y="318794"/>
                  </a:lnTo>
                  <a:lnTo>
                    <a:pt x="115074" y="317304"/>
                  </a:lnTo>
                  <a:lnTo>
                    <a:pt x="123705" y="314359"/>
                  </a:lnTo>
                  <a:lnTo>
                    <a:pt x="132955" y="305193"/>
                  </a:lnTo>
                  <a:lnTo>
                    <a:pt x="141517" y="304834"/>
                  </a:lnTo>
                  <a:lnTo>
                    <a:pt x="141968" y="303765"/>
                  </a:lnTo>
                  <a:lnTo>
                    <a:pt x="142875" y="2857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60" name="SMARTInkShape-2331"/>
            <p:cNvSpPr/>
            <p:nvPr>
              <p:custDataLst>
                <p:tags r:id="rId228"/>
              </p:custDataLst>
            </p:nvPr>
          </p:nvSpPr>
          <p:spPr>
            <a:xfrm>
              <a:off x="4572000" y="2133716"/>
              <a:ext cx="123826" cy="18935"/>
            </a:xfrm>
            <a:custGeom>
              <a:avLst/>
              <a:gdLst/>
              <a:ahLst/>
              <a:cxnLst/>
              <a:rect l="0" t="0" r="0" b="0"/>
              <a:pathLst>
                <a:path w="123826" h="18935">
                  <a:moveTo>
                    <a:pt x="19050" y="18934"/>
                  </a:moveTo>
                  <a:lnTo>
                    <a:pt x="19050" y="18934"/>
                  </a:lnTo>
                  <a:lnTo>
                    <a:pt x="0" y="18934"/>
                  </a:lnTo>
                  <a:lnTo>
                    <a:pt x="8201" y="10733"/>
                  </a:lnTo>
                  <a:lnTo>
                    <a:pt x="14189" y="9801"/>
                  </a:lnTo>
                  <a:lnTo>
                    <a:pt x="33113" y="9419"/>
                  </a:lnTo>
                  <a:lnTo>
                    <a:pt x="38706" y="6591"/>
                  </a:lnTo>
                  <a:lnTo>
                    <a:pt x="44719" y="2865"/>
                  </a:lnTo>
                  <a:lnTo>
                    <a:pt x="57204" y="473"/>
                  </a:lnTo>
                  <a:lnTo>
                    <a:pt x="69861" y="0"/>
                  </a:lnTo>
                  <a:lnTo>
                    <a:pt x="76205" y="2758"/>
                  </a:lnTo>
                  <a:lnTo>
                    <a:pt x="82552" y="6453"/>
                  </a:lnTo>
                  <a:lnTo>
                    <a:pt x="95250" y="8825"/>
                  </a:lnTo>
                  <a:lnTo>
                    <a:pt x="123825" y="940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61" name="SMARTInkShape-2332"/>
            <p:cNvSpPr/>
            <p:nvPr>
              <p:custDataLst>
                <p:tags r:id="rId229"/>
              </p:custDataLst>
            </p:nvPr>
          </p:nvSpPr>
          <p:spPr>
            <a:xfrm>
              <a:off x="4791075" y="2105035"/>
              <a:ext cx="66676" cy="19041"/>
            </a:xfrm>
            <a:custGeom>
              <a:avLst/>
              <a:gdLst/>
              <a:ahLst/>
              <a:cxnLst/>
              <a:rect l="0" t="0" r="0" b="0"/>
              <a:pathLst>
                <a:path w="66676" h="19041">
                  <a:moveTo>
                    <a:pt x="0" y="19040"/>
                  </a:moveTo>
                  <a:lnTo>
                    <a:pt x="0" y="19040"/>
                  </a:lnTo>
                  <a:lnTo>
                    <a:pt x="5056" y="19040"/>
                  </a:lnTo>
                  <a:lnTo>
                    <a:pt x="6545" y="17982"/>
                  </a:lnTo>
                  <a:lnTo>
                    <a:pt x="7539" y="16218"/>
                  </a:lnTo>
                  <a:lnTo>
                    <a:pt x="9132" y="10839"/>
                  </a:lnTo>
                  <a:lnTo>
                    <a:pt x="12173" y="10104"/>
                  </a:lnTo>
                  <a:lnTo>
                    <a:pt x="36657" y="9515"/>
                  </a:lnTo>
                  <a:lnTo>
                    <a:pt x="37138" y="8457"/>
                  </a:lnTo>
                  <a:lnTo>
                    <a:pt x="37672" y="4459"/>
                  </a:lnTo>
                  <a:lnTo>
                    <a:pt x="38873" y="2969"/>
                  </a:lnTo>
                  <a:lnTo>
                    <a:pt x="46263" y="382"/>
                  </a:lnTo>
                  <a:lnTo>
                    <a:pt x="56722" y="0"/>
                  </a:lnTo>
                  <a:lnTo>
                    <a:pt x="66675" y="95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62" name="SMARTInkShape-2333"/>
            <p:cNvSpPr/>
            <p:nvPr>
              <p:custDataLst>
                <p:tags r:id="rId230"/>
              </p:custDataLst>
            </p:nvPr>
          </p:nvSpPr>
          <p:spPr>
            <a:xfrm>
              <a:off x="4829178" y="2114550"/>
              <a:ext cx="95248" cy="47625"/>
            </a:xfrm>
            <a:custGeom>
              <a:avLst/>
              <a:gdLst/>
              <a:ahLst/>
              <a:cxnLst/>
              <a:rect l="0" t="0" r="0" b="0"/>
              <a:pathLst>
                <a:path w="95248" h="47625">
                  <a:moveTo>
                    <a:pt x="9522" y="38100"/>
                  </a:moveTo>
                  <a:lnTo>
                    <a:pt x="9522" y="38100"/>
                  </a:lnTo>
                  <a:lnTo>
                    <a:pt x="0" y="47622"/>
                  </a:lnTo>
                  <a:lnTo>
                    <a:pt x="5054" y="47624"/>
                  </a:lnTo>
                  <a:lnTo>
                    <a:pt x="6544" y="46566"/>
                  </a:lnTo>
                  <a:lnTo>
                    <a:pt x="7536" y="44802"/>
                  </a:lnTo>
                  <a:lnTo>
                    <a:pt x="8198" y="42568"/>
                  </a:lnTo>
                  <a:lnTo>
                    <a:pt x="9698" y="41079"/>
                  </a:lnTo>
                  <a:lnTo>
                    <a:pt x="17607" y="38492"/>
                  </a:lnTo>
                  <a:lnTo>
                    <a:pt x="27121" y="38134"/>
                  </a:lnTo>
                  <a:lnTo>
                    <a:pt x="27605" y="37065"/>
                  </a:lnTo>
                  <a:lnTo>
                    <a:pt x="28142" y="33054"/>
                  </a:lnTo>
                  <a:lnTo>
                    <a:pt x="29344" y="31561"/>
                  </a:lnTo>
                  <a:lnTo>
                    <a:pt x="47853" y="21211"/>
                  </a:lnTo>
                  <a:lnTo>
                    <a:pt x="63528" y="18276"/>
                  </a:lnTo>
                  <a:lnTo>
                    <a:pt x="76203" y="11567"/>
                  </a:lnTo>
                  <a:lnTo>
                    <a:pt x="79376" y="10887"/>
                  </a:lnTo>
                  <a:lnTo>
                    <a:pt x="95247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63" name="SMARTInkShape-2334"/>
            <p:cNvSpPr/>
            <p:nvPr>
              <p:custDataLst>
                <p:tags r:id="rId231"/>
              </p:custDataLst>
            </p:nvPr>
          </p:nvSpPr>
          <p:spPr>
            <a:xfrm>
              <a:off x="5038725" y="1962151"/>
              <a:ext cx="171451" cy="179640"/>
            </a:xfrm>
            <a:custGeom>
              <a:avLst/>
              <a:gdLst/>
              <a:ahLst/>
              <a:cxnLst/>
              <a:rect l="0" t="0" r="0" b="0"/>
              <a:pathLst>
                <a:path w="171451" h="179640">
                  <a:moveTo>
                    <a:pt x="0" y="38099"/>
                  </a:moveTo>
                  <a:lnTo>
                    <a:pt x="0" y="38099"/>
                  </a:lnTo>
                  <a:lnTo>
                    <a:pt x="5488" y="38099"/>
                  </a:lnTo>
                  <a:lnTo>
                    <a:pt x="931" y="38099"/>
                  </a:lnTo>
                  <a:lnTo>
                    <a:pt x="9157" y="47232"/>
                  </a:lnTo>
                  <a:lnTo>
                    <a:pt x="9525" y="66674"/>
                  </a:lnTo>
                  <a:lnTo>
                    <a:pt x="9525" y="58473"/>
                  </a:lnTo>
                  <a:lnTo>
                    <a:pt x="1324" y="49064"/>
                  </a:lnTo>
                  <a:lnTo>
                    <a:pt x="116" y="39549"/>
                  </a:lnTo>
                  <a:lnTo>
                    <a:pt x="0" y="11002"/>
                  </a:lnTo>
                  <a:lnTo>
                    <a:pt x="9409" y="127"/>
                  </a:lnTo>
                  <a:lnTo>
                    <a:pt x="23989" y="0"/>
                  </a:lnTo>
                  <a:lnTo>
                    <a:pt x="25518" y="1058"/>
                  </a:lnTo>
                  <a:lnTo>
                    <a:pt x="26537" y="2822"/>
                  </a:lnTo>
                  <a:lnTo>
                    <a:pt x="27217" y="5056"/>
                  </a:lnTo>
                  <a:lnTo>
                    <a:pt x="38196" y="18963"/>
                  </a:lnTo>
                  <a:lnTo>
                    <a:pt x="53204" y="35195"/>
                  </a:lnTo>
                  <a:lnTo>
                    <a:pt x="55980" y="44529"/>
                  </a:lnTo>
                  <a:lnTo>
                    <a:pt x="56630" y="50835"/>
                  </a:lnTo>
                  <a:lnTo>
                    <a:pt x="59742" y="57165"/>
                  </a:lnTo>
                  <a:lnTo>
                    <a:pt x="63594" y="63506"/>
                  </a:lnTo>
                  <a:lnTo>
                    <a:pt x="66066" y="76200"/>
                  </a:lnTo>
                  <a:lnTo>
                    <a:pt x="66674" y="123824"/>
                  </a:lnTo>
                  <a:lnTo>
                    <a:pt x="66675" y="126999"/>
                  </a:lnTo>
                  <a:lnTo>
                    <a:pt x="63853" y="133349"/>
                  </a:lnTo>
                  <a:lnTo>
                    <a:pt x="58474" y="140993"/>
                  </a:lnTo>
                  <a:lnTo>
                    <a:pt x="57412" y="150107"/>
                  </a:lnTo>
                  <a:lnTo>
                    <a:pt x="57266" y="155966"/>
                  </a:lnTo>
                  <a:lnTo>
                    <a:pt x="56169" y="157952"/>
                  </a:lnTo>
                  <a:lnTo>
                    <a:pt x="54379" y="159276"/>
                  </a:lnTo>
                  <a:lnTo>
                    <a:pt x="48959" y="161401"/>
                  </a:lnTo>
                  <a:lnTo>
                    <a:pt x="48218" y="164514"/>
                  </a:lnTo>
                  <a:lnTo>
                    <a:pt x="48020" y="166825"/>
                  </a:lnTo>
                  <a:lnTo>
                    <a:pt x="46830" y="168367"/>
                  </a:lnTo>
                  <a:lnTo>
                    <a:pt x="38502" y="171329"/>
                  </a:lnTo>
                  <a:lnTo>
                    <a:pt x="29933" y="179639"/>
                  </a:lnTo>
                  <a:lnTo>
                    <a:pt x="29482" y="179026"/>
                  </a:lnTo>
                  <a:lnTo>
                    <a:pt x="28977" y="175522"/>
                  </a:lnTo>
                  <a:lnTo>
                    <a:pt x="27786" y="174164"/>
                  </a:lnTo>
                  <a:lnTo>
                    <a:pt x="19169" y="171480"/>
                  </a:lnTo>
                  <a:lnTo>
                    <a:pt x="19061" y="163251"/>
                  </a:lnTo>
                  <a:lnTo>
                    <a:pt x="17999" y="162809"/>
                  </a:lnTo>
                  <a:lnTo>
                    <a:pt x="9918" y="161958"/>
                  </a:lnTo>
                  <a:lnTo>
                    <a:pt x="23993" y="147459"/>
                  </a:lnTo>
                  <a:lnTo>
                    <a:pt x="29361" y="144912"/>
                  </a:lnTo>
                  <a:lnTo>
                    <a:pt x="41430" y="143276"/>
                  </a:lnTo>
                  <a:lnTo>
                    <a:pt x="43495" y="142084"/>
                  </a:lnTo>
                  <a:lnTo>
                    <a:pt x="44871" y="140231"/>
                  </a:lnTo>
                  <a:lnTo>
                    <a:pt x="45789" y="137937"/>
                  </a:lnTo>
                  <a:lnTo>
                    <a:pt x="47460" y="136408"/>
                  </a:lnTo>
                  <a:lnTo>
                    <a:pt x="52138" y="134708"/>
                  </a:lnTo>
                  <a:lnTo>
                    <a:pt x="63765" y="132559"/>
                  </a:lnTo>
                  <a:lnTo>
                    <a:pt x="74161" y="126883"/>
                  </a:lnTo>
                  <a:lnTo>
                    <a:pt x="109409" y="121055"/>
                  </a:lnTo>
                  <a:lnTo>
                    <a:pt x="142001" y="105735"/>
                  </a:lnTo>
                  <a:lnTo>
                    <a:pt x="155878" y="104901"/>
                  </a:lnTo>
                  <a:lnTo>
                    <a:pt x="157894" y="103800"/>
                  </a:lnTo>
                  <a:lnTo>
                    <a:pt x="159237" y="102008"/>
                  </a:lnTo>
                  <a:lnTo>
                    <a:pt x="160134" y="99755"/>
                  </a:lnTo>
                  <a:lnTo>
                    <a:pt x="161789" y="98253"/>
                  </a:lnTo>
                  <a:lnTo>
                    <a:pt x="171450" y="9524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64" name="SMARTInkShape-2335"/>
            <p:cNvSpPr/>
            <p:nvPr>
              <p:custDataLst>
                <p:tags r:id="rId232"/>
              </p:custDataLst>
            </p:nvPr>
          </p:nvSpPr>
          <p:spPr>
            <a:xfrm>
              <a:off x="5238869" y="1943137"/>
              <a:ext cx="142757" cy="123788"/>
            </a:xfrm>
            <a:custGeom>
              <a:avLst/>
              <a:gdLst/>
              <a:ahLst/>
              <a:cxnLst/>
              <a:rect l="0" t="0" r="0" b="0"/>
              <a:pathLst>
                <a:path w="142757" h="123788">
                  <a:moveTo>
                    <a:pt x="9406" y="57113"/>
                  </a:moveTo>
                  <a:lnTo>
                    <a:pt x="9406" y="57113"/>
                  </a:lnTo>
                  <a:lnTo>
                    <a:pt x="17607" y="57113"/>
                  </a:lnTo>
                  <a:lnTo>
                    <a:pt x="18048" y="56055"/>
                  </a:lnTo>
                  <a:lnTo>
                    <a:pt x="18815" y="48912"/>
                  </a:lnTo>
                  <a:lnTo>
                    <a:pt x="21702" y="48177"/>
                  </a:lnTo>
                  <a:lnTo>
                    <a:pt x="23954" y="47980"/>
                  </a:lnTo>
                  <a:lnTo>
                    <a:pt x="25455" y="46791"/>
                  </a:lnTo>
                  <a:lnTo>
                    <a:pt x="28061" y="39421"/>
                  </a:lnTo>
                  <a:lnTo>
                    <a:pt x="28339" y="33409"/>
                  </a:lnTo>
                  <a:lnTo>
                    <a:pt x="29436" y="31785"/>
                  </a:lnTo>
                  <a:lnTo>
                    <a:pt x="31226" y="30703"/>
                  </a:lnTo>
                  <a:lnTo>
                    <a:pt x="33478" y="29981"/>
                  </a:lnTo>
                  <a:lnTo>
                    <a:pt x="34978" y="28442"/>
                  </a:lnTo>
                  <a:lnTo>
                    <a:pt x="37864" y="19443"/>
                  </a:lnTo>
                  <a:lnTo>
                    <a:pt x="37981" y="90"/>
                  </a:lnTo>
                  <a:lnTo>
                    <a:pt x="32925" y="0"/>
                  </a:lnTo>
                  <a:lnTo>
                    <a:pt x="31436" y="1046"/>
                  </a:lnTo>
                  <a:lnTo>
                    <a:pt x="30442" y="2802"/>
                  </a:lnTo>
                  <a:lnTo>
                    <a:pt x="29780" y="5031"/>
                  </a:lnTo>
                  <a:lnTo>
                    <a:pt x="28280" y="6516"/>
                  </a:lnTo>
                  <a:lnTo>
                    <a:pt x="23792" y="8167"/>
                  </a:lnTo>
                  <a:lnTo>
                    <a:pt x="22171" y="9666"/>
                  </a:lnTo>
                  <a:lnTo>
                    <a:pt x="18157" y="19111"/>
                  </a:lnTo>
                  <a:lnTo>
                    <a:pt x="12468" y="26333"/>
                  </a:lnTo>
                  <a:lnTo>
                    <a:pt x="9810" y="36309"/>
                  </a:lnTo>
                  <a:lnTo>
                    <a:pt x="2940" y="45321"/>
                  </a:lnTo>
                  <a:lnTo>
                    <a:pt x="788" y="54207"/>
                  </a:lnTo>
                  <a:lnTo>
                    <a:pt x="0" y="64792"/>
                  </a:lnTo>
                  <a:lnTo>
                    <a:pt x="7436" y="76756"/>
                  </a:lnTo>
                  <a:lnTo>
                    <a:pt x="9291" y="93366"/>
                  </a:lnTo>
                  <a:lnTo>
                    <a:pt x="17597" y="103252"/>
                  </a:lnTo>
                  <a:lnTo>
                    <a:pt x="18536" y="109354"/>
                  </a:lnTo>
                  <a:lnTo>
                    <a:pt x="19726" y="110990"/>
                  </a:lnTo>
                  <a:lnTo>
                    <a:pt x="21577" y="112081"/>
                  </a:lnTo>
                  <a:lnTo>
                    <a:pt x="28608" y="113976"/>
                  </a:lnTo>
                  <a:lnTo>
                    <a:pt x="33110" y="114135"/>
                  </a:lnTo>
                  <a:lnTo>
                    <a:pt x="34734" y="115236"/>
                  </a:lnTo>
                  <a:lnTo>
                    <a:pt x="35816" y="117029"/>
                  </a:lnTo>
                  <a:lnTo>
                    <a:pt x="36538" y="119281"/>
                  </a:lnTo>
                  <a:lnTo>
                    <a:pt x="38077" y="120784"/>
                  </a:lnTo>
                  <a:lnTo>
                    <a:pt x="46055" y="123392"/>
                  </a:lnTo>
                  <a:lnTo>
                    <a:pt x="71182" y="123787"/>
                  </a:lnTo>
                  <a:lnTo>
                    <a:pt x="72815" y="122729"/>
                  </a:lnTo>
                  <a:lnTo>
                    <a:pt x="73904" y="120965"/>
                  </a:lnTo>
                  <a:lnTo>
                    <a:pt x="74630" y="118731"/>
                  </a:lnTo>
                  <a:lnTo>
                    <a:pt x="76172" y="117242"/>
                  </a:lnTo>
                  <a:lnTo>
                    <a:pt x="84155" y="114655"/>
                  </a:lnTo>
                  <a:lnTo>
                    <a:pt x="94701" y="114273"/>
                  </a:lnTo>
                  <a:lnTo>
                    <a:pt x="102650" y="107719"/>
                  </a:lnTo>
                  <a:lnTo>
                    <a:pt x="111352" y="104563"/>
                  </a:lnTo>
                  <a:lnTo>
                    <a:pt x="121870" y="96653"/>
                  </a:lnTo>
                  <a:lnTo>
                    <a:pt x="130948" y="94439"/>
                  </a:lnTo>
                  <a:lnTo>
                    <a:pt x="142756" y="8568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65" name="SMARTInkShape-2336"/>
            <p:cNvSpPr/>
            <p:nvPr>
              <p:custDataLst>
                <p:tags r:id="rId233"/>
              </p:custDataLst>
            </p:nvPr>
          </p:nvSpPr>
          <p:spPr>
            <a:xfrm>
              <a:off x="5457825" y="1962150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9525"/>
                  </a:moveTo>
                  <a:lnTo>
                    <a:pt x="0" y="9525"/>
                  </a:lnTo>
                  <a:lnTo>
                    <a:pt x="9132" y="9525"/>
                  </a:lnTo>
                  <a:lnTo>
                    <a:pt x="0" y="9525"/>
                  </a:lnTo>
                  <a:lnTo>
                    <a:pt x="9132" y="9525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882" name="SMARTInkShape-Group526"/>
          <p:cNvGrpSpPr/>
          <p:nvPr/>
        </p:nvGrpSpPr>
        <p:grpSpPr>
          <a:xfrm>
            <a:off x="6296025" y="1390685"/>
            <a:ext cx="2124076" cy="504780"/>
            <a:chOff x="6296025" y="1390685"/>
            <a:chExt cx="2124076" cy="504780"/>
          </a:xfrm>
        </p:grpSpPr>
        <p:sp>
          <p:nvSpPr>
            <p:cNvPr id="25867" name="SMARTInkShape-2337"/>
            <p:cNvSpPr/>
            <p:nvPr>
              <p:custDataLst>
                <p:tags r:id="rId212"/>
              </p:custDataLst>
            </p:nvPr>
          </p:nvSpPr>
          <p:spPr>
            <a:xfrm>
              <a:off x="8201465" y="1552575"/>
              <a:ext cx="218636" cy="28576"/>
            </a:xfrm>
            <a:custGeom>
              <a:avLst/>
              <a:gdLst/>
              <a:ahLst/>
              <a:cxnLst/>
              <a:rect l="0" t="0" r="0" b="0"/>
              <a:pathLst>
                <a:path w="218636" h="28576">
                  <a:moveTo>
                    <a:pt x="37660" y="28575"/>
                  </a:moveTo>
                  <a:lnTo>
                    <a:pt x="37660" y="28575"/>
                  </a:lnTo>
                  <a:lnTo>
                    <a:pt x="0" y="28575"/>
                  </a:lnTo>
                  <a:lnTo>
                    <a:pt x="45907" y="28575"/>
                  </a:lnTo>
                  <a:lnTo>
                    <a:pt x="78871" y="27517"/>
                  </a:lnTo>
                  <a:lnTo>
                    <a:pt x="97559" y="20374"/>
                  </a:lnTo>
                  <a:lnTo>
                    <a:pt x="140737" y="19084"/>
                  </a:lnTo>
                  <a:lnTo>
                    <a:pt x="158406" y="17999"/>
                  </a:lnTo>
                  <a:lnTo>
                    <a:pt x="185918" y="10408"/>
                  </a:lnTo>
                  <a:lnTo>
                    <a:pt x="197181" y="8728"/>
                  </a:lnTo>
                  <a:lnTo>
                    <a:pt x="21863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68" name="SMARTInkShape-2338"/>
            <p:cNvSpPr/>
            <p:nvPr>
              <p:custDataLst>
                <p:tags r:id="rId213"/>
              </p:custDataLst>
            </p:nvPr>
          </p:nvSpPr>
          <p:spPr>
            <a:xfrm>
              <a:off x="8286750" y="1390685"/>
              <a:ext cx="110176" cy="352270"/>
            </a:xfrm>
            <a:custGeom>
              <a:avLst/>
              <a:gdLst/>
              <a:ahLst/>
              <a:cxnLst/>
              <a:rect l="0" t="0" r="0" b="0"/>
              <a:pathLst>
                <a:path w="110176" h="352270">
                  <a:moveTo>
                    <a:pt x="38100" y="9490"/>
                  </a:moveTo>
                  <a:lnTo>
                    <a:pt x="38100" y="9490"/>
                  </a:lnTo>
                  <a:lnTo>
                    <a:pt x="28610" y="0"/>
                  </a:lnTo>
                  <a:lnTo>
                    <a:pt x="23529" y="5032"/>
                  </a:lnTo>
                  <a:lnTo>
                    <a:pt x="21041" y="10331"/>
                  </a:lnTo>
                  <a:lnTo>
                    <a:pt x="19073" y="52029"/>
                  </a:lnTo>
                  <a:lnTo>
                    <a:pt x="19052" y="95522"/>
                  </a:lnTo>
                  <a:lnTo>
                    <a:pt x="19050" y="134819"/>
                  </a:lnTo>
                  <a:lnTo>
                    <a:pt x="19050" y="178316"/>
                  </a:lnTo>
                  <a:lnTo>
                    <a:pt x="16227" y="221632"/>
                  </a:lnTo>
                  <a:lnTo>
                    <a:pt x="9916" y="267553"/>
                  </a:lnTo>
                  <a:lnTo>
                    <a:pt x="9560" y="296890"/>
                  </a:lnTo>
                  <a:lnTo>
                    <a:pt x="6718" y="304087"/>
                  </a:lnTo>
                  <a:lnTo>
                    <a:pt x="2986" y="310814"/>
                  </a:lnTo>
                  <a:lnTo>
                    <a:pt x="591" y="323756"/>
                  </a:lnTo>
                  <a:lnTo>
                    <a:pt x="0" y="352269"/>
                  </a:lnTo>
                  <a:lnTo>
                    <a:pt x="0" y="344178"/>
                  </a:lnTo>
                  <a:lnTo>
                    <a:pt x="1058" y="343741"/>
                  </a:lnTo>
                  <a:lnTo>
                    <a:pt x="8202" y="342980"/>
                  </a:lnTo>
                  <a:lnTo>
                    <a:pt x="17609" y="334674"/>
                  </a:lnTo>
                  <a:lnTo>
                    <a:pt x="23680" y="333735"/>
                  </a:lnTo>
                  <a:lnTo>
                    <a:pt x="25311" y="332545"/>
                  </a:lnTo>
                  <a:lnTo>
                    <a:pt x="26399" y="330693"/>
                  </a:lnTo>
                  <a:lnTo>
                    <a:pt x="27125" y="328401"/>
                  </a:lnTo>
                  <a:lnTo>
                    <a:pt x="28667" y="326872"/>
                  </a:lnTo>
                  <a:lnTo>
                    <a:pt x="38746" y="321597"/>
                  </a:lnTo>
                  <a:lnTo>
                    <a:pt x="45871" y="315733"/>
                  </a:lnTo>
                  <a:lnTo>
                    <a:pt x="54883" y="313517"/>
                  </a:lnTo>
                  <a:lnTo>
                    <a:pt x="64912" y="306127"/>
                  </a:lnTo>
                  <a:lnTo>
                    <a:pt x="73930" y="303976"/>
                  </a:lnTo>
                  <a:lnTo>
                    <a:pt x="82818" y="298299"/>
                  </a:lnTo>
                  <a:lnTo>
                    <a:pt x="93404" y="295643"/>
                  </a:lnTo>
                  <a:lnTo>
                    <a:pt x="99761" y="295359"/>
                  </a:lnTo>
                  <a:lnTo>
                    <a:pt x="101431" y="294261"/>
                  </a:lnTo>
                  <a:lnTo>
                    <a:pt x="102546" y="292471"/>
                  </a:lnTo>
                  <a:lnTo>
                    <a:pt x="104115" y="284895"/>
                  </a:lnTo>
                  <a:lnTo>
                    <a:pt x="104334" y="281993"/>
                  </a:lnTo>
                  <a:lnTo>
                    <a:pt x="105539" y="280059"/>
                  </a:lnTo>
                  <a:lnTo>
                    <a:pt x="107402" y="278769"/>
                  </a:lnTo>
                  <a:lnTo>
                    <a:pt x="109700" y="277909"/>
                  </a:lnTo>
                  <a:lnTo>
                    <a:pt x="110175" y="277336"/>
                  </a:lnTo>
                  <a:lnTo>
                    <a:pt x="109433" y="276954"/>
                  </a:lnTo>
                  <a:lnTo>
                    <a:pt x="107881" y="276699"/>
                  </a:lnTo>
                  <a:lnTo>
                    <a:pt x="106845" y="275471"/>
                  </a:lnTo>
                  <a:lnTo>
                    <a:pt x="105696" y="271284"/>
                  </a:lnTo>
                  <a:lnTo>
                    <a:pt x="104775" y="25714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69" name="SMARTInkShape-2339"/>
            <p:cNvSpPr/>
            <p:nvPr>
              <p:custDataLst>
                <p:tags r:id="rId214"/>
              </p:custDataLst>
            </p:nvPr>
          </p:nvSpPr>
          <p:spPr>
            <a:xfrm>
              <a:off x="8115334" y="1666875"/>
              <a:ext cx="38067" cy="113778"/>
            </a:xfrm>
            <a:custGeom>
              <a:avLst/>
              <a:gdLst/>
              <a:ahLst/>
              <a:cxnLst/>
              <a:rect l="0" t="0" r="0" b="0"/>
              <a:pathLst>
                <a:path w="38067" h="113778">
                  <a:moveTo>
                    <a:pt x="38066" y="0"/>
                  </a:moveTo>
                  <a:lnTo>
                    <a:pt x="38066" y="0"/>
                  </a:lnTo>
                  <a:lnTo>
                    <a:pt x="28656" y="0"/>
                  </a:lnTo>
                  <a:lnTo>
                    <a:pt x="23519" y="5056"/>
                  </a:lnTo>
                  <a:lnTo>
                    <a:pt x="23077" y="6546"/>
                  </a:lnTo>
                  <a:lnTo>
                    <a:pt x="23840" y="7539"/>
                  </a:lnTo>
                  <a:lnTo>
                    <a:pt x="25407" y="8201"/>
                  </a:lnTo>
                  <a:lnTo>
                    <a:pt x="26452" y="9701"/>
                  </a:lnTo>
                  <a:lnTo>
                    <a:pt x="27612" y="14189"/>
                  </a:lnTo>
                  <a:lnTo>
                    <a:pt x="26863" y="15810"/>
                  </a:lnTo>
                  <a:lnTo>
                    <a:pt x="25306" y="16890"/>
                  </a:lnTo>
                  <a:lnTo>
                    <a:pt x="23210" y="17610"/>
                  </a:lnTo>
                  <a:lnTo>
                    <a:pt x="21812" y="19148"/>
                  </a:lnTo>
                  <a:lnTo>
                    <a:pt x="20259" y="23680"/>
                  </a:lnTo>
                  <a:lnTo>
                    <a:pt x="18031" y="44535"/>
                  </a:lnTo>
                  <a:lnTo>
                    <a:pt x="11491" y="57167"/>
                  </a:lnTo>
                  <a:lnTo>
                    <a:pt x="9525" y="88900"/>
                  </a:lnTo>
                  <a:lnTo>
                    <a:pt x="8455" y="91017"/>
                  </a:lnTo>
                  <a:lnTo>
                    <a:pt x="6684" y="92428"/>
                  </a:lnTo>
                  <a:lnTo>
                    <a:pt x="4445" y="93369"/>
                  </a:lnTo>
                  <a:lnTo>
                    <a:pt x="2952" y="95054"/>
                  </a:lnTo>
                  <a:lnTo>
                    <a:pt x="1293" y="99749"/>
                  </a:lnTo>
                  <a:lnTo>
                    <a:pt x="0" y="113777"/>
                  </a:lnTo>
                  <a:lnTo>
                    <a:pt x="9491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70" name="SMARTInkShape-2340"/>
            <p:cNvSpPr/>
            <p:nvPr>
              <p:custDataLst>
                <p:tags r:id="rId215"/>
              </p:custDataLst>
            </p:nvPr>
          </p:nvSpPr>
          <p:spPr>
            <a:xfrm>
              <a:off x="7810611" y="1504986"/>
              <a:ext cx="361840" cy="247615"/>
            </a:xfrm>
            <a:custGeom>
              <a:avLst/>
              <a:gdLst/>
              <a:ahLst/>
              <a:cxnLst/>
              <a:rect l="0" t="0" r="0" b="0"/>
              <a:pathLst>
                <a:path w="361840" h="247615">
                  <a:moveTo>
                    <a:pt x="95139" y="85689"/>
                  </a:moveTo>
                  <a:lnTo>
                    <a:pt x="95139" y="85689"/>
                  </a:lnTo>
                  <a:lnTo>
                    <a:pt x="100195" y="75576"/>
                  </a:lnTo>
                  <a:lnTo>
                    <a:pt x="102744" y="72597"/>
                  </a:lnTo>
                  <a:lnTo>
                    <a:pt x="111385" y="66288"/>
                  </a:lnTo>
                  <a:lnTo>
                    <a:pt x="120649" y="54070"/>
                  </a:lnTo>
                  <a:lnTo>
                    <a:pt x="129038" y="48451"/>
                  </a:lnTo>
                  <a:lnTo>
                    <a:pt x="131372" y="43386"/>
                  </a:lnTo>
                  <a:lnTo>
                    <a:pt x="133054" y="41612"/>
                  </a:lnTo>
                  <a:lnTo>
                    <a:pt x="137742" y="39641"/>
                  </a:lnTo>
                  <a:lnTo>
                    <a:pt x="139416" y="38057"/>
                  </a:lnTo>
                  <a:lnTo>
                    <a:pt x="142323" y="30001"/>
                  </a:lnTo>
                  <a:lnTo>
                    <a:pt x="142752" y="11243"/>
                  </a:lnTo>
                  <a:lnTo>
                    <a:pt x="141698" y="10659"/>
                  </a:lnTo>
                  <a:lnTo>
                    <a:pt x="137705" y="10009"/>
                  </a:lnTo>
                  <a:lnTo>
                    <a:pt x="136216" y="8777"/>
                  </a:lnTo>
                  <a:lnTo>
                    <a:pt x="134562" y="4587"/>
                  </a:lnTo>
                  <a:lnTo>
                    <a:pt x="133063" y="3046"/>
                  </a:lnTo>
                  <a:lnTo>
                    <a:pt x="128574" y="1334"/>
                  </a:lnTo>
                  <a:lnTo>
                    <a:pt x="93249" y="0"/>
                  </a:lnTo>
                  <a:lnTo>
                    <a:pt x="86185" y="2802"/>
                  </a:lnTo>
                  <a:lnTo>
                    <a:pt x="41432" y="34922"/>
                  </a:lnTo>
                  <a:lnTo>
                    <a:pt x="22138" y="55000"/>
                  </a:lnTo>
                  <a:lnTo>
                    <a:pt x="6243" y="83072"/>
                  </a:lnTo>
                  <a:lnTo>
                    <a:pt x="1772" y="101729"/>
                  </a:lnTo>
                  <a:lnTo>
                    <a:pt x="0" y="146024"/>
                  </a:lnTo>
                  <a:lnTo>
                    <a:pt x="950" y="193464"/>
                  </a:lnTo>
                  <a:lnTo>
                    <a:pt x="7494" y="205346"/>
                  </a:lnTo>
                  <a:lnTo>
                    <a:pt x="23487" y="223499"/>
                  </a:lnTo>
                  <a:lnTo>
                    <a:pt x="29074" y="226313"/>
                  </a:lnTo>
                  <a:lnTo>
                    <a:pt x="41285" y="228119"/>
                  </a:lnTo>
                  <a:lnTo>
                    <a:pt x="47567" y="225544"/>
                  </a:lnTo>
                  <a:lnTo>
                    <a:pt x="53888" y="221930"/>
                  </a:lnTo>
                  <a:lnTo>
                    <a:pt x="63396" y="218837"/>
                  </a:lnTo>
                  <a:lnTo>
                    <a:pt x="87927" y="202868"/>
                  </a:lnTo>
                  <a:lnTo>
                    <a:pt x="95119" y="193551"/>
                  </a:lnTo>
                  <a:lnTo>
                    <a:pt x="108657" y="183030"/>
                  </a:lnTo>
                  <a:lnTo>
                    <a:pt x="118783" y="168035"/>
                  </a:lnTo>
                  <a:lnTo>
                    <a:pt x="138774" y="121378"/>
                  </a:lnTo>
                  <a:lnTo>
                    <a:pt x="142238" y="102083"/>
                  </a:lnTo>
                  <a:lnTo>
                    <a:pt x="142763" y="57566"/>
                  </a:lnTo>
                  <a:lnTo>
                    <a:pt x="137708" y="57248"/>
                  </a:lnTo>
                  <a:lnTo>
                    <a:pt x="136217" y="58262"/>
                  </a:lnTo>
                  <a:lnTo>
                    <a:pt x="135224" y="59996"/>
                  </a:lnTo>
                  <a:lnTo>
                    <a:pt x="133630" y="65327"/>
                  </a:lnTo>
                  <a:lnTo>
                    <a:pt x="126770" y="73984"/>
                  </a:lnTo>
                  <a:lnTo>
                    <a:pt x="124620" y="82809"/>
                  </a:lnTo>
                  <a:lnTo>
                    <a:pt x="123833" y="98428"/>
                  </a:lnTo>
                  <a:lnTo>
                    <a:pt x="134038" y="139403"/>
                  </a:lnTo>
                  <a:lnTo>
                    <a:pt x="140727" y="152313"/>
                  </a:lnTo>
                  <a:lnTo>
                    <a:pt x="143554" y="173720"/>
                  </a:lnTo>
                  <a:lnTo>
                    <a:pt x="145408" y="176126"/>
                  </a:lnTo>
                  <a:lnTo>
                    <a:pt x="169077" y="196693"/>
                  </a:lnTo>
                  <a:lnTo>
                    <a:pt x="177959" y="199012"/>
                  </a:lnTo>
                  <a:lnTo>
                    <a:pt x="207675" y="199986"/>
                  </a:lnTo>
                  <a:lnTo>
                    <a:pt x="226726" y="182655"/>
                  </a:lnTo>
                  <a:lnTo>
                    <a:pt x="236536" y="164688"/>
                  </a:lnTo>
                  <a:lnTo>
                    <a:pt x="247460" y="123796"/>
                  </a:lnTo>
                  <a:lnTo>
                    <a:pt x="247535" y="114698"/>
                  </a:lnTo>
                  <a:lnTo>
                    <a:pt x="247539" y="122503"/>
                  </a:lnTo>
                  <a:lnTo>
                    <a:pt x="248597" y="122932"/>
                  </a:lnTo>
                  <a:lnTo>
                    <a:pt x="252595" y="123408"/>
                  </a:lnTo>
                  <a:lnTo>
                    <a:pt x="254086" y="124593"/>
                  </a:lnTo>
                  <a:lnTo>
                    <a:pt x="255740" y="128733"/>
                  </a:lnTo>
                  <a:lnTo>
                    <a:pt x="257862" y="140013"/>
                  </a:lnTo>
                  <a:lnTo>
                    <a:pt x="268807" y="154370"/>
                  </a:lnTo>
                  <a:lnTo>
                    <a:pt x="281698" y="168503"/>
                  </a:lnTo>
                  <a:lnTo>
                    <a:pt x="283887" y="174707"/>
                  </a:lnTo>
                  <a:lnTo>
                    <a:pt x="285530" y="176784"/>
                  </a:lnTo>
                  <a:lnTo>
                    <a:pt x="291839" y="180766"/>
                  </a:lnTo>
                  <a:lnTo>
                    <a:pt x="299782" y="194034"/>
                  </a:lnTo>
                  <a:lnTo>
                    <a:pt x="329921" y="226274"/>
                  </a:lnTo>
                  <a:lnTo>
                    <a:pt x="332824" y="236324"/>
                  </a:lnTo>
                  <a:lnTo>
                    <a:pt x="341426" y="246135"/>
                  </a:lnTo>
                  <a:lnTo>
                    <a:pt x="345006" y="246957"/>
                  </a:lnTo>
                  <a:lnTo>
                    <a:pt x="361839" y="24761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71" name="SMARTInkShape-2341"/>
            <p:cNvSpPr/>
            <p:nvPr>
              <p:custDataLst>
                <p:tags r:id="rId216"/>
              </p:custDataLst>
            </p:nvPr>
          </p:nvSpPr>
          <p:spPr>
            <a:xfrm>
              <a:off x="7419979" y="1724025"/>
              <a:ext cx="47622" cy="132920"/>
            </a:xfrm>
            <a:custGeom>
              <a:avLst/>
              <a:gdLst/>
              <a:ahLst/>
              <a:cxnLst/>
              <a:rect l="0" t="0" r="0" b="0"/>
              <a:pathLst>
                <a:path w="47622" h="132920">
                  <a:moveTo>
                    <a:pt x="47621" y="0"/>
                  </a:moveTo>
                  <a:lnTo>
                    <a:pt x="47621" y="0"/>
                  </a:lnTo>
                  <a:lnTo>
                    <a:pt x="28973" y="0"/>
                  </a:lnTo>
                  <a:lnTo>
                    <a:pt x="20405" y="8201"/>
                  </a:lnTo>
                  <a:lnTo>
                    <a:pt x="19448" y="14189"/>
                  </a:lnTo>
                  <a:lnTo>
                    <a:pt x="19165" y="22666"/>
                  </a:lnTo>
                  <a:lnTo>
                    <a:pt x="18066" y="24636"/>
                  </a:lnTo>
                  <a:lnTo>
                    <a:pt x="16276" y="25949"/>
                  </a:lnTo>
                  <a:lnTo>
                    <a:pt x="14024" y="26824"/>
                  </a:lnTo>
                  <a:lnTo>
                    <a:pt x="12523" y="28466"/>
                  </a:lnTo>
                  <a:lnTo>
                    <a:pt x="10856" y="33113"/>
                  </a:lnTo>
                  <a:lnTo>
                    <a:pt x="8485" y="72787"/>
                  </a:lnTo>
                  <a:lnTo>
                    <a:pt x="1987" y="85678"/>
                  </a:lnTo>
                  <a:lnTo>
                    <a:pt x="0" y="122336"/>
                  </a:lnTo>
                  <a:lnTo>
                    <a:pt x="9130" y="132919"/>
                  </a:lnTo>
                  <a:lnTo>
                    <a:pt x="9406" y="128166"/>
                  </a:lnTo>
                  <a:lnTo>
                    <a:pt x="12292" y="122932"/>
                  </a:lnTo>
                  <a:lnTo>
                    <a:pt x="19046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72" name="SMARTInkShape-2342"/>
            <p:cNvSpPr/>
            <p:nvPr>
              <p:custDataLst>
                <p:tags r:id="rId217"/>
              </p:custDataLst>
            </p:nvPr>
          </p:nvSpPr>
          <p:spPr>
            <a:xfrm>
              <a:off x="7583236" y="1571625"/>
              <a:ext cx="36765" cy="171451"/>
            </a:xfrm>
            <a:custGeom>
              <a:avLst/>
              <a:gdLst/>
              <a:ahLst/>
              <a:cxnLst/>
              <a:rect l="0" t="0" r="0" b="0"/>
              <a:pathLst>
                <a:path w="36765" h="171451">
                  <a:moveTo>
                    <a:pt x="27239" y="0"/>
                  </a:moveTo>
                  <a:lnTo>
                    <a:pt x="27239" y="0"/>
                  </a:lnTo>
                  <a:lnTo>
                    <a:pt x="9629" y="17610"/>
                  </a:lnTo>
                  <a:lnTo>
                    <a:pt x="8616" y="23680"/>
                  </a:lnTo>
                  <a:lnTo>
                    <a:pt x="8315" y="32181"/>
                  </a:lnTo>
                  <a:lnTo>
                    <a:pt x="5423" y="38292"/>
                  </a:lnTo>
                  <a:lnTo>
                    <a:pt x="1668" y="44535"/>
                  </a:lnTo>
                  <a:lnTo>
                    <a:pt x="0" y="50838"/>
                  </a:lnTo>
                  <a:lnTo>
                    <a:pt x="613" y="54000"/>
                  </a:lnTo>
                  <a:lnTo>
                    <a:pt x="5474" y="64566"/>
                  </a:lnTo>
                  <a:lnTo>
                    <a:pt x="10964" y="107423"/>
                  </a:lnTo>
                  <a:lnTo>
                    <a:pt x="16381" y="125642"/>
                  </a:lnTo>
                  <a:lnTo>
                    <a:pt x="18509" y="139432"/>
                  </a:lnTo>
                  <a:lnTo>
                    <a:pt x="25201" y="152347"/>
                  </a:lnTo>
                  <a:lnTo>
                    <a:pt x="25880" y="155540"/>
                  </a:lnTo>
                  <a:lnTo>
                    <a:pt x="36764" y="1714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73" name="SMARTInkShape-2343"/>
            <p:cNvSpPr/>
            <p:nvPr>
              <p:custDataLst>
                <p:tags r:id="rId218"/>
              </p:custDataLst>
            </p:nvPr>
          </p:nvSpPr>
          <p:spPr>
            <a:xfrm>
              <a:off x="7524750" y="1619250"/>
              <a:ext cx="133351" cy="47626"/>
            </a:xfrm>
            <a:custGeom>
              <a:avLst/>
              <a:gdLst/>
              <a:ahLst/>
              <a:cxnLst/>
              <a:rect l="0" t="0" r="0" b="0"/>
              <a:pathLst>
                <a:path w="133351" h="47626">
                  <a:moveTo>
                    <a:pt x="0" y="47625"/>
                  </a:moveTo>
                  <a:lnTo>
                    <a:pt x="0" y="47625"/>
                  </a:lnTo>
                  <a:lnTo>
                    <a:pt x="0" y="38134"/>
                  </a:lnTo>
                  <a:lnTo>
                    <a:pt x="8201" y="29902"/>
                  </a:lnTo>
                  <a:lnTo>
                    <a:pt x="17610" y="28691"/>
                  </a:lnTo>
                  <a:lnTo>
                    <a:pt x="63579" y="28575"/>
                  </a:lnTo>
                  <a:lnTo>
                    <a:pt x="69885" y="28575"/>
                  </a:lnTo>
                  <a:lnTo>
                    <a:pt x="76216" y="25753"/>
                  </a:lnTo>
                  <a:lnTo>
                    <a:pt x="82557" y="22029"/>
                  </a:lnTo>
                  <a:lnTo>
                    <a:pt x="93370" y="19442"/>
                  </a:lnTo>
                  <a:lnTo>
                    <a:pt x="112535" y="19060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74" name="SMARTInkShape-2344"/>
            <p:cNvSpPr/>
            <p:nvPr>
              <p:custDataLst>
                <p:tags r:id="rId219"/>
              </p:custDataLst>
            </p:nvPr>
          </p:nvSpPr>
          <p:spPr>
            <a:xfrm>
              <a:off x="7372350" y="1695450"/>
              <a:ext cx="104776" cy="114301"/>
            </a:xfrm>
            <a:custGeom>
              <a:avLst/>
              <a:gdLst/>
              <a:ahLst/>
              <a:cxnLst/>
              <a:rect l="0" t="0" r="0" b="0"/>
              <a:pathLst>
                <a:path w="104776" h="114301">
                  <a:moveTo>
                    <a:pt x="0" y="0"/>
                  </a:moveTo>
                  <a:lnTo>
                    <a:pt x="0" y="0"/>
                  </a:lnTo>
                  <a:lnTo>
                    <a:pt x="8201" y="8201"/>
                  </a:lnTo>
                  <a:lnTo>
                    <a:pt x="10582" y="44774"/>
                  </a:lnTo>
                  <a:lnTo>
                    <a:pt x="19226" y="56982"/>
                  </a:lnTo>
                  <a:lnTo>
                    <a:pt x="34161" y="73289"/>
                  </a:lnTo>
                  <a:lnTo>
                    <a:pt x="36349" y="79493"/>
                  </a:lnTo>
                  <a:lnTo>
                    <a:pt x="37992" y="81570"/>
                  </a:lnTo>
                  <a:lnTo>
                    <a:pt x="54244" y="91906"/>
                  </a:lnTo>
                  <a:lnTo>
                    <a:pt x="60445" y="93764"/>
                  </a:lnTo>
                  <a:lnTo>
                    <a:pt x="62522" y="95318"/>
                  </a:lnTo>
                  <a:lnTo>
                    <a:pt x="63906" y="97412"/>
                  </a:lnTo>
                  <a:lnTo>
                    <a:pt x="66502" y="102561"/>
                  </a:lnTo>
                  <a:lnTo>
                    <a:pt x="71185" y="108377"/>
                  </a:lnTo>
                  <a:lnTo>
                    <a:pt x="76793" y="111668"/>
                  </a:lnTo>
                  <a:lnTo>
                    <a:pt x="93404" y="114146"/>
                  </a:lnTo>
                  <a:lnTo>
                    <a:pt x="104775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75" name="SMARTInkShape-2345"/>
            <p:cNvSpPr/>
            <p:nvPr>
              <p:custDataLst>
                <p:tags r:id="rId220"/>
              </p:custDataLst>
            </p:nvPr>
          </p:nvSpPr>
          <p:spPr>
            <a:xfrm>
              <a:off x="7229475" y="1687298"/>
              <a:ext cx="65340" cy="122325"/>
            </a:xfrm>
            <a:custGeom>
              <a:avLst/>
              <a:gdLst/>
              <a:ahLst/>
              <a:cxnLst/>
              <a:rect l="0" t="0" r="0" b="0"/>
              <a:pathLst>
                <a:path w="65340" h="122325">
                  <a:moveTo>
                    <a:pt x="9525" y="46252"/>
                  </a:moveTo>
                  <a:lnTo>
                    <a:pt x="9525" y="46252"/>
                  </a:lnTo>
                  <a:lnTo>
                    <a:pt x="4" y="46252"/>
                  </a:lnTo>
                  <a:lnTo>
                    <a:pt x="0" y="78433"/>
                  </a:lnTo>
                  <a:lnTo>
                    <a:pt x="2822" y="84544"/>
                  </a:lnTo>
                  <a:lnTo>
                    <a:pt x="8201" y="92033"/>
                  </a:lnTo>
                  <a:lnTo>
                    <a:pt x="9410" y="101916"/>
                  </a:lnTo>
                  <a:lnTo>
                    <a:pt x="9491" y="108018"/>
                  </a:lnTo>
                  <a:lnTo>
                    <a:pt x="10561" y="109655"/>
                  </a:lnTo>
                  <a:lnTo>
                    <a:pt x="12332" y="110745"/>
                  </a:lnTo>
                  <a:lnTo>
                    <a:pt x="14571" y="111472"/>
                  </a:lnTo>
                  <a:lnTo>
                    <a:pt x="16064" y="113016"/>
                  </a:lnTo>
                  <a:lnTo>
                    <a:pt x="18656" y="121000"/>
                  </a:lnTo>
                  <a:lnTo>
                    <a:pt x="21697" y="121807"/>
                  </a:lnTo>
                  <a:lnTo>
                    <a:pt x="27216" y="122324"/>
                  </a:lnTo>
                  <a:lnTo>
                    <a:pt x="42728" y="108260"/>
                  </a:lnTo>
                  <a:lnTo>
                    <a:pt x="45449" y="102739"/>
                  </a:lnTo>
                  <a:lnTo>
                    <a:pt x="46175" y="99785"/>
                  </a:lnTo>
                  <a:lnTo>
                    <a:pt x="47717" y="97816"/>
                  </a:lnTo>
                  <a:lnTo>
                    <a:pt x="52252" y="95627"/>
                  </a:lnTo>
                  <a:lnTo>
                    <a:pt x="53885" y="92927"/>
                  </a:lnTo>
                  <a:lnTo>
                    <a:pt x="56720" y="72572"/>
                  </a:lnTo>
                  <a:lnTo>
                    <a:pt x="57023" y="62400"/>
                  </a:lnTo>
                  <a:lnTo>
                    <a:pt x="59916" y="55898"/>
                  </a:lnTo>
                  <a:lnTo>
                    <a:pt x="63671" y="49481"/>
                  </a:lnTo>
                  <a:lnTo>
                    <a:pt x="65339" y="43101"/>
                  </a:lnTo>
                  <a:lnTo>
                    <a:pt x="64726" y="39918"/>
                  </a:lnTo>
                  <a:lnTo>
                    <a:pt x="58961" y="27205"/>
                  </a:lnTo>
                  <a:lnTo>
                    <a:pt x="57256" y="10034"/>
                  </a:lnTo>
                  <a:lnTo>
                    <a:pt x="56162" y="9406"/>
                  </a:lnTo>
                  <a:lnTo>
                    <a:pt x="49568" y="7465"/>
                  </a:lnTo>
                  <a:lnTo>
                    <a:pt x="39819" y="0"/>
                  </a:lnTo>
                  <a:lnTo>
                    <a:pt x="38188" y="601"/>
                  </a:lnTo>
                  <a:lnTo>
                    <a:pt x="30835" y="5444"/>
                  </a:lnTo>
                  <a:lnTo>
                    <a:pt x="18869" y="7617"/>
                  </a:lnTo>
                  <a:lnTo>
                    <a:pt x="15754" y="7795"/>
                  </a:lnTo>
                  <a:lnTo>
                    <a:pt x="13677" y="8973"/>
                  </a:lnTo>
                  <a:lnTo>
                    <a:pt x="12294" y="10816"/>
                  </a:lnTo>
                  <a:lnTo>
                    <a:pt x="10757" y="15686"/>
                  </a:lnTo>
                  <a:lnTo>
                    <a:pt x="10072" y="21378"/>
                  </a:lnTo>
                  <a:lnTo>
                    <a:pt x="6946" y="27436"/>
                  </a:lnTo>
                  <a:lnTo>
                    <a:pt x="3087" y="33656"/>
                  </a:lnTo>
                  <a:lnTo>
                    <a:pt x="610" y="46273"/>
                  </a:lnTo>
                  <a:lnTo>
                    <a:pt x="36" y="68478"/>
                  </a:lnTo>
                  <a:lnTo>
                    <a:pt x="9525" y="10340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76" name="SMARTInkShape-2346"/>
            <p:cNvSpPr/>
            <p:nvPr>
              <p:custDataLst>
                <p:tags r:id="rId221"/>
              </p:custDataLst>
            </p:nvPr>
          </p:nvSpPr>
          <p:spPr>
            <a:xfrm>
              <a:off x="7010400" y="1468185"/>
              <a:ext cx="152401" cy="273518"/>
            </a:xfrm>
            <a:custGeom>
              <a:avLst/>
              <a:gdLst/>
              <a:ahLst/>
              <a:cxnLst/>
              <a:rect l="0" t="0" r="0" b="0"/>
              <a:pathLst>
                <a:path w="152401" h="273518">
                  <a:moveTo>
                    <a:pt x="0" y="93915"/>
                  </a:moveTo>
                  <a:lnTo>
                    <a:pt x="0" y="93915"/>
                  </a:lnTo>
                  <a:lnTo>
                    <a:pt x="0" y="74875"/>
                  </a:lnTo>
                  <a:lnTo>
                    <a:pt x="0" y="107046"/>
                  </a:lnTo>
                  <a:lnTo>
                    <a:pt x="2822" y="113157"/>
                  </a:lnTo>
                  <a:lnTo>
                    <a:pt x="6545" y="119400"/>
                  </a:lnTo>
                  <a:lnTo>
                    <a:pt x="8642" y="129924"/>
                  </a:lnTo>
                  <a:lnTo>
                    <a:pt x="10321" y="144918"/>
                  </a:lnTo>
                  <a:lnTo>
                    <a:pt x="17691" y="163374"/>
                  </a:lnTo>
                  <a:lnTo>
                    <a:pt x="19840" y="182934"/>
                  </a:lnTo>
                  <a:lnTo>
                    <a:pt x="26536" y="200908"/>
                  </a:lnTo>
                  <a:lnTo>
                    <a:pt x="29365" y="223128"/>
                  </a:lnTo>
                  <a:lnTo>
                    <a:pt x="36061" y="236600"/>
                  </a:lnTo>
                  <a:lnTo>
                    <a:pt x="38890" y="252640"/>
                  </a:lnTo>
                  <a:lnTo>
                    <a:pt x="46266" y="263480"/>
                  </a:lnTo>
                  <a:lnTo>
                    <a:pt x="49843" y="264527"/>
                  </a:lnTo>
                  <a:lnTo>
                    <a:pt x="52279" y="264807"/>
                  </a:lnTo>
                  <a:lnTo>
                    <a:pt x="53903" y="266051"/>
                  </a:lnTo>
                  <a:lnTo>
                    <a:pt x="55707" y="270256"/>
                  </a:lnTo>
                  <a:lnTo>
                    <a:pt x="57245" y="271801"/>
                  </a:lnTo>
                  <a:lnTo>
                    <a:pt x="61778" y="273517"/>
                  </a:lnTo>
                  <a:lnTo>
                    <a:pt x="64470" y="272916"/>
                  </a:lnTo>
                  <a:lnTo>
                    <a:pt x="74446" y="266568"/>
                  </a:lnTo>
                  <a:lnTo>
                    <a:pt x="80736" y="265722"/>
                  </a:lnTo>
                  <a:lnTo>
                    <a:pt x="82400" y="264544"/>
                  </a:lnTo>
                  <a:lnTo>
                    <a:pt x="83508" y="262701"/>
                  </a:lnTo>
                  <a:lnTo>
                    <a:pt x="84247" y="260414"/>
                  </a:lnTo>
                  <a:lnTo>
                    <a:pt x="93070" y="246081"/>
                  </a:lnTo>
                  <a:lnTo>
                    <a:pt x="99876" y="228512"/>
                  </a:lnTo>
                  <a:lnTo>
                    <a:pt x="110353" y="211205"/>
                  </a:lnTo>
                  <a:lnTo>
                    <a:pt x="116343" y="191324"/>
                  </a:lnTo>
                  <a:lnTo>
                    <a:pt x="118836" y="187429"/>
                  </a:lnTo>
                  <a:lnTo>
                    <a:pt x="131896" y="140119"/>
                  </a:lnTo>
                  <a:lnTo>
                    <a:pt x="133223" y="119469"/>
                  </a:lnTo>
                  <a:lnTo>
                    <a:pt x="130472" y="113034"/>
                  </a:lnTo>
                  <a:lnTo>
                    <a:pt x="126779" y="106646"/>
                  </a:lnTo>
                  <a:lnTo>
                    <a:pt x="124409" y="93921"/>
                  </a:lnTo>
                  <a:lnTo>
                    <a:pt x="124213" y="90744"/>
                  </a:lnTo>
                  <a:lnTo>
                    <a:pt x="121176" y="84392"/>
                  </a:lnTo>
                  <a:lnTo>
                    <a:pt x="118883" y="81216"/>
                  </a:lnTo>
                  <a:lnTo>
                    <a:pt x="113515" y="77688"/>
                  </a:lnTo>
                  <a:lnTo>
                    <a:pt x="110602" y="76747"/>
                  </a:lnTo>
                  <a:lnTo>
                    <a:pt x="108659" y="75061"/>
                  </a:lnTo>
                  <a:lnTo>
                    <a:pt x="106501" y="70366"/>
                  </a:lnTo>
                  <a:lnTo>
                    <a:pt x="104868" y="68691"/>
                  </a:lnTo>
                  <a:lnTo>
                    <a:pt x="100230" y="66829"/>
                  </a:lnTo>
                  <a:lnTo>
                    <a:pt x="98570" y="65275"/>
                  </a:lnTo>
                  <a:lnTo>
                    <a:pt x="96726" y="60725"/>
                  </a:lnTo>
                  <a:lnTo>
                    <a:pt x="95176" y="59088"/>
                  </a:lnTo>
                  <a:lnTo>
                    <a:pt x="85636" y="55044"/>
                  </a:lnTo>
                  <a:lnTo>
                    <a:pt x="77651" y="47652"/>
                  </a:lnTo>
                  <a:lnTo>
                    <a:pt x="67105" y="46325"/>
                  </a:lnTo>
                  <a:lnTo>
                    <a:pt x="57186" y="46290"/>
                  </a:lnTo>
                  <a:lnTo>
                    <a:pt x="65354" y="38089"/>
                  </a:lnTo>
                  <a:lnTo>
                    <a:pt x="66284" y="32101"/>
                  </a:lnTo>
                  <a:lnTo>
                    <a:pt x="67473" y="30480"/>
                  </a:lnTo>
                  <a:lnTo>
                    <a:pt x="83999" y="19165"/>
                  </a:lnTo>
                  <a:lnTo>
                    <a:pt x="92988" y="11455"/>
                  </a:lnTo>
                  <a:lnTo>
                    <a:pt x="103014" y="8620"/>
                  </a:lnTo>
                  <a:lnTo>
                    <a:pt x="109310" y="8318"/>
                  </a:lnTo>
                  <a:lnTo>
                    <a:pt x="114905" y="5425"/>
                  </a:lnTo>
                  <a:lnTo>
                    <a:pt x="120918" y="1669"/>
                  </a:lnTo>
                  <a:lnTo>
                    <a:pt x="127119" y="0"/>
                  </a:lnTo>
                  <a:lnTo>
                    <a:pt x="130254" y="613"/>
                  </a:lnTo>
                  <a:lnTo>
                    <a:pt x="142891" y="6380"/>
                  </a:lnTo>
                  <a:lnTo>
                    <a:pt x="152400" y="819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77" name="SMARTInkShape-2347"/>
            <p:cNvSpPr/>
            <p:nvPr>
              <p:custDataLst>
                <p:tags r:id="rId222"/>
              </p:custDataLst>
            </p:nvPr>
          </p:nvSpPr>
          <p:spPr>
            <a:xfrm>
              <a:off x="6734175" y="1714500"/>
              <a:ext cx="76201" cy="28576"/>
            </a:xfrm>
            <a:custGeom>
              <a:avLst/>
              <a:gdLst/>
              <a:ahLst/>
              <a:cxnLst/>
              <a:rect l="0" t="0" r="0" b="0"/>
              <a:pathLst>
                <a:path w="76201" h="28576">
                  <a:moveTo>
                    <a:pt x="0" y="19050"/>
                  </a:moveTo>
                  <a:lnTo>
                    <a:pt x="0" y="19050"/>
                  </a:lnTo>
                  <a:lnTo>
                    <a:pt x="0" y="28572"/>
                  </a:lnTo>
                  <a:lnTo>
                    <a:pt x="14189" y="28575"/>
                  </a:lnTo>
                  <a:lnTo>
                    <a:pt x="19711" y="25753"/>
                  </a:lnTo>
                  <a:lnTo>
                    <a:pt x="26824" y="20374"/>
                  </a:lnTo>
                  <a:lnTo>
                    <a:pt x="35834" y="19312"/>
                  </a:lnTo>
                  <a:lnTo>
                    <a:pt x="45863" y="19084"/>
                  </a:lnTo>
                  <a:lnTo>
                    <a:pt x="54881" y="12511"/>
                  </a:lnTo>
                  <a:lnTo>
                    <a:pt x="63768" y="9351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78" name="SMARTInkShape-2348"/>
            <p:cNvSpPr/>
            <p:nvPr>
              <p:custDataLst>
                <p:tags r:id="rId223"/>
              </p:custDataLst>
            </p:nvPr>
          </p:nvSpPr>
          <p:spPr>
            <a:xfrm>
              <a:off x="6686550" y="1657351"/>
              <a:ext cx="95251" cy="19050"/>
            </a:xfrm>
            <a:custGeom>
              <a:avLst/>
              <a:gdLst/>
              <a:ahLst/>
              <a:cxnLst/>
              <a:rect l="0" t="0" r="0" b="0"/>
              <a:pathLst>
                <a:path w="95251" h="19050">
                  <a:moveTo>
                    <a:pt x="0" y="19049"/>
                  </a:moveTo>
                  <a:lnTo>
                    <a:pt x="0" y="19049"/>
                  </a:lnTo>
                  <a:lnTo>
                    <a:pt x="0" y="10848"/>
                  </a:lnTo>
                  <a:lnTo>
                    <a:pt x="1058" y="10407"/>
                  </a:lnTo>
                  <a:lnTo>
                    <a:pt x="48271" y="9524"/>
                  </a:lnTo>
                  <a:lnTo>
                    <a:pt x="51230" y="9524"/>
                  </a:lnTo>
                  <a:lnTo>
                    <a:pt x="53203" y="8466"/>
                  </a:lnTo>
                  <a:lnTo>
                    <a:pt x="54518" y="6702"/>
                  </a:lnTo>
                  <a:lnTo>
                    <a:pt x="55396" y="4468"/>
                  </a:lnTo>
                  <a:lnTo>
                    <a:pt x="57039" y="2978"/>
                  </a:lnTo>
                  <a:lnTo>
                    <a:pt x="61686" y="1323"/>
                  </a:lnTo>
                  <a:lnTo>
                    <a:pt x="85596" y="0"/>
                  </a:lnTo>
                  <a:lnTo>
                    <a:pt x="95250" y="952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79" name="SMARTInkShape-2349"/>
            <p:cNvSpPr/>
            <p:nvPr>
              <p:custDataLst>
                <p:tags r:id="rId224"/>
              </p:custDataLst>
            </p:nvPr>
          </p:nvSpPr>
          <p:spPr>
            <a:xfrm>
              <a:off x="6543678" y="1733550"/>
              <a:ext cx="76198" cy="161915"/>
            </a:xfrm>
            <a:custGeom>
              <a:avLst/>
              <a:gdLst/>
              <a:ahLst/>
              <a:cxnLst/>
              <a:rect l="0" t="0" r="0" b="0"/>
              <a:pathLst>
                <a:path w="76198" h="161915">
                  <a:moveTo>
                    <a:pt x="76197" y="0"/>
                  </a:moveTo>
                  <a:lnTo>
                    <a:pt x="76197" y="0"/>
                  </a:lnTo>
                  <a:lnTo>
                    <a:pt x="67997" y="0"/>
                  </a:lnTo>
                  <a:lnTo>
                    <a:pt x="67555" y="1058"/>
                  </a:lnTo>
                  <a:lnTo>
                    <a:pt x="67065" y="5056"/>
                  </a:lnTo>
                  <a:lnTo>
                    <a:pt x="64024" y="10361"/>
                  </a:lnTo>
                  <a:lnTo>
                    <a:pt x="60203" y="16247"/>
                  </a:lnTo>
                  <a:lnTo>
                    <a:pt x="57549" y="26743"/>
                  </a:lnTo>
                  <a:lnTo>
                    <a:pt x="50681" y="35817"/>
                  </a:lnTo>
                  <a:lnTo>
                    <a:pt x="47469" y="44715"/>
                  </a:lnTo>
                  <a:lnTo>
                    <a:pt x="41344" y="54053"/>
                  </a:lnTo>
                  <a:lnTo>
                    <a:pt x="38002" y="63523"/>
                  </a:lnTo>
                  <a:lnTo>
                    <a:pt x="31836" y="73032"/>
                  </a:lnTo>
                  <a:lnTo>
                    <a:pt x="28481" y="82552"/>
                  </a:lnTo>
                  <a:lnTo>
                    <a:pt x="22313" y="92076"/>
                  </a:lnTo>
                  <a:lnTo>
                    <a:pt x="18956" y="101600"/>
                  </a:lnTo>
                  <a:lnTo>
                    <a:pt x="12788" y="111125"/>
                  </a:lnTo>
                  <a:lnTo>
                    <a:pt x="10489" y="120650"/>
                  </a:lnTo>
                  <a:lnTo>
                    <a:pt x="9952" y="127000"/>
                  </a:lnTo>
                  <a:lnTo>
                    <a:pt x="6890" y="133350"/>
                  </a:lnTo>
                  <a:lnTo>
                    <a:pt x="1359" y="140994"/>
                  </a:lnTo>
                  <a:lnTo>
                    <a:pt x="117" y="150911"/>
                  </a:lnTo>
                  <a:lnTo>
                    <a:pt x="0" y="161494"/>
                  </a:lnTo>
                  <a:lnTo>
                    <a:pt x="14187" y="161914"/>
                  </a:lnTo>
                  <a:lnTo>
                    <a:pt x="15806" y="160859"/>
                  </a:lnTo>
                  <a:lnTo>
                    <a:pt x="16887" y="159098"/>
                  </a:lnTo>
                  <a:lnTo>
                    <a:pt x="19047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80" name="SMARTInkShape-2350"/>
            <p:cNvSpPr/>
            <p:nvPr>
              <p:custDataLst>
                <p:tags r:id="rId225"/>
              </p:custDataLst>
            </p:nvPr>
          </p:nvSpPr>
          <p:spPr>
            <a:xfrm>
              <a:off x="6515100" y="1752600"/>
              <a:ext cx="95251" cy="76201"/>
            </a:xfrm>
            <a:custGeom>
              <a:avLst/>
              <a:gdLst/>
              <a:ahLst/>
              <a:cxnLst/>
              <a:rect l="0" t="0" r="0" b="0"/>
              <a:pathLst>
                <a:path w="95251" h="76201">
                  <a:moveTo>
                    <a:pt x="0" y="0"/>
                  </a:moveTo>
                  <a:lnTo>
                    <a:pt x="0" y="0"/>
                  </a:lnTo>
                  <a:lnTo>
                    <a:pt x="9409" y="0"/>
                  </a:lnTo>
                  <a:lnTo>
                    <a:pt x="17716" y="8201"/>
                  </a:lnTo>
                  <a:lnTo>
                    <a:pt x="18655" y="14189"/>
                  </a:lnTo>
                  <a:lnTo>
                    <a:pt x="19845" y="15810"/>
                  </a:lnTo>
                  <a:lnTo>
                    <a:pt x="30793" y="21683"/>
                  </a:lnTo>
                  <a:lnTo>
                    <a:pt x="33229" y="23980"/>
                  </a:lnTo>
                  <a:lnTo>
                    <a:pt x="35935" y="29355"/>
                  </a:lnTo>
                  <a:lnTo>
                    <a:pt x="36657" y="32270"/>
                  </a:lnTo>
                  <a:lnTo>
                    <a:pt x="38195" y="34213"/>
                  </a:lnTo>
                  <a:lnTo>
                    <a:pt x="42728" y="36373"/>
                  </a:lnTo>
                  <a:lnTo>
                    <a:pt x="44361" y="38007"/>
                  </a:lnTo>
                  <a:lnTo>
                    <a:pt x="46174" y="42645"/>
                  </a:lnTo>
                  <a:lnTo>
                    <a:pt x="47716" y="44305"/>
                  </a:lnTo>
                  <a:lnTo>
                    <a:pt x="52251" y="46150"/>
                  </a:lnTo>
                  <a:lnTo>
                    <a:pt x="53884" y="47700"/>
                  </a:lnTo>
                  <a:lnTo>
                    <a:pt x="65224" y="64920"/>
                  </a:lnTo>
                  <a:lnTo>
                    <a:pt x="68852" y="65895"/>
                  </a:lnTo>
                  <a:lnTo>
                    <a:pt x="71301" y="66155"/>
                  </a:lnTo>
                  <a:lnTo>
                    <a:pt x="72934" y="67387"/>
                  </a:lnTo>
                  <a:lnTo>
                    <a:pt x="76073" y="75794"/>
                  </a:lnTo>
                  <a:lnTo>
                    <a:pt x="95250" y="762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81" name="SMARTInkShape-2351"/>
            <p:cNvSpPr/>
            <p:nvPr>
              <p:custDataLst>
                <p:tags r:id="rId226"/>
              </p:custDataLst>
            </p:nvPr>
          </p:nvSpPr>
          <p:spPr>
            <a:xfrm>
              <a:off x="6296025" y="1499486"/>
              <a:ext cx="161926" cy="281675"/>
            </a:xfrm>
            <a:custGeom>
              <a:avLst/>
              <a:gdLst/>
              <a:ahLst/>
              <a:cxnLst/>
              <a:rect l="0" t="0" r="0" b="0"/>
              <a:pathLst>
                <a:path w="161926" h="281675">
                  <a:moveTo>
                    <a:pt x="9525" y="129289"/>
                  </a:moveTo>
                  <a:lnTo>
                    <a:pt x="9525" y="129289"/>
                  </a:lnTo>
                  <a:lnTo>
                    <a:pt x="1324" y="129289"/>
                  </a:lnTo>
                  <a:lnTo>
                    <a:pt x="883" y="130347"/>
                  </a:lnTo>
                  <a:lnTo>
                    <a:pt x="0" y="175579"/>
                  </a:lnTo>
                  <a:lnTo>
                    <a:pt x="0" y="135511"/>
                  </a:lnTo>
                  <a:lnTo>
                    <a:pt x="10321" y="88077"/>
                  </a:lnTo>
                  <a:lnTo>
                    <a:pt x="21268" y="62804"/>
                  </a:lnTo>
                  <a:lnTo>
                    <a:pt x="25328" y="56348"/>
                  </a:lnTo>
                  <a:lnTo>
                    <a:pt x="28147" y="45457"/>
                  </a:lnTo>
                  <a:lnTo>
                    <a:pt x="38064" y="34078"/>
                  </a:lnTo>
                  <a:lnTo>
                    <a:pt x="38089" y="39107"/>
                  </a:lnTo>
                  <a:lnTo>
                    <a:pt x="40917" y="44405"/>
                  </a:lnTo>
                  <a:lnTo>
                    <a:pt x="44644" y="50288"/>
                  </a:lnTo>
                  <a:lnTo>
                    <a:pt x="47036" y="62688"/>
                  </a:lnTo>
                  <a:lnTo>
                    <a:pt x="47602" y="104264"/>
                  </a:lnTo>
                  <a:lnTo>
                    <a:pt x="48681" y="142022"/>
                  </a:lnTo>
                  <a:lnTo>
                    <a:pt x="56267" y="180092"/>
                  </a:lnTo>
                  <a:lnTo>
                    <a:pt x="58131" y="211643"/>
                  </a:lnTo>
                  <a:lnTo>
                    <a:pt x="65786" y="239421"/>
                  </a:lnTo>
                  <a:lnTo>
                    <a:pt x="66280" y="246323"/>
                  </a:lnTo>
                  <a:lnTo>
                    <a:pt x="69321" y="252918"/>
                  </a:lnTo>
                  <a:lnTo>
                    <a:pt x="73143" y="259377"/>
                  </a:lnTo>
                  <a:lnTo>
                    <a:pt x="76352" y="268963"/>
                  </a:lnTo>
                  <a:lnTo>
                    <a:pt x="85598" y="281524"/>
                  </a:lnTo>
                  <a:lnTo>
                    <a:pt x="93915" y="281674"/>
                  </a:lnTo>
                  <a:lnTo>
                    <a:pt x="99911" y="276628"/>
                  </a:lnTo>
                  <a:lnTo>
                    <a:pt x="102613" y="271326"/>
                  </a:lnTo>
                  <a:lnTo>
                    <a:pt x="103334" y="268430"/>
                  </a:lnTo>
                  <a:lnTo>
                    <a:pt x="109404" y="259299"/>
                  </a:lnTo>
                  <a:lnTo>
                    <a:pt x="117906" y="249890"/>
                  </a:lnTo>
                  <a:lnTo>
                    <a:pt x="121195" y="240745"/>
                  </a:lnTo>
                  <a:lnTo>
                    <a:pt x="123715" y="230683"/>
                  </a:lnTo>
                  <a:lnTo>
                    <a:pt x="130025" y="218011"/>
                  </a:lnTo>
                  <a:lnTo>
                    <a:pt x="133423" y="202379"/>
                  </a:lnTo>
                  <a:lnTo>
                    <a:pt x="148451" y="172769"/>
                  </a:lnTo>
                  <a:lnTo>
                    <a:pt x="152331" y="126698"/>
                  </a:lnTo>
                  <a:lnTo>
                    <a:pt x="152399" y="96335"/>
                  </a:lnTo>
                  <a:lnTo>
                    <a:pt x="149577" y="90654"/>
                  </a:lnTo>
                  <a:lnTo>
                    <a:pt x="145853" y="84601"/>
                  </a:lnTo>
                  <a:lnTo>
                    <a:pt x="144199" y="78383"/>
                  </a:lnTo>
                  <a:lnTo>
                    <a:pt x="142699" y="76302"/>
                  </a:lnTo>
                  <a:lnTo>
                    <a:pt x="140641" y="74914"/>
                  </a:lnTo>
                  <a:lnTo>
                    <a:pt x="138210" y="73989"/>
                  </a:lnTo>
                  <a:lnTo>
                    <a:pt x="136590" y="72314"/>
                  </a:lnTo>
                  <a:lnTo>
                    <a:pt x="133777" y="64100"/>
                  </a:lnTo>
                  <a:lnTo>
                    <a:pt x="130718" y="63275"/>
                  </a:lnTo>
                  <a:lnTo>
                    <a:pt x="128420" y="63055"/>
                  </a:lnTo>
                  <a:lnTo>
                    <a:pt x="123045" y="59987"/>
                  </a:lnTo>
                  <a:lnTo>
                    <a:pt x="106251" y="45008"/>
                  </a:lnTo>
                  <a:lnTo>
                    <a:pt x="105212" y="38935"/>
                  </a:lnTo>
                  <a:lnTo>
                    <a:pt x="104008" y="37303"/>
                  </a:lnTo>
                  <a:lnTo>
                    <a:pt x="96612" y="34469"/>
                  </a:lnTo>
                  <a:lnTo>
                    <a:pt x="95855" y="31408"/>
                  </a:lnTo>
                  <a:lnTo>
                    <a:pt x="95370" y="25876"/>
                  </a:lnTo>
                  <a:lnTo>
                    <a:pt x="103462" y="16433"/>
                  </a:lnTo>
                  <a:lnTo>
                    <a:pt x="109443" y="15417"/>
                  </a:lnTo>
                  <a:lnTo>
                    <a:pt x="111062" y="14216"/>
                  </a:lnTo>
                  <a:lnTo>
                    <a:pt x="112860" y="10059"/>
                  </a:lnTo>
                  <a:lnTo>
                    <a:pt x="114399" y="8528"/>
                  </a:lnTo>
                  <a:lnTo>
                    <a:pt x="118930" y="6826"/>
                  </a:lnTo>
                  <a:lnTo>
                    <a:pt x="139786" y="4485"/>
                  </a:lnTo>
                  <a:lnTo>
                    <a:pt x="146088" y="443"/>
                  </a:lnTo>
                  <a:lnTo>
                    <a:pt x="149251" y="0"/>
                  </a:lnTo>
                  <a:lnTo>
                    <a:pt x="161925" y="546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888" name="SMARTInkShape-Group527"/>
          <p:cNvGrpSpPr/>
          <p:nvPr/>
        </p:nvGrpSpPr>
        <p:grpSpPr>
          <a:xfrm>
            <a:off x="5695950" y="1962150"/>
            <a:ext cx="1304926" cy="484324"/>
            <a:chOff x="5695950" y="1962150"/>
            <a:chExt cx="1304926" cy="484324"/>
          </a:xfrm>
        </p:grpSpPr>
        <p:sp>
          <p:nvSpPr>
            <p:cNvPr id="25883" name="SMARTInkShape-2352"/>
            <p:cNvSpPr/>
            <p:nvPr>
              <p:custDataLst>
                <p:tags r:id="rId207"/>
              </p:custDataLst>
            </p:nvPr>
          </p:nvSpPr>
          <p:spPr>
            <a:xfrm>
              <a:off x="6486525" y="2295525"/>
              <a:ext cx="514351" cy="9526"/>
            </a:xfrm>
            <a:custGeom>
              <a:avLst/>
              <a:gdLst/>
              <a:ahLst/>
              <a:cxnLst/>
              <a:rect l="0" t="0" r="0" b="0"/>
              <a:pathLst>
                <a:path w="514351" h="9526">
                  <a:moveTo>
                    <a:pt x="0" y="0"/>
                  </a:moveTo>
                  <a:lnTo>
                    <a:pt x="0" y="0"/>
                  </a:lnTo>
                  <a:lnTo>
                    <a:pt x="0" y="9522"/>
                  </a:lnTo>
                  <a:lnTo>
                    <a:pt x="44476" y="9525"/>
                  </a:lnTo>
                  <a:lnTo>
                    <a:pt x="87577" y="9525"/>
                  </a:lnTo>
                  <a:lnTo>
                    <a:pt x="133546" y="9525"/>
                  </a:lnTo>
                  <a:lnTo>
                    <a:pt x="146137" y="8467"/>
                  </a:lnTo>
                  <a:lnTo>
                    <a:pt x="184157" y="883"/>
                  </a:lnTo>
                  <a:lnTo>
                    <a:pt x="228796" y="78"/>
                  </a:lnTo>
                  <a:lnTo>
                    <a:pt x="270673" y="7"/>
                  </a:lnTo>
                  <a:lnTo>
                    <a:pt x="317653" y="1"/>
                  </a:lnTo>
                  <a:lnTo>
                    <a:pt x="365220" y="0"/>
                  </a:lnTo>
                  <a:lnTo>
                    <a:pt x="411783" y="0"/>
                  </a:lnTo>
                  <a:lnTo>
                    <a:pt x="431513" y="1058"/>
                  </a:lnTo>
                  <a:lnTo>
                    <a:pt x="476234" y="8937"/>
                  </a:lnTo>
                  <a:lnTo>
                    <a:pt x="51435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84" name="SMARTInkShape-2353"/>
            <p:cNvSpPr/>
            <p:nvPr>
              <p:custDataLst>
                <p:tags r:id="rId208"/>
              </p:custDataLst>
            </p:nvPr>
          </p:nvSpPr>
          <p:spPr>
            <a:xfrm>
              <a:off x="5695950" y="2314575"/>
              <a:ext cx="428626" cy="28576"/>
            </a:xfrm>
            <a:custGeom>
              <a:avLst/>
              <a:gdLst/>
              <a:ahLst/>
              <a:cxnLst/>
              <a:rect l="0" t="0" r="0" b="0"/>
              <a:pathLst>
                <a:path w="428626" h="28576">
                  <a:moveTo>
                    <a:pt x="28575" y="0"/>
                  </a:moveTo>
                  <a:lnTo>
                    <a:pt x="28575" y="0"/>
                  </a:lnTo>
                  <a:lnTo>
                    <a:pt x="14110" y="0"/>
                  </a:lnTo>
                  <a:lnTo>
                    <a:pt x="12581" y="1058"/>
                  </a:lnTo>
                  <a:lnTo>
                    <a:pt x="11562" y="2822"/>
                  </a:lnTo>
                  <a:lnTo>
                    <a:pt x="9644" y="9133"/>
                  </a:lnTo>
                  <a:lnTo>
                    <a:pt x="0" y="9525"/>
                  </a:lnTo>
                  <a:lnTo>
                    <a:pt x="17692" y="9525"/>
                  </a:lnTo>
                  <a:lnTo>
                    <a:pt x="23704" y="14581"/>
                  </a:lnTo>
                  <a:lnTo>
                    <a:pt x="32054" y="17064"/>
                  </a:lnTo>
                  <a:lnTo>
                    <a:pt x="59970" y="18934"/>
                  </a:lnTo>
                  <a:lnTo>
                    <a:pt x="66517" y="16176"/>
                  </a:lnTo>
                  <a:lnTo>
                    <a:pt x="69745" y="13959"/>
                  </a:lnTo>
                  <a:lnTo>
                    <a:pt x="84401" y="10839"/>
                  </a:lnTo>
                  <a:lnTo>
                    <a:pt x="131547" y="9559"/>
                  </a:lnTo>
                  <a:lnTo>
                    <a:pt x="179160" y="9526"/>
                  </a:lnTo>
                  <a:lnTo>
                    <a:pt x="222329" y="9525"/>
                  </a:lnTo>
                  <a:lnTo>
                    <a:pt x="260357" y="10583"/>
                  </a:lnTo>
                  <a:lnTo>
                    <a:pt x="298450" y="18167"/>
                  </a:lnTo>
                  <a:lnTo>
                    <a:pt x="343096" y="18972"/>
                  </a:lnTo>
                  <a:lnTo>
                    <a:pt x="373709" y="21857"/>
                  </a:lnTo>
                  <a:lnTo>
                    <a:pt x="428625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85" name="SMARTInkShape-2354"/>
            <p:cNvSpPr/>
            <p:nvPr>
              <p:custDataLst>
                <p:tags r:id="rId209"/>
              </p:custDataLst>
            </p:nvPr>
          </p:nvSpPr>
          <p:spPr>
            <a:xfrm>
              <a:off x="6629400" y="1962150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0"/>
                  </a:moveTo>
                  <a:lnTo>
                    <a:pt x="0" y="0"/>
                  </a:lnTo>
                  <a:lnTo>
                    <a:pt x="9522" y="0"/>
                  </a:lnTo>
                  <a:lnTo>
                    <a:pt x="952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86" name="SMARTInkShape-2355"/>
            <p:cNvSpPr/>
            <p:nvPr>
              <p:custDataLst>
                <p:tags r:id="rId210"/>
              </p:custDataLst>
            </p:nvPr>
          </p:nvSpPr>
          <p:spPr>
            <a:xfrm>
              <a:off x="6562725" y="19907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87" name="SMARTInkShape-2356"/>
            <p:cNvSpPr/>
            <p:nvPr>
              <p:custDataLst>
                <p:tags r:id="rId211"/>
              </p:custDataLst>
            </p:nvPr>
          </p:nvSpPr>
          <p:spPr>
            <a:xfrm>
              <a:off x="5829303" y="2047991"/>
              <a:ext cx="1076323" cy="398483"/>
            </a:xfrm>
            <a:custGeom>
              <a:avLst/>
              <a:gdLst/>
              <a:ahLst/>
              <a:cxnLst/>
              <a:rect l="0" t="0" r="0" b="0"/>
              <a:pathLst>
                <a:path w="1076323" h="398483">
                  <a:moveTo>
                    <a:pt x="19047" y="9409"/>
                  </a:moveTo>
                  <a:lnTo>
                    <a:pt x="19047" y="9409"/>
                  </a:lnTo>
                  <a:lnTo>
                    <a:pt x="19047" y="1208"/>
                  </a:lnTo>
                  <a:lnTo>
                    <a:pt x="17989" y="767"/>
                  </a:lnTo>
                  <a:lnTo>
                    <a:pt x="10846" y="0"/>
                  </a:lnTo>
                  <a:lnTo>
                    <a:pt x="10405" y="1020"/>
                  </a:lnTo>
                  <a:lnTo>
                    <a:pt x="8471" y="16936"/>
                  </a:lnTo>
                  <a:lnTo>
                    <a:pt x="2978" y="25633"/>
                  </a:lnTo>
                  <a:lnTo>
                    <a:pt x="390" y="36148"/>
                  </a:lnTo>
                  <a:lnTo>
                    <a:pt x="0" y="69769"/>
                  </a:lnTo>
                  <a:lnTo>
                    <a:pt x="9347" y="114010"/>
                  </a:lnTo>
                  <a:lnTo>
                    <a:pt x="9522" y="161613"/>
                  </a:lnTo>
                  <a:lnTo>
                    <a:pt x="9522" y="161798"/>
                  </a:lnTo>
                  <a:lnTo>
                    <a:pt x="9522" y="153607"/>
                  </a:lnTo>
                  <a:lnTo>
                    <a:pt x="16067" y="144941"/>
                  </a:lnTo>
                  <a:lnTo>
                    <a:pt x="18164" y="136115"/>
                  </a:lnTo>
                  <a:lnTo>
                    <a:pt x="20028" y="110787"/>
                  </a:lnTo>
                  <a:lnTo>
                    <a:pt x="27238" y="92348"/>
                  </a:lnTo>
                  <a:lnTo>
                    <a:pt x="29367" y="79336"/>
                  </a:lnTo>
                  <a:lnTo>
                    <a:pt x="36739" y="68451"/>
                  </a:lnTo>
                  <a:lnTo>
                    <a:pt x="40315" y="67400"/>
                  </a:lnTo>
                  <a:lnTo>
                    <a:pt x="52641" y="66563"/>
                  </a:lnTo>
                  <a:lnTo>
                    <a:pt x="54143" y="67620"/>
                  </a:lnTo>
                  <a:lnTo>
                    <a:pt x="55144" y="69383"/>
                  </a:lnTo>
                  <a:lnTo>
                    <a:pt x="56752" y="74760"/>
                  </a:lnTo>
                  <a:lnTo>
                    <a:pt x="63615" y="83427"/>
                  </a:lnTo>
                  <a:lnTo>
                    <a:pt x="66824" y="92253"/>
                  </a:lnTo>
                  <a:lnTo>
                    <a:pt x="72950" y="101571"/>
                  </a:lnTo>
                  <a:lnTo>
                    <a:pt x="75235" y="111035"/>
                  </a:lnTo>
                  <a:lnTo>
                    <a:pt x="75769" y="117370"/>
                  </a:lnTo>
                  <a:lnTo>
                    <a:pt x="78829" y="123714"/>
                  </a:lnTo>
                  <a:lnTo>
                    <a:pt x="82659" y="130061"/>
                  </a:lnTo>
                  <a:lnTo>
                    <a:pt x="84360" y="136410"/>
                  </a:lnTo>
                  <a:lnTo>
                    <a:pt x="85872" y="138527"/>
                  </a:lnTo>
                  <a:lnTo>
                    <a:pt x="87939" y="139937"/>
                  </a:lnTo>
                  <a:lnTo>
                    <a:pt x="93057" y="142563"/>
                  </a:lnTo>
                  <a:lnTo>
                    <a:pt x="98860" y="147258"/>
                  </a:lnTo>
                  <a:lnTo>
                    <a:pt x="102145" y="152873"/>
                  </a:lnTo>
                  <a:lnTo>
                    <a:pt x="103020" y="155851"/>
                  </a:lnTo>
                  <a:lnTo>
                    <a:pt x="104662" y="157837"/>
                  </a:lnTo>
                  <a:lnTo>
                    <a:pt x="112820" y="161286"/>
                  </a:lnTo>
                  <a:lnTo>
                    <a:pt x="122368" y="161763"/>
                  </a:lnTo>
                  <a:lnTo>
                    <a:pt x="137973" y="147619"/>
                  </a:lnTo>
                  <a:lnTo>
                    <a:pt x="140695" y="142096"/>
                  </a:lnTo>
                  <a:lnTo>
                    <a:pt x="141421" y="139142"/>
                  </a:lnTo>
                  <a:lnTo>
                    <a:pt x="142963" y="137173"/>
                  </a:lnTo>
                  <a:lnTo>
                    <a:pt x="156002" y="128696"/>
                  </a:lnTo>
                  <a:lnTo>
                    <a:pt x="159291" y="123103"/>
                  </a:lnTo>
                  <a:lnTo>
                    <a:pt x="162634" y="107754"/>
                  </a:lnTo>
                  <a:lnTo>
                    <a:pt x="171327" y="95298"/>
                  </a:lnTo>
                  <a:lnTo>
                    <a:pt x="171436" y="86947"/>
                  </a:lnTo>
                  <a:lnTo>
                    <a:pt x="171447" y="131364"/>
                  </a:lnTo>
                  <a:lnTo>
                    <a:pt x="177992" y="140469"/>
                  </a:lnTo>
                  <a:lnTo>
                    <a:pt x="180089" y="149371"/>
                  </a:lnTo>
                  <a:lnTo>
                    <a:pt x="180579" y="155576"/>
                  </a:lnTo>
                  <a:lnTo>
                    <a:pt x="181768" y="157653"/>
                  </a:lnTo>
                  <a:lnTo>
                    <a:pt x="183620" y="159039"/>
                  </a:lnTo>
                  <a:lnTo>
                    <a:pt x="185912" y="159962"/>
                  </a:lnTo>
                  <a:lnTo>
                    <a:pt x="187441" y="161636"/>
                  </a:lnTo>
                  <a:lnTo>
                    <a:pt x="189139" y="166318"/>
                  </a:lnTo>
                  <a:lnTo>
                    <a:pt x="190649" y="167990"/>
                  </a:lnTo>
                  <a:lnTo>
                    <a:pt x="198579" y="170894"/>
                  </a:lnTo>
                  <a:lnTo>
                    <a:pt x="214173" y="171323"/>
                  </a:lnTo>
                  <a:lnTo>
                    <a:pt x="215806" y="170268"/>
                  </a:lnTo>
                  <a:lnTo>
                    <a:pt x="216895" y="168507"/>
                  </a:lnTo>
                  <a:lnTo>
                    <a:pt x="217621" y="166274"/>
                  </a:lnTo>
                  <a:lnTo>
                    <a:pt x="219163" y="164786"/>
                  </a:lnTo>
                  <a:lnTo>
                    <a:pt x="223698" y="163132"/>
                  </a:lnTo>
                  <a:lnTo>
                    <a:pt x="225331" y="161632"/>
                  </a:lnTo>
                  <a:lnTo>
                    <a:pt x="233223" y="148668"/>
                  </a:lnTo>
                  <a:lnTo>
                    <a:pt x="238767" y="145385"/>
                  </a:lnTo>
                  <a:lnTo>
                    <a:pt x="241727" y="144510"/>
                  </a:lnTo>
                  <a:lnTo>
                    <a:pt x="243700" y="142868"/>
                  </a:lnTo>
                  <a:lnTo>
                    <a:pt x="254955" y="123529"/>
                  </a:lnTo>
                  <a:lnTo>
                    <a:pt x="257115" y="95129"/>
                  </a:lnTo>
                  <a:lnTo>
                    <a:pt x="257161" y="82433"/>
                  </a:lnTo>
                  <a:lnTo>
                    <a:pt x="256107" y="80316"/>
                  </a:lnTo>
                  <a:lnTo>
                    <a:pt x="254345" y="78906"/>
                  </a:lnTo>
                  <a:lnTo>
                    <a:pt x="249565" y="76280"/>
                  </a:lnTo>
                  <a:lnTo>
                    <a:pt x="239838" y="68048"/>
                  </a:lnTo>
                  <a:lnTo>
                    <a:pt x="233574" y="67000"/>
                  </a:lnTo>
                  <a:lnTo>
                    <a:pt x="225015" y="66689"/>
                  </a:lnTo>
                  <a:lnTo>
                    <a:pt x="218891" y="69439"/>
                  </a:lnTo>
                  <a:lnTo>
                    <a:pt x="196451" y="89226"/>
                  </a:lnTo>
                  <a:lnTo>
                    <a:pt x="193143" y="95331"/>
                  </a:lnTo>
                  <a:lnTo>
                    <a:pt x="190614" y="101571"/>
                  </a:lnTo>
                  <a:lnTo>
                    <a:pt x="184300" y="111035"/>
                  </a:lnTo>
                  <a:lnTo>
                    <a:pt x="181958" y="120542"/>
                  </a:lnTo>
                  <a:lnTo>
                    <a:pt x="181010" y="145935"/>
                  </a:lnTo>
                  <a:lnTo>
                    <a:pt x="183811" y="152284"/>
                  </a:lnTo>
                  <a:lnTo>
                    <a:pt x="195162" y="166308"/>
                  </a:lnTo>
                  <a:lnTo>
                    <a:pt x="200684" y="169100"/>
                  </a:lnTo>
                  <a:lnTo>
                    <a:pt x="219130" y="171138"/>
                  </a:lnTo>
                  <a:lnTo>
                    <a:pt x="241300" y="171323"/>
                  </a:lnTo>
                  <a:lnTo>
                    <a:pt x="247648" y="168507"/>
                  </a:lnTo>
                  <a:lnTo>
                    <a:pt x="253997" y="164786"/>
                  </a:lnTo>
                  <a:lnTo>
                    <a:pt x="263522" y="161632"/>
                  </a:lnTo>
                  <a:lnTo>
                    <a:pt x="310089" y="118410"/>
                  </a:lnTo>
                  <a:lnTo>
                    <a:pt x="318821" y="109684"/>
                  </a:lnTo>
                  <a:lnTo>
                    <a:pt x="321613" y="104070"/>
                  </a:lnTo>
                  <a:lnTo>
                    <a:pt x="322358" y="101092"/>
                  </a:lnTo>
                  <a:lnTo>
                    <a:pt x="323912" y="99106"/>
                  </a:lnTo>
                  <a:lnTo>
                    <a:pt x="328462" y="96899"/>
                  </a:lnTo>
                  <a:lnTo>
                    <a:pt x="330099" y="95252"/>
                  </a:lnTo>
                  <a:lnTo>
                    <a:pt x="333244" y="86047"/>
                  </a:lnTo>
                  <a:lnTo>
                    <a:pt x="333361" y="93848"/>
                  </a:lnTo>
                  <a:lnTo>
                    <a:pt x="325170" y="103222"/>
                  </a:lnTo>
                  <a:lnTo>
                    <a:pt x="324239" y="109290"/>
                  </a:lnTo>
                  <a:lnTo>
                    <a:pt x="323857" y="136447"/>
                  </a:lnTo>
                  <a:lnTo>
                    <a:pt x="326674" y="142776"/>
                  </a:lnTo>
                  <a:lnTo>
                    <a:pt x="330395" y="149116"/>
                  </a:lnTo>
                  <a:lnTo>
                    <a:pt x="332784" y="161811"/>
                  </a:lnTo>
                  <a:lnTo>
                    <a:pt x="332980" y="164985"/>
                  </a:lnTo>
                  <a:lnTo>
                    <a:pt x="334169" y="167102"/>
                  </a:lnTo>
                  <a:lnTo>
                    <a:pt x="336021" y="168512"/>
                  </a:lnTo>
                  <a:lnTo>
                    <a:pt x="338312" y="169453"/>
                  </a:lnTo>
                  <a:lnTo>
                    <a:pt x="339841" y="171138"/>
                  </a:lnTo>
                  <a:lnTo>
                    <a:pt x="342495" y="179370"/>
                  </a:lnTo>
                  <a:lnTo>
                    <a:pt x="345540" y="180197"/>
                  </a:lnTo>
                  <a:lnTo>
                    <a:pt x="357076" y="180820"/>
                  </a:lnTo>
                  <a:lnTo>
                    <a:pt x="358700" y="179775"/>
                  </a:lnTo>
                  <a:lnTo>
                    <a:pt x="359782" y="178020"/>
                  </a:lnTo>
                  <a:lnTo>
                    <a:pt x="360504" y="175791"/>
                  </a:lnTo>
                  <a:lnTo>
                    <a:pt x="362042" y="174305"/>
                  </a:lnTo>
                  <a:lnTo>
                    <a:pt x="372118" y="169099"/>
                  </a:lnTo>
                  <a:lnTo>
                    <a:pt x="393734" y="148978"/>
                  </a:lnTo>
                  <a:lnTo>
                    <a:pt x="397241" y="142701"/>
                  </a:lnTo>
                  <a:lnTo>
                    <a:pt x="399859" y="136383"/>
                  </a:lnTo>
                  <a:lnTo>
                    <a:pt x="406223" y="126876"/>
                  </a:lnTo>
                  <a:lnTo>
                    <a:pt x="408580" y="116298"/>
                  </a:lnTo>
                  <a:lnTo>
                    <a:pt x="409567" y="69433"/>
                  </a:lnTo>
                  <a:lnTo>
                    <a:pt x="409572" y="58526"/>
                  </a:lnTo>
                  <a:lnTo>
                    <a:pt x="408514" y="58029"/>
                  </a:lnTo>
                  <a:lnTo>
                    <a:pt x="396315" y="57165"/>
                  </a:lnTo>
                  <a:lnTo>
                    <a:pt x="390274" y="59914"/>
                  </a:lnTo>
                  <a:lnTo>
                    <a:pt x="367900" y="79701"/>
                  </a:lnTo>
                  <a:lnTo>
                    <a:pt x="364593" y="85806"/>
                  </a:lnTo>
                  <a:lnTo>
                    <a:pt x="362064" y="92046"/>
                  </a:lnTo>
                  <a:lnTo>
                    <a:pt x="357413" y="98348"/>
                  </a:lnTo>
                  <a:lnTo>
                    <a:pt x="354640" y="107498"/>
                  </a:lnTo>
                  <a:lnTo>
                    <a:pt x="352460" y="154019"/>
                  </a:lnTo>
                  <a:lnTo>
                    <a:pt x="353487" y="175479"/>
                  </a:lnTo>
                  <a:lnTo>
                    <a:pt x="362123" y="205090"/>
                  </a:lnTo>
                  <a:lnTo>
                    <a:pt x="368232" y="216496"/>
                  </a:lnTo>
                  <a:lnTo>
                    <a:pt x="371570" y="231752"/>
                  </a:lnTo>
                  <a:lnTo>
                    <a:pt x="378792" y="243446"/>
                  </a:lnTo>
                  <a:lnTo>
                    <a:pt x="388693" y="253613"/>
                  </a:lnTo>
                  <a:lnTo>
                    <a:pt x="398881" y="260114"/>
                  </a:lnTo>
                  <a:lnTo>
                    <a:pt x="402445" y="264387"/>
                  </a:lnTo>
                  <a:lnTo>
                    <a:pt x="416550" y="291094"/>
                  </a:lnTo>
                  <a:lnTo>
                    <a:pt x="452968" y="330077"/>
                  </a:lnTo>
                  <a:lnTo>
                    <a:pt x="455944" y="339607"/>
                  </a:lnTo>
                  <a:lnTo>
                    <a:pt x="457182" y="369478"/>
                  </a:lnTo>
                  <a:lnTo>
                    <a:pt x="439587" y="388954"/>
                  </a:lnTo>
                  <a:lnTo>
                    <a:pt x="433517" y="395034"/>
                  </a:lnTo>
                  <a:lnTo>
                    <a:pt x="427975" y="397756"/>
                  </a:lnTo>
                  <a:lnTo>
                    <a:pt x="425016" y="398482"/>
                  </a:lnTo>
                  <a:lnTo>
                    <a:pt x="421985" y="397908"/>
                  </a:lnTo>
                  <a:lnTo>
                    <a:pt x="411416" y="391605"/>
                  </a:lnTo>
                  <a:lnTo>
                    <a:pt x="402332" y="384099"/>
                  </a:lnTo>
                  <a:lnTo>
                    <a:pt x="396476" y="382313"/>
                  </a:lnTo>
                  <a:lnTo>
                    <a:pt x="394492" y="380778"/>
                  </a:lnTo>
                  <a:lnTo>
                    <a:pt x="384325" y="358175"/>
                  </a:lnTo>
                  <a:lnTo>
                    <a:pt x="381290" y="336670"/>
                  </a:lnTo>
                  <a:lnTo>
                    <a:pt x="381005" y="292677"/>
                  </a:lnTo>
                  <a:lnTo>
                    <a:pt x="382057" y="279372"/>
                  </a:lnTo>
                  <a:lnTo>
                    <a:pt x="392756" y="237828"/>
                  </a:lnTo>
                  <a:lnTo>
                    <a:pt x="409768" y="202715"/>
                  </a:lnTo>
                  <a:lnTo>
                    <a:pt x="431808" y="164591"/>
                  </a:lnTo>
                  <a:lnTo>
                    <a:pt x="442647" y="131906"/>
                  </a:lnTo>
                  <a:lnTo>
                    <a:pt x="463951" y="104731"/>
                  </a:lnTo>
                  <a:lnTo>
                    <a:pt x="466550" y="98341"/>
                  </a:lnTo>
                  <a:lnTo>
                    <a:pt x="472903" y="88793"/>
                  </a:lnTo>
                  <a:lnTo>
                    <a:pt x="474761" y="82438"/>
                  </a:lnTo>
                  <a:lnTo>
                    <a:pt x="476315" y="80320"/>
                  </a:lnTo>
                  <a:lnTo>
                    <a:pt x="478409" y="78908"/>
                  </a:lnTo>
                  <a:lnTo>
                    <a:pt x="485341" y="76249"/>
                  </a:lnTo>
                  <a:lnTo>
                    <a:pt x="485734" y="67897"/>
                  </a:lnTo>
                  <a:lnTo>
                    <a:pt x="495181" y="75978"/>
                  </a:lnTo>
                  <a:lnTo>
                    <a:pt x="504427" y="85214"/>
                  </a:lnTo>
                  <a:lnTo>
                    <a:pt x="504705" y="90548"/>
                  </a:lnTo>
                  <a:lnTo>
                    <a:pt x="505802" y="92077"/>
                  </a:lnTo>
                  <a:lnTo>
                    <a:pt x="507592" y="93096"/>
                  </a:lnTo>
                  <a:lnTo>
                    <a:pt x="509844" y="93775"/>
                  </a:lnTo>
                  <a:lnTo>
                    <a:pt x="511344" y="95287"/>
                  </a:lnTo>
                  <a:lnTo>
                    <a:pt x="513952" y="103216"/>
                  </a:lnTo>
                  <a:lnTo>
                    <a:pt x="516993" y="104018"/>
                  </a:lnTo>
                  <a:lnTo>
                    <a:pt x="541471" y="104658"/>
                  </a:lnTo>
                  <a:lnTo>
                    <a:pt x="566598" y="80979"/>
                  </a:lnTo>
                  <a:lnTo>
                    <a:pt x="569320" y="75437"/>
                  </a:lnTo>
                  <a:lnTo>
                    <a:pt x="570046" y="72478"/>
                  </a:lnTo>
                  <a:lnTo>
                    <a:pt x="579571" y="58878"/>
                  </a:lnTo>
                  <a:lnTo>
                    <a:pt x="587281" y="49794"/>
                  </a:lnTo>
                  <a:lnTo>
                    <a:pt x="590420" y="38507"/>
                  </a:lnTo>
                  <a:lnTo>
                    <a:pt x="590547" y="28579"/>
                  </a:lnTo>
                  <a:lnTo>
                    <a:pt x="590547" y="74053"/>
                  </a:lnTo>
                  <a:lnTo>
                    <a:pt x="590547" y="117244"/>
                  </a:lnTo>
                  <a:lnTo>
                    <a:pt x="599897" y="161633"/>
                  </a:lnTo>
                  <a:lnTo>
                    <a:pt x="599956" y="164867"/>
                  </a:lnTo>
                  <a:lnTo>
                    <a:pt x="601053" y="167023"/>
                  </a:lnTo>
                  <a:lnTo>
                    <a:pt x="602843" y="168460"/>
                  </a:lnTo>
                  <a:lnTo>
                    <a:pt x="605095" y="169418"/>
                  </a:lnTo>
                  <a:lnTo>
                    <a:pt x="606594" y="171115"/>
                  </a:lnTo>
                  <a:lnTo>
                    <a:pt x="608263" y="175823"/>
                  </a:lnTo>
                  <a:lnTo>
                    <a:pt x="609766" y="177502"/>
                  </a:lnTo>
                  <a:lnTo>
                    <a:pt x="614258" y="179367"/>
                  </a:lnTo>
                  <a:lnTo>
                    <a:pt x="615879" y="180922"/>
                  </a:lnTo>
                  <a:lnTo>
                    <a:pt x="617681" y="185473"/>
                  </a:lnTo>
                  <a:lnTo>
                    <a:pt x="619220" y="187110"/>
                  </a:lnTo>
                  <a:lnTo>
                    <a:pt x="628739" y="191155"/>
                  </a:lnTo>
                  <a:lnTo>
                    <a:pt x="636721" y="198547"/>
                  </a:lnTo>
                  <a:lnTo>
                    <a:pt x="638263" y="197943"/>
                  </a:lnTo>
                  <a:lnTo>
                    <a:pt x="652716" y="185359"/>
                  </a:lnTo>
                  <a:lnTo>
                    <a:pt x="655219" y="180037"/>
                  </a:lnTo>
                  <a:lnTo>
                    <a:pt x="656827" y="167996"/>
                  </a:lnTo>
                  <a:lnTo>
                    <a:pt x="658017" y="165934"/>
                  </a:lnTo>
                  <a:lnTo>
                    <a:pt x="659868" y="164559"/>
                  </a:lnTo>
                  <a:lnTo>
                    <a:pt x="662161" y="163642"/>
                  </a:lnTo>
                  <a:lnTo>
                    <a:pt x="663690" y="160915"/>
                  </a:lnTo>
                  <a:lnTo>
                    <a:pt x="666628" y="135390"/>
                  </a:lnTo>
                  <a:lnTo>
                    <a:pt x="666736" y="117021"/>
                  </a:lnTo>
                  <a:lnTo>
                    <a:pt x="659206" y="104196"/>
                  </a:lnTo>
                  <a:lnTo>
                    <a:pt x="657338" y="95664"/>
                  </a:lnTo>
                  <a:lnTo>
                    <a:pt x="648092" y="95148"/>
                  </a:lnTo>
                  <a:lnTo>
                    <a:pt x="647707" y="109324"/>
                  </a:lnTo>
                  <a:lnTo>
                    <a:pt x="644880" y="114846"/>
                  </a:lnTo>
                  <a:lnTo>
                    <a:pt x="642644" y="117800"/>
                  </a:lnTo>
                  <a:lnTo>
                    <a:pt x="642211" y="120828"/>
                  </a:lnTo>
                  <a:lnTo>
                    <a:pt x="647513" y="140474"/>
                  </a:lnTo>
                  <a:lnTo>
                    <a:pt x="647673" y="155576"/>
                  </a:lnTo>
                  <a:lnTo>
                    <a:pt x="648739" y="157654"/>
                  </a:lnTo>
                  <a:lnTo>
                    <a:pt x="650508" y="159039"/>
                  </a:lnTo>
                  <a:lnTo>
                    <a:pt x="655896" y="161262"/>
                  </a:lnTo>
                  <a:lnTo>
                    <a:pt x="665307" y="169962"/>
                  </a:lnTo>
                  <a:lnTo>
                    <a:pt x="671377" y="170928"/>
                  </a:lnTo>
                  <a:lnTo>
                    <a:pt x="673009" y="170005"/>
                  </a:lnTo>
                  <a:lnTo>
                    <a:pt x="674096" y="168331"/>
                  </a:lnTo>
                  <a:lnTo>
                    <a:pt x="674822" y="166157"/>
                  </a:lnTo>
                  <a:lnTo>
                    <a:pt x="676364" y="164707"/>
                  </a:lnTo>
                  <a:lnTo>
                    <a:pt x="680900" y="163097"/>
                  </a:lnTo>
                  <a:lnTo>
                    <a:pt x="692434" y="161005"/>
                  </a:lnTo>
                  <a:lnTo>
                    <a:pt x="701756" y="155339"/>
                  </a:lnTo>
                  <a:lnTo>
                    <a:pt x="708059" y="153641"/>
                  </a:lnTo>
                  <a:lnTo>
                    <a:pt x="710164" y="152131"/>
                  </a:lnTo>
                  <a:lnTo>
                    <a:pt x="711567" y="150065"/>
                  </a:lnTo>
                  <a:lnTo>
                    <a:pt x="712502" y="147629"/>
                  </a:lnTo>
                  <a:lnTo>
                    <a:pt x="714184" y="146006"/>
                  </a:lnTo>
                  <a:lnTo>
                    <a:pt x="724487" y="140578"/>
                  </a:lnTo>
                  <a:lnTo>
                    <a:pt x="771523" y="95129"/>
                  </a:lnTo>
                  <a:lnTo>
                    <a:pt x="776814" y="88782"/>
                  </a:lnTo>
                  <a:lnTo>
                    <a:pt x="783034" y="76083"/>
                  </a:lnTo>
                  <a:lnTo>
                    <a:pt x="787222" y="69734"/>
                  </a:lnTo>
                  <a:lnTo>
                    <a:pt x="790638" y="60209"/>
                  </a:lnTo>
                  <a:lnTo>
                    <a:pt x="796824" y="50684"/>
                  </a:lnTo>
                  <a:lnTo>
                    <a:pt x="799127" y="41159"/>
                  </a:lnTo>
                  <a:lnTo>
                    <a:pt x="800086" y="28624"/>
                  </a:lnTo>
                  <a:lnTo>
                    <a:pt x="791895" y="20272"/>
                  </a:lnTo>
                  <a:lnTo>
                    <a:pt x="791454" y="20885"/>
                  </a:lnTo>
                  <a:lnTo>
                    <a:pt x="790687" y="27252"/>
                  </a:lnTo>
                  <a:lnTo>
                    <a:pt x="785550" y="33158"/>
                  </a:lnTo>
                  <a:lnTo>
                    <a:pt x="780226" y="35839"/>
                  </a:lnTo>
                  <a:lnTo>
                    <a:pt x="777326" y="36554"/>
                  </a:lnTo>
                  <a:lnTo>
                    <a:pt x="775391" y="38089"/>
                  </a:lnTo>
                  <a:lnTo>
                    <a:pt x="764209" y="57226"/>
                  </a:lnTo>
                  <a:lnTo>
                    <a:pt x="763471" y="60337"/>
                  </a:lnTo>
                  <a:lnTo>
                    <a:pt x="754652" y="76101"/>
                  </a:lnTo>
                  <a:lnTo>
                    <a:pt x="747010" y="117555"/>
                  </a:lnTo>
                  <a:lnTo>
                    <a:pt x="752391" y="147224"/>
                  </a:lnTo>
                  <a:lnTo>
                    <a:pt x="753476" y="148911"/>
                  </a:lnTo>
                  <a:lnTo>
                    <a:pt x="755258" y="150035"/>
                  </a:lnTo>
                  <a:lnTo>
                    <a:pt x="760666" y="151840"/>
                  </a:lnTo>
                  <a:lnTo>
                    <a:pt x="770081" y="160446"/>
                  </a:lnTo>
                  <a:lnTo>
                    <a:pt x="776151" y="161405"/>
                  </a:lnTo>
                  <a:lnTo>
                    <a:pt x="781694" y="158807"/>
                  </a:lnTo>
                  <a:lnTo>
                    <a:pt x="807410" y="136497"/>
                  </a:lnTo>
                  <a:lnTo>
                    <a:pt x="816257" y="133143"/>
                  </a:lnTo>
                  <a:lnTo>
                    <a:pt x="822448" y="128607"/>
                  </a:lnTo>
                  <a:lnTo>
                    <a:pt x="825906" y="123064"/>
                  </a:lnTo>
                  <a:lnTo>
                    <a:pt x="826828" y="120104"/>
                  </a:lnTo>
                  <a:lnTo>
                    <a:pt x="828501" y="118131"/>
                  </a:lnTo>
                  <a:lnTo>
                    <a:pt x="833183" y="115938"/>
                  </a:lnTo>
                  <a:lnTo>
                    <a:pt x="834854" y="114295"/>
                  </a:lnTo>
                  <a:lnTo>
                    <a:pt x="837757" y="106137"/>
                  </a:lnTo>
                  <a:lnTo>
                    <a:pt x="838197" y="95145"/>
                  </a:lnTo>
                  <a:lnTo>
                    <a:pt x="843253" y="95137"/>
                  </a:lnTo>
                  <a:lnTo>
                    <a:pt x="844742" y="96195"/>
                  </a:lnTo>
                  <a:lnTo>
                    <a:pt x="845735" y="97958"/>
                  </a:lnTo>
                  <a:lnTo>
                    <a:pt x="847606" y="104267"/>
                  </a:lnTo>
                  <a:lnTo>
                    <a:pt x="847712" y="117882"/>
                  </a:lnTo>
                  <a:lnTo>
                    <a:pt x="848773" y="119825"/>
                  </a:lnTo>
                  <a:lnTo>
                    <a:pt x="850540" y="121119"/>
                  </a:lnTo>
                  <a:lnTo>
                    <a:pt x="852775" y="121983"/>
                  </a:lnTo>
                  <a:lnTo>
                    <a:pt x="854266" y="123616"/>
                  </a:lnTo>
                  <a:lnTo>
                    <a:pt x="856854" y="131758"/>
                  </a:lnTo>
                  <a:lnTo>
                    <a:pt x="859895" y="132578"/>
                  </a:lnTo>
                  <a:lnTo>
                    <a:pt x="862187" y="132797"/>
                  </a:lnTo>
                  <a:lnTo>
                    <a:pt x="863716" y="134001"/>
                  </a:lnTo>
                  <a:lnTo>
                    <a:pt x="866370" y="141396"/>
                  </a:lnTo>
                  <a:lnTo>
                    <a:pt x="869415" y="142154"/>
                  </a:lnTo>
                  <a:lnTo>
                    <a:pt x="880951" y="142724"/>
                  </a:lnTo>
                  <a:lnTo>
                    <a:pt x="882575" y="141677"/>
                  </a:lnTo>
                  <a:lnTo>
                    <a:pt x="883657" y="139921"/>
                  </a:lnTo>
                  <a:lnTo>
                    <a:pt x="884379" y="137692"/>
                  </a:lnTo>
                  <a:lnTo>
                    <a:pt x="885917" y="136206"/>
                  </a:lnTo>
                  <a:lnTo>
                    <a:pt x="895993" y="130999"/>
                  </a:lnTo>
                  <a:lnTo>
                    <a:pt x="927217" y="101356"/>
                  </a:lnTo>
                  <a:lnTo>
                    <a:pt x="930678" y="95077"/>
                  </a:lnTo>
                  <a:lnTo>
                    <a:pt x="933274" y="88759"/>
                  </a:lnTo>
                  <a:lnTo>
                    <a:pt x="959252" y="57033"/>
                  </a:lnTo>
                  <a:lnTo>
                    <a:pt x="961849" y="50684"/>
                  </a:lnTo>
                  <a:lnTo>
                    <a:pt x="968203" y="41159"/>
                  </a:lnTo>
                  <a:lnTo>
                    <a:pt x="970061" y="34809"/>
                  </a:lnTo>
                  <a:lnTo>
                    <a:pt x="971615" y="32692"/>
                  </a:lnTo>
                  <a:lnTo>
                    <a:pt x="973709" y="31281"/>
                  </a:lnTo>
                  <a:lnTo>
                    <a:pt x="976164" y="30340"/>
                  </a:lnTo>
                  <a:lnTo>
                    <a:pt x="977799" y="28655"/>
                  </a:lnTo>
                  <a:lnTo>
                    <a:pt x="981069" y="18945"/>
                  </a:lnTo>
                  <a:lnTo>
                    <a:pt x="981072" y="63649"/>
                  </a:lnTo>
                  <a:lnTo>
                    <a:pt x="981072" y="103170"/>
                  </a:lnTo>
                  <a:lnTo>
                    <a:pt x="982130" y="103666"/>
                  </a:lnTo>
                  <a:lnTo>
                    <a:pt x="995537" y="104648"/>
                  </a:lnTo>
                  <a:lnTo>
                    <a:pt x="997066" y="103593"/>
                  </a:lnTo>
                  <a:lnTo>
                    <a:pt x="998084" y="101832"/>
                  </a:lnTo>
                  <a:lnTo>
                    <a:pt x="998763" y="99599"/>
                  </a:lnTo>
                  <a:lnTo>
                    <a:pt x="1000275" y="98111"/>
                  </a:lnTo>
                  <a:lnTo>
                    <a:pt x="1004776" y="96457"/>
                  </a:lnTo>
                  <a:lnTo>
                    <a:pt x="1006400" y="94957"/>
                  </a:lnTo>
                  <a:lnTo>
                    <a:pt x="1016996" y="75888"/>
                  </a:lnTo>
                  <a:lnTo>
                    <a:pt x="1017721" y="72778"/>
                  </a:lnTo>
                  <a:lnTo>
                    <a:pt x="1026520" y="57017"/>
                  </a:lnTo>
                  <a:lnTo>
                    <a:pt x="1027246" y="53848"/>
                  </a:lnTo>
                  <a:lnTo>
                    <a:pt x="1033323" y="44331"/>
                  </a:lnTo>
                  <a:lnTo>
                    <a:pt x="1043800" y="31633"/>
                  </a:lnTo>
                  <a:lnTo>
                    <a:pt x="1046577" y="22109"/>
                  </a:lnTo>
                  <a:lnTo>
                    <a:pt x="1047227" y="15759"/>
                  </a:lnTo>
                  <a:lnTo>
                    <a:pt x="1048459" y="13642"/>
                  </a:lnTo>
                  <a:lnTo>
                    <a:pt x="1050338" y="12231"/>
                  </a:lnTo>
                  <a:lnTo>
                    <a:pt x="1052650" y="11290"/>
                  </a:lnTo>
                  <a:lnTo>
                    <a:pt x="1054191" y="9605"/>
                  </a:lnTo>
                  <a:lnTo>
                    <a:pt x="1057152" y="325"/>
                  </a:lnTo>
                  <a:lnTo>
                    <a:pt x="1057272" y="45226"/>
                  </a:lnTo>
                  <a:lnTo>
                    <a:pt x="1057272" y="84121"/>
                  </a:lnTo>
                  <a:lnTo>
                    <a:pt x="1066763" y="95096"/>
                  </a:lnTo>
                  <a:lnTo>
                    <a:pt x="1074995" y="95131"/>
                  </a:lnTo>
                  <a:lnTo>
                    <a:pt x="1075438" y="94073"/>
                  </a:lnTo>
                  <a:lnTo>
                    <a:pt x="1076322" y="7608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889" name="SMARTInkShape-2357"/>
          <p:cNvSpPr/>
          <p:nvPr>
            <p:custDataLst>
              <p:tags r:id="rId13"/>
            </p:custDataLst>
          </p:nvPr>
        </p:nvSpPr>
        <p:spPr>
          <a:xfrm>
            <a:off x="5324475" y="2409825"/>
            <a:ext cx="199988" cy="332972"/>
          </a:xfrm>
          <a:custGeom>
            <a:avLst/>
            <a:gdLst/>
            <a:ahLst/>
            <a:cxnLst/>
            <a:rect l="0" t="0" r="0" b="0"/>
            <a:pathLst>
              <a:path w="199988" h="332972">
                <a:moveTo>
                  <a:pt x="9525" y="171450"/>
                </a:moveTo>
                <a:lnTo>
                  <a:pt x="9525" y="171450"/>
                </a:lnTo>
                <a:lnTo>
                  <a:pt x="1324" y="171450"/>
                </a:lnTo>
                <a:lnTo>
                  <a:pt x="883" y="172508"/>
                </a:lnTo>
                <a:lnTo>
                  <a:pt x="0" y="219255"/>
                </a:lnTo>
                <a:lnTo>
                  <a:pt x="0" y="265363"/>
                </a:lnTo>
                <a:lnTo>
                  <a:pt x="0" y="243017"/>
                </a:lnTo>
                <a:lnTo>
                  <a:pt x="9132" y="206729"/>
                </a:lnTo>
                <a:lnTo>
                  <a:pt x="10506" y="187199"/>
                </a:lnTo>
                <a:lnTo>
                  <a:pt x="17049" y="169231"/>
                </a:lnTo>
                <a:lnTo>
                  <a:pt x="19845" y="147012"/>
                </a:lnTo>
                <a:lnTo>
                  <a:pt x="35510" y="116342"/>
                </a:lnTo>
                <a:lnTo>
                  <a:pt x="38007" y="108858"/>
                </a:lnTo>
                <a:lnTo>
                  <a:pt x="57034" y="85944"/>
                </a:lnTo>
                <a:lnTo>
                  <a:pt x="66237" y="76642"/>
                </a:lnTo>
                <a:lnTo>
                  <a:pt x="71601" y="76331"/>
                </a:lnTo>
                <a:lnTo>
                  <a:pt x="73135" y="77346"/>
                </a:lnTo>
                <a:lnTo>
                  <a:pt x="74156" y="79080"/>
                </a:lnTo>
                <a:lnTo>
                  <a:pt x="85120" y="113908"/>
                </a:lnTo>
                <a:lnTo>
                  <a:pt x="86776" y="158921"/>
                </a:lnTo>
                <a:lnTo>
                  <a:pt x="93925" y="182709"/>
                </a:lnTo>
                <a:lnTo>
                  <a:pt x="95216" y="230021"/>
                </a:lnTo>
                <a:lnTo>
                  <a:pt x="95250" y="274493"/>
                </a:lnTo>
                <a:lnTo>
                  <a:pt x="95250" y="307847"/>
                </a:lnTo>
                <a:lnTo>
                  <a:pt x="96308" y="310007"/>
                </a:lnTo>
                <a:lnTo>
                  <a:pt x="98072" y="311446"/>
                </a:lnTo>
                <a:lnTo>
                  <a:pt x="100306" y="312406"/>
                </a:lnTo>
                <a:lnTo>
                  <a:pt x="101795" y="314104"/>
                </a:lnTo>
                <a:lnTo>
                  <a:pt x="104659" y="323408"/>
                </a:lnTo>
                <a:lnTo>
                  <a:pt x="113905" y="332971"/>
                </a:lnTo>
                <a:lnTo>
                  <a:pt x="122467" y="325138"/>
                </a:lnTo>
                <a:lnTo>
                  <a:pt x="131161" y="323046"/>
                </a:lnTo>
                <a:lnTo>
                  <a:pt x="136963" y="318907"/>
                </a:lnTo>
                <a:lnTo>
                  <a:pt x="140248" y="313539"/>
                </a:lnTo>
                <a:lnTo>
                  <a:pt x="142765" y="307626"/>
                </a:lnTo>
                <a:lnTo>
                  <a:pt x="149075" y="298347"/>
                </a:lnTo>
                <a:lnTo>
                  <a:pt x="152473" y="288894"/>
                </a:lnTo>
                <a:lnTo>
                  <a:pt x="168818" y="266698"/>
                </a:lnTo>
                <a:lnTo>
                  <a:pt x="171338" y="260349"/>
                </a:lnTo>
                <a:lnTo>
                  <a:pt x="186536" y="240242"/>
                </a:lnTo>
                <a:lnTo>
                  <a:pt x="192539" y="221061"/>
                </a:lnTo>
                <a:lnTo>
                  <a:pt x="196698" y="213608"/>
                </a:lnTo>
                <a:lnTo>
                  <a:pt x="199368" y="200200"/>
                </a:lnTo>
                <a:lnTo>
                  <a:pt x="199987" y="177810"/>
                </a:lnTo>
                <a:lnTo>
                  <a:pt x="197186" y="171455"/>
                </a:lnTo>
                <a:lnTo>
                  <a:pt x="191820" y="163807"/>
                </a:lnTo>
                <a:lnTo>
                  <a:pt x="189702" y="154693"/>
                </a:lnTo>
                <a:lnTo>
                  <a:pt x="184031" y="145789"/>
                </a:lnTo>
                <a:lnTo>
                  <a:pt x="182333" y="139584"/>
                </a:lnTo>
                <a:lnTo>
                  <a:pt x="180823" y="137506"/>
                </a:lnTo>
                <a:lnTo>
                  <a:pt x="178757" y="136121"/>
                </a:lnTo>
                <a:lnTo>
                  <a:pt x="173639" y="133523"/>
                </a:lnTo>
                <a:lnTo>
                  <a:pt x="167837" y="128841"/>
                </a:lnTo>
                <a:lnTo>
                  <a:pt x="164552" y="123232"/>
                </a:lnTo>
                <a:lnTo>
                  <a:pt x="163677" y="120255"/>
                </a:lnTo>
                <a:lnTo>
                  <a:pt x="162035" y="118270"/>
                </a:lnTo>
                <a:lnTo>
                  <a:pt x="153877" y="114823"/>
                </a:lnTo>
                <a:lnTo>
                  <a:pt x="153057" y="111710"/>
                </a:lnTo>
                <a:lnTo>
                  <a:pt x="152838" y="109399"/>
                </a:lnTo>
                <a:lnTo>
                  <a:pt x="151634" y="107857"/>
                </a:lnTo>
                <a:lnTo>
                  <a:pt x="147474" y="106145"/>
                </a:lnTo>
                <a:lnTo>
                  <a:pt x="145940" y="104630"/>
                </a:lnTo>
                <a:lnTo>
                  <a:pt x="143279" y="96694"/>
                </a:lnTo>
                <a:lnTo>
                  <a:pt x="142878" y="71663"/>
                </a:lnTo>
                <a:lnTo>
                  <a:pt x="145698" y="66070"/>
                </a:lnTo>
                <a:lnTo>
                  <a:pt x="149422" y="60056"/>
                </a:lnTo>
                <a:lnTo>
                  <a:pt x="152576" y="50720"/>
                </a:lnTo>
                <a:lnTo>
                  <a:pt x="190500" y="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893" name="SMARTInkShape-Group529"/>
          <p:cNvGrpSpPr/>
          <p:nvPr/>
        </p:nvGrpSpPr>
        <p:grpSpPr>
          <a:xfrm>
            <a:off x="4857750" y="1304928"/>
            <a:ext cx="514351" cy="310260"/>
            <a:chOff x="4857750" y="1304928"/>
            <a:chExt cx="514351" cy="310260"/>
          </a:xfrm>
        </p:grpSpPr>
        <p:sp>
          <p:nvSpPr>
            <p:cNvPr id="25890" name="SMARTInkShape-2358"/>
            <p:cNvSpPr/>
            <p:nvPr>
              <p:custDataLst>
                <p:tags r:id="rId204"/>
              </p:custDataLst>
            </p:nvPr>
          </p:nvSpPr>
          <p:spPr>
            <a:xfrm>
              <a:off x="5267325" y="1314450"/>
              <a:ext cx="57151" cy="295276"/>
            </a:xfrm>
            <a:custGeom>
              <a:avLst/>
              <a:gdLst/>
              <a:ahLst/>
              <a:cxnLst/>
              <a:rect l="0" t="0" r="0" b="0"/>
              <a:pathLst>
                <a:path w="57151" h="295276">
                  <a:moveTo>
                    <a:pt x="57150" y="0"/>
                  </a:moveTo>
                  <a:lnTo>
                    <a:pt x="57150" y="0"/>
                  </a:lnTo>
                  <a:lnTo>
                    <a:pt x="48018" y="0"/>
                  </a:lnTo>
                  <a:lnTo>
                    <a:pt x="39458" y="8201"/>
                  </a:lnTo>
                  <a:lnTo>
                    <a:pt x="38502" y="14189"/>
                  </a:lnTo>
                  <a:lnTo>
                    <a:pt x="37121" y="32240"/>
                  </a:lnTo>
                  <a:lnTo>
                    <a:pt x="31578" y="44713"/>
                  </a:lnTo>
                  <a:lnTo>
                    <a:pt x="27595" y="89872"/>
                  </a:lnTo>
                  <a:lnTo>
                    <a:pt x="20384" y="125834"/>
                  </a:lnTo>
                  <a:lnTo>
                    <a:pt x="19167" y="167894"/>
                  </a:lnTo>
                  <a:lnTo>
                    <a:pt x="18014" y="193600"/>
                  </a:lnTo>
                  <a:lnTo>
                    <a:pt x="10410" y="231768"/>
                  </a:lnTo>
                  <a:lnTo>
                    <a:pt x="8544" y="263328"/>
                  </a:lnTo>
                  <a:lnTo>
                    <a:pt x="0" y="2952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91" name="SMARTInkShape-2359"/>
            <p:cNvSpPr/>
            <p:nvPr>
              <p:custDataLst>
                <p:tags r:id="rId205"/>
              </p:custDataLst>
            </p:nvPr>
          </p:nvSpPr>
          <p:spPr>
            <a:xfrm>
              <a:off x="5153028" y="1304928"/>
              <a:ext cx="219073" cy="142870"/>
            </a:xfrm>
            <a:custGeom>
              <a:avLst/>
              <a:gdLst/>
              <a:ahLst/>
              <a:cxnLst/>
              <a:rect l="0" t="0" r="0" b="0"/>
              <a:pathLst>
                <a:path w="219073" h="142870">
                  <a:moveTo>
                    <a:pt x="9522" y="9522"/>
                  </a:moveTo>
                  <a:lnTo>
                    <a:pt x="9522" y="9522"/>
                  </a:lnTo>
                  <a:lnTo>
                    <a:pt x="0" y="0"/>
                  </a:lnTo>
                  <a:lnTo>
                    <a:pt x="25690" y="24633"/>
                  </a:lnTo>
                  <a:lnTo>
                    <a:pt x="31878" y="26821"/>
                  </a:lnTo>
                  <a:lnTo>
                    <a:pt x="33950" y="29522"/>
                  </a:lnTo>
                  <a:lnTo>
                    <a:pt x="36255" y="38166"/>
                  </a:lnTo>
                  <a:lnTo>
                    <a:pt x="42923" y="46242"/>
                  </a:lnTo>
                  <a:lnTo>
                    <a:pt x="83551" y="81473"/>
                  </a:lnTo>
                  <a:lnTo>
                    <a:pt x="102775" y="87705"/>
                  </a:lnTo>
                  <a:lnTo>
                    <a:pt x="123647" y="102124"/>
                  </a:lnTo>
                  <a:lnTo>
                    <a:pt x="130093" y="104653"/>
                  </a:lnTo>
                  <a:lnTo>
                    <a:pt x="150273" y="119857"/>
                  </a:lnTo>
                  <a:lnTo>
                    <a:pt x="168240" y="123300"/>
                  </a:lnTo>
                  <a:lnTo>
                    <a:pt x="181386" y="131292"/>
                  </a:lnTo>
                  <a:lnTo>
                    <a:pt x="184423" y="131977"/>
                  </a:lnTo>
                  <a:lnTo>
                    <a:pt x="186447" y="133492"/>
                  </a:lnTo>
                  <a:lnTo>
                    <a:pt x="187798" y="135560"/>
                  </a:lnTo>
                  <a:lnTo>
                    <a:pt x="188697" y="137998"/>
                  </a:lnTo>
                  <a:lnTo>
                    <a:pt x="190356" y="139622"/>
                  </a:lnTo>
                  <a:lnTo>
                    <a:pt x="198540" y="142444"/>
                  </a:lnTo>
                  <a:lnTo>
                    <a:pt x="218551" y="142869"/>
                  </a:lnTo>
                  <a:lnTo>
                    <a:pt x="219072" y="1333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92" name="SMARTInkShape-2360"/>
            <p:cNvSpPr/>
            <p:nvPr>
              <p:custDataLst>
                <p:tags r:id="rId206"/>
              </p:custDataLst>
            </p:nvPr>
          </p:nvSpPr>
          <p:spPr>
            <a:xfrm>
              <a:off x="4857750" y="1419225"/>
              <a:ext cx="190501" cy="195963"/>
            </a:xfrm>
            <a:custGeom>
              <a:avLst/>
              <a:gdLst/>
              <a:ahLst/>
              <a:cxnLst/>
              <a:rect l="0" t="0" r="0" b="0"/>
              <a:pathLst>
                <a:path w="190501" h="195963">
                  <a:moveTo>
                    <a:pt x="19050" y="66675"/>
                  </a:moveTo>
                  <a:lnTo>
                    <a:pt x="19050" y="66675"/>
                  </a:lnTo>
                  <a:lnTo>
                    <a:pt x="10849" y="58474"/>
                  </a:lnTo>
                  <a:lnTo>
                    <a:pt x="9641" y="49065"/>
                  </a:lnTo>
                  <a:lnTo>
                    <a:pt x="8544" y="48585"/>
                  </a:lnTo>
                  <a:lnTo>
                    <a:pt x="4502" y="48052"/>
                  </a:lnTo>
                  <a:lnTo>
                    <a:pt x="3001" y="46851"/>
                  </a:lnTo>
                  <a:lnTo>
                    <a:pt x="3" y="38110"/>
                  </a:lnTo>
                  <a:lnTo>
                    <a:pt x="0" y="28578"/>
                  </a:lnTo>
                  <a:lnTo>
                    <a:pt x="0" y="33632"/>
                  </a:lnTo>
                  <a:lnTo>
                    <a:pt x="1058" y="35121"/>
                  </a:lnTo>
                  <a:lnTo>
                    <a:pt x="2822" y="36114"/>
                  </a:lnTo>
                  <a:lnTo>
                    <a:pt x="17333" y="37984"/>
                  </a:lnTo>
                  <a:lnTo>
                    <a:pt x="59988" y="38100"/>
                  </a:lnTo>
                  <a:lnTo>
                    <a:pt x="78054" y="38100"/>
                  </a:lnTo>
                  <a:lnTo>
                    <a:pt x="85139" y="35278"/>
                  </a:lnTo>
                  <a:lnTo>
                    <a:pt x="91814" y="31554"/>
                  </a:lnTo>
                  <a:lnTo>
                    <a:pt x="104723" y="29163"/>
                  </a:lnTo>
                  <a:lnTo>
                    <a:pt x="112161" y="27778"/>
                  </a:lnTo>
                  <a:lnTo>
                    <a:pt x="135198" y="20408"/>
                  </a:lnTo>
                  <a:lnTo>
                    <a:pt x="145657" y="19452"/>
                  </a:lnTo>
                  <a:lnTo>
                    <a:pt x="147905" y="18260"/>
                  </a:lnTo>
                  <a:lnTo>
                    <a:pt x="149403" y="16406"/>
                  </a:lnTo>
                  <a:lnTo>
                    <a:pt x="150402" y="14113"/>
                  </a:lnTo>
                  <a:lnTo>
                    <a:pt x="152126" y="12583"/>
                  </a:lnTo>
                  <a:lnTo>
                    <a:pt x="156865" y="10884"/>
                  </a:lnTo>
                  <a:lnTo>
                    <a:pt x="168529" y="8735"/>
                  </a:lnTo>
                  <a:lnTo>
                    <a:pt x="179127" y="1359"/>
                  </a:lnTo>
                  <a:lnTo>
                    <a:pt x="190497" y="0"/>
                  </a:lnTo>
                  <a:lnTo>
                    <a:pt x="190500" y="5057"/>
                  </a:lnTo>
                  <a:lnTo>
                    <a:pt x="189441" y="6546"/>
                  </a:lnTo>
                  <a:lnTo>
                    <a:pt x="187678" y="7539"/>
                  </a:lnTo>
                  <a:lnTo>
                    <a:pt x="182299" y="9133"/>
                  </a:lnTo>
                  <a:lnTo>
                    <a:pt x="181563" y="12173"/>
                  </a:lnTo>
                  <a:lnTo>
                    <a:pt x="181368" y="14465"/>
                  </a:lnTo>
                  <a:lnTo>
                    <a:pt x="178327" y="19835"/>
                  </a:lnTo>
                  <a:lnTo>
                    <a:pt x="174506" y="25749"/>
                  </a:lnTo>
                  <a:lnTo>
                    <a:pt x="172808" y="31905"/>
                  </a:lnTo>
                  <a:lnTo>
                    <a:pt x="171298" y="33970"/>
                  </a:lnTo>
                  <a:lnTo>
                    <a:pt x="169232" y="35347"/>
                  </a:lnTo>
                  <a:lnTo>
                    <a:pt x="166796" y="36264"/>
                  </a:lnTo>
                  <a:lnTo>
                    <a:pt x="165172" y="38993"/>
                  </a:lnTo>
                  <a:lnTo>
                    <a:pt x="161829" y="51888"/>
                  </a:lnTo>
                  <a:lnTo>
                    <a:pt x="157296" y="59397"/>
                  </a:lnTo>
                  <a:lnTo>
                    <a:pt x="151754" y="63440"/>
                  </a:lnTo>
                  <a:lnTo>
                    <a:pt x="148794" y="64519"/>
                  </a:lnTo>
                  <a:lnTo>
                    <a:pt x="146821" y="67354"/>
                  </a:lnTo>
                  <a:lnTo>
                    <a:pt x="143655" y="84291"/>
                  </a:lnTo>
                  <a:lnTo>
                    <a:pt x="143395" y="87944"/>
                  </a:lnTo>
                  <a:lnTo>
                    <a:pt x="140283" y="94825"/>
                  </a:lnTo>
                  <a:lnTo>
                    <a:pt x="117055" y="123814"/>
                  </a:lnTo>
                  <a:lnTo>
                    <a:pt x="114466" y="130170"/>
                  </a:lnTo>
                  <a:lnTo>
                    <a:pt x="97896" y="152400"/>
                  </a:lnTo>
                  <a:lnTo>
                    <a:pt x="97014" y="155575"/>
                  </a:lnTo>
                  <a:lnTo>
                    <a:pt x="95367" y="157692"/>
                  </a:lnTo>
                  <a:lnTo>
                    <a:pt x="89053" y="161729"/>
                  </a:lnTo>
                  <a:lnTo>
                    <a:pt x="77169" y="180856"/>
                  </a:lnTo>
                  <a:lnTo>
                    <a:pt x="76211" y="190370"/>
                  </a:lnTo>
                  <a:lnTo>
                    <a:pt x="81260" y="195518"/>
                  </a:lnTo>
                  <a:lnTo>
                    <a:pt x="83807" y="195962"/>
                  </a:lnTo>
                  <a:lnTo>
                    <a:pt x="86563" y="195200"/>
                  </a:lnTo>
                  <a:lnTo>
                    <a:pt x="95165" y="190060"/>
                  </a:lnTo>
                  <a:lnTo>
                    <a:pt x="102515" y="184137"/>
                  </a:lnTo>
                  <a:lnTo>
                    <a:pt x="114300" y="1809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902" name="SMARTInkShape-Group530"/>
          <p:cNvGrpSpPr/>
          <p:nvPr/>
        </p:nvGrpSpPr>
        <p:grpSpPr>
          <a:xfrm>
            <a:off x="5676900" y="2362316"/>
            <a:ext cx="1533526" cy="333257"/>
            <a:chOff x="5676900" y="2362316"/>
            <a:chExt cx="1533526" cy="333257"/>
          </a:xfrm>
        </p:grpSpPr>
        <p:sp>
          <p:nvSpPr>
            <p:cNvPr id="25894" name="SMARTInkShape-2361"/>
            <p:cNvSpPr/>
            <p:nvPr>
              <p:custDataLst>
                <p:tags r:id="rId196"/>
              </p:custDataLst>
            </p:nvPr>
          </p:nvSpPr>
          <p:spPr>
            <a:xfrm>
              <a:off x="6991361" y="2476500"/>
              <a:ext cx="219065" cy="57151"/>
            </a:xfrm>
            <a:custGeom>
              <a:avLst/>
              <a:gdLst/>
              <a:ahLst/>
              <a:cxnLst/>
              <a:rect l="0" t="0" r="0" b="0"/>
              <a:pathLst>
                <a:path w="219065" h="57151">
                  <a:moveTo>
                    <a:pt x="19039" y="57150"/>
                  </a:moveTo>
                  <a:lnTo>
                    <a:pt x="19039" y="57150"/>
                  </a:lnTo>
                  <a:lnTo>
                    <a:pt x="0" y="57150"/>
                  </a:lnTo>
                  <a:lnTo>
                    <a:pt x="8191" y="48949"/>
                  </a:lnTo>
                  <a:lnTo>
                    <a:pt x="16857" y="46828"/>
                  </a:lnTo>
                  <a:lnTo>
                    <a:pt x="26742" y="41156"/>
                  </a:lnTo>
                  <a:lnTo>
                    <a:pt x="41547" y="37947"/>
                  </a:lnTo>
                  <a:lnTo>
                    <a:pt x="56568" y="30740"/>
                  </a:lnTo>
                  <a:lnTo>
                    <a:pt x="102174" y="19695"/>
                  </a:lnTo>
                  <a:lnTo>
                    <a:pt x="106212" y="19480"/>
                  </a:lnTo>
                  <a:lnTo>
                    <a:pt x="113522" y="16419"/>
                  </a:lnTo>
                  <a:lnTo>
                    <a:pt x="116953" y="14121"/>
                  </a:lnTo>
                  <a:lnTo>
                    <a:pt x="131894" y="10887"/>
                  </a:lnTo>
                  <a:lnTo>
                    <a:pt x="179072" y="9528"/>
                  </a:lnTo>
                  <a:lnTo>
                    <a:pt x="207692" y="9525"/>
                  </a:lnTo>
                  <a:lnTo>
                    <a:pt x="219064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95" name="SMARTInkShape-2362"/>
            <p:cNvSpPr/>
            <p:nvPr>
              <p:custDataLst>
                <p:tags r:id="rId197"/>
              </p:custDataLst>
            </p:nvPr>
          </p:nvSpPr>
          <p:spPr>
            <a:xfrm>
              <a:off x="7071588" y="2362316"/>
              <a:ext cx="91213" cy="256944"/>
            </a:xfrm>
            <a:custGeom>
              <a:avLst/>
              <a:gdLst/>
              <a:ahLst/>
              <a:cxnLst/>
              <a:rect l="0" t="0" r="0" b="0"/>
              <a:pathLst>
                <a:path w="91213" h="256944">
                  <a:moveTo>
                    <a:pt x="15012" y="9409"/>
                  </a:moveTo>
                  <a:lnTo>
                    <a:pt x="15012" y="9409"/>
                  </a:lnTo>
                  <a:lnTo>
                    <a:pt x="15012" y="0"/>
                  </a:lnTo>
                  <a:lnTo>
                    <a:pt x="15012" y="45418"/>
                  </a:lnTo>
                  <a:lnTo>
                    <a:pt x="15012" y="92974"/>
                  </a:lnTo>
                  <a:lnTo>
                    <a:pt x="13954" y="130150"/>
                  </a:lnTo>
                  <a:lnTo>
                    <a:pt x="6370" y="157667"/>
                  </a:lnTo>
                  <a:lnTo>
                    <a:pt x="5492" y="204621"/>
                  </a:lnTo>
                  <a:lnTo>
                    <a:pt x="5488" y="213540"/>
                  </a:lnTo>
                  <a:lnTo>
                    <a:pt x="2665" y="219373"/>
                  </a:lnTo>
                  <a:lnTo>
                    <a:pt x="431" y="222410"/>
                  </a:lnTo>
                  <a:lnTo>
                    <a:pt x="0" y="224435"/>
                  </a:lnTo>
                  <a:lnTo>
                    <a:pt x="770" y="225784"/>
                  </a:lnTo>
                  <a:lnTo>
                    <a:pt x="2342" y="226684"/>
                  </a:lnTo>
                  <a:lnTo>
                    <a:pt x="3390" y="228342"/>
                  </a:lnTo>
                  <a:lnTo>
                    <a:pt x="4866" y="235733"/>
                  </a:lnTo>
                  <a:lnTo>
                    <a:pt x="5487" y="255731"/>
                  </a:lnTo>
                  <a:lnTo>
                    <a:pt x="6545" y="256174"/>
                  </a:lnTo>
                  <a:lnTo>
                    <a:pt x="13687" y="256943"/>
                  </a:lnTo>
                  <a:lnTo>
                    <a:pt x="41397" y="231731"/>
                  </a:lnTo>
                  <a:lnTo>
                    <a:pt x="51360" y="228912"/>
                  </a:lnTo>
                  <a:lnTo>
                    <a:pt x="60371" y="222022"/>
                  </a:lnTo>
                  <a:lnTo>
                    <a:pt x="66216" y="220321"/>
                  </a:lnTo>
                  <a:lnTo>
                    <a:pt x="68198" y="218808"/>
                  </a:lnTo>
                  <a:lnTo>
                    <a:pt x="90784" y="190814"/>
                  </a:lnTo>
                  <a:lnTo>
                    <a:pt x="91212" y="18085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96" name="SMARTInkShape-2363"/>
            <p:cNvSpPr/>
            <p:nvPr>
              <p:custDataLst>
                <p:tags r:id="rId198"/>
              </p:custDataLst>
            </p:nvPr>
          </p:nvSpPr>
          <p:spPr>
            <a:xfrm>
              <a:off x="6753237" y="2476503"/>
              <a:ext cx="200014" cy="161792"/>
            </a:xfrm>
            <a:custGeom>
              <a:avLst/>
              <a:gdLst/>
              <a:ahLst/>
              <a:cxnLst/>
              <a:rect l="0" t="0" r="0" b="0"/>
              <a:pathLst>
                <a:path w="200014" h="161792">
                  <a:moveTo>
                    <a:pt x="133338" y="47622"/>
                  </a:moveTo>
                  <a:lnTo>
                    <a:pt x="133338" y="47622"/>
                  </a:lnTo>
                  <a:lnTo>
                    <a:pt x="142747" y="47622"/>
                  </a:lnTo>
                  <a:lnTo>
                    <a:pt x="142863" y="29930"/>
                  </a:lnTo>
                  <a:lnTo>
                    <a:pt x="133731" y="19475"/>
                  </a:lnTo>
                  <a:lnTo>
                    <a:pt x="133454" y="14117"/>
                  </a:lnTo>
                  <a:lnTo>
                    <a:pt x="132357" y="12585"/>
                  </a:lnTo>
                  <a:lnTo>
                    <a:pt x="130567" y="11564"/>
                  </a:lnTo>
                  <a:lnTo>
                    <a:pt x="128316" y="10884"/>
                  </a:lnTo>
                  <a:lnTo>
                    <a:pt x="126815" y="9371"/>
                  </a:lnTo>
                  <a:lnTo>
                    <a:pt x="125147" y="4869"/>
                  </a:lnTo>
                  <a:lnTo>
                    <a:pt x="123644" y="3245"/>
                  </a:lnTo>
                  <a:lnTo>
                    <a:pt x="119152" y="1441"/>
                  </a:lnTo>
                  <a:lnTo>
                    <a:pt x="82418" y="0"/>
                  </a:lnTo>
                  <a:lnTo>
                    <a:pt x="76135" y="2821"/>
                  </a:lnTo>
                  <a:lnTo>
                    <a:pt x="69814" y="6544"/>
                  </a:lnTo>
                  <a:lnTo>
                    <a:pt x="60306" y="9698"/>
                  </a:lnTo>
                  <a:lnTo>
                    <a:pt x="17188" y="41311"/>
                  </a:lnTo>
                  <a:lnTo>
                    <a:pt x="12924" y="50461"/>
                  </a:lnTo>
                  <a:lnTo>
                    <a:pt x="9970" y="60526"/>
                  </a:lnTo>
                  <a:lnTo>
                    <a:pt x="3416" y="73200"/>
                  </a:lnTo>
                  <a:lnTo>
                    <a:pt x="15" y="120563"/>
                  </a:lnTo>
                  <a:lnTo>
                    <a:pt x="0" y="126959"/>
                  </a:lnTo>
                  <a:lnTo>
                    <a:pt x="2815" y="133331"/>
                  </a:lnTo>
                  <a:lnTo>
                    <a:pt x="14178" y="147370"/>
                  </a:lnTo>
                  <a:lnTo>
                    <a:pt x="19700" y="150163"/>
                  </a:lnTo>
                  <a:lnTo>
                    <a:pt x="38146" y="152201"/>
                  </a:lnTo>
                  <a:lnTo>
                    <a:pt x="41302" y="152266"/>
                  </a:lnTo>
                  <a:lnTo>
                    <a:pt x="47630" y="149517"/>
                  </a:lnTo>
                  <a:lnTo>
                    <a:pt x="95116" y="114239"/>
                  </a:lnTo>
                  <a:lnTo>
                    <a:pt x="100476" y="107921"/>
                  </a:lnTo>
                  <a:lnTo>
                    <a:pt x="106738" y="95242"/>
                  </a:lnTo>
                  <a:lnTo>
                    <a:pt x="110933" y="88895"/>
                  </a:lnTo>
                  <a:lnTo>
                    <a:pt x="112797" y="82546"/>
                  </a:lnTo>
                  <a:lnTo>
                    <a:pt x="114352" y="80429"/>
                  </a:lnTo>
                  <a:lnTo>
                    <a:pt x="116448" y="79019"/>
                  </a:lnTo>
                  <a:lnTo>
                    <a:pt x="118902" y="78078"/>
                  </a:lnTo>
                  <a:lnTo>
                    <a:pt x="120540" y="76393"/>
                  </a:lnTo>
                  <a:lnTo>
                    <a:pt x="122358" y="71698"/>
                  </a:lnTo>
                  <a:lnTo>
                    <a:pt x="124584" y="60061"/>
                  </a:lnTo>
                  <a:lnTo>
                    <a:pt x="131976" y="49469"/>
                  </a:lnTo>
                  <a:lnTo>
                    <a:pt x="131371" y="47795"/>
                  </a:lnTo>
                  <a:lnTo>
                    <a:pt x="124170" y="38537"/>
                  </a:lnTo>
                  <a:lnTo>
                    <a:pt x="123845" y="46337"/>
                  </a:lnTo>
                  <a:lnTo>
                    <a:pt x="117274" y="54973"/>
                  </a:lnTo>
                  <a:lnTo>
                    <a:pt x="115172" y="63793"/>
                  </a:lnTo>
                  <a:lnTo>
                    <a:pt x="114298" y="98426"/>
                  </a:lnTo>
                  <a:lnTo>
                    <a:pt x="123989" y="129290"/>
                  </a:lnTo>
                  <a:lnTo>
                    <a:pt x="131178" y="142698"/>
                  </a:lnTo>
                  <a:lnTo>
                    <a:pt x="131898" y="145931"/>
                  </a:lnTo>
                  <a:lnTo>
                    <a:pt x="133436" y="148086"/>
                  </a:lnTo>
                  <a:lnTo>
                    <a:pt x="135520" y="149523"/>
                  </a:lnTo>
                  <a:lnTo>
                    <a:pt x="140658" y="152178"/>
                  </a:lnTo>
                  <a:lnTo>
                    <a:pt x="149501" y="158565"/>
                  </a:lnTo>
                  <a:lnTo>
                    <a:pt x="158824" y="160927"/>
                  </a:lnTo>
                  <a:lnTo>
                    <a:pt x="174624" y="161791"/>
                  </a:lnTo>
                  <a:lnTo>
                    <a:pt x="180968" y="159042"/>
                  </a:lnTo>
                  <a:lnTo>
                    <a:pt x="200013" y="1428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97" name="SMARTInkShape-2364"/>
            <p:cNvSpPr/>
            <p:nvPr>
              <p:custDataLst>
                <p:tags r:id="rId199"/>
              </p:custDataLst>
            </p:nvPr>
          </p:nvSpPr>
          <p:spPr>
            <a:xfrm>
              <a:off x="6505609" y="2552700"/>
              <a:ext cx="123792" cy="19050"/>
            </a:xfrm>
            <a:custGeom>
              <a:avLst/>
              <a:gdLst/>
              <a:ahLst/>
              <a:cxnLst/>
              <a:rect l="0" t="0" r="0" b="0"/>
              <a:pathLst>
                <a:path w="123792" h="19050">
                  <a:moveTo>
                    <a:pt x="9491" y="0"/>
                  </a:moveTo>
                  <a:lnTo>
                    <a:pt x="9491" y="0"/>
                  </a:lnTo>
                  <a:lnTo>
                    <a:pt x="9491" y="8201"/>
                  </a:lnTo>
                  <a:lnTo>
                    <a:pt x="0" y="19013"/>
                  </a:lnTo>
                  <a:lnTo>
                    <a:pt x="9100" y="19049"/>
                  </a:lnTo>
                  <a:lnTo>
                    <a:pt x="9376" y="13993"/>
                  </a:lnTo>
                  <a:lnTo>
                    <a:pt x="10472" y="12504"/>
                  </a:lnTo>
                  <a:lnTo>
                    <a:pt x="18621" y="9641"/>
                  </a:lnTo>
                  <a:lnTo>
                    <a:pt x="61652" y="9525"/>
                  </a:lnTo>
                  <a:lnTo>
                    <a:pt x="67246" y="6703"/>
                  </a:lnTo>
                  <a:lnTo>
                    <a:pt x="74404" y="1324"/>
                  </a:lnTo>
                  <a:lnTo>
                    <a:pt x="123791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98" name="SMARTInkShape-2365"/>
            <p:cNvSpPr/>
            <p:nvPr>
              <p:custDataLst>
                <p:tags r:id="rId200"/>
              </p:custDataLst>
            </p:nvPr>
          </p:nvSpPr>
          <p:spPr>
            <a:xfrm>
              <a:off x="6286500" y="2609853"/>
              <a:ext cx="66676" cy="85720"/>
            </a:xfrm>
            <a:custGeom>
              <a:avLst/>
              <a:gdLst/>
              <a:ahLst/>
              <a:cxnLst/>
              <a:rect l="0" t="0" r="0" b="0"/>
              <a:pathLst>
                <a:path w="66676" h="85720">
                  <a:moveTo>
                    <a:pt x="0" y="28572"/>
                  </a:moveTo>
                  <a:lnTo>
                    <a:pt x="0" y="28572"/>
                  </a:lnTo>
                  <a:lnTo>
                    <a:pt x="0" y="65196"/>
                  </a:lnTo>
                  <a:lnTo>
                    <a:pt x="1058" y="65688"/>
                  </a:lnTo>
                  <a:lnTo>
                    <a:pt x="5056" y="66235"/>
                  </a:lnTo>
                  <a:lnTo>
                    <a:pt x="6545" y="67439"/>
                  </a:lnTo>
                  <a:lnTo>
                    <a:pt x="10321" y="76347"/>
                  </a:lnTo>
                  <a:lnTo>
                    <a:pt x="17692" y="84278"/>
                  </a:lnTo>
                  <a:lnTo>
                    <a:pt x="27132" y="85595"/>
                  </a:lnTo>
                  <a:lnTo>
                    <a:pt x="37670" y="85719"/>
                  </a:lnTo>
                  <a:lnTo>
                    <a:pt x="46263" y="77521"/>
                  </a:lnTo>
                  <a:lnTo>
                    <a:pt x="47221" y="71533"/>
                  </a:lnTo>
                  <a:lnTo>
                    <a:pt x="48414" y="69913"/>
                  </a:lnTo>
                  <a:lnTo>
                    <a:pt x="52562" y="68112"/>
                  </a:lnTo>
                  <a:lnTo>
                    <a:pt x="54091" y="66574"/>
                  </a:lnTo>
                  <a:lnTo>
                    <a:pt x="59368" y="56500"/>
                  </a:lnTo>
                  <a:lnTo>
                    <a:pt x="63428" y="50509"/>
                  </a:lnTo>
                  <a:lnTo>
                    <a:pt x="66247" y="39940"/>
                  </a:lnTo>
                  <a:lnTo>
                    <a:pt x="66675" y="11001"/>
                  </a:lnTo>
                  <a:lnTo>
                    <a:pt x="58474" y="1451"/>
                  </a:lnTo>
                  <a:lnTo>
                    <a:pt x="54916" y="643"/>
                  </a:lnTo>
                  <a:lnTo>
                    <a:pt x="33472" y="0"/>
                  </a:lnTo>
                  <a:lnTo>
                    <a:pt x="31840" y="1058"/>
                  </a:lnTo>
                  <a:lnTo>
                    <a:pt x="30752" y="2821"/>
                  </a:lnTo>
                  <a:lnTo>
                    <a:pt x="30026" y="5055"/>
                  </a:lnTo>
                  <a:lnTo>
                    <a:pt x="28484" y="6544"/>
                  </a:lnTo>
                  <a:lnTo>
                    <a:pt x="18959" y="10319"/>
                  </a:lnTo>
                  <a:lnTo>
                    <a:pt x="14424" y="14462"/>
                  </a:lnTo>
                  <a:lnTo>
                    <a:pt x="11702" y="19831"/>
                  </a:lnTo>
                  <a:lnTo>
                    <a:pt x="9562" y="36621"/>
                  </a:lnTo>
                  <a:lnTo>
                    <a:pt x="9528" y="51225"/>
                  </a:lnTo>
                  <a:lnTo>
                    <a:pt x="10585" y="53199"/>
                  </a:lnTo>
                  <a:lnTo>
                    <a:pt x="12348" y="54515"/>
                  </a:lnTo>
                  <a:lnTo>
                    <a:pt x="19050" y="571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99" name="SMARTInkShape-2366"/>
            <p:cNvSpPr/>
            <p:nvPr>
              <p:custDataLst>
                <p:tags r:id="rId201"/>
              </p:custDataLst>
            </p:nvPr>
          </p:nvSpPr>
          <p:spPr>
            <a:xfrm>
              <a:off x="6076950" y="2495585"/>
              <a:ext cx="142876" cy="199977"/>
            </a:xfrm>
            <a:custGeom>
              <a:avLst/>
              <a:gdLst/>
              <a:ahLst/>
              <a:cxnLst/>
              <a:rect l="0" t="0" r="0" b="0"/>
              <a:pathLst>
                <a:path w="142876" h="199977">
                  <a:moveTo>
                    <a:pt x="0" y="38065"/>
                  </a:moveTo>
                  <a:lnTo>
                    <a:pt x="0" y="38065"/>
                  </a:lnTo>
                  <a:lnTo>
                    <a:pt x="0" y="0"/>
                  </a:lnTo>
                  <a:lnTo>
                    <a:pt x="0" y="44500"/>
                  </a:lnTo>
                  <a:lnTo>
                    <a:pt x="0" y="60301"/>
                  </a:lnTo>
                  <a:lnTo>
                    <a:pt x="2822" y="66645"/>
                  </a:lnTo>
                  <a:lnTo>
                    <a:pt x="6545" y="72992"/>
                  </a:lnTo>
                  <a:lnTo>
                    <a:pt x="8642" y="83574"/>
                  </a:lnTo>
                  <a:lnTo>
                    <a:pt x="9491" y="117048"/>
                  </a:lnTo>
                  <a:lnTo>
                    <a:pt x="12332" y="123615"/>
                  </a:lnTo>
                  <a:lnTo>
                    <a:pt x="16064" y="130062"/>
                  </a:lnTo>
                  <a:lnTo>
                    <a:pt x="18165" y="140700"/>
                  </a:lnTo>
                  <a:lnTo>
                    <a:pt x="18934" y="163738"/>
                  </a:lnTo>
                  <a:lnTo>
                    <a:pt x="21821" y="170825"/>
                  </a:lnTo>
                  <a:lnTo>
                    <a:pt x="34858" y="188150"/>
                  </a:lnTo>
                  <a:lnTo>
                    <a:pt x="36659" y="194022"/>
                  </a:lnTo>
                  <a:lnTo>
                    <a:pt x="38198" y="196011"/>
                  </a:lnTo>
                  <a:lnTo>
                    <a:pt x="42729" y="198222"/>
                  </a:lnTo>
                  <a:lnTo>
                    <a:pt x="65197" y="199976"/>
                  </a:lnTo>
                  <a:lnTo>
                    <a:pt x="85915" y="183514"/>
                  </a:lnTo>
                  <a:lnTo>
                    <a:pt x="89027" y="182656"/>
                  </a:lnTo>
                  <a:lnTo>
                    <a:pt x="91101" y="181025"/>
                  </a:lnTo>
                  <a:lnTo>
                    <a:pt x="111654" y="152312"/>
                  </a:lnTo>
                  <a:lnTo>
                    <a:pt x="114183" y="145991"/>
                  </a:lnTo>
                  <a:lnTo>
                    <a:pt x="120497" y="136483"/>
                  </a:lnTo>
                  <a:lnTo>
                    <a:pt x="122839" y="126963"/>
                  </a:lnTo>
                  <a:lnTo>
                    <a:pt x="124591" y="116381"/>
                  </a:lnTo>
                  <a:lnTo>
                    <a:pt x="131987" y="93364"/>
                  </a:lnTo>
                  <a:lnTo>
                    <a:pt x="133350" y="52583"/>
                  </a:lnTo>
                  <a:lnTo>
                    <a:pt x="132292" y="50918"/>
                  </a:lnTo>
                  <a:lnTo>
                    <a:pt x="130528" y="49809"/>
                  </a:lnTo>
                  <a:lnTo>
                    <a:pt x="128294" y="49069"/>
                  </a:lnTo>
                  <a:lnTo>
                    <a:pt x="126805" y="47518"/>
                  </a:lnTo>
                  <a:lnTo>
                    <a:pt x="124218" y="39519"/>
                  </a:lnTo>
                  <a:lnTo>
                    <a:pt x="123825" y="20350"/>
                  </a:lnTo>
                  <a:lnTo>
                    <a:pt x="124883" y="19905"/>
                  </a:lnTo>
                  <a:lnTo>
                    <a:pt x="142875" y="1901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00" name="SMARTInkShape-2367"/>
            <p:cNvSpPr/>
            <p:nvPr>
              <p:custDataLst>
                <p:tags r:id="rId202"/>
              </p:custDataLst>
            </p:nvPr>
          </p:nvSpPr>
          <p:spPr>
            <a:xfrm>
              <a:off x="5715000" y="2647950"/>
              <a:ext cx="104776" cy="15013"/>
            </a:xfrm>
            <a:custGeom>
              <a:avLst/>
              <a:gdLst/>
              <a:ahLst/>
              <a:cxnLst/>
              <a:rect l="0" t="0" r="0" b="0"/>
              <a:pathLst>
                <a:path w="104776" h="15013">
                  <a:moveTo>
                    <a:pt x="0" y="0"/>
                  </a:moveTo>
                  <a:lnTo>
                    <a:pt x="0" y="0"/>
                  </a:lnTo>
                  <a:lnTo>
                    <a:pt x="0" y="15012"/>
                  </a:lnTo>
                  <a:lnTo>
                    <a:pt x="0" y="12669"/>
                  </a:lnTo>
                  <a:lnTo>
                    <a:pt x="1058" y="11621"/>
                  </a:lnTo>
                  <a:lnTo>
                    <a:pt x="5056" y="10457"/>
                  </a:lnTo>
                  <a:lnTo>
                    <a:pt x="50917" y="9526"/>
                  </a:lnTo>
                  <a:lnTo>
                    <a:pt x="57202" y="6703"/>
                  </a:lnTo>
                  <a:lnTo>
                    <a:pt x="63523" y="2979"/>
                  </a:lnTo>
                  <a:lnTo>
                    <a:pt x="76205" y="589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01" name="SMARTInkShape-2368"/>
            <p:cNvSpPr/>
            <p:nvPr>
              <p:custDataLst>
                <p:tags r:id="rId203"/>
              </p:custDataLst>
            </p:nvPr>
          </p:nvSpPr>
          <p:spPr>
            <a:xfrm>
              <a:off x="5676900" y="2581275"/>
              <a:ext cx="114301" cy="9526"/>
            </a:xfrm>
            <a:custGeom>
              <a:avLst/>
              <a:gdLst/>
              <a:ahLst/>
              <a:cxnLst/>
              <a:rect l="0" t="0" r="0" b="0"/>
              <a:pathLst>
                <a:path w="114301" h="9526">
                  <a:moveTo>
                    <a:pt x="0" y="9525"/>
                  </a:moveTo>
                  <a:lnTo>
                    <a:pt x="0" y="9525"/>
                  </a:lnTo>
                  <a:lnTo>
                    <a:pt x="23704" y="9525"/>
                  </a:lnTo>
                  <a:lnTo>
                    <a:pt x="25328" y="8467"/>
                  </a:lnTo>
                  <a:lnTo>
                    <a:pt x="26410" y="6703"/>
                  </a:lnTo>
                  <a:lnTo>
                    <a:pt x="27132" y="4469"/>
                  </a:lnTo>
                  <a:lnTo>
                    <a:pt x="28671" y="2979"/>
                  </a:lnTo>
                  <a:lnTo>
                    <a:pt x="36649" y="392"/>
                  </a:lnTo>
                  <a:lnTo>
                    <a:pt x="83855" y="0"/>
                  </a:lnTo>
                  <a:lnTo>
                    <a:pt x="113870" y="0"/>
                  </a:lnTo>
                  <a:lnTo>
                    <a:pt x="11430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905" name="SMARTInkShape-Group531"/>
          <p:cNvGrpSpPr/>
          <p:nvPr/>
        </p:nvGrpSpPr>
        <p:grpSpPr>
          <a:xfrm>
            <a:off x="5286409" y="1600200"/>
            <a:ext cx="371442" cy="781051"/>
            <a:chOff x="5286409" y="1600200"/>
            <a:chExt cx="371442" cy="781051"/>
          </a:xfrm>
        </p:grpSpPr>
        <p:sp>
          <p:nvSpPr>
            <p:cNvPr id="25903" name="SMARTInkShape-2369"/>
            <p:cNvSpPr/>
            <p:nvPr>
              <p:custDataLst>
                <p:tags r:id="rId194"/>
              </p:custDataLst>
            </p:nvPr>
          </p:nvSpPr>
          <p:spPr>
            <a:xfrm>
              <a:off x="5448300" y="2190750"/>
              <a:ext cx="209551" cy="190501"/>
            </a:xfrm>
            <a:custGeom>
              <a:avLst/>
              <a:gdLst/>
              <a:ahLst/>
              <a:cxnLst/>
              <a:rect l="0" t="0" r="0" b="0"/>
              <a:pathLst>
                <a:path w="209551" h="190501">
                  <a:moveTo>
                    <a:pt x="28575" y="0"/>
                  </a:moveTo>
                  <a:lnTo>
                    <a:pt x="28575" y="0"/>
                  </a:lnTo>
                  <a:lnTo>
                    <a:pt x="9927" y="0"/>
                  </a:lnTo>
                  <a:lnTo>
                    <a:pt x="9644" y="5056"/>
                  </a:lnTo>
                  <a:lnTo>
                    <a:pt x="8546" y="6546"/>
                  </a:lnTo>
                  <a:lnTo>
                    <a:pt x="4503" y="8201"/>
                  </a:lnTo>
                  <a:lnTo>
                    <a:pt x="3003" y="9701"/>
                  </a:lnTo>
                  <a:lnTo>
                    <a:pt x="395" y="17610"/>
                  </a:lnTo>
                  <a:lnTo>
                    <a:pt x="0" y="51230"/>
                  </a:lnTo>
                  <a:lnTo>
                    <a:pt x="2822" y="57341"/>
                  </a:lnTo>
                  <a:lnTo>
                    <a:pt x="6545" y="63585"/>
                  </a:lnTo>
                  <a:lnTo>
                    <a:pt x="9132" y="74330"/>
                  </a:lnTo>
                  <a:lnTo>
                    <a:pt x="9525" y="120657"/>
                  </a:lnTo>
                  <a:lnTo>
                    <a:pt x="9525" y="136526"/>
                  </a:lnTo>
                  <a:lnTo>
                    <a:pt x="12347" y="142875"/>
                  </a:lnTo>
                  <a:lnTo>
                    <a:pt x="16070" y="149225"/>
                  </a:lnTo>
                  <a:lnTo>
                    <a:pt x="18657" y="160044"/>
                  </a:lnTo>
                  <a:lnTo>
                    <a:pt x="19040" y="176065"/>
                  </a:lnTo>
                  <a:lnTo>
                    <a:pt x="20101" y="177702"/>
                  </a:lnTo>
                  <a:lnTo>
                    <a:pt x="21867" y="178793"/>
                  </a:lnTo>
                  <a:lnTo>
                    <a:pt x="28182" y="180847"/>
                  </a:lnTo>
                  <a:lnTo>
                    <a:pt x="28575" y="190500"/>
                  </a:lnTo>
                  <a:lnTo>
                    <a:pt x="33631" y="190500"/>
                  </a:lnTo>
                  <a:lnTo>
                    <a:pt x="35120" y="189442"/>
                  </a:lnTo>
                  <a:lnTo>
                    <a:pt x="36114" y="187678"/>
                  </a:lnTo>
                  <a:lnTo>
                    <a:pt x="37707" y="182299"/>
                  </a:lnTo>
                  <a:lnTo>
                    <a:pt x="40748" y="181563"/>
                  </a:lnTo>
                  <a:lnTo>
                    <a:pt x="43040" y="181367"/>
                  </a:lnTo>
                  <a:lnTo>
                    <a:pt x="44569" y="180178"/>
                  </a:lnTo>
                  <a:lnTo>
                    <a:pt x="46267" y="176035"/>
                  </a:lnTo>
                  <a:lnTo>
                    <a:pt x="47777" y="174506"/>
                  </a:lnTo>
                  <a:lnTo>
                    <a:pt x="57807" y="169232"/>
                  </a:lnTo>
                  <a:lnTo>
                    <a:pt x="63792" y="165172"/>
                  </a:lnTo>
                  <a:lnTo>
                    <a:pt x="69979" y="163368"/>
                  </a:lnTo>
                  <a:lnTo>
                    <a:pt x="72053" y="161829"/>
                  </a:lnTo>
                  <a:lnTo>
                    <a:pt x="73435" y="159744"/>
                  </a:lnTo>
                  <a:lnTo>
                    <a:pt x="74357" y="157296"/>
                  </a:lnTo>
                  <a:lnTo>
                    <a:pt x="76029" y="155664"/>
                  </a:lnTo>
                  <a:lnTo>
                    <a:pt x="86318" y="150223"/>
                  </a:lnTo>
                  <a:lnTo>
                    <a:pt x="98542" y="139270"/>
                  </a:lnTo>
                  <a:lnTo>
                    <a:pt x="107649" y="135981"/>
                  </a:lnTo>
                  <a:lnTo>
                    <a:pt x="117694" y="133461"/>
                  </a:lnTo>
                  <a:lnTo>
                    <a:pt x="132766" y="123220"/>
                  </a:lnTo>
                  <a:lnTo>
                    <a:pt x="136135" y="120247"/>
                  </a:lnTo>
                  <a:lnTo>
                    <a:pt x="145524" y="116943"/>
                  </a:lnTo>
                  <a:lnTo>
                    <a:pt x="155694" y="114416"/>
                  </a:lnTo>
                  <a:lnTo>
                    <a:pt x="189049" y="97431"/>
                  </a:lnTo>
                  <a:lnTo>
                    <a:pt x="202913" y="95681"/>
                  </a:lnTo>
                  <a:lnTo>
                    <a:pt x="205126" y="94479"/>
                  </a:lnTo>
                  <a:lnTo>
                    <a:pt x="206600" y="92619"/>
                  </a:lnTo>
                  <a:lnTo>
                    <a:pt x="209550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04" name="SMARTInkShape-2370"/>
            <p:cNvSpPr/>
            <p:nvPr>
              <p:custDataLst>
                <p:tags r:id="rId195"/>
              </p:custDataLst>
            </p:nvPr>
          </p:nvSpPr>
          <p:spPr>
            <a:xfrm>
              <a:off x="5286409" y="1600200"/>
              <a:ext cx="361132" cy="743500"/>
            </a:xfrm>
            <a:custGeom>
              <a:avLst/>
              <a:gdLst/>
              <a:ahLst/>
              <a:cxnLst/>
              <a:rect l="0" t="0" r="0" b="0"/>
              <a:pathLst>
                <a:path w="361132" h="743500">
                  <a:moveTo>
                    <a:pt x="19016" y="47625"/>
                  </a:moveTo>
                  <a:lnTo>
                    <a:pt x="19016" y="47625"/>
                  </a:lnTo>
                  <a:lnTo>
                    <a:pt x="10815" y="47625"/>
                  </a:lnTo>
                  <a:lnTo>
                    <a:pt x="10374" y="46567"/>
                  </a:lnTo>
                  <a:lnTo>
                    <a:pt x="9607" y="39424"/>
                  </a:lnTo>
                  <a:lnTo>
                    <a:pt x="6720" y="38689"/>
                  </a:lnTo>
                  <a:lnTo>
                    <a:pt x="4468" y="38492"/>
                  </a:lnTo>
                  <a:lnTo>
                    <a:pt x="2967" y="37303"/>
                  </a:lnTo>
                  <a:lnTo>
                    <a:pt x="0" y="28694"/>
                  </a:lnTo>
                  <a:lnTo>
                    <a:pt x="8170" y="20385"/>
                  </a:lnTo>
                  <a:lnTo>
                    <a:pt x="9100" y="14389"/>
                  </a:lnTo>
                  <a:lnTo>
                    <a:pt x="10289" y="12768"/>
                  </a:lnTo>
                  <a:lnTo>
                    <a:pt x="21234" y="6893"/>
                  </a:lnTo>
                  <a:lnTo>
                    <a:pt x="23670" y="4595"/>
                  </a:lnTo>
                  <a:lnTo>
                    <a:pt x="29198" y="2042"/>
                  </a:lnTo>
                  <a:lnTo>
                    <a:pt x="66646" y="16"/>
                  </a:lnTo>
                  <a:lnTo>
                    <a:pt x="111888" y="0"/>
                  </a:lnTo>
                  <a:lnTo>
                    <a:pt x="127084" y="1058"/>
                  </a:lnTo>
                  <a:lnTo>
                    <a:pt x="145059" y="7539"/>
                  </a:lnTo>
                  <a:lnTo>
                    <a:pt x="155468" y="9701"/>
                  </a:lnTo>
                  <a:lnTo>
                    <a:pt x="197247" y="31881"/>
                  </a:lnTo>
                  <a:lnTo>
                    <a:pt x="221242" y="45534"/>
                  </a:lnTo>
                  <a:lnTo>
                    <a:pt x="240094" y="64694"/>
                  </a:lnTo>
                  <a:lnTo>
                    <a:pt x="250622" y="73203"/>
                  </a:lnTo>
                  <a:lnTo>
                    <a:pt x="268828" y="93090"/>
                  </a:lnTo>
                  <a:lnTo>
                    <a:pt x="279269" y="101698"/>
                  </a:lnTo>
                  <a:lnTo>
                    <a:pt x="297416" y="121649"/>
                  </a:lnTo>
                  <a:lnTo>
                    <a:pt x="307850" y="130266"/>
                  </a:lnTo>
                  <a:lnTo>
                    <a:pt x="336388" y="172871"/>
                  </a:lnTo>
                  <a:lnTo>
                    <a:pt x="339987" y="183018"/>
                  </a:lnTo>
                  <a:lnTo>
                    <a:pt x="355955" y="230601"/>
                  </a:lnTo>
                  <a:lnTo>
                    <a:pt x="361131" y="273666"/>
                  </a:lnTo>
                  <a:lnTo>
                    <a:pt x="360508" y="288846"/>
                  </a:lnTo>
                  <a:lnTo>
                    <a:pt x="353670" y="333783"/>
                  </a:lnTo>
                  <a:lnTo>
                    <a:pt x="349738" y="373515"/>
                  </a:lnTo>
                  <a:lnTo>
                    <a:pt x="335930" y="418443"/>
                  </a:lnTo>
                  <a:lnTo>
                    <a:pt x="331286" y="437955"/>
                  </a:lnTo>
                  <a:lnTo>
                    <a:pt x="326029" y="457142"/>
                  </a:lnTo>
                  <a:lnTo>
                    <a:pt x="321650" y="476233"/>
                  </a:lnTo>
                  <a:lnTo>
                    <a:pt x="301464" y="520699"/>
                  </a:lnTo>
                  <a:lnTo>
                    <a:pt x="288001" y="564092"/>
                  </a:lnTo>
                  <a:lnTo>
                    <a:pt x="280161" y="577654"/>
                  </a:lnTo>
                  <a:lnTo>
                    <a:pt x="271657" y="606817"/>
                  </a:lnTo>
                  <a:lnTo>
                    <a:pt x="242300" y="653064"/>
                  </a:lnTo>
                  <a:lnTo>
                    <a:pt x="230054" y="687612"/>
                  </a:lnTo>
                  <a:lnTo>
                    <a:pt x="229558" y="688067"/>
                  </a:lnTo>
                  <a:lnTo>
                    <a:pt x="228860" y="681768"/>
                  </a:lnTo>
                  <a:lnTo>
                    <a:pt x="228762" y="682054"/>
                  </a:lnTo>
                  <a:lnTo>
                    <a:pt x="228697" y="683302"/>
                  </a:lnTo>
                  <a:lnTo>
                    <a:pt x="221044" y="695832"/>
                  </a:lnTo>
                  <a:lnTo>
                    <a:pt x="220376" y="698838"/>
                  </a:lnTo>
                  <a:lnTo>
                    <a:pt x="210957" y="712523"/>
                  </a:lnTo>
                  <a:lnTo>
                    <a:pt x="201442" y="722413"/>
                  </a:lnTo>
                  <a:lnTo>
                    <a:pt x="193731" y="742186"/>
                  </a:lnTo>
                  <a:lnTo>
                    <a:pt x="192643" y="743499"/>
                  </a:lnTo>
                  <a:lnTo>
                    <a:pt x="190593" y="742982"/>
                  </a:lnTo>
                  <a:lnTo>
                    <a:pt x="190466" y="7143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926" name="SMARTInkShape-Group532"/>
          <p:cNvGrpSpPr/>
          <p:nvPr/>
        </p:nvGrpSpPr>
        <p:grpSpPr>
          <a:xfrm>
            <a:off x="6886575" y="2124245"/>
            <a:ext cx="2095501" cy="971371"/>
            <a:chOff x="6886575" y="2124245"/>
            <a:chExt cx="2095501" cy="971371"/>
          </a:xfrm>
        </p:grpSpPr>
        <p:sp>
          <p:nvSpPr>
            <p:cNvPr id="25906" name="SMARTInkShape-2371"/>
            <p:cNvSpPr/>
            <p:nvPr>
              <p:custDataLst>
                <p:tags r:id="rId174"/>
              </p:custDataLst>
            </p:nvPr>
          </p:nvSpPr>
          <p:spPr>
            <a:xfrm>
              <a:off x="8324850" y="2448329"/>
              <a:ext cx="85691" cy="75797"/>
            </a:xfrm>
            <a:custGeom>
              <a:avLst/>
              <a:gdLst/>
              <a:ahLst/>
              <a:cxnLst/>
              <a:rect l="0" t="0" r="0" b="0"/>
              <a:pathLst>
                <a:path w="85691" h="75797">
                  <a:moveTo>
                    <a:pt x="0" y="18646"/>
                  </a:moveTo>
                  <a:lnTo>
                    <a:pt x="0" y="18646"/>
                  </a:lnTo>
                  <a:lnTo>
                    <a:pt x="0" y="37661"/>
                  </a:lnTo>
                  <a:lnTo>
                    <a:pt x="9409" y="47105"/>
                  </a:lnTo>
                  <a:lnTo>
                    <a:pt x="9515" y="55412"/>
                  </a:lnTo>
                  <a:lnTo>
                    <a:pt x="10576" y="55857"/>
                  </a:lnTo>
                  <a:lnTo>
                    <a:pt x="14578" y="56351"/>
                  </a:lnTo>
                  <a:lnTo>
                    <a:pt x="16069" y="57541"/>
                  </a:lnTo>
                  <a:lnTo>
                    <a:pt x="18934" y="65869"/>
                  </a:lnTo>
                  <a:lnTo>
                    <a:pt x="28458" y="75677"/>
                  </a:lnTo>
                  <a:lnTo>
                    <a:pt x="52563" y="75796"/>
                  </a:lnTo>
                  <a:lnTo>
                    <a:pt x="54092" y="74738"/>
                  </a:lnTo>
                  <a:lnTo>
                    <a:pt x="55111" y="72974"/>
                  </a:lnTo>
                  <a:lnTo>
                    <a:pt x="55791" y="70740"/>
                  </a:lnTo>
                  <a:lnTo>
                    <a:pt x="57303" y="69250"/>
                  </a:lnTo>
                  <a:lnTo>
                    <a:pt x="61803" y="67595"/>
                  </a:lnTo>
                  <a:lnTo>
                    <a:pt x="63428" y="66095"/>
                  </a:lnTo>
                  <a:lnTo>
                    <a:pt x="65232" y="61607"/>
                  </a:lnTo>
                  <a:lnTo>
                    <a:pt x="66770" y="59987"/>
                  </a:lnTo>
                  <a:lnTo>
                    <a:pt x="71303" y="58186"/>
                  </a:lnTo>
                  <a:lnTo>
                    <a:pt x="72936" y="56648"/>
                  </a:lnTo>
                  <a:lnTo>
                    <a:pt x="74750" y="52116"/>
                  </a:lnTo>
                  <a:lnTo>
                    <a:pt x="75771" y="43615"/>
                  </a:lnTo>
                  <a:lnTo>
                    <a:pt x="76972" y="41642"/>
                  </a:lnTo>
                  <a:lnTo>
                    <a:pt x="78832" y="40327"/>
                  </a:lnTo>
                  <a:lnTo>
                    <a:pt x="81129" y="39450"/>
                  </a:lnTo>
                  <a:lnTo>
                    <a:pt x="82661" y="37807"/>
                  </a:lnTo>
                  <a:lnTo>
                    <a:pt x="84363" y="33159"/>
                  </a:lnTo>
                  <a:lnTo>
                    <a:pt x="85690" y="14112"/>
                  </a:lnTo>
                  <a:lnTo>
                    <a:pt x="84642" y="12448"/>
                  </a:lnTo>
                  <a:lnTo>
                    <a:pt x="82887" y="11339"/>
                  </a:lnTo>
                  <a:lnTo>
                    <a:pt x="77521" y="9559"/>
                  </a:lnTo>
                  <a:lnTo>
                    <a:pt x="68856" y="2662"/>
                  </a:lnTo>
                  <a:lnTo>
                    <a:pt x="58901" y="0"/>
                  </a:lnTo>
                  <a:lnTo>
                    <a:pt x="49103" y="7833"/>
                  </a:lnTo>
                  <a:lnTo>
                    <a:pt x="43007" y="8739"/>
                  </a:lnTo>
                  <a:lnTo>
                    <a:pt x="41370" y="9925"/>
                  </a:lnTo>
                  <a:lnTo>
                    <a:pt x="40281" y="11774"/>
                  </a:lnTo>
                  <a:lnTo>
                    <a:pt x="39553" y="14064"/>
                  </a:lnTo>
                  <a:lnTo>
                    <a:pt x="38011" y="15591"/>
                  </a:lnTo>
                  <a:lnTo>
                    <a:pt x="30027" y="18244"/>
                  </a:lnTo>
                  <a:lnTo>
                    <a:pt x="29221" y="21289"/>
                  </a:lnTo>
                  <a:lnTo>
                    <a:pt x="28587" y="36253"/>
                  </a:lnTo>
                  <a:lnTo>
                    <a:pt x="29641" y="36733"/>
                  </a:lnTo>
                  <a:lnTo>
                    <a:pt x="38100" y="3769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07" name="SMARTInkShape-2372"/>
            <p:cNvSpPr/>
            <p:nvPr>
              <p:custDataLst>
                <p:tags r:id="rId175"/>
              </p:custDataLst>
            </p:nvPr>
          </p:nvSpPr>
          <p:spPr>
            <a:xfrm>
              <a:off x="8458200" y="2400300"/>
              <a:ext cx="114301" cy="19051"/>
            </a:xfrm>
            <a:custGeom>
              <a:avLst/>
              <a:gdLst/>
              <a:ahLst/>
              <a:cxnLst/>
              <a:rect l="0" t="0" r="0" b="0"/>
              <a:pathLst>
                <a:path w="114301" h="19051">
                  <a:moveTo>
                    <a:pt x="0" y="19050"/>
                  </a:moveTo>
                  <a:lnTo>
                    <a:pt x="0" y="19050"/>
                  </a:lnTo>
                  <a:lnTo>
                    <a:pt x="5056" y="19050"/>
                  </a:lnTo>
                  <a:lnTo>
                    <a:pt x="6546" y="17992"/>
                  </a:lnTo>
                  <a:lnTo>
                    <a:pt x="7539" y="16228"/>
                  </a:lnTo>
                  <a:lnTo>
                    <a:pt x="9515" y="9559"/>
                  </a:lnTo>
                  <a:lnTo>
                    <a:pt x="9521" y="4479"/>
                  </a:lnTo>
                  <a:lnTo>
                    <a:pt x="10582" y="2986"/>
                  </a:lnTo>
                  <a:lnTo>
                    <a:pt x="12346" y="1991"/>
                  </a:lnTo>
                  <a:lnTo>
                    <a:pt x="18659" y="116"/>
                  </a:lnTo>
                  <a:lnTo>
                    <a:pt x="63580" y="0"/>
                  </a:lnTo>
                  <a:lnTo>
                    <a:pt x="110067" y="0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08" name="SMARTInkShape-2373"/>
            <p:cNvSpPr/>
            <p:nvPr>
              <p:custDataLst>
                <p:tags r:id="rId176"/>
              </p:custDataLst>
            </p:nvPr>
          </p:nvSpPr>
          <p:spPr>
            <a:xfrm>
              <a:off x="8572501" y="2124245"/>
              <a:ext cx="352422" cy="380827"/>
            </a:xfrm>
            <a:custGeom>
              <a:avLst/>
              <a:gdLst/>
              <a:ahLst/>
              <a:cxnLst/>
              <a:rect l="0" t="0" r="0" b="0"/>
              <a:pathLst>
                <a:path w="352422" h="380827">
                  <a:moveTo>
                    <a:pt x="66674" y="247480"/>
                  </a:moveTo>
                  <a:lnTo>
                    <a:pt x="66674" y="247480"/>
                  </a:lnTo>
                  <a:lnTo>
                    <a:pt x="81139" y="247480"/>
                  </a:lnTo>
                  <a:lnTo>
                    <a:pt x="82668" y="246422"/>
                  </a:lnTo>
                  <a:lnTo>
                    <a:pt x="83686" y="244658"/>
                  </a:lnTo>
                  <a:lnTo>
                    <a:pt x="85689" y="238071"/>
                  </a:lnTo>
                  <a:lnTo>
                    <a:pt x="94856" y="228825"/>
                  </a:lnTo>
                  <a:lnTo>
                    <a:pt x="87013" y="228465"/>
                  </a:lnTo>
                  <a:lnTo>
                    <a:pt x="86297" y="225623"/>
                  </a:lnTo>
                  <a:lnTo>
                    <a:pt x="86106" y="223384"/>
                  </a:lnTo>
                  <a:lnTo>
                    <a:pt x="84920" y="221891"/>
                  </a:lnTo>
                  <a:lnTo>
                    <a:pt x="77556" y="219298"/>
                  </a:lnTo>
                  <a:lnTo>
                    <a:pt x="62046" y="218915"/>
                  </a:lnTo>
                  <a:lnTo>
                    <a:pt x="56503" y="221732"/>
                  </a:lnTo>
                  <a:lnTo>
                    <a:pt x="53544" y="223964"/>
                  </a:lnTo>
                  <a:lnTo>
                    <a:pt x="50256" y="229267"/>
                  </a:lnTo>
                  <a:lnTo>
                    <a:pt x="49378" y="232163"/>
                  </a:lnTo>
                  <a:lnTo>
                    <a:pt x="47736" y="234094"/>
                  </a:lnTo>
                  <a:lnTo>
                    <a:pt x="25280" y="251062"/>
                  </a:lnTo>
                  <a:lnTo>
                    <a:pt x="21819" y="257186"/>
                  </a:lnTo>
                  <a:lnTo>
                    <a:pt x="19222" y="263435"/>
                  </a:lnTo>
                  <a:lnTo>
                    <a:pt x="3969" y="288958"/>
                  </a:lnTo>
                  <a:lnTo>
                    <a:pt x="784" y="304043"/>
                  </a:lnTo>
                  <a:lnTo>
                    <a:pt x="4" y="351662"/>
                  </a:lnTo>
                  <a:lnTo>
                    <a:pt x="0" y="359781"/>
                  </a:lnTo>
                  <a:lnTo>
                    <a:pt x="5055" y="366244"/>
                  </a:lnTo>
                  <a:lnTo>
                    <a:pt x="10360" y="369056"/>
                  </a:lnTo>
                  <a:lnTo>
                    <a:pt x="28648" y="371108"/>
                  </a:lnTo>
                  <a:lnTo>
                    <a:pt x="31798" y="371173"/>
                  </a:lnTo>
                  <a:lnTo>
                    <a:pt x="33899" y="370159"/>
                  </a:lnTo>
                  <a:lnTo>
                    <a:pt x="35299" y="368424"/>
                  </a:lnTo>
                  <a:lnTo>
                    <a:pt x="36233" y="366210"/>
                  </a:lnTo>
                  <a:lnTo>
                    <a:pt x="37913" y="364733"/>
                  </a:lnTo>
                  <a:lnTo>
                    <a:pt x="48215" y="359541"/>
                  </a:lnTo>
                  <a:lnTo>
                    <a:pt x="73046" y="337351"/>
                  </a:lnTo>
                  <a:lnTo>
                    <a:pt x="79385" y="335048"/>
                  </a:lnTo>
                  <a:lnTo>
                    <a:pt x="85729" y="328380"/>
                  </a:lnTo>
                  <a:lnTo>
                    <a:pt x="91017" y="319419"/>
                  </a:lnTo>
                  <a:lnTo>
                    <a:pt x="97235" y="305042"/>
                  </a:lnTo>
                  <a:lnTo>
                    <a:pt x="119667" y="279246"/>
                  </a:lnTo>
                  <a:lnTo>
                    <a:pt x="123276" y="268414"/>
                  </a:lnTo>
                  <a:lnTo>
                    <a:pt x="123820" y="252079"/>
                  </a:lnTo>
                  <a:lnTo>
                    <a:pt x="122763" y="251605"/>
                  </a:lnTo>
                  <a:lnTo>
                    <a:pt x="115622" y="256085"/>
                  </a:lnTo>
                  <a:lnTo>
                    <a:pt x="100144" y="271170"/>
                  </a:lnTo>
                  <a:lnTo>
                    <a:pt x="97425" y="276706"/>
                  </a:lnTo>
                  <a:lnTo>
                    <a:pt x="95377" y="290117"/>
                  </a:lnTo>
                  <a:lnTo>
                    <a:pt x="95249" y="327250"/>
                  </a:lnTo>
                  <a:lnTo>
                    <a:pt x="96307" y="329235"/>
                  </a:lnTo>
                  <a:lnTo>
                    <a:pt x="98073" y="330559"/>
                  </a:lnTo>
                  <a:lnTo>
                    <a:pt x="100306" y="331441"/>
                  </a:lnTo>
                  <a:lnTo>
                    <a:pt x="101795" y="333087"/>
                  </a:lnTo>
                  <a:lnTo>
                    <a:pt x="103451" y="337739"/>
                  </a:lnTo>
                  <a:lnTo>
                    <a:pt x="104951" y="339402"/>
                  </a:lnTo>
                  <a:lnTo>
                    <a:pt x="114398" y="343496"/>
                  </a:lnTo>
                  <a:lnTo>
                    <a:pt x="122374" y="350892"/>
                  </a:lnTo>
                  <a:lnTo>
                    <a:pt x="131898" y="352135"/>
                  </a:lnTo>
                  <a:lnTo>
                    <a:pt x="137975" y="352220"/>
                  </a:lnTo>
                  <a:lnTo>
                    <a:pt x="139609" y="351173"/>
                  </a:lnTo>
                  <a:lnTo>
                    <a:pt x="140697" y="349417"/>
                  </a:lnTo>
                  <a:lnTo>
                    <a:pt x="141423" y="347188"/>
                  </a:lnTo>
                  <a:lnTo>
                    <a:pt x="142965" y="345702"/>
                  </a:lnTo>
                  <a:lnTo>
                    <a:pt x="147500" y="344051"/>
                  </a:lnTo>
                  <a:lnTo>
                    <a:pt x="159037" y="341933"/>
                  </a:lnTo>
                  <a:lnTo>
                    <a:pt x="177824" y="326506"/>
                  </a:lnTo>
                  <a:lnTo>
                    <a:pt x="187333" y="316168"/>
                  </a:lnTo>
                  <a:lnTo>
                    <a:pt x="216957" y="271885"/>
                  </a:lnTo>
                  <a:lnTo>
                    <a:pt x="236137" y="244461"/>
                  </a:lnTo>
                  <a:lnTo>
                    <a:pt x="259822" y="197604"/>
                  </a:lnTo>
                  <a:lnTo>
                    <a:pt x="282726" y="151934"/>
                  </a:lnTo>
                  <a:lnTo>
                    <a:pt x="306530" y="104566"/>
                  </a:lnTo>
                  <a:lnTo>
                    <a:pt x="326898" y="60709"/>
                  </a:lnTo>
                  <a:lnTo>
                    <a:pt x="340060" y="31300"/>
                  </a:lnTo>
                  <a:lnTo>
                    <a:pt x="342695" y="23342"/>
                  </a:lnTo>
                  <a:lnTo>
                    <a:pt x="350188" y="9609"/>
                  </a:lnTo>
                  <a:lnTo>
                    <a:pt x="352384" y="0"/>
                  </a:lnTo>
                  <a:lnTo>
                    <a:pt x="352421" y="13102"/>
                  </a:lnTo>
                  <a:lnTo>
                    <a:pt x="340664" y="57250"/>
                  </a:lnTo>
                  <a:lnTo>
                    <a:pt x="336614" y="70858"/>
                  </a:lnTo>
                  <a:lnTo>
                    <a:pt x="326054" y="117491"/>
                  </a:lnTo>
                  <a:lnTo>
                    <a:pt x="311022" y="162198"/>
                  </a:lnTo>
                  <a:lnTo>
                    <a:pt x="302796" y="206616"/>
                  </a:lnTo>
                  <a:lnTo>
                    <a:pt x="289719" y="247312"/>
                  </a:lnTo>
                  <a:lnTo>
                    <a:pt x="283160" y="294909"/>
                  </a:lnTo>
                  <a:lnTo>
                    <a:pt x="277594" y="315410"/>
                  </a:lnTo>
                  <a:lnTo>
                    <a:pt x="276231" y="360692"/>
                  </a:lnTo>
                  <a:lnTo>
                    <a:pt x="276225" y="369698"/>
                  </a:lnTo>
                  <a:lnTo>
                    <a:pt x="285727" y="380804"/>
                  </a:lnTo>
                  <a:lnTo>
                    <a:pt x="285740" y="380819"/>
                  </a:lnTo>
                  <a:lnTo>
                    <a:pt x="290802" y="380826"/>
                  </a:lnTo>
                  <a:lnTo>
                    <a:pt x="292294" y="379769"/>
                  </a:lnTo>
                  <a:lnTo>
                    <a:pt x="293287" y="378006"/>
                  </a:lnTo>
                  <a:lnTo>
                    <a:pt x="296072" y="364583"/>
                  </a:lnTo>
                  <a:lnTo>
                    <a:pt x="301742" y="355320"/>
                  </a:lnTo>
                  <a:lnTo>
                    <a:pt x="304951" y="345872"/>
                  </a:lnTo>
                  <a:lnTo>
                    <a:pt x="311077" y="335312"/>
                  </a:lnTo>
                  <a:lnTo>
                    <a:pt x="314324" y="31415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09" name="SMARTInkShape-2374"/>
            <p:cNvSpPr/>
            <p:nvPr>
              <p:custDataLst>
                <p:tags r:id="rId177"/>
              </p:custDataLst>
            </p:nvPr>
          </p:nvSpPr>
          <p:spPr>
            <a:xfrm>
              <a:off x="7924804" y="2676538"/>
              <a:ext cx="72136" cy="200013"/>
            </a:xfrm>
            <a:custGeom>
              <a:avLst/>
              <a:gdLst/>
              <a:ahLst/>
              <a:cxnLst/>
              <a:rect l="0" t="0" r="0" b="0"/>
              <a:pathLst>
                <a:path w="72136" h="200013">
                  <a:moveTo>
                    <a:pt x="28571" y="19037"/>
                  </a:moveTo>
                  <a:lnTo>
                    <a:pt x="28571" y="19037"/>
                  </a:lnTo>
                  <a:lnTo>
                    <a:pt x="28571" y="5779"/>
                  </a:lnTo>
                  <a:lnTo>
                    <a:pt x="29629" y="3849"/>
                  </a:lnTo>
                  <a:lnTo>
                    <a:pt x="31393" y="2561"/>
                  </a:lnTo>
                  <a:lnTo>
                    <a:pt x="38062" y="0"/>
                  </a:lnTo>
                  <a:lnTo>
                    <a:pt x="33030" y="5047"/>
                  </a:lnTo>
                  <a:lnTo>
                    <a:pt x="30553" y="10350"/>
                  </a:lnTo>
                  <a:lnTo>
                    <a:pt x="27590" y="34945"/>
                  </a:lnTo>
                  <a:lnTo>
                    <a:pt x="21048" y="47618"/>
                  </a:lnTo>
                  <a:lnTo>
                    <a:pt x="10427" y="92238"/>
                  </a:lnTo>
                  <a:lnTo>
                    <a:pt x="9556" y="126560"/>
                  </a:lnTo>
                  <a:lnTo>
                    <a:pt x="6715" y="133147"/>
                  </a:lnTo>
                  <a:lnTo>
                    <a:pt x="2982" y="139603"/>
                  </a:lnTo>
                  <a:lnTo>
                    <a:pt x="586" y="152371"/>
                  </a:lnTo>
                  <a:lnTo>
                    <a:pt x="0" y="188606"/>
                  </a:lnTo>
                  <a:lnTo>
                    <a:pt x="1056" y="189232"/>
                  </a:lnTo>
                  <a:lnTo>
                    <a:pt x="5053" y="189929"/>
                  </a:lnTo>
                  <a:lnTo>
                    <a:pt x="6543" y="191174"/>
                  </a:lnTo>
                  <a:lnTo>
                    <a:pt x="9511" y="199976"/>
                  </a:lnTo>
                  <a:lnTo>
                    <a:pt x="27212" y="200012"/>
                  </a:lnTo>
                  <a:lnTo>
                    <a:pt x="27665" y="198954"/>
                  </a:lnTo>
                  <a:lnTo>
                    <a:pt x="28169" y="194956"/>
                  </a:lnTo>
                  <a:lnTo>
                    <a:pt x="29361" y="193466"/>
                  </a:lnTo>
                  <a:lnTo>
                    <a:pt x="36737" y="190879"/>
                  </a:lnTo>
                  <a:lnTo>
                    <a:pt x="46178" y="190522"/>
                  </a:lnTo>
                  <a:lnTo>
                    <a:pt x="66268" y="171839"/>
                  </a:lnTo>
                  <a:lnTo>
                    <a:pt x="66552" y="166500"/>
                  </a:lnTo>
                  <a:lnTo>
                    <a:pt x="67651" y="164970"/>
                  </a:lnTo>
                  <a:lnTo>
                    <a:pt x="69441" y="163951"/>
                  </a:lnTo>
                  <a:lnTo>
                    <a:pt x="71693" y="163271"/>
                  </a:lnTo>
                  <a:lnTo>
                    <a:pt x="72135" y="161760"/>
                  </a:lnTo>
                  <a:lnTo>
                    <a:pt x="66671" y="15238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10" name="SMARTInkShape-2375"/>
            <p:cNvSpPr/>
            <p:nvPr>
              <p:custDataLst>
                <p:tags r:id="rId178"/>
              </p:custDataLst>
            </p:nvPr>
          </p:nvSpPr>
          <p:spPr>
            <a:xfrm>
              <a:off x="7858163" y="2790825"/>
              <a:ext cx="171413" cy="19051"/>
            </a:xfrm>
            <a:custGeom>
              <a:avLst/>
              <a:gdLst/>
              <a:ahLst/>
              <a:cxnLst/>
              <a:rect l="0" t="0" r="0" b="0"/>
              <a:pathLst>
                <a:path w="171413" h="19051">
                  <a:moveTo>
                    <a:pt x="28537" y="19050"/>
                  </a:moveTo>
                  <a:lnTo>
                    <a:pt x="28537" y="19050"/>
                  </a:lnTo>
                  <a:lnTo>
                    <a:pt x="1436" y="19050"/>
                  </a:lnTo>
                  <a:lnTo>
                    <a:pt x="945" y="17992"/>
                  </a:lnTo>
                  <a:lnTo>
                    <a:pt x="0" y="9917"/>
                  </a:lnTo>
                  <a:lnTo>
                    <a:pt x="8167" y="9560"/>
                  </a:lnTo>
                  <a:lnTo>
                    <a:pt x="16831" y="2986"/>
                  </a:lnTo>
                  <a:lnTo>
                    <a:pt x="25656" y="885"/>
                  </a:lnTo>
                  <a:lnTo>
                    <a:pt x="70010" y="7"/>
                  </a:lnTo>
                  <a:lnTo>
                    <a:pt x="117427" y="0"/>
                  </a:lnTo>
                  <a:lnTo>
                    <a:pt x="160315" y="9350"/>
                  </a:lnTo>
                  <a:lnTo>
                    <a:pt x="171412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11" name="SMARTInkShape-2376"/>
            <p:cNvSpPr/>
            <p:nvPr>
              <p:custDataLst>
                <p:tags r:id="rId179"/>
              </p:custDataLst>
            </p:nvPr>
          </p:nvSpPr>
          <p:spPr>
            <a:xfrm>
              <a:off x="7058025" y="2743200"/>
              <a:ext cx="133351" cy="171019"/>
            </a:xfrm>
            <a:custGeom>
              <a:avLst/>
              <a:gdLst/>
              <a:ahLst/>
              <a:cxnLst/>
              <a:rect l="0" t="0" r="0" b="0"/>
              <a:pathLst>
                <a:path w="133351" h="171019">
                  <a:moveTo>
                    <a:pt x="9525" y="85725"/>
                  </a:moveTo>
                  <a:lnTo>
                    <a:pt x="9525" y="85725"/>
                  </a:lnTo>
                  <a:lnTo>
                    <a:pt x="393" y="85725"/>
                  </a:lnTo>
                  <a:lnTo>
                    <a:pt x="0" y="52605"/>
                  </a:lnTo>
                  <a:lnTo>
                    <a:pt x="1058" y="50945"/>
                  </a:lnTo>
                  <a:lnTo>
                    <a:pt x="2822" y="49839"/>
                  </a:lnTo>
                  <a:lnTo>
                    <a:pt x="5056" y="49101"/>
                  </a:lnTo>
                  <a:lnTo>
                    <a:pt x="6545" y="47551"/>
                  </a:lnTo>
                  <a:lnTo>
                    <a:pt x="9409" y="38531"/>
                  </a:lnTo>
                  <a:lnTo>
                    <a:pt x="18933" y="28695"/>
                  </a:lnTo>
                  <a:lnTo>
                    <a:pt x="27241" y="36786"/>
                  </a:lnTo>
                  <a:lnTo>
                    <a:pt x="28180" y="42767"/>
                  </a:lnTo>
                  <a:lnTo>
                    <a:pt x="28574" y="88552"/>
                  </a:lnTo>
                  <a:lnTo>
                    <a:pt x="29633" y="98623"/>
                  </a:lnTo>
                  <a:lnTo>
                    <a:pt x="36775" y="117083"/>
                  </a:lnTo>
                  <a:lnTo>
                    <a:pt x="38099" y="164070"/>
                  </a:lnTo>
                  <a:lnTo>
                    <a:pt x="38100" y="169992"/>
                  </a:lnTo>
                  <a:lnTo>
                    <a:pt x="39158" y="170478"/>
                  </a:lnTo>
                  <a:lnTo>
                    <a:pt x="43156" y="171018"/>
                  </a:lnTo>
                  <a:lnTo>
                    <a:pt x="44645" y="170104"/>
                  </a:lnTo>
                  <a:lnTo>
                    <a:pt x="45638" y="168436"/>
                  </a:lnTo>
                  <a:lnTo>
                    <a:pt x="46300" y="166265"/>
                  </a:lnTo>
                  <a:lnTo>
                    <a:pt x="47801" y="164819"/>
                  </a:lnTo>
                  <a:lnTo>
                    <a:pt x="52289" y="163211"/>
                  </a:lnTo>
                  <a:lnTo>
                    <a:pt x="53909" y="161724"/>
                  </a:lnTo>
                  <a:lnTo>
                    <a:pt x="55710" y="157250"/>
                  </a:lnTo>
                  <a:lnTo>
                    <a:pt x="57248" y="155633"/>
                  </a:lnTo>
                  <a:lnTo>
                    <a:pt x="74447" y="144325"/>
                  </a:lnTo>
                  <a:lnTo>
                    <a:pt x="83458" y="130069"/>
                  </a:lnTo>
                  <a:lnTo>
                    <a:pt x="91286" y="124617"/>
                  </a:lnTo>
                  <a:lnTo>
                    <a:pt x="111656" y="87670"/>
                  </a:lnTo>
                  <a:lnTo>
                    <a:pt x="115011" y="70106"/>
                  </a:lnTo>
                  <a:lnTo>
                    <a:pt x="121770" y="57201"/>
                  </a:lnTo>
                  <a:lnTo>
                    <a:pt x="123825" y="10980"/>
                  </a:lnTo>
                  <a:lnTo>
                    <a:pt x="123825" y="3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12" name="SMARTInkShape-2377"/>
            <p:cNvSpPr/>
            <p:nvPr>
              <p:custDataLst>
                <p:tags r:id="rId180"/>
              </p:custDataLst>
            </p:nvPr>
          </p:nvSpPr>
          <p:spPr>
            <a:xfrm>
              <a:off x="8115300" y="2762250"/>
              <a:ext cx="28576" cy="1"/>
            </a:xfrm>
            <a:custGeom>
              <a:avLst/>
              <a:gdLst/>
              <a:ahLst/>
              <a:cxnLst/>
              <a:rect l="0" t="0" r="0" b="0"/>
              <a:pathLst>
                <a:path w="28576" h="1">
                  <a:moveTo>
                    <a:pt x="0" y="0"/>
                  </a:moveTo>
                  <a:lnTo>
                    <a:pt x="0" y="0"/>
                  </a:lnTo>
                  <a:lnTo>
                    <a:pt x="285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13" name="SMARTInkShape-2378"/>
            <p:cNvSpPr/>
            <p:nvPr>
              <p:custDataLst>
                <p:tags r:id="rId181"/>
              </p:custDataLst>
            </p:nvPr>
          </p:nvSpPr>
          <p:spPr>
            <a:xfrm>
              <a:off x="6886575" y="2571808"/>
              <a:ext cx="1476362" cy="523808"/>
            </a:xfrm>
            <a:custGeom>
              <a:avLst/>
              <a:gdLst/>
              <a:ahLst/>
              <a:cxnLst/>
              <a:rect l="0" t="0" r="0" b="0"/>
              <a:pathLst>
                <a:path w="1476362" h="523808">
                  <a:moveTo>
                    <a:pt x="295275" y="76142"/>
                  </a:moveTo>
                  <a:lnTo>
                    <a:pt x="295275" y="76142"/>
                  </a:lnTo>
                  <a:lnTo>
                    <a:pt x="290219" y="71086"/>
                  </a:lnTo>
                  <a:lnTo>
                    <a:pt x="284914" y="68603"/>
                  </a:lnTo>
                  <a:lnTo>
                    <a:pt x="263118" y="66652"/>
                  </a:lnTo>
                  <a:lnTo>
                    <a:pt x="261138" y="65582"/>
                  </a:lnTo>
                  <a:lnTo>
                    <a:pt x="259817" y="63810"/>
                  </a:lnTo>
                  <a:lnTo>
                    <a:pt x="258936" y="61571"/>
                  </a:lnTo>
                  <a:lnTo>
                    <a:pt x="257290" y="61136"/>
                  </a:lnTo>
                  <a:lnTo>
                    <a:pt x="244072" y="65686"/>
                  </a:lnTo>
                  <a:lnTo>
                    <a:pt x="212718" y="67659"/>
                  </a:lnTo>
                  <a:lnTo>
                    <a:pt x="200024" y="74152"/>
                  </a:lnTo>
                  <a:lnTo>
                    <a:pt x="184150" y="76938"/>
                  </a:lnTo>
                  <a:lnTo>
                    <a:pt x="161925" y="92602"/>
                  </a:lnTo>
                  <a:lnTo>
                    <a:pt x="155575" y="95099"/>
                  </a:lnTo>
                  <a:lnTo>
                    <a:pt x="146050" y="101397"/>
                  </a:lnTo>
                  <a:lnTo>
                    <a:pt x="136525" y="104791"/>
                  </a:lnTo>
                  <a:lnTo>
                    <a:pt x="114300" y="121135"/>
                  </a:lnTo>
                  <a:lnTo>
                    <a:pt x="107950" y="123655"/>
                  </a:lnTo>
                  <a:lnTo>
                    <a:pt x="85725" y="140174"/>
                  </a:lnTo>
                  <a:lnTo>
                    <a:pt x="79375" y="142701"/>
                  </a:lnTo>
                  <a:lnTo>
                    <a:pt x="63500" y="155919"/>
                  </a:lnTo>
                  <a:lnTo>
                    <a:pt x="59972" y="162046"/>
                  </a:lnTo>
                  <a:lnTo>
                    <a:pt x="57346" y="168297"/>
                  </a:lnTo>
                  <a:lnTo>
                    <a:pt x="22394" y="207200"/>
                  </a:lnTo>
                  <a:lnTo>
                    <a:pt x="18982" y="216103"/>
                  </a:lnTo>
                  <a:lnTo>
                    <a:pt x="12798" y="225445"/>
                  </a:lnTo>
                  <a:lnTo>
                    <a:pt x="9437" y="234915"/>
                  </a:lnTo>
                  <a:lnTo>
                    <a:pt x="1452" y="245714"/>
                  </a:lnTo>
                  <a:lnTo>
                    <a:pt x="430" y="252092"/>
                  </a:lnTo>
                  <a:lnTo>
                    <a:pt x="0" y="290308"/>
                  </a:lnTo>
                  <a:lnTo>
                    <a:pt x="1058" y="291945"/>
                  </a:lnTo>
                  <a:lnTo>
                    <a:pt x="2822" y="293036"/>
                  </a:lnTo>
                  <a:lnTo>
                    <a:pt x="5056" y="293763"/>
                  </a:lnTo>
                  <a:lnTo>
                    <a:pt x="6545" y="295306"/>
                  </a:lnTo>
                  <a:lnTo>
                    <a:pt x="8200" y="299842"/>
                  </a:lnTo>
                  <a:lnTo>
                    <a:pt x="10321" y="311379"/>
                  </a:lnTo>
                  <a:lnTo>
                    <a:pt x="21268" y="325795"/>
                  </a:lnTo>
                  <a:lnTo>
                    <a:pt x="53203" y="359004"/>
                  </a:lnTo>
                  <a:lnTo>
                    <a:pt x="55396" y="365194"/>
                  </a:lnTo>
                  <a:lnTo>
                    <a:pt x="57039" y="367269"/>
                  </a:lnTo>
                  <a:lnTo>
                    <a:pt x="104366" y="397360"/>
                  </a:lnTo>
                  <a:lnTo>
                    <a:pt x="107677" y="398237"/>
                  </a:lnTo>
                  <a:lnTo>
                    <a:pt x="109885" y="399880"/>
                  </a:lnTo>
                  <a:lnTo>
                    <a:pt x="111357" y="402034"/>
                  </a:lnTo>
                  <a:lnTo>
                    <a:pt x="112338" y="404529"/>
                  </a:lnTo>
                  <a:lnTo>
                    <a:pt x="114050" y="406191"/>
                  </a:lnTo>
                  <a:lnTo>
                    <a:pt x="133521" y="416861"/>
                  </a:lnTo>
                  <a:lnTo>
                    <a:pt x="136639" y="417588"/>
                  </a:lnTo>
                  <a:lnTo>
                    <a:pt x="146083" y="423667"/>
                  </a:lnTo>
                  <a:lnTo>
                    <a:pt x="158757" y="434146"/>
                  </a:lnTo>
                  <a:lnTo>
                    <a:pt x="171451" y="440135"/>
                  </a:lnTo>
                  <a:lnTo>
                    <a:pt x="174626" y="442629"/>
                  </a:lnTo>
                  <a:lnTo>
                    <a:pt x="183797" y="445399"/>
                  </a:lnTo>
                  <a:lnTo>
                    <a:pt x="193871" y="447690"/>
                  </a:lnTo>
                  <a:lnTo>
                    <a:pt x="208962" y="454961"/>
                  </a:lnTo>
                  <a:lnTo>
                    <a:pt x="212332" y="455688"/>
                  </a:lnTo>
                  <a:lnTo>
                    <a:pt x="231740" y="465215"/>
                  </a:lnTo>
                  <a:lnTo>
                    <a:pt x="244468" y="467439"/>
                  </a:lnTo>
                  <a:lnTo>
                    <a:pt x="257174" y="474149"/>
                  </a:lnTo>
                  <a:lnTo>
                    <a:pt x="283765" y="478835"/>
                  </a:lnTo>
                  <a:lnTo>
                    <a:pt x="291219" y="482658"/>
                  </a:lnTo>
                  <a:lnTo>
                    <a:pt x="301364" y="485869"/>
                  </a:lnTo>
                  <a:lnTo>
                    <a:pt x="312131" y="491995"/>
                  </a:lnTo>
                  <a:lnTo>
                    <a:pt x="327198" y="495338"/>
                  </a:lnTo>
                  <a:lnTo>
                    <a:pt x="342307" y="502591"/>
                  </a:lnTo>
                  <a:lnTo>
                    <a:pt x="369437" y="507398"/>
                  </a:lnTo>
                  <a:lnTo>
                    <a:pt x="377978" y="511228"/>
                  </a:lnTo>
                  <a:lnTo>
                    <a:pt x="423244" y="520758"/>
                  </a:lnTo>
                  <a:lnTo>
                    <a:pt x="466782" y="523638"/>
                  </a:lnTo>
                  <a:lnTo>
                    <a:pt x="511179" y="523807"/>
                  </a:lnTo>
                  <a:lnTo>
                    <a:pt x="556683" y="522758"/>
                  </a:lnTo>
                  <a:lnTo>
                    <a:pt x="597031" y="516278"/>
                  </a:lnTo>
                  <a:lnTo>
                    <a:pt x="631629" y="512059"/>
                  </a:lnTo>
                  <a:lnTo>
                    <a:pt x="675609" y="505727"/>
                  </a:lnTo>
                  <a:lnTo>
                    <a:pt x="715751" y="499837"/>
                  </a:lnTo>
                  <a:lnTo>
                    <a:pt x="754642" y="493024"/>
                  </a:lnTo>
                  <a:lnTo>
                    <a:pt x="793839" y="485621"/>
                  </a:lnTo>
                  <a:lnTo>
                    <a:pt x="838629" y="477643"/>
                  </a:lnTo>
                  <a:lnTo>
                    <a:pt x="878343" y="468844"/>
                  </a:lnTo>
                  <a:lnTo>
                    <a:pt x="924193" y="460407"/>
                  </a:lnTo>
                  <a:lnTo>
                    <a:pt x="971585" y="452515"/>
                  </a:lnTo>
                  <a:lnTo>
                    <a:pt x="1016357" y="445440"/>
                  </a:lnTo>
                  <a:lnTo>
                    <a:pt x="1058159" y="432513"/>
                  </a:lnTo>
                  <a:lnTo>
                    <a:pt x="1105016" y="424030"/>
                  </a:lnTo>
                  <a:lnTo>
                    <a:pt x="1149718" y="409337"/>
                  </a:lnTo>
                  <a:lnTo>
                    <a:pt x="1165036" y="404145"/>
                  </a:lnTo>
                  <a:lnTo>
                    <a:pt x="1205012" y="395482"/>
                  </a:lnTo>
                  <a:lnTo>
                    <a:pt x="1245593" y="380766"/>
                  </a:lnTo>
                  <a:lnTo>
                    <a:pt x="1285783" y="365044"/>
                  </a:lnTo>
                  <a:lnTo>
                    <a:pt x="1313804" y="355185"/>
                  </a:lnTo>
                  <a:lnTo>
                    <a:pt x="1333309" y="350380"/>
                  </a:lnTo>
                  <a:lnTo>
                    <a:pt x="1377938" y="330026"/>
                  </a:lnTo>
                  <a:lnTo>
                    <a:pt x="1421341" y="308969"/>
                  </a:lnTo>
                  <a:lnTo>
                    <a:pt x="1433845" y="304936"/>
                  </a:lnTo>
                  <a:lnTo>
                    <a:pt x="1457251" y="285517"/>
                  </a:lnTo>
                  <a:lnTo>
                    <a:pt x="1472133" y="269794"/>
                  </a:lnTo>
                  <a:lnTo>
                    <a:pt x="1475118" y="260285"/>
                  </a:lnTo>
                  <a:lnTo>
                    <a:pt x="1476361" y="225367"/>
                  </a:lnTo>
                  <a:lnTo>
                    <a:pt x="1473546" y="219017"/>
                  </a:lnTo>
                  <a:lnTo>
                    <a:pt x="1469827" y="212667"/>
                  </a:lnTo>
                  <a:lnTo>
                    <a:pt x="1466673" y="203142"/>
                  </a:lnTo>
                  <a:lnTo>
                    <a:pt x="1444494" y="177742"/>
                  </a:lnTo>
                  <a:lnTo>
                    <a:pt x="1401858" y="149167"/>
                  </a:lnTo>
                  <a:lnTo>
                    <a:pt x="1358812" y="126942"/>
                  </a:lnTo>
                  <a:lnTo>
                    <a:pt x="1311623" y="104717"/>
                  </a:lnTo>
                  <a:lnTo>
                    <a:pt x="1264590" y="85667"/>
                  </a:lnTo>
                  <a:lnTo>
                    <a:pt x="1218906" y="63246"/>
                  </a:lnTo>
                  <a:lnTo>
                    <a:pt x="1171537" y="44784"/>
                  </a:lnTo>
                  <a:lnTo>
                    <a:pt x="1132409" y="32828"/>
                  </a:lnTo>
                  <a:lnTo>
                    <a:pt x="1085012" y="26546"/>
                  </a:lnTo>
                  <a:lnTo>
                    <a:pt x="1047501" y="18408"/>
                  </a:lnTo>
                  <a:lnTo>
                    <a:pt x="1009576" y="12116"/>
                  </a:lnTo>
                  <a:lnTo>
                    <a:pt x="968706" y="7430"/>
                  </a:lnTo>
                  <a:lnTo>
                    <a:pt x="925904" y="2161"/>
                  </a:lnTo>
                  <a:lnTo>
                    <a:pt x="883589" y="600"/>
                  </a:lnTo>
                  <a:lnTo>
                    <a:pt x="852022" y="234"/>
                  </a:lnTo>
                  <a:lnTo>
                    <a:pt x="816827" y="72"/>
                  </a:lnTo>
                  <a:lnTo>
                    <a:pt x="780018" y="0"/>
                  </a:lnTo>
                  <a:lnTo>
                    <a:pt x="742490" y="1026"/>
                  </a:lnTo>
                  <a:lnTo>
                    <a:pt x="704646" y="5010"/>
                  </a:lnTo>
                  <a:lnTo>
                    <a:pt x="663838" y="10308"/>
                  </a:lnTo>
                  <a:lnTo>
                    <a:pt x="621006" y="17249"/>
                  </a:lnTo>
                  <a:lnTo>
                    <a:pt x="577275" y="27389"/>
                  </a:lnTo>
                  <a:lnTo>
                    <a:pt x="530322" y="36130"/>
                  </a:lnTo>
                  <a:lnTo>
                    <a:pt x="505948" y="39942"/>
                  </a:lnTo>
                  <a:lnTo>
                    <a:pt x="481232" y="44601"/>
                  </a:lnTo>
                  <a:lnTo>
                    <a:pt x="456288" y="49823"/>
                  </a:lnTo>
                  <a:lnTo>
                    <a:pt x="414462" y="59153"/>
                  </a:lnTo>
                  <a:lnTo>
                    <a:pt x="381000" y="6661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14" name="SMARTInkShape-2379"/>
            <p:cNvSpPr/>
            <p:nvPr>
              <p:custDataLst>
                <p:tags r:id="rId182"/>
              </p:custDataLst>
            </p:nvPr>
          </p:nvSpPr>
          <p:spPr>
            <a:xfrm>
              <a:off x="7381875" y="2800350"/>
              <a:ext cx="114301" cy="19051"/>
            </a:xfrm>
            <a:custGeom>
              <a:avLst/>
              <a:gdLst/>
              <a:ahLst/>
              <a:cxnLst/>
              <a:rect l="0" t="0" r="0" b="0"/>
              <a:pathLst>
                <a:path w="114301" h="19051">
                  <a:moveTo>
                    <a:pt x="0" y="19050"/>
                  </a:moveTo>
                  <a:lnTo>
                    <a:pt x="0" y="19050"/>
                  </a:lnTo>
                  <a:lnTo>
                    <a:pt x="8201" y="10849"/>
                  </a:lnTo>
                  <a:lnTo>
                    <a:pt x="14190" y="9917"/>
                  </a:lnTo>
                  <a:lnTo>
                    <a:pt x="15809" y="8728"/>
                  </a:lnTo>
                  <a:lnTo>
                    <a:pt x="17610" y="4585"/>
                  </a:lnTo>
                  <a:lnTo>
                    <a:pt x="19148" y="3056"/>
                  </a:lnTo>
                  <a:lnTo>
                    <a:pt x="27125" y="402"/>
                  </a:lnTo>
                  <a:lnTo>
                    <a:pt x="73938" y="0"/>
                  </a:lnTo>
                  <a:lnTo>
                    <a:pt x="109400" y="0"/>
                  </a:lnTo>
                  <a:lnTo>
                    <a:pt x="111034" y="1058"/>
                  </a:lnTo>
                  <a:lnTo>
                    <a:pt x="112123" y="2822"/>
                  </a:lnTo>
                  <a:lnTo>
                    <a:pt x="114013" y="9701"/>
                  </a:lnTo>
                  <a:lnTo>
                    <a:pt x="114300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15" name="SMARTInkShape-2380"/>
            <p:cNvSpPr/>
            <p:nvPr>
              <p:custDataLst>
                <p:tags r:id="rId183"/>
              </p:custDataLst>
            </p:nvPr>
          </p:nvSpPr>
          <p:spPr>
            <a:xfrm>
              <a:off x="8143875" y="2295645"/>
              <a:ext cx="142876" cy="247100"/>
            </a:xfrm>
            <a:custGeom>
              <a:avLst/>
              <a:gdLst/>
              <a:ahLst/>
              <a:cxnLst/>
              <a:rect l="0" t="0" r="0" b="0"/>
              <a:pathLst>
                <a:path w="142876" h="247100">
                  <a:moveTo>
                    <a:pt x="0" y="114180"/>
                  </a:moveTo>
                  <a:lnTo>
                    <a:pt x="0" y="114180"/>
                  </a:lnTo>
                  <a:lnTo>
                    <a:pt x="0" y="105979"/>
                  </a:lnTo>
                  <a:lnTo>
                    <a:pt x="8201" y="96570"/>
                  </a:lnTo>
                  <a:lnTo>
                    <a:pt x="9515" y="85732"/>
                  </a:lnTo>
                  <a:lnTo>
                    <a:pt x="9521" y="90699"/>
                  </a:lnTo>
                  <a:lnTo>
                    <a:pt x="10582" y="92176"/>
                  </a:lnTo>
                  <a:lnTo>
                    <a:pt x="17725" y="94741"/>
                  </a:lnTo>
                  <a:lnTo>
                    <a:pt x="18462" y="97779"/>
                  </a:lnTo>
                  <a:lnTo>
                    <a:pt x="19049" y="142761"/>
                  </a:lnTo>
                  <a:lnTo>
                    <a:pt x="19049" y="145934"/>
                  </a:lnTo>
                  <a:lnTo>
                    <a:pt x="21872" y="152282"/>
                  </a:lnTo>
                  <a:lnTo>
                    <a:pt x="25597" y="158631"/>
                  </a:lnTo>
                  <a:lnTo>
                    <a:pt x="27693" y="169214"/>
                  </a:lnTo>
                  <a:lnTo>
                    <a:pt x="28460" y="192231"/>
                  </a:lnTo>
                  <a:lnTo>
                    <a:pt x="31346" y="199317"/>
                  </a:lnTo>
                  <a:lnTo>
                    <a:pt x="35098" y="205994"/>
                  </a:lnTo>
                  <a:lnTo>
                    <a:pt x="37507" y="218903"/>
                  </a:lnTo>
                  <a:lnTo>
                    <a:pt x="37705" y="222095"/>
                  </a:lnTo>
                  <a:lnTo>
                    <a:pt x="38895" y="224224"/>
                  </a:lnTo>
                  <a:lnTo>
                    <a:pt x="40747" y="225642"/>
                  </a:lnTo>
                  <a:lnTo>
                    <a:pt x="43040" y="226588"/>
                  </a:lnTo>
                  <a:lnTo>
                    <a:pt x="44568" y="228277"/>
                  </a:lnTo>
                  <a:lnTo>
                    <a:pt x="47223" y="236515"/>
                  </a:lnTo>
                  <a:lnTo>
                    <a:pt x="47506" y="242620"/>
                  </a:lnTo>
                  <a:lnTo>
                    <a:pt x="48605" y="244257"/>
                  </a:lnTo>
                  <a:lnTo>
                    <a:pt x="50395" y="245348"/>
                  </a:lnTo>
                  <a:lnTo>
                    <a:pt x="55815" y="247099"/>
                  </a:lnTo>
                  <a:lnTo>
                    <a:pt x="67335" y="239934"/>
                  </a:lnTo>
                  <a:lnTo>
                    <a:pt x="70290" y="239291"/>
                  </a:lnTo>
                  <a:lnTo>
                    <a:pt x="83882" y="229917"/>
                  </a:lnTo>
                  <a:lnTo>
                    <a:pt x="98821" y="215348"/>
                  </a:lnTo>
                  <a:lnTo>
                    <a:pt x="102129" y="209238"/>
                  </a:lnTo>
                  <a:lnTo>
                    <a:pt x="104658" y="202995"/>
                  </a:lnTo>
                  <a:lnTo>
                    <a:pt x="130580" y="171328"/>
                  </a:lnTo>
                  <a:lnTo>
                    <a:pt x="142434" y="138648"/>
                  </a:lnTo>
                  <a:lnTo>
                    <a:pt x="142871" y="101473"/>
                  </a:lnTo>
                  <a:lnTo>
                    <a:pt x="140052" y="95127"/>
                  </a:lnTo>
                  <a:lnTo>
                    <a:pt x="136329" y="88779"/>
                  </a:lnTo>
                  <a:lnTo>
                    <a:pt x="134673" y="82429"/>
                  </a:lnTo>
                  <a:lnTo>
                    <a:pt x="133173" y="80313"/>
                  </a:lnTo>
                  <a:lnTo>
                    <a:pt x="131115" y="78902"/>
                  </a:lnTo>
                  <a:lnTo>
                    <a:pt x="128685" y="77961"/>
                  </a:lnTo>
                  <a:lnTo>
                    <a:pt x="127066" y="76276"/>
                  </a:lnTo>
                  <a:lnTo>
                    <a:pt x="121644" y="65966"/>
                  </a:lnTo>
                  <a:lnTo>
                    <a:pt x="117564" y="59943"/>
                  </a:lnTo>
                  <a:lnTo>
                    <a:pt x="114729" y="49352"/>
                  </a:lnTo>
                  <a:lnTo>
                    <a:pt x="106137" y="39466"/>
                  </a:lnTo>
                  <a:lnTo>
                    <a:pt x="105179" y="33364"/>
                  </a:lnTo>
                  <a:lnTo>
                    <a:pt x="104779" y="10883"/>
                  </a:lnTo>
                  <a:lnTo>
                    <a:pt x="105835" y="10390"/>
                  </a:lnTo>
                  <a:lnTo>
                    <a:pt x="109833" y="9843"/>
                  </a:lnTo>
                  <a:lnTo>
                    <a:pt x="111321" y="8639"/>
                  </a:lnTo>
                  <a:lnTo>
                    <a:pt x="113909" y="1243"/>
                  </a:lnTo>
                  <a:lnTo>
                    <a:pt x="116947" y="486"/>
                  </a:lnTo>
                  <a:lnTo>
                    <a:pt x="122466" y="0"/>
                  </a:lnTo>
                  <a:lnTo>
                    <a:pt x="131907" y="8092"/>
                  </a:lnTo>
                  <a:lnTo>
                    <a:pt x="142875" y="940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16" name="SMARTInkShape-2381"/>
            <p:cNvSpPr/>
            <p:nvPr>
              <p:custDataLst>
                <p:tags r:id="rId184"/>
              </p:custDataLst>
            </p:nvPr>
          </p:nvSpPr>
          <p:spPr>
            <a:xfrm>
              <a:off x="8029970" y="2476500"/>
              <a:ext cx="66281" cy="27252"/>
            </a:xfrm>
            <a:custGeom>
              <a:avLst/>
              <a:gdLst/>
              <a:ahLst/>
              <a:cxnLst/>
              <a:rect l="0" t="0" r="0" b="0"/>
              <a:pathLst>
                <a:path w="66281" h="27252">
                  <a:moveTo>
                    <a:pt x="18655" y="19050"/>
                  </a:moveTo>
                  <a:lnTo>
                    <a:pt x="18655" y="19050"/>
                  </a:lnTo>
                  <a:lnTo>
                    <a:pt x="9245" y="19050"/>
                  </a:lnTo>
                  <a:lnTo>
                    <a:pt x="940" y="27251"/>
                  </a:lnTo>
                  <a:lnTo>
                    <a:pt x="494" y="26634"/>
                  </a:lnTo>
                  <a:lnTo>
                    <a:pt x="0" y="23126"/>
                  </a:lnTo>
                  <a:lnTo>
                    <a:pt x="927" y="21768"/>
                  </a:lnTo>
                  <a:lnTo>
                    <a:pt x="2603" y="20862"/>
                  </a:lnTo>
                  <a:lnTo>
                    <a:pt x="9328" y="19289"/>
                  </a:lnTo>
                  <a:lnTo>
                    <a:pt x="17218" y="19082"/>
                  </a:lnTo>
                  <a:lnTo>
                    <a:pt x="26730" y="10852"/>
                  </a:lnTo>
                  <a:lnTo>
                    <a:pt x="36254" y="9641"/>
                  </a:lnTo>
                  <a:lnTo>
                    <a:pt x="55001" y="9528"/>
                  </a:lnTo>
                  <a:lnTo>
                    <a:pt x="6628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17" name="SMARTInkShape-2382"/>
            <p:cNvSpPr/>
            <p:nvPr>
              <p:custDataLst>
                <p:tags r:id="rId185"/>
              </p:custDataLst>
            </p:nvPr>
          </p:nvSpPr>
          <p:spPr>
            <a:xfrm>
              <a:off x="8001000" y="2419350"/>
              <a:ext cx="75806" cy="19051"/>
            </a:xfrm>
            <a:custGeom>
              <a:avLst/>
              <a:gdLst/>
              <a:ahLst/>
              <a:cxnLst/>
              <a:rect l="0" t="0" r="0" b="0"/>
              <a:pathLst>
                <a:path w="75806" h="19051">
                  <a:moveTo>
                    <a:pt x="0" y="9525"/>
                  </a:moveTo>
                  <a:lnTo>
                    <a:pt x="0" y="9525"/>
                  </a:lnTo>
                  <a:lnTo>
                    <a:pt x="23704" y="9525"/>
                  </a:lnTo>
                  <a:lnTo>
                    <a:pt x="25328" y="8467"/>
                  </a:lnTo>
                  <a:lnTo>
                    <a:pt x="26410" y="6703"/>
                  </a:lnTo>
                  <a:lnTo>
                    <a:pt x="27132" y="4469"/>
                  </a:lnTo>
                  <a:lnTo>
                    <a:pt x="28670" y="2979"/>
                  </a:lnTo>
                  <a:lnTo>
                    <a:pt x="36650" y="392"/>
                  </a:lnTo>
                  <a:lnTo>
                    <a:pt x="61803" y="0"/>
                  </a:lnTo>
                  <a:lnTo>
                    <a:pt x="63426" y="1058"/>
                  </a:lnTo>
                  <a:lnTo>
                    <a:pt x="64510" y="2822"/>
                  </a:lnTo>
                  <a:lnTo>
                    <a:pt x="66549" y="9133"/>
                  </a:lnTo>
                  <a:lnTo>
                    <a:pt x="71694" y="9409"/>
                  </a:lnTo>
                  <a:lnTo>
                    <a:pt x="73196" y="10506"/>
                  </a:lnTo>
                  <a:lnTo>
                    <a:pt x="75805" y="17716"/>
                  </a:lnTo>
                  <a:lnTo>
                    <a:pt x="74878" y="18161"/>
                  </a:lnTo>
                  <a:lnTo>
                    <a:pt x="66675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18" name="SMARTInkShape-2383"/>
            <p:cNvSpPr/>
            <p:nvPr>
              <p:custDataLst>
                <p:tags r:id="rId186"/>
              </p:custDataLst>
            </p:nvPr>
          </p:nvSpPr>
          <p:spPr>
            <a:xfrm>
              <a:off x="7791845" y="2371726"/>
              <a:ext cx="132918" cy="180971"/>
            </a:xfrm>
            <a:custGeom>
              <a:avLst/>
              <a:gdLst/>
              <a:ahLst/>
              <a:cxnLst/>
              <a:rect l="0" t="0" r="0" b="0"/>
              <a:pathLst>
                <a:path w="132918" h="180971">
                  <a:moveTo>
                    <a:pt x="18655" y="57149"/>
                  </a:moveTo>
                  <a:lnTo>
                    <a:pt x="18655" y="57149"/>
                  </a:lnTo>
                  <a:lnTo>
                    <a:pt x="0" y="57149"/>
                  </a:lnTo>
                  <a:lnTo>
                    <a:pt x="7841" y="57149"/>
                  </a:lnTo>
                  <a:lnTo>
                    <a:pt x="8270" y="58207"/>
                  </a:lnTo>
                  <a:lnTo>
                    <a:pt x="9130" y="104791"/>
                  </a:lnTo>
                  <a:lnTo>
                    <a:pt x="9130" y="107960"/>
                  </a:lnTo>
                  <a:lnTo>
                    <a:pt x="11952" y="114304"/>
                  </a:lnTo>
                  <a:lnTo>
                    <a:pt x="14186" y="117478"/>
                  </a:lnTo>
                  <a:lnTo>
                    <a:pt x="17331" y="132057"/>
                  </a:lnTo>
                  <a:lnTo>
                    <a:pt x="18540" y="155182"/>
                  </a:lnTo>
                  <a:lnTo>
                    <a:pt x="21426" y="161750"/>
                  </a:lnTo>
                  <a:lnTo>
                    <a:pt x="36264" y="179482"/>
                  </a:lnTo>
                  <a:lnTo>
                    <a:pt x="45780" y="180843"/>
                  </a:lnTo>
                  <a:lnTo>
                    <a:pt x="64526" y="180970"/>
                  </a:lnTo>
                  <a:lnTo>
                    <a:pt x="70816" y="175916"/>
                  </a:lnTo>
                  <a:lnTo>
                    <a:pt x="73588" y="170612"/>
                  </a:lnTo>
                  <a:lnTo>
                    <a:pt x="74327" y="167716"/>
                  </a:lnTo>
                  <a:lnTo>
                    <a:pt x="80423" y="158584"/>
                  </a:lnTo>
                  <a:lnTo>
                    <a:pt x="109697" y="126996"/>
                  </a:lnTo>
                  <a:lnTo>
                    <a:pt x="121198" y="97235"/>
                  </a:lnTo>
                  <a:lnTo>
                    <a:pt x="132667" y="51083"/>
                  </a:lnTo>
                  <a:lnTo>
                    <a:pt x="132917" y="34961"/>
                  </a:lnTo>
                  <a:lnTo>
                    <a:pt x="130116" y="28590"/>
                  </a:lnTo>
                  <a:lnTo>
                    <a:pt x="117144" y="11817"/>
                  </a:lnTo>
                  <a:lnTo>
                    <a:pt x="115344" y="5957"/>
                  </a:lnTo>
                  <a:lnTo>
                    <a:pt x="113806" y="3971"/>
                  </a:lnTo>
                  <a:lnTo>
                    <a:pt x="109275" y="1764"/>
                  </a:lnTo>
                  <a:lnTo>
                    <a:pt x="61780" y="0"/>
                  </a:lnTo>
                  <a:lnTo>
                    <a:pt x="56166" y="2822"/>
                  </a:lnTo>
                  <a:lnTo>
                    <a:pt x="50143" y="6545"/>
                  </a:lnTo>
                  <a:lnTo>
                    <a:pt x="43938" y="8200"/>
                  </a:lnTo>
                  <a:lnTo>
                    <a:pt x="41861" y="9700"/>
                  </a:lnTo>
                  <a:lnTo>
                    <a:pt x="40476" y="11758"/>
                  </a:lnTo>
                  <a:lnTo>
                    <a:pt x="37878" y="16867"/>
                  </a:lnTo>
                  <a:lnTo>
                    <a:pt x="31524" y="25693"/>
                  </a:lnTo>
                  <a:lnTo>
                    <a:pt x="29666" y="31880"/>
                  </a:lnTo>
                  <a:lnTo>
                    <a:pt x="28112" y="33953"/>
                  </a:lnTo>
                  <a:lnTo>
                    <a:pt x="26018" y="35335"/>
                  </a:lnTo>
                  <a:lnTo>
                    <a:pt x="23563" y="36256"/>
                  </a:lnTo>
                  <a:lnTo>
                    <a:pt x="21928" y="37929"/>
                  </a:lnTo>
                  <a:lnTo>
                    <a:pt x="20110" y="42610"/>
                  </a:lnTo>
                  <a:lnTo>
                    <a:pt x="18655" y="6667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19" name="SMARTInkShape-2384"/>
            <p:cNvSpPr/>
            <p:nvPr>
              <p:custDataLst>
                <p:tags r:id="rId187"/>
              </p:custDataLst>
            </p:nvPr>
          </p:nvSpPr>
          <p:spPr>
            <a:xfrm>
              <a:off x="7486650" y="2400301"/>
              <a:ext cx="114297" cy="180975"/>
            </a:xfrm>
            <a:custGeom>
              <a:avLst/>
              <a:gdLst/>
              <a:ahLst/>
              <a:cxnLst/>
              <a:rect l="0" t="0" r="0" b="0"/>
              <a:pathLst>
                <a:path w="114297" h="180975">
                  <a:moveTo>
                    <a:pt x="0" y="9524"/>
                  </a:moveTo>
                  <a:lnTo>
                    <a:pt x="0" y="9524"/>
                  </a:lnTo>
                  <a:lnTo>
                    <a:pt x="0" y="9"/>
                  </a:lnTo>
                  <a:lnTo>
                    <a:pt x="8201" y="0"/>
                  </a:lnTo>
                  <a:lnTo>
                    <a:pt x="16868" y="6545"/>
                  </a:lnTo>
                  <a:lnTo>
                    <a:pt x="26824" y="9132"/>
                  </a:lnTo>
                  <a:lnTo>
                    <a:pt x="50920" y="9514"/>
                  </a:lnTo>
                  <a:lnTo>
                    <a:pt x="57203" y="12342"/>
                  </a:lnTo>
                  <a:lnTo>
                    <a:pt x="63524" y="16068"/>
                  </a:lnTo>
                  <a:lnTo>
                    <a:pt x="76205" y="18460"/>
                  </a:lnTo>
                  <a:lnTo>
                    <a:pt x="79378" y="18657"/>
                  </a:lnTo>
                  <a:lnTo>
                    <a:pt x="81493" y="19845"/>
                  </a:lnTo>
                  <a:lnTo>
                    <a:pt x="82904" y="21697"/>
                  </a:lnTo>
                  <a:lnTo>
                    <a:pt x="83845" y="23989"/>
                  </a:lnTo>
                  <a:lnTo>
                    <a:pt x="85530" y="25518"/>
                  </a:lnTo>
                  <a:lnTo>
                    <a:pt x="95838" y="30792"/>
                  </a:lnTo>
                  <a:lnTo>
                    <a:pt x="101860" y="34852"/>
                  </a:lnTo>
                  <a:lnTo>
                    <a:pt x="108065" y="36656"/>
                  </a:lnTo>
                  <a:lnTo>
                    <a:pt x="110144" y="38195"/>
                  </a:lnTo>
                  <a:lnTo>
                    <a:pt x="111529" y="40280"/>
                  </a:lnTo>
                  <a:lnTo>
                    <a:pt x="113753" y="46173"/>
                  </a:lnTo>
                  <a:lnTo>
                    <a:pt x="114296" y="71211"/>
                  </a:lnTo>
                  <a:lnTo>
                    <a:pt x="111476" y="76804"/>
                  </a:lnTo>
                  <a:lnTo>
                    <a:pt x="107753" y="82818"/>
                  </a:lnTo>
                  <a:lnTo>
                    <a:pt x="104599" y="92154"/>
                  </a:lnTo>
                  <a:lnTo>
                    <a:pt x="98491" y="101623"/>
                  </a:lnTo>
                  <a:lnTo>
                    <a:pt x="95152" y="111131"/>
                  </a:lnTo>
                  <a:lnTo>
                    <a:pt x="78377" y="133938"/>
                  </a:lnTo>
                  <a:lnTo>
                    <a:pt x="75429" y="149302"/>
                  </a:lnTo>
                  <a:lnTo>
                    <a:pt x="68718" y="161939"/>
                  </a:lnTo>
                  <a:lnTo>
                    <a:pt x="68037" y="165109"/>
                  </a:lnTo>
                  <a:lnTo>
                    <a:pt x="68642" y="167222"/>
                  </a:lnTo>
                  <a:lnTo>
                    <a:pt x="70102" y="168631"/>
                  </a:lnTo>
                  <a:lnTo>
                    <a:pt x="72134" y="169571"/>
                  </a:lnTo>
                  <a:lnTo>
                    <a:pt x="73489" y="171255"/>
                  </a:lnTo>
                  <a:lnTo>
                    <a:pt x="76200" y="18097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20" name="SMARTInkShape-2385"/>
            <p:cNvSpPr/>
            <p:nvPr>
              <p:custDataLst>
                <p:tags r:id="rId188"/>
              </p:custDataLst>
            </p:nvPr>
          </p:nvSpPr>
          <p:spPr>
            <a:xfrm>
              <a:off x="7381879" y="2505075"/>
              <a:ext cx="85722" cy="47623"/>
            </a:xfrm>
            <a:custGeom>
              <a:avLst/>
              <a:gdLst/>
              <a:ahLst/>
              <a:cxnLst/>
              <a:rect l="0" t="0" r="0" b="0"/>
              <a:pathLst>
                <a:path w="85722" h="47623">
                  <a:moveTo>
                    <a:pt x="28571" y="38100"/>
                  </a:moveTo>
                  <a:lnTo>
                    <a:pt x="28571" y="38100"/>
                  </a:lnTo>
                  <a:lnTo>
                    <a:pt x="23515" y="38100"/>
                  </a:lnTo>
                  <a:lnTo>
                    <a:pt x="18210" y="40922"/>
                  </a:lnTo>
                  <a:lnTo>
                    <a:pt x="11237" y="46301"/>
                  </a:lnTo>
                  <a:lnTo>
                    <a:pt x="34" y="47622"/>
                  </a:lnTo>
                  <a:lnTo>
                    <a:pt x="0" y="39424"/>
                  </a:lnTo>
                  <a:lnTo>
                    <a:pt x="1056" y="38983"/>
                  </a:lnTo>
                  <a:lnTo>
                    <a:pt x="8197" y="38216"/>
                  </a:lnTo>
                  <a:lnTo>
                    <a:pt x="16864" y="31577"/>
                  </a:lnTo>
                  <a:lnTo>
                    <a:pt x="25690" y="29464"/>
                  </a:lnTo>
                  <a:lnTo>
                    <a:pt x="31877" y="28970"/>
                  </a:lnTo>
                  <a:lnTo>
                    <a:pt x="33950" y="27780"/>
                  </a:lnTo>
                  <a:lnTo>
                    <a:pt x="35333" y="25929"/>
                  </a:lnTo>
                  <a:lnTo>
                    <a:pt x="36253" y="23636"/>
                  </a:lnTo>
                  <a:lnTo>
                    <a:pt x="37926" y="22107"/>
                  </a:lnTo>
                  <a:lnTo>
                    <a:pt x="42607" y="20409"/>
                  </a:lnTo>
                  <a:lnTo>
                    <a:pt x="51192" y="19452"/>
                  </a:lnTo>
                  <a:lnTo>
                    <a:pt x="53176" y="18260"/>
                  </a:lnTo>
                  <a:lnTo>
                    <a:pt x="54499" y="16407"/>
                  </a:lnTo>
                  <a:lnTo>
                    <a:pt x="55382" y="14113"/>
                  </a:lnTo>
                  <a:lnTo>
                    <a:pt x="57029" y="12583"/>
                  </a:lnTo>
                  <a:lnTo>
                    <a:pt x="61680" y="10884"/>
                  </a:lnTo>
                  <a:lnTo>
                    <a:pt x="73289" y="8735"/>
                  </a:lnTo>
                  <a:lnTo>
                    <a:pt x="85721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21" name="SMARTInkShape-2386"/>
            <p:cNvSpPr/>
            <p:nvPr>
              <p:custDataLst>
                <p:tags r:id="rId189"/>
              </p:custDataLst>
            </p:nvPr>
          </p:nvSpPr>
          <p:spPr>
            <a:xfrm>
              <a:off x="7345099" y="2457566"/>
              <a:ext cx="103452" cy="37985"/>
            </a:xfrm>
            <a:custGeom>
              <a:avLst/>
              <a:gdLst/>
              <a:ahLst/>
              <a:cxnLst/>
              <a:rect l="0" t="0" r="0" b="0"/>
              <a:pathLst>
                <a:path w="103452" h="37985">
                  <a:moveTo>
                    <a:pt x="8201" y="28459"/>
                  </a:moveTo>
                  <a:lnTo>
                    <a:pt x="8201" y="28459"/>
                  </a:lnTo>
                  <a:lnTo>
                    <a:pt x="8201" y="19326"/>
                  </a:lnTo>
                  <a:lnTo>
                    <a:pt x="3145" y="19050"/>
                  </a:lnTo>
                  <a:lnTo>
                    <a:pt x="1654" y="17953"/>
                  </a:lnTo>
                  <a:lnTo>
                    <a:pt x="0" y="13912"/>
                  </a:lnTo>
                  <a:lnTo>
                    <a:pt x="616" y="12411"/>
                  </a:lnTo>
                  <a:lnTo>
                    <a:pt x="2087" y="11410"/>
                  </a:lnTo>
                  <a:lnTo>
                    <a:pt x="8095" y="9444"/>
                  </a:lnTo>
                  <a:lnTo>
                    <a:pt x="16393" y="9412"/>
                  </a:lnTo>
                  <a:lnTo>
                    <a:pt x="16837" y="8353"/>
                  </a:lnTo>
                  <a:lnTo>
                    <a:pt x="17331" y="4353"/>
                  </a:lnTo>
                  <a:lnTo>
                    <a:pt x="18521" y="2864"/>
                  </a:lnTo>
                  <a:lnTo>
                    <a:pt x="22666" y="1209"/>
                  </a:lnTo>
                  <a:lnTo>
                    <a:pt x="35050" y="0"/>
                  </a:lnTo>
                  <a:lnTo>
                    <a:pt x="44039" y="6453"/>
                  </a:lnTo>
                  <a:lnTo>
                    <a:pt x="54065" y="9020"/>
                  </a:lnTo>
                  <a:lnTo>
                    <a:pt x="68928" y="9375"/>
                  </a:lnTo>
                  <a:lnTo>
                    <a:pt x="75055" y="12216"/>
                  </a:lnTo>
                  <a:lnTo>
                    <a:pt x="103451" y="3798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22" name="SMARTInkShape-2387"/>
            <p:cNvSpPr/>
            <p:nvPr>
              <p:custDataLst>
                <p:tags r:id="rId190"/>
              </p:custDataLst>
            </p:nvPr>
          </p:nvSpPr>
          <p:spPr>
            <a:xfrm>
              <a:off x="7429500" y="2847975"/>
              <a:ext cx="85726" cy="37985"/>
            </a:xfrm>
            <a:custGeom>
              <a:avLst/>
              <a:gdLst/>
              <a:ahLst/>
              <a:cxnLst/>
              <a:rect l="0" t="0" r="0" b="0"/>
              <a:pathLst>
                <a:path w="85726" h="37985">
                  <a:moveTo>
                    <a:pt x="0" y="28575"/>
                  </a:moveTo>
                  <a:lnTo>
                    <a:pt x="0" y="28575"/>
                  </a:lnTo>
                  <a:lnTo>
                    <a:pt x="0" y="37984"/>
                  </a:lnTo>
                  <a:lnTo>
                    <a:pt x="0" y="33009"/>
                  </a:lnTo>
                  <a:lnTo>
                    <a:pt x="1058" y="31531"/>
                  </a:lnTo>
                  <a:lnTo>
                    <a:pt x="11760" y="25926"/>
                  </a:lnTo>
                  <a:lnTo>
                    <a:pt x="14190" y="23634"/>
                  </a:lnTo>
                  <a:lnTo>
                    <a:pt x="19713" y="21087"/>
                  </a:lnTo>
                  <a:lnTo>
                    <a:pt x="22667" y="20408"/>
                  </a:lnTo>
                  <a:lnTo>
                    <a:pt x="38158" y="11690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23" name="SMARTInkShape-2388"/>
            <p:cNvSpPr/>
            <p:nvPr>
              <p:custDataLst>
                <p:tags r:id="rId191"/>
              </p:custDataLst>
            </p:nvPr>
          </p:nvSpPr>
          <p:spPr>
            <a:xfrm>
              <a:off x="7648589" y="2743238"/>
              <a:ext cx="180962" cy="180497"/>
            </a:xfrm>
            <a:custGeom>
              <a:avLst/>
              <a:gdLst/>
              <a:ahLst/>
              <a:cxnLst/>
              <a:rect l="0" t="0" r="0" b="0"/>
              <a:pathLst>
                <a:path w="180962" h="180497">
                  <a:moveTo>
                    <a:pt x="104761" y="66637"/>
                  </a:moveTo>
                  <a:lnTo>
                    <a:pt x="104761" y="66637"/>
                  </a:lnTo>
                  <a:lnTo>
                    <a:pt x="109817" y="66637"/>
                  </a:lnTo>
                  <a:lnTo>
                    <a:pt x="111308" y="65579"/>
                  </a:lnTo>
                  <a:lnTo>
                    <a:pt x="112301" y="63815"/>
                  </a:lnTo>
                  <a:lnTo>
                    <a:pt x="114171" y="57504"/>
                  </a:lnTo>
                  <a:lnTo>
                    <a:pt x="122476" y="48945"/>
                  </a:lnTo>
                  <a:lnTo>
                    <a:pt x="123694" y="39505"/>
                  </a:lnTo>
                  <a:lnTo>
                    <a:pt x="123811" y="14385"/>
                  </a:lnTo>
                  <a:lnTo>
                    <a:pt x="122753" y="12752"/>
                  </a:lnTo>
                  <a:lnTo>
                    <a:pt x="120989" y="11664"/>
                  </a:lnTo>
                  <a:lnTo>
                    <a:pt x="118755" y="10938"/>
                  </a:lnTo>
                  <a:lnTo>
                    <a:pt x="117264" y="9396"/>
                  </a:lnTo>
                  <a:lnTo>
                    <a:pt x="115610" y="4860"/>
                  </a:lnTo>
                  <a:lnTo>
                    <a:pt x="114110" y="3227"/>
                  </a:lnTo>
                  <a:lnTo>
                    <a:pt x="109621" y="1413"/>
                  </a:lnTo>
                  <a:lnTo>
                    <a:pt x="82497" y="0"/>
                  </a:lnTo>
                  <a:lnTo>
                    <a:pt x="76168" y="2801"/>
                  </a:lnTo>
                  <a:lnTo>
                    <a:pt x="59251" y="15153"/>
                  </a:lnTo>
                  <a:lnTo>
                    <a:pt x="40071" y="21072"/>
                  </a:lnTo>
                  <a:lnTo>
                    <a:pt x="25778" y="32119"/>
                  </a:lnTo>
                  <a:lnTo>
                    <a:pt x="22032" y="41065"/>
                  </a:lnTo>
                  <a:lnTo>
                    <a:pt x="19310" y="51038"/>
                  </a:lnTo>
                  <a:lnTo>
                    <a:pt x="2638" y="83531"/>
                  </a:lnTo>
                  <a:lnTo>
                    <a:pt x="0" y="126951"/>
                  </a:lnTo>
                  <a:lnTo>
                    <a:pt x="2815" y="133307"/>
                  </a:lnTo>
                  <a:lnTo>
                    <a:pt x="14176" y="147335"/>
                  </a:lnTo>
                  <a:lnTo>
                    <a:pt x="19699" y="150128"/>
                  </a:lnTo>
                  <a:lnTo>
                    <a:pt x="33099" y="152231"/>
                  </a:lnTo>
                  <a:lnTo>
                    <a:pt x="41665" y="152323"/>
                  </a:lnTo>
                  <a:lnTo>
                    <a:pt x="75835" y="138172"/>
                  </a:lnTo>
                  <a:lnTo>
                    <a:pt x="107845" y="111048"/>
                  </a:lnTo>
                  <a:lnTo>
                    <a:pt x="111423" y="104720"/>
                  </a:lnTo>
                  <a:lnTo>
                    <a:pt x="114072" y="98379"/>
                  </a:lnTo>
                  <a:lnTo>
                    <a:pt x="118777" y="92034"/>
                  </a:lnTo>
                  <a:lnTo>
                    <a:pt x="124396" y="88508"/>
                  </a:lnTo>
                  <a:lnTo>
                    <a:pt x="127376" y="87568"/>
                  </a:lnTo>
                  <a:lnTo>
                    <a:pt x="129363" y="85882"/>
                  </a:lnTo>
                  <a:lnTo>
                    <a:pt x="131569" y="81187"/>
                  </a:lnTo>
                  <a:lnTo>
                    <a:pt x="134045" y="69551"/>
                  </a:lnTo>
                  <a:lnTo>
                    <a:pt x="142456" y="57659"/>
                  </a:lnTo>
                  <a:lnTo>
                    <a:pt x="134624" y="57160"/>
                  </a:lnTo>
                  <a:lnTo>
                    <a:pt x="134196" y="58203"/>
                  </a:lnTo>
                  <a:lnTo>
                    <a:pt x="133718" y="62183"/>
                  </a:lnTo>
                  <a:lnTo>
                    <a:pt x="132532" y="63667"/>
                  </a:lnTo>
                  <a:lnTo>
                    <a:pt x="128392" y="65317"/>
                  </a:lnTo>
                  <a:lnTo>
                    <a:pt x="126865" y="66816"/>
                  </a:lnTo>
                  <a:lnTo>
                    <a:pt x="125168" y="71302"/>
                  </a:lnTo>
                  <a:lnTo>
                    <a:pt x="123021" y="82806"/>
                  </a:lnTo>
                  <a:lnTo>
                    <a:pt x="117345" y="93182"/>
                  </a:lnTo>
                  <a:lnTo>
                    <a:pt x="114310" y="139585"/>
                  </a:lnTo>
                  <a:lnTo>
                    <a:pt x="114296" y="145978"/>
                  </a:lnTo>
                  <a:lnTo>
                    <a:pt x="117113" y="152347"/>
                  </a:lnTo>
                  <a:lnTo>
                    <a:pt x="120834" y="158705"/>
                  </a:lnTo>
                  <a:lnTo>
                    <a:pt x="122488" y="165059"/>
                  </a:lnTo>
                  <a:lnTo>
                    <a:pt x="123987" y="167177"/>
                  </a:lnTo>
                  <a:lnTo>
                    <a:pt x="126046" y="168589"/>
                  </a:lnTo>
                  <a:lnTo>
                    <a:pt x="128476" y="169529"/>
                  </a:lnTo>
                  <a:lnTo>
                    <a:pt x="130095" y="171216"/>
                  </a:lnTo>
                  <a:lnTo>
                    <a:pt x="131896" y="175910"/>
                  </a:lnTo>
                  <a:lnTo>
                    <a:pt x="133434" y="177586"/>
                  </a:lnTo>
                  <a:lnTo>
                    <a:pt x="137965" y="179448"/>
                  </a:lnTo>
                  <a:lnTo>
                    <a:pt x="146467" y="180496"/>
                  </a:lnTo>
                  <a:lnTo>
                    <a:pt x="148441" y="179584"/>
                  </a:lnTo>
                  <a:lnTo>
                    <a:pt x="149756" y="177919"/>
                  </a:lnTo>
                  <a:lnTo>
                    <a:pt x="150633" y="175750"/>
                  </a:lnTo>
                  <a:lnTo>
                    <a:pt x="152275" y="174304"/>
                  </a:lnTo>
                  <a:lnTo>
                    <a:pt x="162516" y="169161"/>
                  </a:lnTo>
                  <a:lnTo>
                    <a:pt x="180961" y="15236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24" name="SMARTInkShape-2389"/>
            <p:cNvSpPr/>
            <p:nvPr>
              <p:custDataLst>
                <p:tags r:id="rId192"/>
              </p:custDataLst>
            </p:nvPr>
          </p:nvSpPr>
          <p:spPr>
            <a:xfrm>
              <a:off x="7248525" y="2857503"/>
              <a:ext cx="66641" cy="94852"/>
            </a:xfrm>
            <a:custGeom>
              <a:avLst/>
              <a:gdLst/>
              <a:ahLst/>
              <a:cxnLst/>
              <a:rect l="0" t="0" r="0" b="0"/>
              <a:pathLst>
                <a:path w="66641" h="94852">
                  <a:moveTo>
                    <a:pt x="0" y="38097"/>
                  </a:moveTo>
                  <a:lnTo>
                    <a:pt x="0" y="38097"/>
                  </a:lnTo>
                  <a:lnTo>
                    <a:pt x="0" y="47587"/>
                  </a:lnTo>
                  <a:lnTo>
                    <a:pt x="9410" y="47622"/>
                  </a:lnTo>
                  <a:lnTo>
                    <a:pt x="9525" y="38132"/>
                  </a:lnTo>
                  <a:lnTo>
                    <a:pt x="9525" y="74746"/>
                  </a:lnTo>
                  <a:lnTo>
                    <a:pt x="18935" y="85594"/>
                  </a:lnTo>
                  <a:lnTo>
                    <a:pt x="19016" y="90741"/>
                  </a:lnTo>
                  <a:lnTo>
                    <a:pt x="20086" y="92243"/>
                  </a:lnTo>
                  <a:lnTo>
                    <a:pt x="21857" y="93244"/>
                  </a:lnTo>
                  <a:lnTo>
                    <a:pt x="27248" y="94851"/>
                  </a:lnTo>
                  <a:lnTo>
                    <a:pt x="27691" y="93925"/>
                  </a:lnTo>
                  <a:lnTo>
                    <a:pt x="28181" y="90073"/>
                  </a:lnTo>
                  <a:lnTo>
                    <a:pt x="29370" y="88623"/>
                  </a:lnTo>
                  <a:lnTo>
                    <a:pt x="36741" y="86104"/>
                  </a:lnTo>
                  <a:lnTo>
                    <a:pt x="37496" y="83069"/>
                  </a:lnTo>
                  <a:lnTo>
                    <a:pt x="37698" y="80779"/>
                  </a:lnTo>
                  <a:lnTo>
                    <a:pt x="40744" y="75411"/>
                  </a:lnTo>
                  <a:lnTo>
                    <a:pt x="53903" y="59409"/>
                  </a:lnTo>
                  <a:lnTo>
                    <a:pt x="56187" y="50526"/>
                  </a:lnTo>
                  <a:lnTo>
                    <a:pt x="56722" y="44327"/>
                  </a:lnTo>
                  <a:lnTo>
                    <a:pt x="59782" y="38044"/>
                  </a:lnTo>
                  <a:lnTo>
                    <a:pt x="65313" y="30443"/>
                  </a:lnTo>
                  <a:lnTo>
                    <a:pt x="66407" y="21337"/>
                  </a:lnTo>
                  <a:lnTo>
                    <a:pt x="66640" y="11287"/>
                  </a:lnTo>
                  <a:lnTo>
                    <a:pt x="57541" y="435"/>
                  </a:lnTo>
                  <a:lnTo>
                    <a:pt x="39543" y="0"/>
                  </a:lnTo>
                  <a:lnTo>
                    <a:pt x="21257" y="15806"/>
                  </a:lnTo>
                  <a:lnTo>
                    <a:pt x="15445" y="17607"/>
                  </a:lnTo>
                  <a:lnTo>
                    <a:pt x="13472" y="19145"/>
                  </a:lnTo>
                  <a:lnTo>
                    <a:pt x="9555" y="28487"/>
                  </a:lnTo>
                  <a:lnTo>
                    <a:pt x="9525" y="285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25" name="SMARTInkShape-2390"/>
            <p:cNvSpPr/>
            <p:nvPr>
              <p:custDataLst>
                <p:tags r:id="rId193"/>
              </p:custDataLst>
            </p:nvPr>
          </p:nvSpPr>
          <p:spPr>
            <a:xfrm>
              <a:off x="8802436" y="2314575"/>
              <a:ext cx="179640" cy="15014"/>
            </a:xfrm>
            <a:custGeom>
              <a:avLst/>
              <a:gdLst/>
              <a:ahLst/>
              <a:cxnLst/>
              <a:rect l="0" t="0" r="0" b="0"/>
              <a:pathLst>
                <a:path w="179640" h="15014">
                  <a:moveTo>
                    <a:pt x="17714" y="9525"/>
                  </a:moveTo>
                  <a:lnTo>
                    <a:pt x="17714" y="9525"/>
                  </a:lnTo>
                  <a:lnTo>
                    <a:pt x="0" y="9525"/>
                  </a:lnTo>
                  <a:lnTo>
                    <a:pt x="7832" y="9525"/>
                  </a:lnTo>
                  <a:lnTo>
                    <a:pt x="13140" y="14581"/>
                  </a:lnTo>
                  <a:lnTo>
                    <a:pt x="15723" y="15013"/>
                  </a:lnTo>
                  <a:lnTo>
                    <a:pt x="18502" y="14242"/>
                  </a:lnTo>
                  <a:lnTo>
                    <a:pt x="21415" y="12670"/>
                  </a:lnTo>
                  <a:lnTo>
                    <a:pt x="48186" y="9801"/>
                  </a:lnTo>
                  <a:lnTo>
                    <a:pt x="95755" y="9527"/>
                  </a:lnTo>
                  <a:lnTo>
                    <a:pt x="116071" y="8467"/>
                  </a:lnTo>
                  <a:lnTo>
                    <a:pt x="134761" y="1324"/>
                  </a:lnTo>
                  <a:lnTo>
                    <a:pt x="179639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927" name="SMARTInkShape-2391"/>
          <p:cNvSpPr/>
          <p:nvPr>
            <p:custDataLst>
              <p:tags r:id="rId14"/>
            </p:custDataLst>
          </p:nvPr>
        </p:nvSpPr>
        <p:spPr>
          <a:xfrm>
            <a:off x="7210542" y="2905125"/>
            <a:ext cx="18934" cy="5489"/>
          </a:xfrm>
          <a:custGeom>
            <a:avLst/>
            <a:gdLst/>
            <a:ahLst/>
            <a:cxnLst/>
            <a:rect l="0" t="0" r="0" b="0"/>
            <a:pathLst>
              <a:path w="18934" h="5489">
                <a:moveTo>
                  <a:pt x="18933" y="0"/>
                </a:moveTo>
                <a:lnTo>
                  <a:pt x="18933" y="0"/>
                </a:lnTo>
                <a:lnTo>
                  <a:pt x="13877" y="5056"/>
                </a:lnTo>
                <a:lnTo>
                  <a:pt x="12386" y="5488"/>
                </a:lnTo>
                <a:lnTo>
                  <a:pt x="11393" y="4717"/>
                </a:lnTo>
                <a:lnTo>
                  <a:pt x="9523" y="276"/>
                </a:lnTo>
                <a:lnTo>
                  <a:pt x="0" y="2"/>
                </a:lnTo>
                <a:lnTo>
                  <a:pt x="9408" y="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928" name="SMARTInkShape-2392"/>
          <p:cNvSpPr/>
          <p:nvPr>
            <p:custDataLst>
              <p:tags r:id="rId15"/>
            </p:custDataLst>
          </p:nvPr>
        </p:nvSpPr>
        <p:spPr>
          <a:xfrm>
            <a:off x="2343185" y="2905125"/>
            <a:ext cx="1266791" cy="542926"/>
          </a:xfrm>
          <a:custGeom>
            <a:avLst/>
            <a:gdLst/>
            <a:ahLst/>
            <a:cxnLst/>
            <a:rect l="0" t="0" r="0" b="0"/>
            <a:pathLst>
              <a:path w="1266791" h="542926">
                <a:moveTo>
                  <a:pt x="28540" y="466725"/>
                </a:moveTo>
                <a:lnTo>
                  <a:pt x="28540" y="466725"/>
                </a:lnTo>
                <a:lnTo>
                  <a:pt x="23484" y="466725"/>
                </a:lnTo>
                <a:lnTo>
                  <a:pt x="21994" y="465667"/>
                </a:lnTo>
                <a:lnTo>
                  <a:pt x="21001" y="463903"/>
                </a:lnTo>
                <a:lnTo>
                  <a:pt x="19131" y="457593"/>
                </a:lnTo>
                <a:lnTo>
                  <a:pt x="357" y="457200"/>
                </a:lnTo>
                <a:lnTo>
                  <a:pt x="0" y="465401"/>
                </a:lnTo>
                <a:lnTo>
                  <a:pt x="8169" y="474810"/>
                </a:lnTo>
                <a:lnTo>
                  <a:pt x="9099" y="480880"/>
                </a:lnTo>
                <a:lnTo>
                  <a:pt x="9374" y="489381"/>
                </a:lnTo>
                <a:lnTo>
                  <a:pt x="10471" y="491354"/>
                </a:lnTo>
                <a:lnTo>
                  <a:pt x="12261" y="492670"/>
                </a:lnTo>
                <a:lnTo>
                  <a:pt x="14512" y="493546"/>
                </a:lnTo>
                <a:lnTo>
                  <a:pt x="16013" y="495189"/>
                </a:lnTo>
                <a:lnTo>
                  <a:pt x="21244" y="505430"/>
                </a:lnTo>
                <a:lnTo>
                  <a:pt x="33170" y="518884"/>
                </a:lnTo>
                <a:lnTo>
                  <a:pt x="38711" y="521657"/>
                </a:lnTo>
                <a:lnTo>
                  <a:pt x="41671" y="522396"/>
                </a:lnTo>
                <a:lnTo>
                  <a:pt x="57172" y="531219"/>
                </a:lnTo>
                <a:lnTo>
                  <a:pt x="82517" y="534374"/>
                </a:lnTo>
                <a:lnTo>
                  <a:pt x="95216" y="540922"/>
                </a:lnTo>
                <a:lnTo>
                  <a:pt x="142840" y="542920"/>
                </a:lnTo>
                <a:lnTo>
                  <a:pt x="173266" y="542925"/>
                </a:lnTo>
                <a:lnTo>
                  <a:pt x="180351" y="540103"/>
                </a:lnTo>
                <a:lnTo>
                  <a:pt x="187028" y="536379"/>
                </a:lnTo>
                <a:lnTo>
                  <a:pt x="197796" y="534283"/>
                </a:lnTo>
                <a:lnTo>
                  <a:pt x="212863" y="532603"/>
                </a:lnTo>
                <a:lnTo>
                  <a:pt x="231344" y="525233"/>
                </a:lnTo>
                <a:lnTo>
                  <a:pt x="257924" y="521231"/>
                </a:lnTo>
                <a:lnTo>
                  <a:pt x="284948" y="512132"/>
                </a:lnTo>
                <a:lnTo>
                  <a:pt x="288378" y="509696"/>
                </a:lnTo>
                <a:lnTo>
                  <a:pt x="326029" y="497476"/>
                </a:lnTo>
                <a:lnTo>
                  <a:pt x="336441" y="495209"/>
                </a:lnTo>
                <a:lnTo>
                  <a:pt x="349311" y="489040"/>
                </a:lnTo>
                <a:lnTo>
                  <a:pt x="365001" y="485684"/>
                </a:lnTo>
                <a:lnTo>
                  <a:pt x="397838" y="469356"/>
                </a:lnTo>
                <a:lnTo>
                  <a:pt x="441577" y="457127"/>
                </a:lnTo>
                <a:lnTo>
                  <a:pt x="483900" y="443049"/>
                </a:lnTo>
                <a:lnTo>
                  <a:pt x="525878" y="426582"/>
                </a:lnTo>
                <a:lnTo>
                  <a:pt x="537446" y="422426"/>
                </a:lnTo>
                <a:lnTo>
                  <a:pt x="554800" y="419027"/>
                </a:lnTo>
                <a:lnTo>
                  <a:pt x="591119" y="402682"/>
                </a:lnTo>
                <a:lnTo>
                  <a:pt x="609744" y="398008"/>
                </a:lnTo>
                <a:lnTo>
                  <a:pt x="628668" y="392742"/>
                </a:lnTo>
                <a:lnTo>
                  <a:pt x="640280" y="390452"/>
                </a:lnTo>
                <a:lnTo>
                  <a:pt x="671833" y="375423"/>
                </a:lnTo>
                <a:lnTo>
                  <a:pt x="700182" y="369433"/>
                </a:lnTo>
                <a:lnTo>
                  <a:pt x="710164" y="365276"/>
                </a:lnTo>
                <a:lnTo>
                  <a:pt x="746281" y="354638"/>
                </a:lnTo>
                <a:lnTo>
                  <a:pt x="771528" y="345532"/>
                </a:lnTo>
                <a:lnTo>
                  <a:pt x="790551" y="340858"/>
                </a:lnTo>
                <a:lnTo>
                  <a:pt x="834991" y="320555"/>
                </a:lnTo>
                <a:lnTo>
                  <a:pt x="878146" y="304759"/>
                </a:lnTo>
                <a:lnTo>
                  <a:pt x="924707" y="281680"/>
                </a:lnTo>
                <a:lnTo>
                  <a:pt x="971377" y="254486"/>
                </a:lnTo>
                <a:lnTo>
                  <a:pt x="1012425" y="226378"/>
                </a:lnTo>
                <a:lnTo>
                  <a:pt x="1051934" y="197844"/>
                </a:lnTo>
                <a:lnTo>
                  <a:pt x="1094875" y="161734"/>
                </a:lnTo>
                <a:lnTo>
                  <a:pt x="1139763" y="125665"/>
                </a:lnTo>
                <a:lnTo>
                  <a:pt x="1168715" y="95074"/>
                </a:lnTo>
                <a:lnTo>
                  <a:pt x="1188739" y="69815"/>
                </a:lnTo>
                <a:lnTo>
                  <a:pt x="1230727" y="30807"/>
                </a:lnTo>
                <a:lnTo>
                  <a:pt x="126679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950" name="SMARTInkShape-Group535"/>
          <p:cNvGrpSpPr/>
          <p:nvPr/>
        </p:nvGrpSpPr>
        <p:grpSpPr>
          <a:xfrm>
            <a:off x="3848220" y="2848367"/>
            <a:ext cx="2304931" cy="685409"/>
            <a:chOff x="3848220" y="2848367"/>
            <a:chExt cx="2304931" cy="685409"/>
          </a:xfrm>
        </p:grpSpPr>
        <p:sp>
          <p:nvSpPr>
            <p:cNvPr id="25929" name="SMARTInkShape-2393"/>
            <p:cNvSpPr/>
            <p:nvPr>
              <p:custDataLst>
                <p:tags r:id="rId153"/>
              </p:custDataLst>
            </p:nvPr>
          </p:nvSpPr>
          <p:spPr>
            <a:xfrm>
              <a:off x="4229100" y="3390900"/>
              <a:ext cx="85726" cy="19051"/>
            </a:xfrm>
            <a:custGeom>
              <a:avLst/>
              <a:gdLst/>
              <a:ahLst/>
              <a:cxnLst/>
              <a:rect l="0" t="0" r="0" b="0"/>
              <a:pathLst>
                <a:path w="85726" h="19051">
                  <a:moveTo>
                    <a:pt x="0" y="19050"/>
                  </a:moveTo>
                  <a:lnTo>
                    <a:pt x="0" y="19050"/>
                  </a:lnTo>
                  <a:lnTo>
                    <a:pt x="17692" y="1358"/>
                  </a:lnTo>
                  <a:lnTo>
                    <a:pt x="23704" y="402"/>
                  </a:lnTo>
                  <a:lnTo>
                    <a:pt x="52244" y="0"/>
                  </a:lnTo>
                  <a:lnTo>
                    <a:pt x="53879" y="1058"/>
                  </a:lnTo>
                  <a:lnTo>
                    <a:pt x="54970" y="2823"/>
                  </a:lnTo>
                  <a:lnTo>
                    <a:pt x="56719" y="8201"/>
                  </a:lnTo>
                  <a:lnTo>
                    <a:pt x="59781" y="8936"/>
                  </a:lnTo>
                  <a:lnTo>
                    <a:pt x="71328" y="9491"/>
                  </a:lnTo>
                  <a:lnTo>
                    <a:pt x="76857" y="12332"/>
                  </a:lnTo>
                  <a:lnTo>
                    <a:pt x="85725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30" name="SMARTInkShape-2394"/>
            <p:cNvSpPr/>
            <p:nvPr>
              <p:custDataLst>
                <p:tags r:id="rId154"/>
              </p:custDataLst>
            </p:nvPr>
          </p:nvSpPr>
          <p:spPr>
            <a:xfrm>
              <a:off x="4267200" y="3438525"/>
              <a:ext cx="85726" cy="19017"/>
            </a:xfrm>
            <a:custGeom>
              <a:avLst/>
              <a:gdLst/>
              <a:ahLst/>
              <a:cxnLst/>
              <a:rect l="0" t="0" r="0" b="0"/>
              <a:pathLst>
                <a:path w="85726" h="19017">
                  <a:moveTo>
                    <a:pt x="0" y="9525"/>
                  </a:moveTo>
                  <a:lnTo>
                    <a:pt x="0" y="9525"/>
                  </a:lnTo>
                  <a:lnTo>
                    <a:pt x="0" y="19016"/>
                  </a:lnTo>
                  <a:lnTo>
                    <a:pt x="18265" y="9916"/>
                  </a:lnTo>
                  <a:lnTo>
                    <a:pt x="50843" y="9528"/>
                  </a:lnTo>
                  <a:lnTo>
                    <a:pt x="57169" y="6704"/>
                  </a:lnTo>
                  <a:lnTo>
                    <a:pt x="60338" y="4469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31" name="SMARTInkShape-2395"/>
            <p:cNvSpPr/>
            <p:nvPr>
              <p:custDataLst>
                <p:tags r:id="rId155"/>
              </p:custDataLst>
            </p:nvPr>
          </p:nvSpPr>
          <p:spPr>
            <a:xfrm>
              <a:off x="4543425" y="3171836"/>
              <a:ext cx="161926" cy="266641"/>
            </a:xfrm>
            <a:custGeom>
              <a:avLst/>
              <a:gdLst/>
              <a:ahLst/>
              <a:cxnLst/>
              <a:rect l="0" t="0" r="0" b="0"/>
              <a:pathLst>
                <a:path w="161926" h="266641">
                  <a:moveTo>
                    <a:pt x="0" y="152389"/>
                  </a:moveTo>
                  <a:lnTo>
                    <a:pt x="0" y="152389"/>
                  </a:lnTo>
                  <a:lnTo>
                    <a:pt x="0" y="104895"/>
                  </a:lnTo>
                  <a:lnTo>
                    <a:pt x="0" y="133420"/>
                  </a:lnTo>
                  <a:lnTo>
                    <a:pt x="2822" y="141489"/>
                  </a:lnTo>
                  <a:lnTo>
                    <a:pt x="5056" y="145122"/>
                  </a:lnTo>
                  <a:lnTo>
                    <a:pt x="8201" y="160349"/>
                  </a:lnTo>
                  <a:lnTo>
                    <a:pt x="10321" y="177911"/>
                  </a:lnTo>
                  <a:lnTo>
                    <a:pt x="17013" y="200666"/>
                  </a:lnTo>
                  <a:lnTo>
                    <a:pt x="19202" y="211945"/>
                  </a:lnTo>
                  <a:lnTo>
                    <a:pt x="26410" y="227810"/>
                  </a:lnTo>
                  <a:lnTo>
                    <a:pt x="28671" y="234593"/>
                  </a:lnTo>
                  <a:lnTo>
                    <a:pt x="34835" y="244361"/>
                  </a:lnTo>
                  <a:lnTo>
                    <a:pt x="38191" y="253959"/>
                  </a:lnTo>
                  <a:lnTo>
                    <a:pt x="42726" y="260325"/>
                  </a:lnTo>
                  <a:lnTo>
                    <a:pt x="48270" y="263861"/>
                  </a:lnTo>
                  <a:lnTo>
                    <a:pt x="57039" y="266317"/>
                  </a:lnTo>
                  <a:lnTo>
                    <a:pt x="70254" y="266640"/>
                  </a:lnTo>
                  <a:lnTo>
                    <a:pt x="72236" y="265598"/>
                  </a:lnTo>
                  <a:lnTo>
                    <a:pt x="73557" y="263845"/>
                  </a:lnTo>
                  <a:lnTo>
                    <a:pt x="74438" y="261618"/>
                  </a:lnTo>
                  <a:lnTo>
                    <a:pt x="76084" y="260133"/>
                  </a:lnTo>
                  <a:lnTo>
                    <a:pt x="86330" y="254928"/>
                  </a:lnTo>
                  <a:lnTo>
                    <a:pt x="98544" y="244023"/>
                  </a:lnTo>
                  <a:lnTo>
                    <a:pt x="102005" y="237918"/>
                  </a:lnTo>
                  <a:lnTo>
                    <a:pt x="109284" y="220319"/>
                  </a:lnTo>
                  <a:lnTo>
                    <a:pt x="121179" y="200597"/>
                  </a:lnTo>
                  <a:lnTo>
                    <a:pt x="123477" y="177670"/>
                  </a:lnTo>
                  <a:lnTo>
                    <a:pt x="123671" y="169622"/>
                  </a:lnTo>
                  <a:lnTo>
                    <a:pt x="126579" y="162517"/>
                  </a:lnTo>
                  <a:lnTo>
                    <a:pt x="130340" y="155833"/>
                  </a:lnTo>
                  <a:lnTo>
                    <a:pt x="132755" y="142917"/>
                  </a:lnTo>
                  <a:lnTo>
                    <a:pt x="132953" y="139724"/>
                  </a:lnTo>
                  <a:lnTo>
                    <a:pt x="130351" y="133355"/>
                  </a:lnTo>
                  <a:lnTo>
                    <a:pt x="128175" y="130174"/>
                  </a:lnTo>
                  <a:lnTo>
                    <a:pt x="124207" y="107971"/>
                  </a:lnTo>
                  <a:lnTo>
                    <a:pt x="123858" y="91788"/>
                  </a:lnTo>
                  <a:lnTo>
                    <a:pt x="121017" y="85592"/>
                  </a:lnTo>
                  <a:lnTo>
                    <a:pt x="117286" y="79310"/>
                  </a:lnTo>
                  <a:lnTo>
                    <a:pt x="114889" y="66654"/>
                  </a:lnTo>
                  <a:lnTo>
                    <a:pt x="114693" y="63482"/>
                  </a:lnTo>
                  <a:lnTo>
                    <a:pt x="113504" y="61368"/>
                  </a:lnTo>
                  <a:lnTo>
                    <a:pt x="111652" y="59958"/>
                  </a:lnTo>
                  <a:lnTo>
                    <a:pt x="109360" y="59019"/>
                  </a:lnTo>
                  <a:lnTo>
                    <a:pt x="107831" y="57334"/>
                  </a:lnTo>
                  <a:lnTo>
                    <a:pt x="106133" y="52639"/>
                  </a:lnTo>
                  <a:lnTo>
                    <a:pt x="104786" y="24055"/>
                  </a:lnTo>
                  <a:lnTo>
                    <a:pt x="105840" y="22383"/>
                  </a:lnTo>
                  <a:lnTo>
                    <a:pt x="107602" y="21268"/>
                  </a:lnTo>
                  <a:lnTo>
                    <a:pt x="109835" y="20525"/>
                  </a:lnTo>
                  <a:lnTo>
                    <a:pt x="111323" y="18972"/>
                  </a:lnTo>
                  <a:lnTo>
                    <a:pt x="112977" y="14423"/>
                  </a:lnTo>
                  <a:lnTo>
                    <a:pt x="114476" y="12786"/>
                  </a:lnTo>
                  <a:lnTo>
                    <a:pt x="118965" y="10969"/>
                  </a:lnTo>
                  <a:lnTo>
                    <a:pt x="120585" y="9425"/>
                  </a:lnTo>
                  <a:lnTo>
                    <a:pt x="122385" y="4889"/>
                  </a:lnTo>
                  <a:lnTo>
                    <a:pt x="123923" y="3255"/>
                  </a:lnTo>
                  <a:lnTo>
                    <a:pt x="128455" y="1441"/>
                  </a:lnTo>
                  <a:lnTo>
                    <a:pt x="156910" y="0"/>
                  </a:lnTo>
                  <a:lnTo>
                    <a:pt x="158581" y="1055"/>
                  </a:lnTo>
                  <a:lnTo>
                    <a:pt x="159696" y="2816"/>
                  </a:lnTo>
                  <a:lnTo>
                    <a:pt x="161925" y="951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32" name="SMARTInkShape-2396"/>
            <p:cNvSpPr/>
            <p:nvPr>
              <p:custDataLst>
                <p:tags r:id="rId156"/>
              </p:custDataLst>
            </p:nvPr>
          </p:nvSpPr>
          <p:spPr>
            <a:xfrm>
              <a:off x="4725772" y="3352846"/>
              <a:ext cx="227229" cy="104695"/>
            </a:xfrm>
            <a:custGeom>
              <a:avLst/>
              <a:gdLst/>
              <a:ahLst/>
              <a:cxnLst/>
              <a:rect l="0" t="0" r="0" b="0"/>
              <a:pathLst>
                <a:path w="227229" h="104695">
                  <a:moveTo>
                    <a:pt x="8153" y="28529"/>
                  </a:moveTo>
                  <a:lnTo>
                    <a:pt x="8153" y="28529"/>
                  </a:lnTo>
                  <a:lnTo>
                    <a:pt x="8153" y="62041"/>
                  </a:lnTo>
                  <a:lnTo>
                    <a:pt x="10975" y="67412"/>
                  </a:lnTo>
                  <a:lnTo>
                    <a:pt x="16354" y="74427"/>
                  </a:lnTo>
                  <a:lnTo>
                    <a:pt x="17285" y="80699"/>
                  </a:lnTo>
                  <a:lnTo>
                    <a:pt x="18474" y="82359"/>
                  </a:lnTo>
                  <a:lnTo>
                    <a:pt x="20326" y="83466"/>
                  </a:lnTo>
                  <a:lnTo>
                    <a:pt x="22618" y="84203"/>
                  </a:lnTo>
                  <a:lnTo>
                    <a:pt x="24147" y="85753"/>
                  </a:lnTo>
                  <a:lnTo>
                    <a:pt x="26801" y="93750"/>
                  </a:lnTo>
                  <a:lnTo>
                    <a:pt x="29846" y="94558"/>
                  </a:lnTo>
                  <a:lnTo>
                    <a:pt x="32141" y="94773"/>
                  </a:lnTo>
                  <a:lnTo>
                    <a:pt x="33669" y="95975"/>
                  </a:lnTo>
                  <a:lnTo>
                    <a:pt x="36326" y="103367"/>
                  </a:lnTo>
                  <a:lnTo>
                    <a:pt x="39371" y="104124"/>
                  </a:lnTo>
                  <a:lnTo>
                    <a:pt x="50907" y="104694"/>
                  </a:lnTo>
                  <a:lnTo>
                    <a:pt x="52531" y="103647"/>
                  </a:lnTo>
                  <a:lnTo>
                    <a:pt x="53613" y="101891"/>
                  </a:lnTo>
                  <a:lnTo>
                    <a:pt x="54335" y="99662"/>
                  </a:lnTo>
                  <a:lnTo>
                    <a:pt x="55874" y="98176"/>
                  </a:lnTo>
                  <a:lnTo>
                    <a:pt x="60407" y="96525"/>
                  </a:lnTo>
                  <a:lnTo>
                    <a:pt x="62038" y="95026"/>
                  </a:lnTo>
                  <a:lnTo>
                    <a:pt x="63852" y="90539"/>
                  </a:lnTo>
                  <a:lnTo>
                    <a:pt x="65394" y="88919"/>
                  </a:lnTo>
                  <a:lnTo>
                    <a:pt x="78433" y="81049"/>
                  </a:lnTo>
                  <a:lnTo>
                    <a:pt x="81722" y="75507"/>
                  </a:lnTo>
                  <a:lnTo>
                    <a:pt x="85065" y="60194"/>
                  </a:lnTo>
                  <a:lnTo>
                    <a:pt x="90797" y="50729"/>
                  </a:lnTo>
                  <a:lnTo>
                    <a:pt x="93269" y="38049"/>
                  </a:lnTo>
                  <a:lnTo>
                    <a:pt x="93758" y="25353"/>
                  </a:lnTo>
                  <a:lnTo>
                    <a:pt x="92740" y="23237"/>
                  </a:lnTo>
                  <a:lnTo>
                    <a:pt x="91003" y="21826"/>
                  </a:lnTo>
                  <a:lnTo>
                    <a:pt x="88786" y="20885"/>
                  </a:lnTo>
                  <a:lnTo>
                    <a:pt x="87309" y="19200"/>
                  </a:lnTo>
                  <a:lnTo>
                    <a:pt x="85666" y="14505"/>
                  </a:lnTo>
                  <a:lnTo>
                    <a:pt x="84742" y="5911"/>
                  </a:lnTo>
                  <a:lnTo>
                    <a:pt x="83553" y="3926"/>
                  </a:lnTo>
                  <a:lnTo>
                    <a:pt x="81704" y="2602"/>
                  </a:lnTo>
                  <a:lnTo>
                    <a:pt x="76825" y="1131"/>
                  </a:lnTo>
                  <a:lnTo>
                    <a:pt x="52558" y="0"/>
                  </a:lnTo>
                  <a:lnTo>
                    <a:pt x="46233" y="2797"/>
                  </a:lnTo>
                  <a:lnTo>
                    <a:pt x="17678" y="25781"/>
                  </a:lnTo>
                  <a:lnTo>
                    <a:pt x="14503" y="26697"/>
                  </a:lnTo>
                  <a:lnTo>
                    <a:pt x="12386" y="29424"/>
                  </a:lnTo>
                  <a:lnTo>
                    <a:pt x="9407" y="42317"/>
                  </a:lnTo>
                  <a:lnTo>
                    <a:pt x="8711" y="49827"/>
                  </a:lnTo>
                  <a:lnTo>
                    <a:pt x="5578" y="56692"/>
                  </a:lnTo>
                  <a:lnTo>
                    <a:pt x="1717" y="63271"/>
                  </a:lnTo>
                  <a:lnTo>
                    <a:pt x="0" y="69723"/>
                  </a:lnTo>
                  <a:lnTo>
                    <a:pt x="601" y="71866"/>
                  </a:lnTo>
                  <a:lnTo>
                    <a:pt x="2060" y="73296"/>
                  </a:lnTo>
                  <a:lnTo>
                    <a:pt x="4091" y="74248"/>
                  </a:lnTo>
                  <a:lnTo>
                    <a:pt x="5445" y="75942"/>
                  </a:lnTo>
                  <a:lnTo>
                    <a:pt x="10440" y="86264"/>
                  </a:lnTo>
                  <a:lnTo>
                    <a:pt x="16247" y="93438"/>
                  </a:lnTo>
                  <a:lnTo>
                    <a:pt x="19864" y="94419"/>
                  </a:lnTo>
                  <a:lnTo>
                    <a:pt x="30810" y="95049"/>
                  </a:lnTo>
                  <a:lnTo>
                    <a:pt x="36920" y="92313"/>
                  </a:lnTo>
                  <a:lnTo>
                    <a:pt x="40031" y="90102"/>
                  </a:lnTo>
                  <a:lnTo>
                    <a:pt x="63334" y="83439"/>
                  </a:lnTo>
                  <a:lnTo>
                    <a:pt x="70777" y="79392"/>
                  </a:lnTo>
                  <a:lnTo>
                    <a:pt x="80919" y="76055"/>
                  </a:lnTo>
                  <a:lnTo>
                    <a:pt x="121860" y="50344"/>
                  </a:lnTo>
                  <a:lnTo>
                    <a:pt x="125233" y="49423"/>
                  </a:lnTo>
                  <a:lnTo>
                    <a:pt x="127481" y="47750"/>
                  </a:lnTo>
                  <a:lnTo>
                    <a:pt x="128981" y="45576"/>
                  </a:lnTo>
                  <a:lnTo>
                    <a:pt x="131704" y="40339"/>
                  </a:lnTo>
                  <a:lnTo>
                    <a:pt x="140004" y="30293"/>
                  </a:lnTo>
                  <a:lnTo>
                    <a:pt x="143659" y="29313"/>
                  </a:lnTo>
                  <a:lnTo>
                    <a:pt x="151017" y="28531"/>
                  </a:lnTo>
                  <a:lnTo>
                    <a:pt x="151025" y="33586"/>
                  </a:lnTo>
                  <a:lnTo>
                    <a:pt x="152084" y="35075"/>
                  </a:lnTo>
                  <a:lnTo>
                    <a:pt x="153848" y="36068"/>
                  </a:lnTo>
                  <a:lnTo>
                    <a:pt x="156084" y="36730"/>
                  </a:lnTo>
                  <a:lnTo>
                    <a:pt x="157573" y="38230"/>
                  </a:lnTo>
                  <a:lnTo>
                    <a:pt x="159229" y="42718"/>
                  </a:lnTo>
                  <a:lnTo>
                    <a:pt x="160160" y="51195"/>
                  </a:lnTo>
                  <a:lnTo>
                    <a:pt x="161349" y="53165"/>
                  </a:lnTo>
                  <a:lnTo>
                    <a:pt x="163201" y="54478"/>
                  </a:lnTo>
                  <a:lnTo>
                    <a:pt x="165493" y="55353"/>
                  </a:lnTo>
                  <a:lnTo>
                    <a:pt x="167022" y="56995"/>
                  </a:lnTo>
                  <a:lnTo>
                    <a:pt x="172296" y="67235"/>
                  </a:lnTo>
                  <a:lnTo>
                    <a:pt x="193754" y="90298"/>
                  </a:lnTo>
                  <a:lnTo>
                    <a:pt x="199298" y="93023"/>
                  </a:lnTo>
                  <a:lnTo>
                    <a:pt x="216225" y="95166"/>
                  </a:lnTo>
                  <a:lnTo>
                    <a:pt x="227228" y="9520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33" name="SMARTInkShape-2397"/>
            <p:cNvSpPr/>
            <p:nvPr>
              <p:custDataLst>
                <p:tags r:id="rId157"/>
              </p:custDataLst>
            </p:nvPr>
          </p:nvSpPr>
          <p:spPr>
            <a:xfrm>
              <a:off x="4886359" y="3400425"/>
              <a:ext cx="66642" cy="104776"/>
            </a:xfrm>
            <a:custGeom>
              <a:avLst/>
              <a:gdLst/>
              <a:ahLst/>
              <a:cxnLst/>
              <a:rect l="0" t="0" r="0" b="0"/>
              <a:pathLst>
                <a:path w="66642" h="104776">
                  <a:moveTo>
                    <a:pt x="66641" y="0"/>
                  </a:moveTo>
                  <a:lnTo>
                    <a:pt x="66641" y="0"/>
                  </a:lnTo>
                  <a:lnTo>
                    <a:pt x="58440" y="0"/>
                  </a:lnTo>
                  <a:lnTo>
                    <a:pt x="42961" y="14189"/>
                  </a:lnTo>
                  <a:lnTo>
                    <a:pt x="40241" y="19712"/>
                  </a:lnTo>
                  <a:lnTo>
                    <a:pt x="39517" y="22666"/>
                  </a:lnTo>
                  <a:lnTo>
                    <a:pt x="37975" y="24636"/>
                  </a:lnTo>
                  <a:lnTo>
                    <a:pt x="24936" y="33113"/>
                  </a:lnTo>
                  <a:lnTo>
                    <a:pt x="21647" y="38706"/>
                  </a:lnTo>
                  <a:lnTo>
                    <a:pt x="18304" y="54055"/>
                  </a:lnTo>
                  <a:lnTo>
                    <a:pt x="12572" y="63524"/>
                  </a:lnTo>
                  <a:lnTo>
                    <a:pt x="10100" y="76205"/>
                  </a:lnTo>
                  <a:lnTo>
                    <a:pt x="9611" y="88901"/>
                  </a:lnTo>
                  <a:lnTo>
                    <a:pt x="6722" y="95250"/>
                  </a:lnTo>
                  <a:lnTo>
                    <a:pt x="0" y="104726"/>
                  </a:lnTo>
                  <a:lnTo>
                    <a:pt x="9491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34" name="SMARTInkShape-2398"/>
            <p:cNvSpPr/>
            <p:nvPr>
              <p:custDataLst>
                <p:tags r:id="rId158"/>
              </p:custDataLst>
            </p:nvPr>
          </p:nvSpPr>
          <p:spPr>
            <a:xfrm>
              <a:off x="5019675" y="3067442"/>
              <a:ext cx="28576" cy="371048"/>
            </a:xfrm>
            <a:custGeom>
              <a:avLst/>
              <a:gdLst/>
              <a:ahLst/>
              <a:cxnLst/>
              <a:rect l="0" t="0" r="0" b="0"/>
              <a:pathLst>
                <a:path w="28576" h="371048">
                  <a:moveTo>
                    <a:pt x="19050" y="9133"/>
                  </a:moveTo>
                  <a:lnTo>
                    <a:pt x="19050" y="9133"/>
                  </a:lnTo>
                  <a:lnTo>
                    <a:pt x="19050" y="0"/>
                  </a:lnTo>
                  <a:lnTo>
                    <a:pt x="19050" y="7844"/>
                  </a:lnTo>
                  <a:lnTo>
                    <a:pt x="12505" y="16482"/>
                  </a:lnTo>
                  <a:lnTo>
                    <a:pt x="10849" y="22277"/>
                  </a:lnTo>
                  <a:lnTo>
                    <a:pt x="6754" y="66548"/>
                  </a:lnTo>
                  <a:lnTo>
                    <a:pt x="2001" y="85411"/>
                  </a:lnTo>
                  <a:lnTo>
                    <a:pt x="176" y="130979"/>
                  </a:lnTo>
                  <a:lnTo>
                    <a:pt x="23" y="172052"/>
                  </a:lnTo>
                  <a:lnTo>
                    <a:pt x="3" y="213757"/>
                  </a:lnTo>
                  <a:lnTo>
                    <a:pt x="0" y="259855"/>
                  </a:lnTo>
                  <a:lnTo>
                    <a:pt x="0" y="305697"/>
                  </a:lnTo>
                  <a:lnTo>
                    <a:pt x="0" y="352026"/>
                  </a:lnTo>
                  <a:lnTo>
                    <a:pt x="0" y="359675"/>
                  </a:lnTo>
                  <a:lnTo>
                    <a:pt x="1058" y="360303"/>
                  </a:lnTo>
                  <a:lnTo>
                    <a:pt x="5056" y="361000"/>
                  </a:lnTo>
                  <a:lnTo>
                    <a:pt x="6545" y="362244"/>
                  </a:lnTo>
                  <a:lnTo>
                    <a:pt x="9515" y="371047"/>
                  </a:lnTo>
                  <a:lnTo>
                    <a:pt x="9522" y="366016"/>
                  </a:lnTo>
                  <a:lnTo>
                    <a:pt x="10581" y="364530"/>
                  </a:lnTo>
                  <a:lnTo>
                    <a:pt x="12345" y="363539"/>
                  </a:lnTo>
                  <a:lnTo>
                    <a:pt x="17726" y="361949"/>
                  </a:lnTo>
                  <a:lnTo>
                    <a:pt x="18462" y="358910"/>
                  </a:lnTo>
                  <a:lnTo>
                    <a:pt x="18657" y="356618"/>
                  </a:lnTo>
                  <a:lnTo>
                    <a:pt x="19846" y="355089"/>
                  </a:lnTo>
                  <a:lnTo>
                    <a:pt x="23990" y="353391"/>
                  </a:lnTo>
                  <a:lnTo>
                    <a:pt x="25519" y="351880"/>
                  </a:lnTo>
                  <a:lnTo>
                    <a:pt x="27217" y="347379"/>
                  </a:lnTo>
                  <a:lnTo>
                    <a:pt x="28575" y="31393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35" name="SMARTInkShape-2399"/>
            <p:cNvSpPr/>
            <p:nvPr>
              <p:custDataLst>
                <p:tags r:id="rId159"/>
              </p:custDataLst>
            </p:nvPr>
          </p:nvSpPr>
          <p:spPr>
            <a:xfrm>
              <a:off x="4943485" y="3276600"/>
              <a:ext cx="209541" cy="38101"/>
            </a:xfrm>
            <a:custGeom>
              <a:avLst/>
              <a:gdLst/>
              <a:ahLst/>
              <a:cxnLst/>
              <a:rect l="0" t="0" r="0" b="0"/>
              <a:pathLst>
                <a:path w="209541" h="38101">
                  <a:moveTo>
                    <a:pt x="9515" y="38100"/>
                  </a:moveTo>
                  <a:lnTo>
                    <a:pt x="9515" y="38100"/>
                  </a:lnTo>
                  <a:lnTo>
                    <a:pt x="106" y="28692"/>
                  </a:lnTo>
                  <a:lnTo>
                    <a:pt x="0" y="20384"/>
                  </a:lnTo>
                  <a:lnTo>
                    <a:pt x="1055" y="19939"/>
                  </a:lnTo>
                  <a:lnTo>
                    <a:pt x="16237" y="18070"/>
                  </a:lnTo>
                  <a:lnTo>
                    <a:pt x="26559" y="12527"/>
                  </a:lnTo>
                  <a:lnTo>
                    <a:pt x="70836" y="8545"/>
                  </a:lnTo>
                  <a:lnTo>
                    <a:pt x="101481" y="889"/>
                  </a:lnTo>
                  <a:lnTo>
                    <a:pt x="145944" y="23"/>
                  </a:lnTo>
                  <a:lnTo>
                    <a:pt x="193235" y="0"/>
                  </a:lnTo>
                  <a:lnTo>
                    <a:pt x="20954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36" name="SMARTInkShape-2400"/>
            <p:cNvSpPr/>
            <p:nvPr>
              <p:custDataLst>
                <p:tags r:id="rId160"/>
              </p:custDataLst>
            </p:nvPr>
          </p:nvSpPr>
          <p:spPr>
            <a:xfrm>
              <a:off x="5238750" y="3248025"/>
              <a:ext cx="85726" cy="27218"/>
            </a:xfrm>
            <a:custGeom>
              <a:avLst/>
              <a:gdLst/>
              <a:ahLst/>
              <a:cxnLst/>
              <a:rect l="0" t="0" r="0" b="0"/>
              <a:pathLst>
                <a:path w="85726" h="27218">
                  <a:moveTo>
                    <a:pt x="0" y="0"/>
                  </a:moveTo>
                  <a:lnTo>
                    <a:pt x="0" y="0"/>
                  </a:lnTo>
                  <a:lnTo>
                    <a:pt x="5056" y="0"/>
                  </a:lnTo>
                  <a:lnTo>
                    <a:pt x="6545" y="1058"/>
                  </a:lnTo>
                  <a:lnTo>
                    <a:pt x="7539" y="2822"/>
                  </a:lnTo>
                  <a:lnTo>
                    <a:pt x="9132" y="8201"/>
                  </a:lnTo>
                  <a:lnTo>
                    <a:pt x="12173" y="8936"/>
                  </a:lnTo>
                  <a:lnTo>
                    <a:pt x="17692" y="9408"/>
                  </a:lnTo>
                  <a:lnTo>
                    <a:pt x="26386" y="16048"/>
                  </a:lnTo>
                  <a:lnTo>
                    <a:pt x="36348" y="18654"/>
                  </a:lnTo>
                  <a:lnTo>
                    <a:pt x="46148" y="27217"/>
                  </a:lnTo>
                  <a:lnTo>
                    <a:pt x="47698" y="26611"/>
                  </a:lnTo>
                  <a:lnTo>
                    <a:pt x="54938" y="21761"/>
                  </a:lnTo>
                  <a:lnTo>
                    <a:pt x="66865" y="19585"/>
                  </a:lnTo>
                  <a:lnTo>
                    <a:pt x="74356" y="19156"/>
                  </a:lnTo>
                  <a:lnTo>
                    <a:pt x="8572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37" name="SMARTInkShape-2401"/>
            <p:cNvSpPr/>
            <p:nvPr>
              <p:custDataLst>
                <p:tags r:id="rId161"/>
              </p:custDataLst>
            </p:nvPr>
          </p:nvSpPr>
          <p:spPr>
            <a:xfrm>
              <a:off x="5267362" y="3219450"/>
              <a:ext cx="28539" cy="133351"/>
            </a:xfrm>
            <a:custGeom>
              <a:avLst/>
              <a:gdLst/>
              <a:ahLst/>
              <a:cxnLst/>
              <a:rect l="0" t="0" r="0" b="0"/>
              <a:pathLst>
                <a:path w="28539" h="133351">
                  <a:moveTo>
                    <a:pt x="28538" y="0"/>
                  </a:moveTo>
                  <a:lnTo>
                    <a:pt x="28538" y="0"/>
                  </a:lnTo>
                  <a:lnTo>
                    <a:pt x="14349" y="14189"/>
                  </a:lnTo>
                  <a:lnTo>
                    <a:pt x="11648" y="19711"/>
                  </a:lnTo>
                  <a:lnTo>
                    <a:pt x="10928" y="22666"/>
                  </a:lnTo>
                  <a:lnTo>
                    <a:pt x="2138" y="38158"/>
                  </a:lnTo>
                  <a:lnTo>
                    <a:pt x="0" y="69851"/>
                  </a:lnTo>
                  <a:lnTo>
                    <a:pt x="2802" y="76200"/>
                  </a:lnTo>
                  <a:lnTo>
                    <a:pt x="6516" y="82550"/>
                  </a:lnTo>
                  <a:lnTo>
                    <a:pt x="8902" y="95250"/>
                  </a:lnTo>
                  <a:lnTo>
                    <a:pt x="9372" y="113007"/>
                  </a:lnTo>
                  <a:lnTo>
                    <a:pt x="10469" y="116613"/>
                  </a:lnTo>
                  <a:lnTo>
                    <a:pt x="12259" y="119017"/>
                  </a:lnTo>
                  <a:lnTo>
                    <a:pt x="14511" y="120620"/>
                  </a:lnTo>
                  <a:lnTo>
                    <a:pt x="16012" y="122746"/>
                  </a:lnTo>
                  <a:lnTo>
                    <a:pt x="17679" y="127931"/>
                  </a:lnTo>
                  <a:lnTo>
                    <a:pt x="19182" y="129738"/>
                  </a:lnTo>
                  <a:lnTo>
                    <a:pt x="28538" y="1333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38" name="SMARTInkShape-2402"/>
            <p:cNvSpPr/>
            <p:nvPr>
              <p:custDataLst>
                <p:tags r:id="rId162"/>
              </p:custDataLst>
            </p:nvPr>
          </p:nvSpPr>
          <p:spPr>
            <a:xfrm>
              <a:off x="5496056" y="3000782"/>
              <a:ext cx="171320" cy="207678"/>
            </a:xfrm>
            <a:custGeom>
              <a:avLst/>
              <a:gdLst/>
              <a:ahLst/>
              <a:cxnLst/>
              <a:rect l="0" t="0" r="0" b="0"/>
              <a:pathLst>
                <a:path w="171320" h="207678">
                  <a:moveTo>
                    <a:pt x="133219" y="75793"/>
                  </a:moveTo>
                  <a:lnTo>
                    <a:pt x="133219" y="75793"/>
                  </a:lnTo>
                  <a:lnTo>
                    <a:pt x="133219" y="34121"/>
                  </a:lnTo>
                  <a:lnTo>
                    <a:pt x="130397" y="27991"/>
                  </a:lnTo>
                  <a:lnTo>
                    <a:pt x="126674" y="21740"/>
                  </a:lnTo>
                  <a:lnTo>
                    <a:pt x="125018" y="15433"/>
                  </a:lnTo>
                  <a:lnTo>
                    <a:pt x="123518" y="13328"/>
                  </a:lnTo>
                  <a:lnTo>
                    <a:pt x="121460" y="11925"/>
                  </a:lnTo>
                  <a:lnTo>
                    <a:pt x="113507" y="9950"/>
                  </a:lnTo>
                  <a:lnTo>
                    <a:pt x="110553" y="9672"/>
                  </a:lnTo>
                  <a:lnTo>
                    <a:pt x="104448" y="6542"/>
                  </a:lnTo>
                  <a:lnTo>
                    <a:pt x="98207" y="2682"/>
                  </a:lnTo>
                  <a:lnTo>
                    <a:pt x="85577" y="203"/>
                  </a:lnTo>
                  <a:lnTo>
                    <a:pt x="82408" y="0"/>
                  </a:lnTo>
                  <a:lnTo>
                    <a:pt x="51551" y="9317"/>
                  </a:lnTo>
                  <a:lnTo>
                    <a:pt x="34910" y="22262"/>
                  </a:lnTo>
                  <a:lnTo>
                    <a:pt x="15754" y="49108"/>
                  </a:lnTo>
                  <a:lnTo>
                    <a:pt x="12221" y="58994"/>
                  </a:lnTo>
                  <a:lnTo>
                    <a:pt x="862" y="106573"/>
                  </a:lnTo>
                  <a:lnTo>
                    <a:pt x="0" y="131103"/>
                  </a:lnTo>
                  <a:lnTo>
                    <a:pt x="2749" y="140239"/>
                  </a:lnTo>
                  <a:lnTo>
                    <a:pt x="6441" y="147828"/>
                  </a:lnTo>
                  <a:lnTo>
                    <a:pt x="9578" y="158049"/>
                  </a:lnTo>
                  <a:lnTo>
                    <a:pt x="14062" y="164563"/>
                  </a:lnTo>
                  <a:lnTo>
                    <a:pt x="19583" y="168163"/>
                  </a:lnTo>
                  <a:lnTo>
                    <a:pt x="28336" y="170664"/>
                  </a:lnTo>
                  <a:lnTo>
                    <a:pt x="50789" y="171028"/>
                  </a:lnTo>
                  <a:lnTo>
                    <a:pt x="65286" y="165982"/>
                  </a:lnTo>
                  <a:lnTo>
                    <a:pt x="85010" y="151745"/>
                  </a:lnTo>
                  <a:lnTo>
                    <a:pt x="120512" y="116007"/>
                  </a:lnTo>
                  <a:lnTo>
                    <a:pt x="128984" y="100996"/>
                  </a:lnTo>
                  <a:lnTo>
                    <a:pt x="133023" y="89375"/>
                  </a:lnTo>
                  <a:lnTo>
                    <a:pt x="139393" y="79229"/>
                  </a:lnTo>
                  <a:lnTo>
                    <a:pt x="141751" y="69521"/>
                  </a:lnTo>
                  <a:lnTo>
                    <a:pt x="142303" y="63128"/>
                  </a:lnTo>
                  <a:lnTo>
                    <a:pt x="143508" y="60999"/>
                  </a:lnTo>
                  <a:lnTo>
                    <a:pt x="145370" y="59581"/>
                  </a:lnTo>
                  <a:lnTo>
                    <a:pt x="147670" y="58635"/>
                  </a:lnTo>
                  <a:lnTo>
                    <a:pt x="148144" y="56946"/>
                  </a:lnTo>
                  <a:lnTo>
                    <a:pt x="147403" y="54762"/>
                  </a:lnTo>
                  <a:lnTo>
                    <a:pt x="143017" y="47660"/>
                  </a:lnTo>
                  <a:lnTo>
                    <a:pt x="142768" y="60514"/>
                  </a:lnTo>
                  <a:lnTo>
                    <a:pt x="139933" y="66533"/>
                  </a:lnTo>
                  <a:lnTo>
                    <a:pt x="136203" y="72736"/>
                  </a:lnTo>
                  <a:lnTo>
                    <a:pt x="134103" y="83236"/>
                  </a:lnTo>
                  <a:lnTo>
                    <a:pt x="133235" y="130783"/>
                  </a:lnTo>
                  <a:lnTo>
                    <a:pt x="134278" y="167959"/>
                  </a:lnTo>
                  <a:lnTo>
                    <a:pt x="142156" y="191434"/>
                  </a:lnTo>
                  <a:lnTo>
                    <a:pt x="142351" y="194162"/>
                  </a:lnTo>
                  <a:lnTo>
                    <a:pt x="143540" y="195981"/>
                  </a:lnTo>
                  <a:lnTo>
                    <a:pt x="145392" y="197193"/>
                  </a:lnTo>
                  <a:lnTo>
                    <a:pt x="147684" y="198002"/>
                  </a:lnTo>
                  <a:lnTo>
                    <a:pt x="149213" y="199599"/>
                  </a:lnTo>
                  <a:lnTo>
                    <a:pt x="150911" y="204195"/>
                  </a:lnTo>
                  <a:lnTo>
                    <a:pt x="152421" y="205845"/>
                  </a:lnTo>
                  <a:lnTo>
                    <a:pt x="156923" y="207677"/>
                  </a:lnTo>
                  <a:lnTo>
                    <a:pt x="159605" y="207107"/>
                  </a:lnTo>
                  <a:lnTo>
                    <a:pt x="171319" y="19961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39" name="SMARTInkShape-2403"/>
            <p:cNvSpPr/>
            <p:nvPr>
              <p:custDataLst>
                <p:tags r:id="rId163"/>
              </p:custDataLst>
            </p:nvPr>
          </p:nvSpPr>
          <p:spPr>
            <a:xfrm>
              <a:off x="5734050" y="3152775"/>
              <a:ext cx="104776" cy="76201"/>
            </a:xfrm>
            <a:custGeom>
              <a:avLst/>
              <a:gdLst/>
              <a:ahLst/>
              <a:cxnLst/>
              <a:rect l="0" t="0" r="0" b="0"/>
              <a:pathLst>
                <a:path w="104776" h="76201">
                  <a:moveTo>
                    <a:pt x="0" y="0"/>
                  </a:moveTo>
                  <a:lnTo>
                    <a:pt x="0" y="0"/>
                  </a:lnTo>
                  <a:lnTo>
                    <a:pt x="8201" y="0"/>
                  </a:lnTo>
                  <a:lnTo>
                    <a:pt x="8642" y="1058"/>
                  </a:lnTo>
                  <a:lnTo>
                    <a:pt x="9132" y="5056"/>
                  </a:lnTo>
                  <a:lnTo>
                    <a:pt x="10321" y="6546"/>
                  </a:lnTo>
                  <a:lnTo>
                    <a:pt x="26848" y="17610"/>
                  </a:lnTo>
                  <a:lnTo>
                    <a:pt x="35838" y="25312"/>
                  </a:lnTo>
                  <a:lnTo>
                    <a:pt x="44721" y="28666"/>
                  </a:lnTo>
                  <a:lnTo>
                    <a:pt x="83960" y="64913"/>
                  </a:lnTo>
                  <a:lnTo>
                    <a:pt x="87762" y="65892"/>
                  </a:lnTo>
                  <a:lnTo>
                    <a:pt x="90259" y="66153"/>
                  </a:lnTo>
                  <a:lnTo>
                    <a:pt x="91922" y="67385"/>
                  </a:lnTo>
                  <a:lnTo>
                    <a:pt x="94812" y="74830"/>
                  </a:lnTo>
                  <a:lnTo>
                    <a:pt x="97877" y="75591"/>
                  </a:lnTo>
                  <a:lnTo>
                    <a:pt x="104775" y="762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40" name="SMARTInkShape-2404"/>
            <p:cNvSpPr/>
            <p:nvPr>
              <p:custDataLst>
                <p:tags r:id="rId164"/>
              </p:custDataLst>
            </p:nvPr>
          </p:nvSpPr>
          <p:spPr>
            <a:xfrm>
              <a:off x="5781675" y="3143250"/>
              <a:ext cx="38101" cy="133101"/>
            </a:xfrm>
            <a:custGeom>
              <a:avLst/>
              <a:gdLst/>
              <a:ahLst/>
              <a:cxnLst/>
              <a:rect l="0" t="0" r="0" b="0"/>
              <a:pathLst>
                <a:path w="38101" h="133101">
                  <a:moveTo>
                    <a:pt x="38100" y="0"/>
                  </a:moveTo>
                  <a:lnTo>
                    <a:pt x="38100" y="0"/>
                  </a:lnTo>
                  <a:lnTo>
                    <a:pt x="29899" y="8201"/>
                  </a:lnTo>
                  <a:lnTo>
                    <a:pt x="27779" y="16868"/>
                  </a:lnTo>
                  <a:lnTo>
                    <a:pt x="22106" y="25694"/>
                  </a:lnTo>
                  <a:lnTo>
                    <a:pt x="19654" y="38158"/>
                  </a:lnTo>
                  <a:lnTo>
                    <a:pt x="19452" y="41314"/>
                  </a:lnTo>
                  <a:lnTo>
                    <a:pt x="16407" y="47642"/>
                  </a:lnTo>
                  <a:lnTo>
                    <a:pt x="12584" y="53983"/>
                  </a:lnTo>
                  <a:lnTo>
                    <a:pt x="10129" y="66677"/>
                  </a:lnTo>
                  <a:lnTo>
                    <a:pt x="9927" y="69851"/>
                  </a:lnTo>
                  <a:lnTo>
                    <a:pt x="6882" y="76201"/>
                  </a:lnTo>
                  <a:lnTo>
                    <a:pt x="4587" y="79376"/>
                  </a:lnTo>
                  <a:lnTo>
                    <a:pt x="1358" y="93957"/>
                  </a:lnTo>
                  <a:lnTo>
                    <a:pt x="0" y="133100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41" name="SMARTInkShape-2405"/>
            <p:cNvSpPr/>
            <p:nvPr>
              <p:custDataLst>
                <p:tags r:id="rId165"/>
              </p:custDataLst>
            </p:nvPr>
          </p:nvSpPr>
          <p:spPr>
            <a:xfrm>
              <a:off x="5924567" y="2857500"/>
              <a:ext cx="66659" cy="342900"/>
            </a:xfrm>
            <a:custGeom>
              <a:avLst/>
              <a:gdLst/>
              <a:ahLst/>
              <a:cxnLst/>
              <a:rect l="0" t="0" r="0" b="0"/>
              <a:pathLst>
                <a:path w="66659" h="342900">
                  <a:moveTo>
                    <a:pt x="38083" y="0"/>
                  </a:moveTo>
                  <a:lnTo>
                    <a:pt x="38083" y="0"/>
                  </a:lnTo>
                  <a:lnTo>
                    <a:pt x="38083" y="8201"/>
                  </a:lnTo>
                  <a:lnTo>
                    <a:pt x="31538" y="16868"/>
                  </a:lnTo>
                  <a:lnTo>
                    <a:pt x="28382" y="25694"/>
                  </a:lnTo>
                  <a:lnTo>
                    <a:pt x="22273" y="36070"/>
                  </a:lnTo>
                  <a:lnTo>
                    <a:pt x="10959" y="82719"/>
                  </a:lnTo>
                  <a:lnTo>
                    <a:pt x="6877" y="121861"/>
                  </a:lnTo>
                  <a:lnTo>
                    <a:pt x="2026" y="145116"/>
                  </a:lnTo>
                  <a:lnTo>
                    <a:pt x="162" y="192683"/>
                  </a:lnTo>
                  <a:lnTo>
                    <a:pt x="0" y="237480"/>
                  </a:lnTo>
                  <a:lnTo>
                    <a:pt x="1048" y="250538"/>
                  </a:lnTo>
                  <a:lnTo>
                    <a:pt x="8920" y="287719"/>
                  </a:lnTo>
                  <a:lnTo>
                    <a:pt x="9474" y="308857"/>
                  </a:lnTo>
                  <a:lnTo>
                    <a:pt x="12315" y="314717"/>
                  </a:lnTo>
                  <a:lnTo>
                    <a:pt x="16047" y="320849"/>
                  </a:lnTo>
                  <a:lnTo>
                    <a:pt x="18917" y="332824"/>
                  </a:lnTo>
                  <a:lnTo>
                    <a:pt x="19023" y="341527"/>
                  </a:lnTo>
                  <a:lnTo>
                    <a:pt x="20084" y="341985"/>
                  </a:lnTo>
                  <a:lnTo>
                    <a:pt x="33604" y="342899"/>
                  </a:lnTo>
                  <a:lnTo>
                    <a:pt x="35097" y="341841"/>
                  </a:lnTo>
                  <a:lnTo>
                    <a:pt x="36092" y="340077"/>
                  </a:lnTo>
                  <a:lnTo>
                    <a:pt x="36756" y="337844"/>
                  </a:lnTo>
                  <a:lnTo>
                    <a:pt x="38257" y="336354"/>
                  </a:lnTo>
                  <a:lnTo>
                    <a:pt x="46168" y="333767"/>
                  </a:lnTo>
                  <a:lnTo>
                    <a:pt x="46968" y="330728"/>
                  </a:lnTo>
                  <a:lnTo>
                    <a:pt x="47181" y="328435"/>
                  </a:lnTo>
                  <a:lnTo>
                    <a:pt x="50240" y="323066"/>
                  </a:lnTo>
                  <a:lnTo>
                    <a:pt x="66658" y="3048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42" name="SMARTInkShape-2406"/>
            <p:cNvSpPr/>
            <p:nvPr>
              <p:custDataLst>
                <p:tags r:id="rId166"/>
              </p:custDataLst>
            </p:nvPr>
          </p:nvSpPr>
          <p:spPr>
            <a:xfrm>
              <a:off x="5857923" y="3057525"/>
              <a:ext cx="161878" cy="28576"/>
            </a:xfrm>
            <a:custGeom>
              <a:avLst/>
              <a:gdLst/>
              <a:ahLst/>
              <a:cxnLst/>
              <a:rect l="0" t="0" r="0" b="0"/>
              <a:pathLst>
                <a:path w="161878" h="28576">
                  <a:moveTo>
                    <a:pt x="28527" y="28575"/>
                  </a:moveTo>
                  <a:lnTo>
                    <a:pt x="28527" y="28575"/>
                  </a:lnTo>
                  <a:lnTo>
                    <a:pt x="0" y="28575"/>
                  </a:lnTo>
                  <a:lnTo>
                    <a:pt x="5023" y="28575"/>
                  </a:lnTo>
                  <a:lnTo>
                    <a:pt x="10320" y="25753"/>
                  </a:lnTo>
                  <a:lnTo>
                    <a:pt x="16202" y="22029"/>
                  </a:lnTo>
                  <a:lnTo>
                    <a:pt x="28601" y="19639"/>
                  </a:lnTo>
                  <a:lnTo>
                    <a:pt x="45470" y="18069"/>
                  </a:lnTo>
                  <a:lnTo>
                    <a:pt x="68479" y="10859"/>
                  </a:lnTo>
                  <a:lnTo>
                    <a:pt x="115676" y="9560"/>
                  </a:lnTo>
                  <a:lnTo>
                    <a:pt x="136327" y="8474"/>
                  </a:lnTo>
                  <a:lnTo>
                    <a:pt x="161877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43" name="SMARTInkShape-2407"/>
            <p:cNvSpPr/>
            <p:nvPr>
              <p:custDataLst>
                <p:tags r:id="rId167"/>
              </p:custDataLst>
            </p:nvPr>
          </p:nvSpPr>
          <p:spPr>
            <a:xfrm>
              <a:off x="5476875" y="3190875"/>
              <a:ext cx="571501" cy="114301"/>
            </a:xfrm>
            <a:custGeom>
              <a:avLst/>
              <a:gdLst/>
              <a:ahLst/>
              <a:cxnLst/>
              <a:rect l="0" t="0" r="0" b="0"/>
              <a:pathLst>
                <a:path w="571501" h="114301">
                  <a:moveTo>
                    <a:pt x="9525" y="114300"/>
                  </a:moveTo>
                  <a:lnTo>
                    <a:pt x="9525" y="114300"/>
                  </a:lnTo>
                  <a:lnTo>
                    <a:pt x="0" y="114300"/>
                  </a:lnTo>
                  <a:lnTo>
                    <a:pt x="5056" y="114300"/>
                  </a:lnTo>
                  <a:lnTo>
                    <a:pt x="10361" y="111478"/>
                  </a:lnTo>
                  <a:lnTo>
                    <a:pt x="16247" y="107754"/>
                  </a:lnTo>
                  <a:lnTo>
                    <a:pt x="28648" y="105364"/>
                  </a:lnTo>
                  <a:lnTo>
                    <a:pt x="70225" y="104798"/>
                  </a:lnTo>
                  <a:lnTo>
                    <a:pt x="115587" y="103719"/>
                  </a:lnTo>
                  <a:lnTo>
                    <a:pt x="162094" y="96574"/>
                  </a:lnTo>
                  <a:lnTo>
                    <a:pt x="201117" y="95512"/>
                  </a:lnTo>
                  <a:lnTo>
                    <a:pt x="245670" y="92480"/>
                  </a:lnTo>
                  <a:lnTo>
                    <a:pt x="290415" y="87059"/>
                  </a:lnTo>
                  <a:lnTo>
                    <a:pt x="333473" y="78384"/>
                  </a:lnTo>
                  <a:lnTo>
                    <a:pt x="378825" y="66479"/>
                  </a:lnTo>
                  <a:lnTo>
                    <a:pt x="418670" y="53936"/>
                  </a:lnTo>
                  <a:lnTo>
                    <a:pt x="457115" y="41267"/>
                  </a:lnTo>
                  <a:lnTo>
                    <a:pt x="499757" y="30456"/>
                  </a:lnTo>
                  <a:lnTo>
                    <a:pt x="544931" y="13497"/>
                  </a:lnTo>
                  <a:lnTo>
                    <a:pt x="557513" y="9644"/>
                  </a:lnTo>
                  <a:lnTo>
                    <a:pt x="5715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44" name="SMARTInkShape-2408"/>
            <p:cNvSpPr/>
            <p:nvPr>
              <p:custDataLst>
                <p:tags r:id="rId168"/>
              </p:custDataLst>
            </p:nvPr>
          </p:nvSpPr>
          <p:spPr>
            <a:xfrm>
              <a:off x="5715393" y="3352802"/>
              <a:ext cx="237733" cy="152282"/>
            </a:xfrm>
            <a:custGeom>
              <a:avLst/>
              <a:gdLst/>
              <a:ahLst/>
              <a:cxnLst/>
              <a:rect l="0" t="0" r="0" b="0"/>
              <a:pathLst>
                <a:path w="237733" h="152282">
                  <a:moveTo>
                    <a:pt x="9132" y="28573"/>
                  </a:moveTo>
                  <a:lnTo>
                    <a:pt x="9132" y="28573"/>
                  </a:lnTo>
                  <a:lnTo>
                    <a:pt x="17333" y="20372"/>
                  </a:lnTo>
                  <a:lnTo>
                    <a:pt x="23883" y="19310"/>
                  </a:lnTo>
                  <a:lnTo>
                    <a:pt x="21685" y="19165"/>
                  </a:lnTo>
                  <a:lnTo>
                    <a:pt x="21734" y="19126"/>
                  </a:lnTo>
                  <a:lnTo>
                    <a:pt x="27869" y="19051"/>
                  </a:lnTo>
                  <a:lnTo>
                    <a:pt x="28179" y="41714"/>
                  </a:lnTo>
                  <a:lnTo>
                    <a:pt x="27122" y="43684"/>
                  </a:lnTo>
                  <a:lnTo>
                    <a:pt x="25359" y="44997"/>
                  </a:lnTo>
                  <a:lnTo>
                    <a:pt x="23125" y="45872"/>
                  </a:lnTo>
                  <a:lnTo>
                    <a:pt x="21635" y="47514"/>
                  </a:lnTo>
                  <a:lnTo>
                    <a:pt x="19049" y="55671"/>
                  </a:lnTo>
                  <a:lnTo>
                    <a:pt x="18773" y="61767"/>
                  </a:lnTo>
                  <a:lnTo>
                    <a:pt x="17676" y="63402"/>
                  </a:lnTo>
                  <a:lnTo>
                    <a:pt x="15886" y="64493"/>
                  </a:lnTo>
                  <a:lnTo>
                    <a:pt x="9166" y="66662"/>
                  </a:lnTo>
                  <a:lnTo>
                    <a:pt x="934" y="66672"/>
                  </a:lnTo>
                  <a:lnTo>
                    <a:pt x="492" y="65614"/>
                  </a:lnTo>
                  <a:lnTo>
                    <a:pt x="0" y="61616"/>
                  </a:lnTo>
                  <a:lnTo>
                    <a:pt x="927" y="60127"/>
                  </a:lnTo>
                  <a:lnTo>
                    <a:pt x="2604" y="59134"/>
                  </a:lnTo>
                  <a:lnTo>
                    <a:pt x="4780" y="58472"/>
                  </a:lnTo>
                  <a:lnTo>
                    <a:pt x="6231" y="56972"/>
                  </a:lnTo>
                  <a:lnTo>
                    <a:pt x="7842" y="52484"/>
                  </a:lnTo>
                  <a:lnTo>
                    <a:pt x="9019" y="34792"/>
                  </a:lnTo>
                  <a:lnTo>
                    <a:pt x="10115" y="32719"/>
                  </a:lnTo>
                  <a:lnTo>
                    <a:pt x="11904" y="31337"/>
                  </a:lnTo>
                  <a:lnTo>
                    <a:pt x="16714" y="28743"/>
                  </a:lnTo>
                  <a:lnTo>
                    <a:pt x="31520" y="15478"/>
                  </a:lnTo>
                  <a:lnTo>
                    <a:pt x="34957" y="9347"/>
                  </a:lnTo>
                  <a:lnTo>
                    <a:pt x="35874" y="6231"/>
                  </a:lnTo>
                  <a:lnTo>
                    <a:pt x="37544" y="4153"/>
                  </a:lnTo>
                  <a:lnTo>
                    <a:pt x="42220" y="1845"/>
                  </a:lnTo>
                  <a:lnTo>
                    <a:pt x="83844" y="0"/>
                  </a:lnTo>
                  <a:lnTo>
                    <a:pt x="89947" y="5055"/>
                  </a:lnTo>
                  <a:lnTo>
                    <a:pt x="92675" y="10359"/>
                  </a:lnTo>
                  <a:lnTo>
                    <a:pt x="94729" y="23596"/>
                  </a:lnTo>
                  <a:lnTo>
                    <a:pt x="94854" y="59966"/>
                  </a:lnTo>
                  <a:lnTo>
                    <a:pt x="92034" y="66514"/>
                  </a:lnTo>
                  <a:lnTo>
                    <a:pt x="88310" y="72952"/>
                  </a:lnTo>
                  <a:lnTo>
                    <a:pt x="85156" y="82527"/>
                  </a:lnTo>
                  <a:lnTo>
                    <a:pt x="79047" y="92066"/>
                  </a:lnTo>
                  <a:lnTo>
                    <a:pt x="75709" y="101596"/>
                  </a:lnTo>
                  <a:lnTo>
                    <a:pt x="62676" y="117473"/>
                  </a:lnTo>
                  <a:lnTo>
                    <a:pt x="56565" y="121001"/>
                  </a:lnTo>
                  <a:lnTo>
                    <a:pt x="53454" y="121941"/>
                  </a:lnTo>
                  <a:lnTo>
                    <a:pt x="51380" y="123627"/>
                  </a:lnTo>
                  <a:lnTo>
                    <a:pt x="49076" y="128322"/>
                  </a:lnTo>
                  <a:lnTo>
                    <a:pt x="47779" y="136916"/>
                  </a:lnTo>
                  <a:lnTo>
                    <a:pt x="46538" y="138901"/>
                  </a:lnTo>
                  <a:lnTo>
                    <a:pt x="44652" y="140225"/>
                  </a:lnTo>
                  <a:lnTo>
                    <a:pt x="39079" y="142350"/>
                  </a:lnTo>
                  <a:lnTo>
                    <a:pt x="28610" y="142859"/>
                  </a:lnTo>
                  <a:lnTo>
                    <a:pt x="28309" y="147926"/>
                  </a:lnTo>
                  <a:lnTo>
                    <a:pt x="29325" y="149416"/>
                  </a:lnTo>
                  <a:lnTo>
                    <a:pt x="31061" y="150410"/>
                  </a:lnTo>
                  <a:lnTo>
                    <a:pt x="37890" y="152136"/>
                  </a:lnTo>
                  <a:lnTo>
                    <a:pt x="42375" y="152281"/>
                  </a:lnTo>
                  <a:lnTo>
                    <a:pt x="43994" y="151262"/>
                  </a:lnTo>
                  <a:lnTo>
                    <a:pt x="45073" y="149524"/>
                  </a:lnTo>
                  <a:lnTo>
                    <a:pt x="45792" y="147307"/>
                  </a:lnTo>
                  <a:lnTo>
                    <a:pt x="47331" y="145829"/>
                  </a:lnTo>
                  <a:lnTo>
                    <a:pt x="51862" y="144187"/>
                  </a:lnTo>
                  <a:lnTo>
                    <a:pt x="98035" y="142876"/>
                  </a:lnTo>
                  <a:lnTo>
                    <a:pt x="140104" y="133610"/>
                  </a:lnTo>
                  <a:lnTo>
                    <a:pt x="168034" y="132313"/>
                  </a:lnTo>
                  <a:lnTo>
                    <a:pt x="195494" y="124708"/>
                  </a:lnTo>
                  <a:lnTo>
                    <a:pt x="237732" y="12382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45" name="SMARTInkShape-2409"/>
            <p:cNvSpPr/>
            <p:nvPr>
              <p:custDataLst>
                <p:tags r:id="rId169"/>
              </p:custDataLst>
            </p:nvPr>
          </p:nvSpPr>
          <p:spPr>
            <a:xfrm>
              <a:off x="6000750" y="3448050"/>
              <a:ext cx="19051" cy="28576"/>
            </a:xfrm>
            <a:custGeom>
              <a:avLst/>
              <a:gdLst/>
              <a:ahLst/>
              <a:cxnLst/>
              <a:rect l="0" t="0" r="0" b="0"/>
              <a:pathLst>
                <a:path w="19051" h="28576">
                  <a:moveTo>
                    <a:pt x="19050" y="0"/>
                  </a:moveTo>
                  <a:lnTo>
                    <a:pt x="19050" y="0"/>
                  </a:lnTo>
                  <a:lnTo>
                    <a:pt x="19050" y="5057"/>
                  </a:lnTo>
                  <a:lnTo>
                    <a:pt x="16228" y="10361"/>
                  </a:lnTo>
                  <a:lnTo>
                    <a:pt x="10849" y="17333"/>
                  </a:lnTo>
                  <a:lnTo>
                    <a:pt x="7291" y="18287"/>
                  </a:lnTo>
                  <a:lnTo>
                    <a:pt x="4861" y="18542"/>
                  </a:lnTo>
                  <a:lnTo>
                    <a:pt x="3240" y="19769"/>
                  </a:lnTo>
                  <a:lnTo>
                    <a:pt x="0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46" name="SMARTInkShape-2410"/>
            <p:cNvSpPr/>
            <p:nvPr>
              <p:custDataLst>
                <p:tags r:id="rId170"/>
              </p:custDataLst>
            </p:nvPr>
          </p:nvSpPr>
          <p:spPr>
            <a:xfrm>
              <a:off x="6048375" y="2848367"/>
              <a:ext cx="104776" cy="104384"/>
            </a:xfrm>
            <a:custGeom>
              <a:avLst/>
              <a:gdLst/>
              <a:ahLst/>
              <a:cxnLst/>
              <a:rect l="0" t="0" r="0" b="0"/>
              <a:pathLst>
                <a:path w="104776" h="104384">
                  <a:moveTo>
                    <a:pt x="38100" y="28183"/>
                  </a:moveTo>
                  <a:lnTo>
                    <a:pt x="38100" y="28183"/>
                  </a:lnTo>
                  <a:lnTo>
                    <a:pt x="29899" y="19982"/>
                  </a:lnTo>
                  <a:lnTo>
                    <a:pt x="23911" y="19050"/>
                  </a:lnTo>
                  <a:lnTo>
                    <a:pt x="120" y="18658"/>
                  </a:lnTo>
                  <a:lnTo>
                    <a:pt x="0" y="9249"/>
                  </a:lnTo>
                  <a:lnTo>
                    <a:pt x="9132" y="9136"/>
                  </a:lnTo>
                  <a:lnTo>
                    <a:pt x="17692" y="932"/>
                  </a:lnTo>
                  <a:lnTo>
                    <a:pt x="23704" y="0"/>
                  </a:lnTo>
                  <a:lnTo>
                    <a:pt x="25328" y="928"/>
                  </a:lnTo>
                  <a:lnTo>
                    <a:pt x="26410" y="2605"/>
                  </a:lnTo>
                  <a:lnTo>
                    <a:pt x="28147" y="7844"/>
                  </a:lnTo>
                  <a:lnTo>
                    <a:pt x="31207" y="8560"/>
                  </a:lnTo>
                  <a:lnTo>
                    <a:pt x="33505" y="8751"/>
                  </a:lnTo>
                  <a:lnTo>
                    <a:pt x="35037" y="9937"/>
                  </a:lnTo>
                  <a:lnTo>
                    <a:pt x="37696" y="17301"/>
                  </a:lnTo>
                  <a:lnTo>
                    <a:pt x="38100" y="60053"/>
                  </a:lnTo>
                  <a:lnTo>
                    <a:pt x="37042" y="62130"/>
                  </a:lnTo>
                  <a:lnTo>
                    <a:pt x="35278" y="63514"/>
                  </a:lnTo>
                  <a:lnTo>
                    <a:pt x="33044" y="64437"/>
                  </a:lnTo>
                  <a:lnTo>
                    <a:pt x="31555" y="66111"/>
                  </a:lnTo>
                  <a:lnTo>
                    <a:pt x="28968" y="74322"/>
                  </a:lnTo>
                  <a:lnTo>
                    <a:pt x="28691" y="80424"/>
                  </a:lnTo>
                  <a:lnTo>
                    <a:pt x="27594" y="82061"/>
                  </a:lnTo>
                  <a:lnTo>
                    <a:pt x="25804" y="83152"/>
                  </a:lnTo>
                  <a:lnTo>
                    <a:pt x="23552" y="83878"/>
                  </a:lnTo>
                  <a:lnTo>
                    <a:pt x="22051" y="85422"/>
                  </a:lnTo>
                  <a:lnTo>
                    <a:pt x="19060" y="94820"/>
                  </a:lnTo>
                  <a:lnTo>
                    <a:pt x="19050" y="103055"/>
                  </a:lnTo>
                  <a:lnTo>
                    <a:pt x="20109" y="103498"/>
                  </a:lnTo>
                  <a:lnTo>
                    <a:pt x="45874" y="104380"/>
                  </a:lnTo>
                  <a:lnTo>
                    <a:pt x="52163" y="99325"/>
                  </a:lnTo>
                  <a:lnTo>
                    <a:pt x="54884" y="98895"/>
                  </a:lnTo>
                  <a:lnTo>
                    <a:pt x="57756" y="99666"/>
                  </a:lnTo>
                  <a:lnTo>
                    <a:pt x="63769" y="102286"/>
                  </a:lnTo>
                  <a:lnTo>
                    <a:pt x="69970" y="103451"/>
                  </a:lnTo>
                  <a:lnTo>
                    <a:pt x="73104" y="102704"/>
                  </a:lnTo>
                  <a:lnTo>
                    <a:pt x="85742" y="96721"/>
                  </a:lnTo>
                  <a:lnTo>
                    <a:pt x="88911" y="96100"/>
                  </a:lnTo>
                  <a:lnTo>
                    <a:pt x="91024" y="96745"/>
                  </a:lnTo>
                  <a:lnTo>
                    <a:pt x="92433" y="98232"/>
                  </a:lnTo>
                  <a:lnTo>
                    <a:pt x="93371" y="100283"/>
                  </a:lnTo>
                  <a:lnTo>
                    <a:pt x="95056" y="101649"/>
                  </a:lnTo>
                  <a:lnTo>
                    <a:pt x="104775" y="10438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47" name="SMARTInkShape-2411"/>
            <p:cNvSpPr/>
            <p:nvPr>
              <p:custDataLst>
                <p:tags r:id="rId171"/>
              </p:custDataLst>
            </p:nvPr>
          </p:nvSpPr>
          <p:spPr>
            <a:xfrm>
              <a:off x="4133850" y="3409950"/>
              <a:ext cx="38101" cy="123826"/>
            </a:xfrm>
            <a:custGeom>
              <a:avLst/>
              <a:gdLst/>
              <a:ahLst/>
              <a:cxnLst/>
              <a:rect l="0" t="0" r="0" b="0"/>
              <a:pathLst>
                <a:path w="38101" h="123826">
                  <a:moveTo>
                    <a:pt x="38100" y="0"/>
                  </a:moveTo>
                  <a:lnTo>
                    <a:pt x="38100" y="0"/>
                  </a:lnTo>
                  <a:lnTo>
                    <a:pt x="33044" y="0"/>
                  </a:lnTo>
                  <a:lnTo>
                    <a:pt x="31554" y="1058"/>
                  </a:lnTo>
                  <a:lnTo>
                    <a:pt x="30561" y="2822"/>
                  </a:lnTo>
                  <a:lnTo>
                    <a:pt x="29899" y="5057"/>
                  </a:lnTo>
                  <a:lnTo>
                    <a:pt x="20491" y="17333"/>
                  </a:lnTo>
                  <a:lnTo>
                    <a:pt x="12788" y="26315"/>
                  </a:lnTo>
                  <a:lnTo>
                    <a:pt x="10492" y="35196"/>
                  </a:lnTo>
                  <a:lnTo>
                    <a:pt x="9955" y="41396"/>
                  </a:lnTo>
                  <a:lnTo>
                    <a:pt x="6894" y="47678"/>
                  </a:lnTo>
                  <a:lnTo>
                    <a:pt x="3064" y="53999"/>
                  </a:lnTo>
                  <a:lnTo>
                    <a:pt x="605" y="66680"/>
                  </a:lnTo>
                  <a:lnTo>
                    <a:pt x="0" y="112008"/>
                  </a:lnTo>
                  <a:lnTo>
                    <a:pt x="0" y="122060"/>
                  </a:lnTo>
                  <a:lnTo>
                    <a:pt x="1058" y="122648"/>
                  </a:lnTo>
                  <a:lnTo>
                    <a:pt x="9525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48" name="SMARTInkShape-2412"/>
            <p:cNvSpPr/>
            <p:nvPr>
              <p:custDataLst>
                <p:tags r:id="rId172"/>
              </p:custDataLst>
            </p:nvPr>
          </p:nvSpPr>
          <p:spPr>
            <a:xfrm>
              <a:off x="4086225" y="3400425"/>
              <a:ext cx="95251" cy="76201"/>
            </a:xfrm>
            <a:custGeom>
              <a:avLst/>
              <a:gdLst/>
              <a:ahLst/>
              <a:cxnLst/>
              <a:rect l="0" t="0" r="0" b="0"/>
              <a:pathLst>
                <a:path w="95251" h="76201">
                  <a:moveTo>
                    <a:pt x="0" y="0"/>
                  </a:moveTo>
                  <a:lnTo>
                    <a:pt x="0" y="0"/>
                  </a:lnTo>
                  <a:lnTo>
                    <a:pt x="9132" y="9132"/>
                  </a:lnTo>
                  <a:lnTo>
                    <a:pt x="9409" y="14465"/>
                  </a:lnTo>
                  <a:lnTo>
                    <a:pt x="10506" y="15994"/>
                  </a:lnTo>
                  <a:lnTo>
                    <a:pt x="12296" y="17013"/>
                  </a:lnTo>
                  <a:lnTo>
                    <a:pt x="14548" y="17692"/>
                  </a:lnTo>
                  <a:lnTo>
                    <a:pt x="16048" y="19203"/>
                  </a:lnTo>
                  <a:lnTo>
                    <a:pt x="17716" y="23704"/>
                  </a:lnTo>
                  <a:lnTo>
                    <a:pt x="19219" y="25328"/>
                  </a:lnTo>
                  <a:lnTo>
                    <a:pt x="23711" y="27131"/>
                  </a:lnTo>
                  <a:lnTo>
                    <a:pt x="25333" y="28671"/>
                  </a:lnTo>
                  <a:lnTo>
                    <a:pt x="33205" y="41706"/>
                  </a:lnTo>
                  <a:lnTo>
                    <a:pt x="38747" y="44994"/>
                  </a:lnTo>
                  <a:lnTo>
                    <a:pt x="44737" y="47514"/>
                  </a:lnTo>
                  <a:lnTo>
                    <a:pt x="73986" y="72934"/>
                  </a:lnTo>
                  <a:lnTo>
                    <a:pt x="83970" y="75770"/>
                  </a:lnTo>
                  <a:lnTo>
                    <a:pt x="95250" y="762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49" name="SMARTInkShape-2413"/>
            <p:cNvSpPr/>
            <p:nvPr>
              <p:custDataLst>
                <p:tags r:id="rId173"/>
              </p:custDataLst>
            </p:nvPr>
          </p:nvSpPr>
          <p:spPr>
            <a:xfrm>
              <a:off x="3848220" y="3171838"/>
              <a:ext cx="180844" cy="342887"/>
            </a:xfrm>
            <a:custGeom>
              <a:avLst/>
              <a:gdLst/>
              <a:ahLst/>
              <a:cxnLst/>
              <a:rect l="0" t="0" r="0" b="0"/>
              <a:pathLst>
                <a:path w="180844" h="342887">
                  <a:moveTo>
                    <a:pt x="85605" y="57137"/>
                  </a:moveTo>
                  <a:lnTo>
                    <a:pt x="85605" y="57137"/>
                  </a:lnTo>
                  <a:lnTo>
                    <a:pt x="76473" y="57137"/>
                  </a:lnTo>
                  <a:lnTo>
                    <a:pt x="76080" y="75785"/>
                  </a:lnTo>
                  <a:lnTo>
                    <a:pt x="84281" y="76152"/>
                  </a:lnTo>
                  <a:lnTo>
                    <a:pt x="84722" y="77222"/>
                  </a:lnTo>
                  <a:lnTo>
                    <a:pt x="85489" y="84385"/>
                  </a:lnTo>
                  <a:lnTo>
                    <a:pt x="92128" y="78904"/>
                  </a:lnTo>
                  <a:lnTo>
                    <a:pt x="103297" y="68018"/>
                  </a:lnTo>
                  <a:lnTo>
                    <a:pt x="104252" y="62007"/>
                  </a:lnTo>
                  <a:lnTo>
                    <a:pt x="104536" y="53523"/>
                  </a:lnTo>
                  <a:lnTo>
                    <a:pt x="105634" y="51553"/>
                  </a:lnTo>
                  <a:lnTo>
                    <a:pt x="107425" y="50240"/>
                  </a:lnTo>
                  <a:lnTo>
                    <a:pt x="109676" y="49363"/>
                  </a:lnTo>
                  <a:lnTo>
                    <a:pt x="111178" y="47721"/>
                  </a:lnTo>
                  <a:lnTo>
                    <a:pt x="112846" y="43074"/>
                  </a:lnTo>
                  <a:lnTo>
                    <a:pt x="114145" y="20883"/>
                  </a:lnTo>
                  <a:lnTo>
                    <a:pt x="107627" y="11797"/>
                  </a:lnTo>
                  <a:lnTo>
                    <a:pt x="105046" y="1751"/>
                  </a:lnTo>
                  <a:lnTo>
                    <a:pt x="103857" y="1163"/>
                  </a:lnTo>
                  <a:lnTo>
                    <a:pt x="77916" y="0"/>
                  </a:lnTo>
                  <a:lnTo>
                    <a:pt x="66511" y="5047"/>
                  </a:lnTo>
                  <a:lnTo>
                    <a:pt x="63351" y="7594"/>
                  </a:lnTo>
                  <a:lnTo>
                    <a:pt x="57844" y="15176"/>
                  </a:lnTo>
                  <a:lnTo>
                    <a:pt x="44019" y="23585"/>
                  </a:lnTo>
                  <a:lnTo>
                    <a:pt x="31568" y="36241"/>
                  </a:lnTo>
                  <a:lnTo>
                    <a:pt x="23145" y="51063"/>
                  </a:lnTo>
                  <a:lnTo>
                    <a:pt x="19121" y="62628"/>
                  </a:lnTo>
                  <a:lnTo>
                    <a:pt x="12755" y="72758"/>
                  </a:lnTo>
                  <a:lnTo>
                    <a:pt x="10398" y="82461"/>
                  </a:lnTo>
                  <a:lnTo>
                    <a:pt x="9846" y="88854"/>
                  </a:lnTo>
                  <a:lnTo>
                    <a:pt x="6779" y="95222"/>
                  </a:lnTo>
                  <a:lnTo>
                    <a:pt x="2946" y="101580"/>
                  </a:lnTo>
                  <a:lnTo>
                    <a:pt x="284" y="112405"/>
                  </a:lnTo>
                  <a:lnTo>
                    <a:pt x="0" y="118786"/>
                  </a:lnTo>
                  <a:lnTo>
                    <a:pt x="1018" y="120461"/>
                  </a:lnTo>
                  <a:lnTo>
                    <a:pt x="2755" y="121578"/>
                  </a:lnTo>
                  <a:lnTo>
                    <a:pt x="4972" y="122323"/>
                  </a:lnTo>
                  <a:lnTo>
                    <a:pt x="6449" y="123877"/>
                  </a:lnTo>
                  <a:lnTo>
                    <a:pt x="10205" y="133425"/>
                  </a:lnTo>
                  <a:lnTo>
                    <a:pt x="17572" y="141411"/>
                  </a:lnTo>
                  <a:lnTo>
                    <a:pt x="26266" y="143634"/>
                  </a:lnTo>
                  <a:lnTo>
                    <a:pt x="36156" y="149323"/>
                  </a:lnTo>
                  <a:lnTo>
                    <a:pt x="74513" y="155156"/>
                  </a:lnTo>
                  <a:lnTo>
                    <a:pt x="78210" y="157408"/>
                  </a:lnTo>
                  <a:lnTo>
                    <a:pt x="102532" y="164141"/>
                  </a:lnTo>
                  <a:lnTo>
                    <a:pt x="145043" y="196863"/>
                  </a:lnTo>
                  <a:lnTo>
                    <a:pt x="167280" y="225413"/>
                  </a:lnTo>
                  <a:lnTo>
                    <a:pt x="173352" y="238112"/>
                  </a:lnTo>
                  <a:lnTo>
                    <a:pt x="177520" y="244462"/>
                  </a:lnTo>
                  <a:lnTo>
                    <a:pt x="179867" y="253987"/>
                  </a:lnTo>
                  <a:lnTo>
                    <a:pt x="180843" y="288912"/>
                  </a:lnTo>
                  <a:lnTo>
                    <a:pt x="178028" y="295262"/>
                  </a:lnTo>
                  <a:lnTo>
                    <a:pt x="147766" y="328336"/>
                  </a:lnTo>
                  <a:lnTo>
                    <a:pt x="142160" y="331128"/>
                  </a:lnTo>
                  <a:lnTo>
                    <a:pt x="139184" y="331873"/>
                  </a:lnTo>
                  <a:lnTo>
                    <a:pt x="137199" y="333427"/>
                  </a:lnTo>
                  <a:lnTo>
                    <a:pt x="134994" y="337977"/>
                  </a:lnTo>
                  <a:lnTo>
                    <a:pt x="133347" y="339614"/>
                  </a:lnTo>
                  <a:lnTo>
                    <a:pt x="128696" y="341432"/>
                  </a:lnTo>
                  <a:lnTo>
                    <a:pt x="99729" y="342886"/>
                  </a:lnTo>
                  <a:lnTo>
                    <a:pt x="98195" y="341828"/>
                  </a:lnTo>
                  <a:lnTo>
                    <a:pt x="97174" y="340064"/>
                  </a:lnTo>
                  <a:lnTo>
                    <a:pt x="95130" y="33336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954" name="SMARTInkShape-Group536"/>
          <p:cNvGrpSpPr/>
          <p:nvPr/>
        </p:nvGrpSpPr>
        <p:grpSpPr>
          <a:xfrm>
            <a:off x="537439" y="3952913"/>
            <a:ext cx="443637" cy="342863"/>
            <a:chOff x="537439" y="3952913"/>
            <a:chExt cx="443637" cy="342863"/>
          </a:xfrm>
        </p:grpSpPr>
        <p:sp>
          <p:nvSpPr>
            <p:cNvPr id="25951" name="SMARTInkShape-2414"/>
            <p:cNvSpPr/>
            <p:nvPr>
              <p:custDataLst>
                <p:tags r:id="rId150"/>
              </p:custDataLst>
            </p:nvPr>
          </p:nvSpPr>
          <p:spPr>
            <a:xfrm>
              <a:off x="537439" y="3952913"/>
              <a:ext cx="205509" cy="342863"/>
            </a:xfrm>
            <a:custGeom>
              <a:avLst/>
              <a:gdLst/>
              <a:ahLst/>
              <a:cxnLst/>
              <a:rect l="0" t="0" r="0" b="0"/>
              <a:pathLst>
                <a:path w="205509" h="342863">
                  <a:moveTo>
                    <a:pt x="53111" y="38062"/>
                  </a:moveTo>
                  <a:lnTo>
                    <a:pt x="53111" y="38062"/>
                  </a:lnTo>
                  <a:lnTo>
                    <a:pt x="58167" y="38062"/>
                  </a:lnTo>
                  <a:lnTo>
                    <a:pt x="59657" y="39120"/>
                  </a:lnTo>
                  <a:lnTo>
                    <a:pt x="60650" y="40884"/>
                  </a:lnTo>
                  <a:lnTo>
                    <a:pt x="62244" y="46263"/>
                  </a:lnTo>
                  <a:lnTo>
                    <a:pt x="65284" y="46998"/>
                  </a:lnTo>
                  <a:lnTo>
                    <a:pt x="81651" y="47587"/>
                  </a:lnTo>
                  <a:lnTo>
                    <a:pt x="90818" y="38455"/>
                  </a:lnTo>
                  <a:lnTo>
                    <a:pt x="91208" y="20456"/>
                  </a:lnTo>
                  <a:lnTo>
                    <a:pt x="83010" y="10938"/>
                  </a:lnTo>
                  <a:lnTo>
                    <a:pt x="82078" y="4860"/>
                  </a:lnTo>
                  <a:lnTo>
                    <a:pt x="80889" y="3227"/>
                  </a:lnTo>
                  <a:lnTo>
                    <a:pt x="79038" y="2139"/>
                  </a:lnTo>
                  <a:lnTo>
                    <a:pt x="72008" y="248"/>
                  </a:lnTo>
                  <a:lnTo>
                    <a:pt x="64079" y="0"/>
                  </a:lnTo>
                  <a:lnTo>
                    <a:pt x="55317" y="6515"/>
                  </a:lnTo>
                  <a:lnTo>
                    <a:pt x="46474" y="9665"/>
                  </a:lnTo>
                  <a:lnTo>
                    <a:pt x="40284" y="14152"/>
                  </a:lnTo>
                  <a:lnTo>
                    <a:pt x="36827" y="19674"/>
                  </a:lnTo>
                  <a:lnTo>
                    <a:pt x="35905" y="22628"/>
                  </a:lnTo>
                  <a:lnTo>
                    <a:pt x="34232" y="24598"/>
                  </a:lnTo>
                  <a:lnTo>
                    <a:pt x="20965" y="33075"/>
                  </a:lnTo>
                  <a:lnTo>
                    <a:pt x="17657" y="38668"/>
                  </a:lnTo>
                  <a:lnTo>
                    <a:pt x="15129" y="44681"/>
                  </a:lnTo>
                  <a:lnTo>
                    <a:pt x="8814" y="54017"/>
                  </a:lnTo>
                  <a:lnTo>
                    <a:pt x="6472" y="63486"/>
                  </a:lnTo>
                  <a:lnTo>
                    <a:pt x="5497" y="89255"/>
                  </a:lnTo>
                  <a:lnTo>
                    <a:pt x="2669" y="95387"/>
                  </a:lnTo>
                  <a:lnTo>
                    <a:pt x="433" y="98503"/>
                  </a:lnTo>
                  <a:lnTo>
                    <a:pt x="0" y="101640"/>
                  </a:lnTo>
                  <a:lnTo>
                    <a:pt x="4555" y="112390"/>
                  </a:lnTo>
                  <a:lnTo>
                    <a:pt x="11848" y="121497"/>
                  </a:lnTo>
                  <a:lnTo>
                    <a:pt x="13605" y="127355"/>
                  </a:lnTo>
                  <a:lnTo>
                    <a:pt x="15132" y="129341"/>
                  </a:lnTo>
                  <a:lnTo>
                    <a:pt x="21279" y="133193"/>
                  </a:lnTo>
                  <a:lnTo>
                    <a:pt x="23089" y="137845"/>
                  </a:lnTo>
                  <a:lnTo>
                    <a:pt x="24629" y="139510"/>
                  </a:lnTo>
                  <a:lnTo>
                    <a:pt x="37666" y="147456"/>
                  </a:lnTo>
                  <a:lnTo>
                    <a:pt x="50021" y="157939"/>
                  </a:lnTo>
                  <a:lnTo>
                    <a:pt x="62653" y="163929"/>
                  </a:lnTo>
                  <a:lnTo>
                    <a:pt x="75339" y="174990"/>
                  </a:lnTo>
                  <a:lnTo>
                    <a:pt x="78865" y="181116"/>
                  </a:lnTo>
                  <a:lnTo>
                    <a:pt x="79806" y="184232"/>
                  </a:lnTo>
                  <a:lnTo>
                    <a:pt x="82549" y="186308"/>
                  </a:lnTo>
                  <a:lnTo>
                    <a:pt x="99339" y="192464"/>
                  </a:lnTo>
                  <a:lnTo>
                    <a:pt x="106465" y="196643"/>
                  </a:lnTo>
                  <a:lnTo>
                    <a:pt x="116427" y="200054"/>
                  </a:lnTo>
                  <a:lnTo>
                    <a:pt x="148358" y="225796"/>
                  </a:lnTo>
                  <a:lnTo>
                    <a:pt x="154710" y="228391"/>
                  </a:lnTo>
                  <a:lnTo>
                    <a:pt x="170586" y="241657"/>
                  </a:lnTo>
                  <a:lnTo>
                    <a:pt x="174114" y="247788"/>
                  </a:lnTo>
                  <a:lnTo>
                    <a:pt x="175054" y="250904"/>
                  </a:lnTo>
                  <a:lnTo>
                    <a:pt x="176740" y="252982"/>
                  </a:lnTo>
                  <a:lnTo>
                    <a:pt x="183110" y="256965"/>
                  </a:lnTo>
                  <a:lnTo>
                    <a:pt x="195016" y="276069"/>
                  </a:lnTo>
                  <a:lnTo>
                    <a:pt x="195555" y="280721"/>
                  </a:lnTo>
                  <a:lnTo>
                    <a:pt x="196757" y="282385"/>
                  </a:lnTo>
                  <a:lnTo>
                    <a:pt x="198617" y="283494"/>
                  </a:lnTo>
                  <a:lnTo>
                    <a:pt x="204149" y="285274"/>
                  </a:lnTo>
                  <a:lnTo>
                    <a:pt x="204906" y="288339"/>
                  </a:lnTo>
                  <a:lnTo>
                    <a:pt x="205508" y="303402"/>
                  </a:lnTo>
                  <a:lnTo>
                    <a:pt x="197310" y="312843"/>
                  </a:lnTo>
                  <a:lnTo>
                    <a:pt x="188643" y="315060"/>
                  </a:lnTo>
                  <a:lnTo>
                    <a:pt x="168619" y="330089"/>
                  </a:lnTo>
                  <a:lnTo>
                    <a:pt x="142814" y="334110"/>
                  </a:lnTo>
                  <a:lnTo>
                    <a:pt x="129470" y="340820"/>
                  </a:lnTo>
                  <a:lnTo>
                    <a:pt x="84861" y="342855"/>
                  </a:lnTo>
                  <a:lnTo>
                    <a:pt x="44949" y="342862"/>
                  </a:lnTo>
                  <a:lnTo>
                    <a:pt x="51907" y="342862"/>
                  </a:lnTo>
                  <a:lnTo>
                    <a:pt x="62636" y="33333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52" name="SMARTInkShape-2415"/>
            <p:cNvSpPr/>
            <p:nvPr>
              <p:custDataLst>
                <p:tags r:id="rId151"/>
              </p:custDataLst>
            </p:nvPr>
          </p:nvSpPr>
          <p:spPr>
            <a:xfrm>
              <a:off x="857260" y="4067175"/>
              <a:ext cx="123816" cy="19051"/>
            </a:xfrm>
            <a:custGeom>
              <a:avLst/>
              <a:gdLst/>
              <a:ahLst/>
              <a:cxnLst/>
              <a:rect l="0" t="0" r="0" b="0"/>
              <a:pathLst>
                <a:path w="123816" h="19051">
                  <a:moveTo>
                    <a:pt x="9515" y="19050"/>
                  </a:moveTo>
                  <a:lnTo>
                    <a:pt x="9515" y="19050"/>
                  </a:lnTo>
                  <a:lnTo>
                    <a:pt x="0" y="9535"/>
                  </a:lnTo>
                  <a:lnTo>
                    <a:pt x="47504" y="9525"/>
                  </a:lnTo>
                  <a:lnTo>
                    <a:pt x="70268" y="9525"/>
                  </a:lnTo>
                  <a:lnTo>
                    <a:pt x="76380" y="6703"/>
                  </a:lnTo>
                  <a:lnTo>
                    <a:pt x="82624" y="2979"/>
                  </a:lnTo>
                  <a:lnTo>
                    <a:pt x="93370" y="393"/>
                  </a:lnTo>
                  <a:lnTo>
                    <a:pt x="12381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53" name="SMARTInkShape-2416"/>
            <p:cNvSpPr/>
            <p:nvPr>
              <p:custDataLst>
                <p:tags r:id="rId152"/>
              </p:custDataLst>
            </p:nvPr>
          </p:nvSpPr>
          <p:spPr>
            <a:xfrm>
              <a:off x="876334" y="4171950"/>
              <a:ext cx="85692" cy="28183"/>
            </a:xfrm>
            <a:custGeom>
              <a:avLst/>
              <a:gdLst/>
              <a:ahLst/>
              <a:cxnLst/>
              <a:rect l="0" t="0" r="0" b="0"/>
              <a:pathLst>
                <a:path w="85692" h="28183">
                  <a:moveTo>
                    <a:pt x="9491" y="19050"/>
                  </a:moveTo>
                  <a:lnTo>
                    <a:pt x="9491" y="19050"/>
                  </a:lnTo>
                  <a:lnTo>
                    <a:pt x="358" y="28182"/>
                  </a:lnTo>
                  <a:lnTo>
                    <a:pt x="0" y="20339"/>
                  </a:lnTo>
                  <a:lnTo>
                    <a:pt x="1047" y="19910"/>
                  </a:lnTo>
                  <a:lnTo>
                    <a:pt x="14431" y="19060"/>
                  </a:lnTo>
                  <a:lnTo>
                    <a:pt x="15960" y="17998"/>
                  </a:lnTo>
                  <a:lnTo>
                    <a:pt x="16978" y="16232"/>
                  </a:lnTo>
                  <a:lnTo>
                    <a:pt x="17658" y="13996"/>
                  </a:lnTo>
                  <a:lnTo>
                    <a:pt x="19169" y="12506"/>
                  </a:lnTo>
                  <a:lnTo>
                    <a:pt x="27098" y="9918"/>
                  </a:lnTo>
                  <a:lnTo>
                    <a:pt x="33170" y="9642"/>
                  </a:lnTo>
                  <a:lnTo>
                    <a:pt x="38712" y="6755"/>
                  </a:lnTo>
                  <a:lnTo>
                    <a:pt x="44703" y="3002"/>
                  </a:lnTo>
                  <a:lnTo>
                    <a:pt x="57173" y="593"/>
                  </a:lnTo>
                  <a:lnTo>
                    <a:pt x="85691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957" name="SMARTInkShape-Group537"/>
          <p:cNvGrpSpPr/>
          <p:nvPr/>
        </p:nvGrpSpPr>
        <p:grpSpPr>
          <a:xfrm>
            <a:off x="1162051" y="3829050"/>
            <a:ext cx="323839" cy="371476"/>
            <a:chOff x="1162051" y="3829050"/>
            <a:chExt cx="323839" cy="371476"/>
          </a:xfrm>
        </p:grpSpPr>
        <p:sp>
          <p:nvSpPr>
            <p:cNvPr id="25955" name="SMARTInkShape-2417"/>
            <p:cNvSpPr/>
            <p:nvPr>
              <p:custDataLst>
                <p:tags r:id="rId148"/>
              </p:custDataLst>
            </p:nvPr>
          </p:nvSpPr>
          <p:spPr>
            <a:xfrm>
              <a:off x="1162051" y="3829050"/>
              <a:ext cx="228600" cy="323840"/>
            </a:xfrm>
            <a:custGeom>
              <a:avLst/>
              <a:gdLst/>
              <a:ahLst/>
              <a:cxnLst/>
              <a:rect l="0" t="0" r="0" b="0"/>
              <a:pathLst>
                <a:path w="228600" h="323840">
                  <a:moveTo>
                    <a:pt x="28574" y="161925"/>
                  </a:moveTo>
                  <a:lnTo>
                    <a:pt x="28574" y="161925"/>
                  </a:lnTo>
                  <a:lnTo>
                    <a:pt x="28574" y="153724"/>
                  </a:lnTo>
                  <a:lnTo>
                    <a:pt x="27516" y="153283"/>
                  </a:lnTo>
                  <a:lnTo>
                    <a:pt x="9534" y="152400"/>
                  </a:lnTo>
                  <a:lnTo>
                    <a:pt x="116" y="142992"/>
                  </a:lnTo>
                  <a:lnTo>
                    <a:pt x="0" y="120210"/>
                  </a:lnTo>
                  <a:lnTo>
                    <a:pt x="2822" y="114104"/>
                  </a:lnTo>
                  <a:lnTo>
                    <a:pt x="6545" y="107863"/>
                  </a:lnTo>
                  <a:lnTo>
                    <a:pt x="9131" y="97120"/>
                  </a:lnTo>
                  <a:lnTo>
                    <a:pt x="9407" y="90748"/>
                  </a:lnTo>
                  <a:lnTo>
                    <a:pt x="12294" y="85135"/>
                  </a:lnTo>
                  <a:lnTo>
                    <a:pt x="16047" y="79113"/>
                  </a:lnTo>
                  <a:lnTo>
                    <a:pt x="19218" y="69772"/>
                  </a:lnTo>
                  <a:lnTo>
                    <a:pt x="55787" y="29937"/>
                  </a:lnTo>
                  <a:lnTo>
                    <a:pt x="56241" y="30541"/>
                  </a:lnTo>
                  <a:lnTo>
                    <a:pt x="56746" y="34035"/>
                  </a:lnTo>
                  <a:lnTo>
                    <a:pt x="57938" y="35390"/>
                  </a:lnTo>
                  <a:lnTo>
                    <a:pt x="65314" y="37743"/>
                  </a:lnTo>
                  <a:lnTo>
                    <a:pt x="66070" y="40764"/>
                  </a:lnTo>
                  <a:lnTo>
                    <a:pt x="66555" y="46270"/>
                  </a:lnTo>
                  <a:lnTo>
                    <a:pt x="73197" y="54962"/>
                  </a:lnTo>
                  <a:lnTo>
                    <a:pt x="75310" y="63792"/>
                  </a:lnTo>
                  <a:lnTo>
                    <a:pt x="76189" y="107561"/>
                  </a:lnTo>
                  <a:lnTo>
                    <a:pt x="76199" y="155044"/>
                  </a:lnTo>
                  <a:lnTo>
                    <a:pt x="76199" y="201757"/>
                  </a:lnTo>
                  <a:lnTo>
                    <a:pt x="76199" y="239938"/>
                  </a:lnTo>
                  <a:lnTo>
                    <a:pt x="79021" y="247045"/>
                  </a:lnTo>
                  <a:lnTo>
                    <a:pt x="82745" y="253731"/>
                  </a:lnTo>
                  <a:lnTo>
                    <a:pt x="84841" y="264503"/>
                  </a:lnTo>
                  <a:lnTo>
                    <a:pt x="85331" y="274896"/>
                  </a:lnTo>
                  <a:lnTo>
                    <a:pt x="86521" y="278514"/>
                  </a:lnTo>
                  <a:lnTo>
                    <a:pt x="88372" y="280926"/>
                  </a:lnTo>
                  <a:lnTo>
                    <a:pt x="90664" y="282534"/>
                  </a:lnTo>
                  <a:lnTo>
                    <a:pt x="92193" y="284664"/>
                  </a:lnTo>
                  <a:lnTo>
                    <a:pt x="93891" y="289854"/>
                  </a:lnTo>
                  <a:lnTo>
                    <a:pt x="96039" y="301809"/>
                  </a:lnTo>
                  <a:lnTo>
                    <a:pt x="106992" y="316321"/>
                  </a:lnTo>
                  <a:lnTo>
                    <a:pt x="113871" y="323409"/>
                  </a:lnTo>
                  <a:lnTo>
                    <a:pt x="123421" y="323839"/>
                  </a:lnTo>
                  <a:lnTo>
                    <a:pt x="123704" y="318790"/>
                  </a:lnTo>
                  <a:lnTo>
                    <a:pt x="124803" y="317302"/>
                  </a:lnTo>
                  <a:lnTo>
                    <a:pt x="128845" y="315648"/>
                  </a:lnTo>
                  <a:lnTo>
                    <a:pt x="130346" y="314149"/>
                  </a:lnTo>
                  <a:lnTo>
                    <a:pt x="132014" y="309661"/>
                  </a:lnTo>
                  <a:lnTo>
                    <a:pt x="133518" y="308040"/>
                  </a:lnTo>
                  <a:lnTo>
                    <a:pt x="138010" y="306240"/>
                  </a:lnTo>
                  <a:lnTo>
                    <a:pt x="139631" y="304702"/>
                  </a:lnTo>
                  <a:lnTo>
                    <a:pt x="150223" y="285558"/>
                  </a:lnTo>
                  <a:lnTo>
                    <a:pt x="150948" y="282447"/>
                  </a:lnTo>
                  <a:lnTo>
                    <a:pt x="159747" y="266683"/>
                  </a:lnTo>
                  <a:lnTo>
                    <a:pt x="160473" y="263514"/>
                  </a:lnTo>
                  <a:lnTo>
                    <a:pt x="168184" y="249764"/>
                  </a:lnTo>
                  <a:lnTo>
                    <a:pt x="172221" y="223133"/>
                  </a:lnTo>
                  <a:lnTo>
                    <a:pt x="178931" y="209724"/>
                  </a:lnTo>
                  <a:lnTo>
                    <a:pt x="189895" y="162515"/>
                  </a:lnTo>
                  <a:lnTo>
                    <a:pt x="190489" y="135242"/>
                  </a:lnTo>
                  <a:lnTo>
                    <a:pt x="182297" y="125315"/>
                  </a:lnTo>
                  <a:lnTo>
                    <a:pt x="180177" y="116515"/>
                  </a:lnTo>
                  <a:lnTo>
                    <a:pt x="172807" y="106530"/>
                  </a:lnTo>
                  <a:lnTo>
                    <a:pt x="171852" y="100238"/>
                  </a:lnTo>
                  <a:lnTo>
                    <a:pt x="170659" y="98576"/>
                  </a:lnTo>
                  <a:lnTo>
                    <a:pt x="168805" y="97467"/>
                  </a:lnTo>
                  <a:lnTo>
                    <a:pt x="163283" y="95688"/>
                  </a:lnTo>
                  <a:lnTo>
                    <a:pt x="143277" y="76603"/>
                  </a:lnTo>
                  <a:lnTo>
                    <a:pt x="142874" y="52496"/>
                  </a:lnTo>
                  <a:lnTo>
                    <a:pt x="143933" y="50872"/>
                  </a:lnTo>
                  <a:lnTo>
                    <a:pt x="145696" y="49790"/>
                  </a:lnTo>
                  <a:lnTo>
                    <a:pt x="147931" y="49069"/>
                  </a:lnTo>
                  <a:lnTo>
                    <a:pt x="149420" y="47529"/>
                  </a:lnTo>
                  <a:lnTo>
                    <a:pt x="151075" y="42996"/>
                  </a:lnTo>
                  <a:lnTo>
                    <a:pt x="152575" y="41364"/>
                  </a:lnTo>
                  <a:lnTo>
                    <a:pt x="169698" y="30026"/>
                  </a:lnTo>
                  <a:lnTo>
                    <a:pt x="175987" y="23948"/>
                  </a:lnTo>
                  <a:lnTo>
                    <a:pt x="184402" y="21227"/>
                  </a:lnTo>
                  <a:lnTo>
                    <a:pt x="194139" y="18959"/>
                  </a:lnTo>
                  <a:lnTo>
                    <a:pt x="209014" y="11702"/>
                  </a:lnTo>
                  <a:lnTo>
                    <a:pt x="212367" y="10976"/>
                  </a:lnTo>
                  <a:lnTo>
                    <a:pt x="228599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56" name="SMARTInkShape-2418"/>
            <p:cNvSpPr/>
            <p:nvPr>
              <p:custDataLst>
                <p:tags r:id="rId149"/>
              </p:custDataLst>
            </p:nvPr>
          </p:nvSpPr>
          <p:spPr>
            <a:xfrm>
              <a:off x="1400175" y="4105406"/>
              <a:ext cx="85715" cy="95120"/>
            </a:xfrm>
            <a:custGeom>
              <a:avLst/>
              <a:gdLst/>
              <a:ahLst/>
              <a:cxnLst/>
              <a:rect l="0" t="0" r="0" b="0"/>
              <a:pathLst>
                <a:path w="85715" h="95120">
                  <a:moveTo>
                    <a:pt x="9525" y="18919"/>
                  </a:moveTo>
                  <a:lnTo>
                    <a:pt x="9525" y="18919"/>
                  </a:lnTo>
                  <a:lnTo>
                    <a:pt x="0" y="18919"/>
                  </a:lnTo>
                  <a:lnTo>
                    <a:pt x="0" y="60625"/>
                  </a:lnTo>
                  <a:lnTo>
                    <a:pt x="1058" y="62598"/>
                  </a:lnTo>
                  <a:lnTo>
                    <a:pt x="2822" y="63913"/>
                  </a:lnTo>
                  <a:lnTo>
                    <a:pt x="5057" y="64790"/>
                  </a:lnTo>
                  <a:lnTo>
                    <a:pt x="6546" y="66433"/>
                  </a:lnTo>
                  <a:lnTo>
                    <a:pt x="8201" y="71081"/>
                  </a:lnTo>
                  <a:lnTo>
                    <a:pt x="9132" y="79647"/>
                  </a:lnTo>
                  <a:lnTo>
                    <a:pt x="10322" y="81630"/>
                  </a:lnTo>
                  <a:lnTo>
                    <a:pt x="12173" y="82951"/>
                  </a:lnTo>
                  <a:lnTo>
                    <a:pt x="14465" y="83832"/>
                  </a:lnTo>
                  <a:lnTo>
                    <a:pt x="15994" y="85478"/>
                  </a:lnTo>
                  <a:lnTo>
                    <a:pt x="17692" y="90128"/>
                  </a:lnTo>
                  <a:lnTo>
                    <a:pt x="19203" y="91792"/>
                  </a:lnTo>
                  <a:lnTo>
                    <a:pt x="28147" y="94989"/>
                  </a:lnTo>
                  <a:lnTo>
                    <a:pt x="52254" y="95119"/>
                  </a:lnTo>
                  <a:lnTo>
                    <a:pt x="53886" y="94061"/>
                  </a:lnTo>
                  <a:lnTo>
                    <a:pt x="54974" y="92297"/>
                  </a:lnTo>
                  <a:lnTo>
                    <a:pt x="55699" y="90062"/>
                  </a:lnTo>
                  <a:lnTo>
                    <a:pt x="57241" y="88573"/>
                  </a:lnTo>
                  <a:lnTo>
                    <a:pt x="61777" y="86918"/>
                  </a:lnTo>
                  <a:lnTo>
                    <a:pt x="63410" y="85418"/>
                  </a:lnTo>
                  <a:lnTo>
                    <a:pt x="75233" y="66653"/>
                  </a:lnTo>
                  <a:lnTo>
                    <a:pt x="75770" y="62006"/>
                  </a:lnTo>
                  <a:lnTo>
                    <a:pt x="78831" y="56413"/>
                  </a:lnTo>
                  <a:lnTo>
                    <a:pt x="82661" y="50400"/>
                  </a:lnTo>
                  <a:lnTo>
                    <a:pt x="85120" y="37916"/>
                  </a:lnTo>
                  <a:lnTo>
                    <a:pt x="85714" y="11275"/>
                  </a:lnTo>
                  <a:lnTo>
                    <a:pt x="77523" y="1358"/>
                  </a:lnTo>
                  <a:lnTo>
                    <a:pt x="73966" y="531"/>
                  </a:lnTo>
                  <a:lnTo>
                    <a:pt x="63059" y="0"/>
                  </a:lnTo>
                  <a:lnTo>
                    <a:pt x="56954" y="2749"/>
                  </a:lnTo>
                  <a:lnTo>
                    <a:pt x="50713" y="6441"/>
                  </a:lnTo>
                  <a:lnTo>
                    <a:pt x="41249" y="9577"/>
                  </a:lnTo>
                  <a:lnTo>
                    <a:pt x="34914" y="14062"/>
                  </a:lnTo>
                  <a:lnTo>
                    <a:pt x="0" y="6654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958" name="SMARTInkShape-2419"/>
          <p:cNvSpPr/>
          <p:nvPr>
            <p:custDataLst>
              <p:tags r:id="rId16"/>
            </p:custDataLst>
          </p:nvPr>
        </p:nvSpPr>
        <p:spPr>
          <a:xfrm>
            <a:off x="2638425" y="2334620"/>
            <a:ext cx="1236758" cy="799106"/>
          </a:xfrm>
          <a:custGeom>
            <a:avLst/>
            <a:gdLst/>
            <a:ahLst/>
            <a:cxnLst/>
            <a:rect l="0" t="0" r="0" b="0"/>
            <a:pathLst>
              <a:path w="1236758" h="799106">
                <a:moveTo>
                  <a:pt x="466725" y="265705"/>
                </a:moveTo>
                <a:lnTo>
                  <a:pt x="466725" y="265705"/>
                </a:lnTo>
                <a:lnTo>
                  <a:pt x="457235" y="256215"/>
                </a:lnTo>
                <a:lnTo>
                  <a:pt x="452154" y="256190"/>
                </a:lnTo>
                <a:lnTo>
                  <a:pt x="450661" y="255129"/>
                </a:lnTo>
                <a:lnTo>
                  <a:pt x="449666" y="253362"/>
                </a:lnTo>
                <a:lnTo>
                  <a:pt x="448068" y="247980"/>
                </a:lnTo>
                <a:lnTo>
                  <a:pt x="445027" y="247244"/>
                </a:lnTo>
                <a:lnTo>
                  <a:pt x="433496" y="246690"/>
                </a:lnTo>
                <a:lnTo>
                  <a:pt x="431872" y="247736"/>
                </a:lnTo>
                <a:lnTo>
                  <a:pt x="430790" y="249493"/>
                </a:lnTo>
                <a:lnTo>
                  <a:pt x="430069" y="251722"/>
                </a:lnTo>
                <a:lnTo>
                  <a:pt x="428529" y="253208"/>
                </a:lnTo>
                <a:lnTo>
                  <a:pt x="420551" y="255789"/>
                </a:lnTo>
                <a:lnTo>
                  <a:pt x="414473" y="256064"/>
                </a:lnTo>
                <a:lnTo>
                  <a:pt x="412841" y="257161"/>
                </a:lnTo>
                <a:lnTo>
                  <a:pt x="411752" y="258951"/>
                </a:lnTo>
                <a:lnTo>
                  <a:pt x="411026" y="261202"/>
                </a:lnTo>
                <a:lnTo>
                  <a:pt x="399959" y="275142"/>
                </a:lnTo>
                <a:lnTo>
                  <a:pt x="384946" y="291376"/>
                </a:lnTo>
                <a:lnTo>
                  <a:pt x="378957" y="303858"/>
                </a:lnTo>
                <a:lnTo>
                  <a:pt x="374801" y="310179"/>
                </a:lnTo>
                <a:lnTo>
                  <a:pt x="372460" y="319687"/>
                </a:lnTo>
                <a:lnTo>
                  <a:pt x="371482" y="367044"/>
                </a:lnTo>
                <a:lnTo>
                  <a:pt x="371475" y="400896"/>
                </a:lnTo>
                <a:lnTo>
                  <a:pt x="374297" y="407987"/>
                </a:lnTo>
                <a:lnTo>
                  <a:pt x="376531" y="411360"/>
                </a:lnTo>
                <a:lnTo>
                  <a:pt x="383233" y="435117"/>
                </a:lnTo>
                <a:lnTo>
                  <a:pt x="415951" y="480699"/>
                </a:lnTo>
                <a:lnTo>
                  <a:pt x="455083" y="519698"/>
                </a:lnTo>
                <a:lnTo>
                  <a:pt x="501564" y="547222"/>
                </a:lnTo>
                <a:lnTo>
                  <a:pt x="521663" y="553441"/>
                </a:lnTo>
                <a:lnTo>
                  <a:pt x="541195" y="564547"/>
                </a:lnTo>
                <a:lnTo>
                  <a:pt x="584284" y="576702"/>
                </a:lnTo>
                <a:lnTo>
                  <a:pt x="631477" y="579835"/>
                </a:lnTo>
                <a:lnTo>
                  <a:pt x="678509" y="580013"/>
                </a:lnTo>
                <a:lnTo>
                  <a:pt x="726082" y="577206"/>
                </a:lnTo>
                <a:lnTo>
                  <a:pt x="771813" y="570329"/>
                </a:lnTo>
                <a:lnTo>
                  <a:pt x="819188" y="557364"/>
                </a:lnTo>
                <a:lnTo>
                  <a:pt x="859241" y="549411"/>
                </a:lnTo>
                <a:lnTo>
                  <a:pt x="886414" y="538502"/>
                </a:lnTo>
                <a:lnTo>
                  <a:pt x="933528" y="517333"/>
                </a:lnTo>
                <a:lnTo>
                  <a:pt x="981085" y="495704"/>
                </a:lnTo>
                <a:lnTo>
                  <a:pt x="1025879" y="473036"/>
                </a:lnTo>
                <a:lnTo>
                  <a:pt x="1066624" y="444271"/>
                </a:lnTo>
                <a:lnTo>
                  <a:pt x="1106341" y="419917"/>
                </a:lnTo>
                <a:lnTo>
                  <a:pt x="1148919" y="383060"/>
                </a:lnTo>
                <a:lnTo>
                  <a:pt x="1192716" y="338723"/>
                </a:lnTo>
                <a:lnTo>
                  <a:pt x="1218951" y="294279"/>
                </a:lnTo>
                <a:lnTo>
                  <a:pt x="1224381" y="281580"/>
                </a:lnTo>
                <a:lnTo>
                  <a:pt x="1230690" y="259002"/>
                </a:lnTo>
                <a:lnTo>
                  <a:pt x="1234889" y="250026"/>
                </a:lnTo>
                <a:lnTo>
                  <a:pt x="1236757" y="238981"/>
                </a:lnTo>
                <a:lnTo>
                  <a:pt x="1228462" y="195777"/>
                </a:lnTo>
                <a:lnTo>
                  <a:pt x="1209474" y="151400"/>
                </a:lnTo>
                <a:lnTo>
                  <a:pt x="1197269" y="132354"/>
                </a:lnTo>
                <a:lnTo>
                  <a:pt x="1180247" y="116127"/>
                </a:lnTo>
                <a:lnTo>
                  <a:pt x="1136600" y="77988"/>
                </a:lnTo>
                <a:lnTo>
                  <a:pt x="1090345" y="48447"/>
                </a:lnTo>
                <a:lnTo>
                  <a:pt x="1047087" y="28237"/>
                </a:lnTo>
                <a:lnTo>
                  <a:pt x="1004462" y="15010"/>
                </a:lnTo>
                <a:lnTo>
                  <a:pt x="967779" y="10450"/>
                </a:lnTo>
                <a:lnTo>
                  <a:pt x="924003" y="2363"/>
                </a:lnTo>
                <a:lnTo>
                  <a:pt x="888083" y="0"/>
                </a:lnTo>
                <a:lnTo>
                  <a:pt x="849569" y="358"/>
                </a:lnTo>
                <a:lnTo>
                  <a:pt x="806174" y="6697"/>
                </a:lnTo>
                <a:lnTo>
                  <a:pt x="766034" y="15278"/>
                </a:lnTo>
                <a:lnTo>
                  <a:pt x="726272" y="25581"/>
                </a:lnTo>
                <a:lnTo>
                  <a:pt x="681446" y="42628"/>
                </a:lnTo>
                <a:lnTo>
                  <a:pt x="650351" y="58610"/>
                </a:lnTo>
                <a:lnTo>
                  <a:pt x="616070" y="76296"/>
                </a:lnTo>
                <a:lnTo>
                  <a:pt x="580726" y="95798"/>
                </a:lnTo>
                <a:lnTo>
                  <a:pt x="547378" y="118577"/>
                </a:lnTo>
                <a:lnTo>
                  <a:pt x="512096" y="142812"/>
                </a:lnTo>
                <a:lnTo>
                  <a:pt x="476306" y="169811"/>
                </a:lnTo>
                <a:lnTo>
                  <a:pt x="442761" y="202977"/>
                </a:lnTo>
                <a:lnTo>
                  <a:pt x="404569" y="238884"/>
                </a:lnTo>
                <a:lnTo>
                  <a:pt x="363958" y="277068"/>
                </a:lnTo>
                <a:lnTo>
                  <a:pt x="324743" y="318733"/>
                </a:lnTo>
                <a:lnTo>
                  <a:pt x="286147" y="364768"/>
                </a:lnTo>
                <a:lnTo>
                  <a:pt x="266965" y="388897"/>
                </a:lnTo>
                <a:lnTo>
                  <a:pt x="247827" y="413449"/>
                </a:lnTo>
                <a:lnTo>
                  <a:pt x="228718" y="438285"/>
                </a:lnTo>
                <a:lnTo>
                  <a:pt x="209628" y="463308"/>
                </a:lnTo>
                <a:lnTo>
                  <a:pt x="189494" y="489515"/>
                </a:lnTo>
                <a:lnTo>
                  <a:pt x="168663" y="516512"/>
                </a:lnTo>
                <a:lnTo>
                  <a:pt x="147367" y="544035"/>
                </a:lnTo>
                <a:lnTo>
                  <a:pt x="127878" y="572966"/>
                </a:lnTo>
                <a:lnTo>
                  <a:pt x="109594" y="602837"/>
                </a:lnTo>
                <a:lnTo>
                  <a:pt x="92112" y="633335"/>
                </a:lnTo>
                <a:lnTo>
                  <a:pt x="74108" y="665308"/>
                </a:lnTo>
                <a:lnTo>
                  <a:pt x="55756" y="698266"/>
                </a:lnTo>
                <a:lnTo>
                  <a:pt x="37170" y="731879"/>
                </a:lnTo>
                <a:lnTo>
                  <a:pt x="0" y="799105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963" name="SMARTInkShape-Group539"/>
          <p:cNvGrpSpPr/>
          <p:nvPr/>
        </p:nvGrpSpPr>
        <p:grpSpPr>
          <a:xfrm>
            <a:off x="1543085" y="3790985"/>
            <a:ext cx="542891" cy="424182"/>
            <a:chOff x="1543085" y="3790985"/>
            <a:chExt cx="542891" cy="424182"/>
          </a:xfrm>
        </p:grpSpPr>
        <p:sp>
          <p:nvSpPr>
            <p:cNvPr id="25959" name="SMARTInkShape-2420"/>
            <p:cNvSpPr/>
            <p:nvPr>
              <p:custDataLst>
                <p:tags r:id="rId144"/>
              </p:custDataLst>
            </p:nvPr>
          </p:nvSpPr>
          <p:spPr>
            <a:xfrm>
              <a:off x="1600210" y="3790985"/>
              <a:ext cx="114291" cy="352390"/>
            </a:xfrm>
            <a:custGeom>
              <a:avLst/>
              <a:gdLst/>
              <a:ahLst/>
              <a:cxnLst/>
              <a:rect l="0" t="0" r="0" b="0"/>
              <a:pathLst>
                <a:path w="114291" h="352390">
                  <a:moveTo>
                    <a:pt x="9515" y="28540"/>
                  </a:moveTo>
                  <a:lnTo>
                    <a:pt x="9515" y="28540"/>
                  </a:lnTo>
                  <a:lnTo>
                    <a:pt x="9515" y="23483"/>
                  </a:lnTo>
                  <a:lnTo>
                    <a:pt x="12337" y="18179"/>
                  </a:lnTo>
                  <a:lnTo>
                    <a:pt x="18647" y="9998"/>
                  </a:lnTo>
                  <a:lnTo>
                    <a:pt x="19040" y="0"/>
                  </a:lnTo>
                  <a:lnTo>
                    <a:pt x="19040" y="46335"/>
                  </a:lnTo>
                  <a:lnTo>
                    <a:pt x="19040" y="92482"/>
                  </a:lnTo>
                  <a:lnTo>
                    <a:pt x="19040" y="136516"/>
                  </a:lnTo>
                  <a:lnTo>
                    <a:pt x="17982" y="155547"/>
                  </a:lnTo>
                  <a:lnTo>
                    <a:pt x="9908" y="201284"/>
                  </a:lnTo>
                  <a:lnTo>
                    <a:pt x="9525" y="245880"/>
                  </a:lnTo>
                  <a:lnTo>
                    <a:pt x="9515" y="287438"/>
                  </a:lnTo>
                  <a:lnTo>
                    <a:pt x="8457" y="290039"/>
                  </a:lnTo>
                  <a:lnTo>
                    <a:pt x="6693" y="291772"/>
                  </a:lnTo>
                  <a:lnTo>
                    <a:pt x="4458" y="292928"/>
                  </a:lnTo>
                  <a:lnTo>
                    <a:pt x="2969" y="294757"/>
                  </a:lnTo>
                  <a:lnTo>
                    <a:pt x="1314" y="299611"/>
                  </a:lnTo>
                  <a:lnTo>
                    <a:pt x="0" y="328323"/>
                  </a:lnTo>
                  <a:lnTo>
                    <a:pt x="1055" y="329996"/>
                  </a:lnTo>
                  <a:lnTo>
                    <a:pt x="2817" y="331110"/>
                  </a:lnTo>
                  <a:lnTo>
                    <a:pt x="5050" y="331854"/>
                  </a:lnTo>
                  <a:lnTo>
                    <a:pt x="6538" y="333407"/>
                  </a:lnTo>
                  <a:lnTo>
                    <a:pt x="9399" y="342434"/>
                  </a:lnTo>
                  <a:lnTo>
                    <a:pt x="9505" y="351028"/>
                  </a:lnTo>
                  <a:lnTo>
                    <a:pt x="10566" y="351482"/>
                  </a:lnTo>
                  <a:lnTo>
                    <a:pt x="32287" y="352389"/>
                  </a:lnTo>
                  <a:lnTo>
                    <a:pt x="34221" y="351331"/>
                  </a:lnTo>
                  <a:lnTo>
                    <a:pt x="35511" y="349567"/>
                  </a:lnTo>
                  <a:lnTo>
                    <a:pt x="36371" y="347333"/>
                  </a:lnTo>
                  <a:lnTo>
                    <a:pt x="38002" y="345844"/>
                  </a:lnTo>
                  <a:lnTo>
                    <a:pt x="42637" y="344189"/>
                  </a:lnTo>
                  <a:lnTo>
                    <a:pt x="54236" y="342069"/>
                  </a:lnTo>
                  <a:lnTo>
                    <a:pt x="68667" y="331122"/>
                  </a:lnTo>
                  <a:lnTo>
                    <a:pt x="92971" y="308090"/>
                  </a:lnTo>
                  <a:lnTo>
                    <a:pt x="98817" y="306242"/>
                  </a:lnTo>
                  <a:lnTo>
                    <a:pt x="100800" y="304691"/>
                  </a:lnTo>
                  <a:lnTo>
                    <a:pt x="103003" y="300146"/>
                  </a:lnTo>
                  <a:lnTo>
                    <a:pt x="104649" y="298510"/>
                  </a:lnTo>
                  <a:lnTo>
                    <a:pt x="109299" y="296694"/>
                  </a:lnTo>
                  <a:lnTo>
                    <a:pt x="110963" y="295151"/>
                  </a:lnTo>
                  <a:lnTo>
                    <a:pt x="114290" y="28571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60" name="SMARTInkShape-2421"/>
            <p:cNvSpPr/>
            <p:nvPr>
              <p:custDataLst>
                <p:tags r:id="rId145"/>
              </p:custDataLst>
            </p:nvPr>
          </p:nvSpPr>
          <p:spPr>
            <a:xfrm>
              <a:off x="1543085" y="4057650"/>
              <a:ext cx="123791" cy="9526"/>
            </a:xfrm>
            <a:custGeom>
              <a:avLst/>
              <a:gdLst/>
              <a:ahLst/>
              <a:cxnLst/>
              <a:rect l="0" t="0" r="0" b="0"/>
              <a:pathLst>
                <a:path w="123791" h="9526">
                  <a:moveTo>
                    <a:pt x="28540" y="9525"/>
                  </a:moveTo>
                  <a:lnTo>
                    <a:pt x="28540" y="9525"/>
                  </a:lnTo>
                  <a:lnTo>
                    <a:pt x="1334" y="9525"/>
                  </a:lnTo>
                  <a:lnTo>
                    <a:pt x="877" y="8467"/>
                  </a:lnTo>
                  <a:lnTo>
                    <a:pt x="0" y="393"/>
                  </a:lnTo>
                  <a:lnTo>
                    <a:pt x="44702" y="0"/>
                  </a:lnTo>
                  <a:lnTo>
                    <a:pt x="88866" y="0"/>
                  </a:lnTo>
                  <a:lnTo>
                    <a:pt x="108111" y="1058"/>
                  </a:lnTo>
                  <a:lnTo>
                    <a:pt x="12379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61" name="SMARTInkShape-2422"/>
            <p:cNvSpPr/>
            <p:nvPr>
              <p:custDataLst>
                <p:tags r:id="rId146"/>
              </p:custDataLst>
            </p:nvPr>
          </p:nvSpPr>
          <p:spPr>
            <a:xfrm>
              <a:off x="1771650" y="4038600"/>
              <a:ext cx="38101" cy="176567"/>
            </a:xfrm>
            <a:custGeom>
              <a:avLst/>
              <a:gdLst/>
              <a:ahLst/>
              <a:cxnLst/>
              <a:rect l="0" t="0" r="0" b="0"/>
              <a:pathLst>
                <a:path w="38101" h="176567">
                  <a:moveTo>
                    <a:pt x="9525" y="0"/>
                  </a:moveTo>
                  <a:lnTo>
                    <a:pt x="9525" y="0"/>
                  </a:lnTo>
                  <a:lnTo>
                    <a:pt x="1324" y="0"/>
                  </a:lnTo>
                  <a:lnTo>
                    <a:pt x="883" y="1058"/>
                  </a:lnTo>
                  <a:lnTo>
                    <a:pt x="0" y="46459"/>
                  </a:lnTo>
                  <a:lnTo>
                    <a:pt x="0" y="59039"/>
                  </a:lnTo>
                  <a:lnTo>
                    <a:pt x="2822" y="66103"/>
                  </a:lnTo>
                  <a:lnTo>
                    <a:pt x="5057" y="69469"/>
                  </a:lnTo>
                  <a:lnTo>
                    <a:pt x="8201" y="84318"/>
                  </a:lnTo>
                  <a:lnTo>
                    <a:pt x="9515" y="126965"/>
                  </a:lnTo>
                  <a:lnTo>
                    <a:pt x="12342" y="133334"/>
                  </a:lnTo>
                  <a:lnTo>
                    <a:pt x="16069" y="139693"/>
                  </a:lnTo>
                  <a:lnTo>
                    <a:pt x="18461" y="152399"/>
                  </a:lnTo>
                  <a:lnTo>
                    <a:pt x="18934" y="165100"/>
                  </a:lnTo>
                  <a:lnTo>
                    <a:pt x="20031" y="167217"/>
                  </a:lnTo>
                  <a:lnTo>
                    <a:pt x="21821" y="168628"/>
                  </a:lnTo>
                  <a:lnTo>
                    <a:pt x="24072" y="169568"/>
                  </a:lnTo>
                  <a:lnTo>
                    <a:pt x="25573" y="171254"/>
                  </a:lnTo>
                  <a:lnTo>
                    <a:pt x="27686" y="176566"/>
                  </a:lnTo>
                  <a:lnTo>
                    <a:pt x="27982" y="175919"/>
                  </a:lnTo>
                  <a:lnTo>
                    <a:pt x="28179" y="174429"/>
                  </a:lnTo>
                  <a:lnTo>
                    <a:pt x="29370" y="173436"/>
                  </a:lnTo>
                  <a:lnTo>
                    <a:pt x="38100" y="1714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62" name="SMARTInkShape-2423"/>
            <p:cNvSpPr/>
            <p:nvPr>
              <p:custDataLst>
                <p:tags r:id="rId147"/>
              </p:custDataLst>
            </p:nvPr>
          </p:nvSpPr>
          <p:spPr>
            <a:xfrm>
              <a:off x="1933575" y="3943350"/>
              <a:ext cx="152401" cy="28576"/>
            </a:xfrm>
            <a:custGeom>
              <a:avLst/>
              <a:gdLst/>
              <a:ahLst/>
              <a:cxnLst/>
              <a:rect l="0" t="0" r="0" b="0"/>
              <a:pathLst>
                <a:path w="152401" h="28576">
                  <a:moveTo>
                    <a:pt x="0" y="28575"/>
                  </a:moveTo>
                  <a:lnTo>
                    <a:pt x="0" y="28575"/>
                  </a:lnTo>
                  <a:lnTo>
                    <a:pt x="9133" y="19443"/>
                  </a:lnTo>
                  <a:lnTo>
                    <a:pt x="17692" y="19084"/>
                  </a:lnTo>
                  <a:lnTo>
                    <a:pt x="18144" y="18015"/>
                  </a:lnTo>
                  <a:lnTo>
                    <a:pt x="18931" y="10852"/>
                  </a:lnTo>
                  <a:lnTo>
                    <a:pt x="21819" y="10115"/>
                  </a:lnTo>
                  <a:lnTo>
                    <a:pt x="36381" y="9559"/>
                  </a:lnTo>
                  <a:lnTo>
                    <a:pt x="45365" y="2986"/>
                  </a:lnTo>
                  <a:lnTo>
                    <a:pt x="55389" y="393"/>
                  </a:lnTo>
                  <a:lnTo>
                    <a:pt x="101607" y="0"/>
                  </a:lnTo>
                  <a:lnTo>
                    <a:pt x="117476" y="0"/>
                  </a:lnTo>
                  <a:lnTo>
                    <a:pt x="123825" y="2822"/>
                  </a:lnTo>
                  <a:lnTo>
                    <a:pt x="130175" y="6546"/>
                  </a:lnTo>
                  <a:lnTo>
                    <a:pt x="139700" y="9701"/>
                  </a:lnTo>
                  <a:lnTo>
                    <a:pt x="152400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971" name="SMARTInkShape-Group540"/>
          <p:cNvGrpSpPr/>
          <p:nvPr/>
        </p:nvGrpSpPr>
        <p:grpSpPr>
          <a:xfrm>
            <a:off x="2181260" y="3533901"/>
            <a:ext cx="714341" cy="761836"/>
            <a:chOff x="2181260" y="3533901"/>
            <a:chExt cx="714341" cy="761836"/>
          </a:xfrm>
        </p:grpSpPr>
        <p:sp>
          <p:nvSpPr>
            <p:cNvPr id="25964" name="SMARTInkShape-2424"/>
            <p:cNvSpPr/>
            <p:nvPr>
              <p:custDataLst>
                <p:tags r:id="rId137"/>
              </p:custDataLst>
            </p:nvPr>
          </p:nvSpPr>
          <p:spPr>
            <a:xfrm>
              <a:off x="2476500" y="3533901"/>
              <a:ext cx="114301" cy="295150"/>
            </a:xfrm>
            <a:custGeom>
              <a:avLst/>
              <a:gdLst/>
              <a:ahLst/>
              <a:cxnLst/>
              <a:rect l="0" t="0" r="0" b="0"/>
              <a:pathLst>
                <a:path w="114301" h="295150">
                  <a:moveTo>
                    <a:pt x="38100" y="18924"/>
                  </a:moveTo>
                  <a:lnTo>
                    <a:pt x="38100" y="18924"/>
                  </a:lnTo>
                  <a:lnTo>
                    <a:pt x="38100" y="300"/>
                  </a:lnTo>
                  <a:lnTo>
                    <a:pt x="33044" y="0"/>
                  </a:lnTo>
                  <a:lnTo>
                    <a:pt x="31554" y="1017"/>
                  </a:lnTo>
                  <a:lnTo>
                    <a:pt x="30561" y="2753"/>
                  </a:lnTo>
                  <a:lnTo>
                    <a:pt x="28967" y="13143"/>
                  </a:lnTo>
                  <a:lnTo>
                    <a:pt x="28577" y="60398"/>
                  </a:lnTo>
                  <a:lnTo>
                    <a:pt x="28575" y="106831"/>
                  </a:lnTo>
                  <a:lnTo>
                    <a:pt x="28575" y="149227"/>
                  </a:lnTo>
                  <a:lnTo>
                    <a:pt x="27517" y="173466"/>
                  </a:lnTo>
                  <a:lnTo>
                    <a:pt x="21036" y="192365"/>
                  </a:lnTo>
                  <a:lnTo>
                    <a:pt x="18069" y="231551"/>
                  </a:lnTo>
                  <a:lnTo>
                    <a:pt x="10859" y="250268"/>
                  </a:lnTo>
                  <a:lnTo>
                    <a:pt x="8545" y="272899"/>
                  </a:lnTo>
                  <a:lnTo>
                    <a:pt x="1334" y="283739"/>
                  </a:lnTo>
                  <a:lnTo>
                    <a:pt x="1" y="295138"/>
                  </a:lnTo>
                  <a:lnTo>
                    <a:pt x="0" y="295146"/>
                  </a:lnTo>
                  <a:lnTo>
                    <a:pt x="14465" y="295149"/>
                  </a:lnTo>
                  <a:lnTo>
                    <a:pt x="19834" y="292327"/>
                  </a:lnTo>
                  <a:lnTo>
                    <a:pt x="26849" y="286948"/>
                  </a:lnTo>
                  <a:lnTo>
                    <a:pt x="35838" y="284827"/>
                  </a:lnTo>
                  <a:lnTo>
                    <a:pt x="57754" y="268739"/>
                  </a:lnTo>
                  <a:lnTo>
                    <a:pt x="73105" y="265801"/>
                  </a:lnTo>
                  <a:lnTo>
                    <a:pt x="85741" y="259091"/>
                  </a:lnTo>
                  <a:lnTo>
                    <a:pt x="93372" y="257452"/>
                  </a:lnTo>
                  <a:lnTo>
                    <a:pt x="104334" y="247927"/>
                  </a:lnTo>
                  <a:lnTo>
                    <a:pt x="114300" y="24752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65" name="SMARTInkShape-2425"/>
            <p:cNvSpPr/>
            <p:nvPr>
              <p:custDataLst>
                <p:tags r:id="rId138"/>
              </p:custDataLst>
            </p:nvPr>
          </p:nvSpPr>
          <p:spPr>
            <a:xfrm>
              <a:off x="2667000" y="3743325"/>
              <a:ext cx="19051" cy="123826"/>
            </a:xfrm>
            <a:custGeom>
              <a:avLst/>
              <a:gdLst/>
              <a:ahLst/>
              <a:cxnLst/>
              <a:rect l="0" t="0" r="0" b="0"/>
              <a:pathLst>
                <a:path w="19051" h="123826">
                  <a:moveTo>
                    <a:pt x="0" y="0"/>
                  </a:moveTo>
                  <a:lnTo>
                    <a:pt x="0" y="0"/>
                  </a:lnTo>
                  <a:lnTo>
                    <a:pt x="8201" y="8201"/>
                  </a:lnTo>
                  <a:lnTo>
                    <a:pt x="9409" y="17610"/>
                  </a:lnTo>
                  <a:lnTo>
                    <a:pt x="14547" y="23680"/>
                  </a:lnTo>
                  <a:lnTo>
                    <a:pt x="14990" y="26370"/>
                  </a:lnTo>
                  <a:lnTo>
                    <a:pt x="14226" y="29222"/>
                  </a:lnTo>
                  <a:lnTo>
                    <a:pt x="10454" y="36346"/>
                  </a:lnTo>
                  <a:lnTo>
                    <a:pt x="9530" y="82496"/>
                  </a:lnTo>
                  <a:lnTo>
                    <a:pt x="9525" y="123777"/>
                  </a:lnTo>
                  <a:lnTo>
                    <a:pt x="19050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66" name="SMARTInkShape-2426"/>
            <p:cNvSpPr/>
            <p:nvPr>
              <p:custDataLst>
                <p:tags r:id="rId139"/>
              </p:custDataLst>
            </p:nvPr>
          </p:nvSpPr>
          <p:spPr>
            <a:xfrm>
              <a:off x="2714625" y="3543419"/>
              <a:ext cx="180976" cy="199907"/>
            </a:xfrm>
            <a:custGeom>
              <a:avLst/>
              <a:gdLst/>
              <a:ahLst/>
              <a:cxnLst/>
              <a:rect l="0" t="0" r="0" b="0"/>
              <a:pathLst>
                <a:path w="180976" h="199907">
                  <a:moveTo>
                    <a:pt x="0" y="18931"/>
                  </a:moveTo>
                  <a:lnTo>
                    <a:pt x="0" y="18931"/>
                  </a:lnTo>
                  <a:lnTo>
                    <a:pt x="0" y="4466"/>
                  </a:lnTo>
                  <a:lnTo>
                    <a:pt x="1058" y="2937"/>
                  </a:lnTo>
                  <a:lnTo>
                    <a:pt x="2822" y="1918"/>
                  </a:lnTo>
                  <a:lnTo>
                    <a:pt x="9701" y="149"/>
                  </a:lnTo>
                  <a:lnTo>
                    <a:pt x="14189" y="0"/>
                  </a:lnTo>
                  <a:lnTo>
                    <a:pt x="15809" y="1019"/>
                  </a:lnTo>
                  <a:lnTo>
                    <a:pt x="16890" y="2756"/>
                  </a:lnTo>
                  <a:lnTo>
                    <a:pt x="17610" y="4973"/>
                  </a:lnTo>
                  <a:lnTo>
                    <a:pt x="19148" y="6451"/>
                  </a:lnTo>
                  <a:lnTo>
                    <a:pt x="27125" y="9017"/>
                  </a:lnTo>
                  <a:lnTo>
                    <a:pt x="33202" y="9291"/>
                  </a:lnTo>
                  <a:lnTo>
                    <a:pt x="34835" y="10387"/>
                  </a:lnTo>
                  <a:lnTo>
                    <a:pt x="35923" y="12177"/>
                  </a:lnTo>
                  <a:lnTo>
                    <a:pt x="36649" y="14429"/>
                  </a:lnTo>
                  <a:lnTo>
                    <a:pt x="38191" y="15929"/>
                  </a:lnTo>
                  <a:lnTo>
                    <a:pt x="42727" y="17597"/>
                  </a:lnTo>
                  <a:lnTo>
                    <a:pt x="44360" y="19100"/>
                  </a:lnTo>
                  <a:lnTo>
                    <a:pt x="46174" y="23592"/>
                  </a:lnTo>
                  <a:lnTo>
                    <a:pt x="47620" y="69383"/>
                  </a:lnTo>
                  <a:lnTo>
                    <a:pt x="47625" y="97914"/>
                  </a:lnTo>
                  <a:lnTo>
                    <a:pt x="44803" y="104482"/>
                  </a:lnTo>
                  <a:lnTo>
                    <a:pt x="42569" y="107715"/>
                  </a:lnTo>
                  <a:lnTo>
                    <a:pt x="39424" y="122378"/>
                  </a:lnTo>
                  <a:lnTo>
                    <a:pt x="38492" y="135072"/>
                  </a:lnTo>
                  <a:lnTo>
                    <a:pt x="37304" y="137633"/>
                  </a:lnTo>
                  <a:lnTo>
                    <a:pt x="35453" y="139341"/>
                  </a:lnTo>
                  <a:lnTo>
                    <a:pt x="33160" y="140479"/>
                  </a:lnTo>
                  <a:lnTo>
                    <a:pt x="31631" y="142297"/>
                  </a:lnTo>
                  <a:lnTo>
                    <a:pt x="29933" y="147138"/>
                  </a:lnTo>
                  <a:lnTo>
                    <a:pt x="27785" y="158869"/>
                  </a:lnTo>
                  <a:lnTo>
                    <a:pt x="20410" y="169481"/>
                  </a:lnTo>
                  <a:lnTo>
                    <a:pt x="19085" y="180416"/>
                  </a:lnTo>
                  <a:lnTo>
                    <a:pt x="19060" y="185782"/>
                  </a:lnTo>
                  <a:lnTo>
                    <a:pt x="20115" y="187315"/>
                  </a:lnTo>
                  <a:lnTo>
                    <a:pt x="21877" y="188337"/>
                  </a:lnTo>
                  <a:lnTo>
                    <a:pt x="28752" y="190112"/>
                  </a:lnTo>
                  <a:lnTo>
                    <a:pt x="75803" y="190381"/>
                  </a:lnTo>
                  <a:lnTo>
                    <a:pt x="121836" y="190381"/>
                  </a:lnTo>
                  <a:lnTo>
                    <a:pt x="155540" y="190381"/>
                  </a:lnTo>
                  <a:lnTo>
                    <a:pt x="161909" y="193203"/>
                  </a:lnTo>
                  <a:lnTo>
                    <a:pt x="169566" y="198582"/>
                  </a:lnTo>
                  <a:lnTo>
                    <a:pt x="180975" y="19990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67" name="SMARTInkShape-2427"/>
            <p:cNvSpPr/>
            <p:nvPr>
              <p:custDataLst>
                <p:tags r:id="rId140"/>
              </p:custDataLst>
            </p:nvPr>
          </p:nvSpPr>
          <p:spPr>
            <a:xfrm>
              <a:off x="2181260" y="3962411"/>
              <a:ext cx="514316" cy="76190"/>
            </a:xfrm>
            <a:custGeom>
              <a:avLst/>
              <a:gdLst/>
              <a:ahLst/>
              <a:cxnLst/>
              <a:rect l="0" t="0" r="0" b="0"/>
              <a:pathLst>
                <a:path w="514316" h="76190">
                  <a:moveTo>
                    <a:pt x="9490" y="76189"/>
                  </a:moveTo>
                  <a:lnTo>
                    <a:pt x="9490" y="76189"/>
                  </a:lnTo>
                  <a:lnTo>
                    <a:pt x="357" y="76189"/>
                  </a:lnTo>
                  <a:lnTo>
                    <a:pt x="0" y="67988"/>
                  </a:lnTo>
                  <a:lnTo>
                    <a:pt x="1046" y="67547"/>
                  </a:lnTo>
                  <a:lnTo>
                    <a:pt x="17017" y="65613"/>
                  </a:lnTo>
                  <a:lnTo>
                    <a:pt x="25714" y="60120"/>
                  </a:lnTo>
                  <a:lnTo>
                    <a:pt x="38134" y="57728"/>
                  </a:lnTo>
                  <a:lnTo>
                    <a:pt x="41286" y="57532"/>
                  </a:lnTo>
                  <a:lnTo>
                    <a:pt x="47610" y="54491"/>
                  </a:lnTo>
                  <a:lnTo>
                    <a:pt x="50779" y="52199"/>
                  </a:lnTo>
                  <a:lnTo>
                    <a:pt x="96674" y="39533"/>
                  </a:lnTo>
                  <a:lnTo>
                    <a:pt x="131939" y="35457"/>
                  </a:lnTo>
                  <a:lnTo>
                    <a:pt x="174117" y="26347"/>
                  </a:lnTo>
                  <a:lnTo>
                    <a:pt x="218337" y="18943"/>
                  </a:lnTo>
                  <a:lnTo>
                    <a:pt x="258511" y="10965"/>
                  </a:lnTo>
                  <a:lnTo>
                    <a:pt x="294584" y="6883"/>
                  </a:lnTo>
                  <a:lnTo>
                    <a:pt x="316918" y="2032"/>
                  </a:lnTo>
                  <a:lnTo>
                    <a:pt x="361310" y="168"/>
                  </a:lnTo>
                  <a:lnTo>
                    <a:pt x="406329" y="0"/>
                  </a:lnTo>
                  <a:lnTo>
                    <a:pt x="425212" y="1050"/>
                  </a:lnTo>
                  <a:lnTo>
                    <a:pt x="449325" y="8190"/>
                  </a:lnTo>
                  <a:lnTo>
                    <a:pt x="481595" y="10495"/>
                  </a:lnTo>
                  <a:lnTo>
                    <a:pt x="495073" y="17038"/>
                  </a:lnTo>
                  <a:lnTo>
                    <a:pt x="509278" y="18922"/>
                  </a:lnTo>
                  <a:lnTo>
                    <a:pt x="510957" y="20019"/>
                  </a:lnTo>
                  <a:lnTo>
                    <a:pt x="512076" y="21809"/>
                  </a:lnTo>
                  <a:lnTo>
                    <a:pt x="514315" y="2856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68" name="SMARTInkShape-2428"/>
            <p:cNvSpPr/>
            <p:nvPr>
              <p:custDataLst>
                <p:tags r:id="rId141"/>
              </p:custDataLst>
            </p:nvPr>
          </p:nvSpPr>
          <p:spPr>
            <a:xfrm>
              <a:off x="2419350" y="4086628"/>
              <a:ext cx="200026" cy="209109"/>
            </a:xfrm>
            <a:custGeom>
              <a:avLst/>
              <a:gdLst/>
              <a:ahLst/>
              <a:cxnLst/>
              <a:rect l="0" t="0" r="0" b="0"/>
              <a:pathLst>
                <a:path w="200026" h="209109">
                  <a:moveTo>
                    <a:pt x="0" y="56747"/>
                  </a:moveTo>
                  <a:lnTo>
                    <a:pt x="0" y="56747"/>
                  </a:lnTo>
                  <a:lnTo>
                    <a:pt x="0" y="29532"/>
                  </a:lnTo>
                  <a:lnTo>
                    <a:pt x="9133" y="19075"/>
                  </a:lnTo>
                  <a:lnTo>
                    <a:pt x="9409" y="13717"/>
                  </a:lnTo>
                  <a:lnTo>
                    <a:pt x="10506" y="12185"/>
                  </a:lnTo>
                  <a:lnTo>
                    <a:pt x="12295" y="11164"/>
                  </a:lnTo>
                  <a:lnTo>
                    <a:pt x="17716" y="9525"/>
                  </a:lnTo>
                  <a:lnTo>
                    <a:pt x="27134" y="957"/>
                  </a:lnTo>
                  <a:lnTo>
                    <a:pt x="33205" y="0"/>
                  </a:lnTo>
                  <a:lnTo>
                    <a:pt x="34836" y="924"/>
                  </a:lnTo>
                  <a:lnTo>
                    <a:pt x="35924" y="2598"/>
                  </a:lnTo>
                  <a:lnTo>
                    <a:pt x="36650" y="4773"/>
                  </a:lnTo>
                  <a:lnTo>
                    <a:pt x="38191" y="6223"/>
                  </a:lnTo>
                  <a:lnTo>
                    <a:pt x="47716" y="9926"/>
                  </a:lnTo>
                  <a:lnTo>
                    <a:pt x="61777" y="23301"/>
                  </a:lnTo>
                  <a:lnTo>
                    <a:pt x="64498" y="28830"/>
                  </a:lnTo>
                  <a:lnTo>
                    <a:pt x="67447" y="44133"/>
                  </a:lnTo>
                  <a:lnTo>
                    <a:pt x="74157" y="56764"/>
                  </a:lnTo>
                  <a:lnTo>
                    <a:pt x="76184" y="103784"/>
                  </a:lnTo>
                  <a:lnTo>
                    <a:pt x="76199" y="131619"/>
                  </a:lnTo>
                  <a:lnTo>
                    <a:pt x="73377" y="140471"/>
                  </a:lnTo>
                  <a:lnTo>
                    <a:pt x="69654" y="147933"/>
                  </a:lnTo>
                  <a:lnTo>
                    <a:pt x="66499" y="158083"/>
                  </a:lnTo>
                  <a:lnTo>
                    <a:pt x="60391" y="167794"/>
                  </a:lnTo>
                  <a:lnTo>
                    <a:pt x="57052" y="177374"/>
                  </a:lnTo>
                  <a:lnTo>
                    <a:pt x="50888" y="186915"/>
                  </a:lnTo>
                  <a:lnTo>
                    <a:pt x="49075" y="193269"/>
                  </a:lnTo>
                  <a:lnTo>
                    <a:pt x="47534" y="195387"/>
                  </a:lnTo>
                  <a:lnTo>
                    <a:pt x="45447" y="196799"/>
                  </a:lnTo>
                  <a:lnTo>
                    <a:pt x="40307" y="199426"/>
                  </a:lnTo>
                  <a:lnTo>
                    <a:pt x="30329" y="207658"/>
                  </a:lnTo>
                  <a:lnTo>
                    <a:pt x="19488" y="209108"/>
                  </a:lnTo>
                  <a:lnTo>
                    <a:pt x="14124" y="204079"/>
                  </a:lnTo>
                  <a:lnTo>
                    <a:pt x="11569" y="198781"/>
                  </a:lnTo>
                  <a:lnTo>
                    <a:pt x="9578" y="179962"/>
                  </a:lnTo>
                  <a:lnTo>
                    <a:pt x="9525" y="134320"/>
                  </a:lnTo>
                  <a:lnTo>
                    <a:pt x="10583" y="133862"/>
                  </a:lnTo>
                  <a:lnTo>
                    <a:pt x="14581" y="133354"/>
                  </a:lnTo>
                  <a:lnTo>
                    <a:pt x="19886" y="130306"/>
                  </a:lnTo>
                  <a:lnTo>
                    <a:pt x="26859" y="124782"/>
                  </a:lnTo>
                  <a:lnTo>
                    <a:pt x="33123" y="123825"/>
                  </a:lnTo>
                  <a:lnTo>
                    <a:pt x="34782" y="124749"/>
                  </a:lnTo>
                  <a:lnTo>
                    <a:pt x="35888" y="126423"/>
                  </a:lnTo>
                  <a:lnTo>
                    <a:pt x="36625" y="128598"/>
                  </a:lnTo>
                  <a:lnTo>
                    <a:pt x="38175" y="130048"/>
                  </a:lnTo>
                  <a:lnTo>
                    <a:pt x="42719" y="131658"/>
                  </a:lnTo>
                  <a:lnTo>
                    <a:pt x="64408" y="133983"/>
                  </a:lnTo>
                  <a:lnTo>
                    <a:pt x="73294" y="139486"/>
                  </a:lnTo>
                  <a:lnTo>
                    <a:pt x="85778" y="141882"/>
                  </a:lnTo>
                  <a:lnTo>
                    <a:pt x="102897" y="142438"/>
                  </a:lnTo>
                  <a:lnTo>
                    <a:pt x="112008" y="149011"/>
                  </a:lnTo>
                  <a:lnTo>
                    <a:pt x="120912" y="151112"/>
                  </a:lnTo>
                  <a:lnTo>
                    <a:pt x="166180" y="151995"/>
                  </a:lnTo>
                  <a:lnTo>
                    <a:pt x="185392" y="151997"/>
                  </a:lnTo>
                  <a:lnTo>
                    <a:pt x="191052" y="149175"/>
                  </a:lnTo>
                  <a:lnTo>
                    <a:pt x="200025" y="1424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69" name="SMARTInkShape-2429"/>
            <p:cNvSpPr/>
            <p:nvPr>
              <p:custDataLst>
                <p:tags r:id="rId142"/>
              </p:custDataLst>
            </p:nvPr>
          </p:nvSpPr>
          <p:spPr>
            <a:xfrm>
              <a:off x="2209801" y="3667128"/>
              <a:ext cx="152400" cy="200023"/>
            </a:xfrm>
            <a:custGeom>
              <a:avLst/>
              <a:gdLst/>
              <a:ahLst/>
              <a:cxnLst/>
              <a:rect l="0" t="0" r="0" b="0"/>
              <a:pathLst>
                <a:path w="152400" h="200023">
                  <a:moveTo>
                    <a:pt x="95249" y="66672"/>
                  </a:moveTo>
                  <a:lnTo>
                    <a:pt x="95249" y="66672"/>
                  </a:lnTo>
                  <a:lnTo>
                    <a:pt x="103450" y="66672"/>
                  </a:lnTo>
                  <a:lnTo>
                    <a:pt x="113873" y="57540"/>
                  </a:lnTo>
                  <a:lnTo>
                    <a:pt x="114262" y="48980"/>
                  </a:lnTo>
                  <a:lnTo>
                    <a:pt x="115332" y="48527"/>
                  </a:lnTo>
                  <a:lnTo>
                    <a:pt x="119345" y="48024"/>
                  </a:lnTo>
                  <a:lnTo>
                    <a:pt x="120838" y="46832"/>
                  </a:lnTo>
                  <a:lnTo>
                    <a:pt x="123708" y="38500"/>
                  </a:lnTo>
                  <a:lnTo>
                    <a:pt x="123824" y="14418"/>
                  </a:lnTo>
                  <a:lnTo>
                    <a:pt x="122766" y="12786"/>
                  </a:lnTo>
                  <a:lnTo>
                    <a:pt x="121002" y="11698"/>
                  </a:lnTo>
                  <a:lnTo>
                    <a:pt x="115623" y="9952"/>
                  </a:lnTo>
                  <a:lnTo>
                    <a:pt x="114888" y="6891"/>
                  </a:lnTo>
                  <a:lnTo>
                    <a:pt x="114691" y="4592"/>
                  </a:lnTo>
                  <a:lnTo>
                    <a:pt x="113502" y="3061"/>
                  </a:lnTo>
                  <a:lnTo>
                    <a:pt x="109359" y="1359"/>
                  </a:lnTo>
                  <a:lnTo>
                    <a:pt x="71696" y="0"/>
                  </a:lnTo>
                  <a:lnTo>
                    <a:pt x="66084" y="2821"/>
                  </a:lnTo>
                  <a:lnTo>
                    <a:pt x="63106" y="5054"/>
                  </a:lnTo>
                  <a:lnTo>
                    <a:pt x="54152" y="7536"/>
                  </a:lnTo>
                  <a:lnTo>
                    <a:pt x="44175" y="9698"/>
                  </a:lnTo>
                  <a:lnTo>
                    <a:pt x="36213" y="14186"/>
                  </a:lnTo>
                  <a:lnTo>
                    <a:pt x="31969" y="19709"/>
                  </a:lnTo>
                  <a:lnTo>
                    <a:pt x="30837" y="22663"/>
                  </a:lnTo>
                  <a:lnTo>
                    <a:pt x="29025" y="24633"/>
                  </a:lnTo>
                  <a:lnTo>
                    <a:pt x="24188" y="26821"/>
                  </a:lnTo>
                  <a:lnTo>
                    <a:pt x="22475" y="28463"/>
                  </a:lnTo>
                  <a:lnTo>
                    <a:pt x="11710" y="47801"/>
                  </a:lnTo>
                  <a:lnTo>
                    <a:pt x="10982" y="50917"/>
                  </a:lnTo>
                  <a:lnTo>
                    <a:pt x="2177" y="66688"/>
                  </a:lnTo>
                  <a:lnTo>
                    <a:pt x="16" y="114123"/>
                  </a:lnTo>
                  <a:lnTo>
                    <a:pt x="0" y="136512"/>
                  </a:lnTo>
                  <a:lnTo>
                    <a:pt x="2822" y="142867"/>
                  </a:lnTo>
                  <a:lnTo>
                    <a:pt x="8200" y="150515"/>
                  </a:lnTo>
                  <a:lnTo>
                    <a:pt x="9132" y="156896"/>
                  </a:lnTo>
                  <a:lnTo>
                    <a:pt x="10321" y="158571"/>
                  </a:lnTo>
                  <a:lnTo>
                    <a:pt x="12171" y="159688"/>
                  </a:lnTo>
                  <a:lnTo>
                    <a:pt x="19202" y="161628"/>
                  </a:lnTo>
                  <a:lnTo>
                    <a:pt x="33203" y="161911"/>
                  </a:lnTo>
                  <a:lnTo>
                    <a:pt x="38745" y="159095"/>
                  </a:lnTo>
                  <a:lnTo>
                    <a:pt x="41704" y="156862"/>
                  </a:lnTo>
                  <a:lnTo>
                    <a:pt x="44993" y="151559"/>
                  </a:lnTo>
                  <a:lnTo>
                    <a:pt x="45870" y="148663"/>
                  </a:lnTo>
                  <a:lnTo>
                    <a:pt x="47513" y="146733"/>
                  </a:lnTo>
                  <a:lnTo>
                    <a:pt x="60728" y="138324"/>
                  </a:lnTo>
                  <a:lnTo>
                    <a:pt x="91023" y="98660"/>
                  </a:lnTo>
                  <a:lnTo>
                    <a:pt x="105363" y="68672"/>
                  </a:lnTo>
                  <a:lnTo>
                    <a:pt x="110327" y="61211"/>
                  </a:lnTo>
                  <a:lnTo>
                    <a:pt x="113776" y="49620"/>
                  </a:lnTo>
                  <a:lnTo>
                    <a:pt x="123820" y="38100"/>
                  </a:lnTo>
                  <a:lnTo>
                    <a:pt x="123824" y="84443"/>
                  </a:lnTo>
                  <a:lnTo>
                    <a:pt x="123824" y="131310"/>
                  </a:lnTo>
                  <a:lnTo>
                    <a:pt x="124882" y="139850"/>
                  </a:lnTo>
                  <a:lnTo>
                    <a:pt x="135582" y="170806"/>
                  </a:lnTo>
                  <a:lnTo>
                    <a:pt x="139633" y="177512"/>
                  </a:lnTo>
                  <a:lnTo>
                    <a:pt x="142972" y="187238"/>
                  </a:lnTo>
                  <a:lnTo>
                    <a:pt x="152399" y="2000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70" name="SMARTInkShape-2430"/>
            <p:cNvSpPr/>
            <p:nvPr>
              <p:custDataLst>
                <p:tags r:id="rId143"/>
              </p:custDataLst>
            </p:nvPr>
          </p:nvSpPr>
          <p:spPr>
            <a:xfrm>
              <a:off x="2439724" y="3752967"/>
              <a:ext cx="132027" cy="37984"/>
            </a:xfrm>
            <a:custGeom>
              <a:avLst/>
              <a:gdLst/>
              <a:ahLst/>
              <a:cxnLst/>
              <a:rect l="0" t="0" r="0" b="0"/>
              <a:pathLst>
                <a:path w="132027" h="37984">
                  <a:moveTo>
                    <a:pt x="8201" y="9408"/>
                  </a:moveTo>
                  <a:lnTo>
                    <a:pt x="8201" y="9408"/>
                  </a:lnTo>
                  <a:lnTo>
                    <a:pt x="0" y="9408"/>
                  </a:lnTo>
                  <a:lnTo>
                    <a:pt x="4125" y="9408"/>
                  </a:lnTo>
                  <a:lnTo>
                    <a:pt x="9211" y="6586"/>
                  </a:lnTo>
                  <a:lnTo>
                    <a:pt x="16044" y="1207"/>
                  </a:lnTo>
                  <a:lnTo>
                    <a:pt x="24998" y="145"/>
                  </a:lnTo>
                  <a:lnTo>
                    <a:pt x="30836" y="0"/>
                  </a:lnTo>
                  <a:lnTo>
                    <a:pt x="32816" y="1019"/>
                  </a:lnTo>
                  <a:lnTo>
                    <a:pt x="34136" y="2757"/>
                  </a:lnTo>
                  <a:lnTo>
                    <a:pt x="35016" y="4974"/>
                  </a:lnTo>
                  <a:lnTo>
                    <a:pt x="36661" y="6452"/>
                  </a:lnTo>
                  <a:lnTo>
                    <a:pt x="41311" y="8094"/>
                  </a:lnTo>
                  <a:lnTo>
                    <a:pt x="68802" y="10389"/>
                  </a:lnTo>
                  <a:lnTo>
                    <a:pt x="93756" y="21162"/>
                  </a:lnTo>
                  <a:lnTo>
                    <a:pt x="100201" y="25216"/>
                  </a:lnTo>
                  <a:lnTo>
                    <a:pt x="109779" y="28556"/>
                  </a:lnTo>
                  <a:lnTo>
                    <a:pt x="119320" y="34719"/>
                  </a:lnTo>
                  <a:lnTo>
                    <a:pt x="132026" y="3798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972" name="SMARTInkShape-2431"/>
          <p:cNvSpPr/>
          <p:nvPr>
            <p:custDataLst>
              <p:tags r:id="rId17"/>
            </p:custDataLst>
          </p:nvPr>
        </p:nvSpPr>
        <p:spPr>
          <a:xfrm>
            <a:off x="3200438" y="3638588"/>
            <a:ext cx="95213" cy="580988"/>
          </a:xfrm>
          <a:custGeom>
            <a:avLst/>
            <a:gdLst/>
            <a:ahLst/>
            <a:cxnLst/>
            <a:rect l="0" t="0" r="0" b="0"/>
            <a:pathLst>
              <a:path w="95213" h="580988">
                <a:moveTo>
                  <a:pt x="76162" y="19012"/>
                </a:moveTo>
                <a:lnTo>
                  <a:pt x="76162" y="19012"/>
                </a:lnTo>
                <a:lnTo>
                  <a:pt x="76162" y="88"/>
                </a:lnTo>
                <a:lnTo>
                  <a:pt x="71106" y="0"/>
                </a:lnTo>
                <a:lnTo>
                  <a:pt x="69616" y="1045"/>
                </a:lnTo>
                <a:lnTo>
                  <a:pt x="68623" y="2801"/>
                </a:lnTo>
                <a:lnTo>
                  <a:pt x="67961" y="5030"/>
                </a:lnTo>
                <a:lnTo>
                  <a:pt x="66461" y="6515"/>
                </a:lnTo>
                <a:lnTo>
                  <a:pt x="61973" y="8166"/>
                </a:lnTo>
                <a:lnTo>
                  <a:pt x="60353" y="9665"/>
                </a:lnTo>
                <a:lnTo>
                  <a:pt x="52482" y="22628"/>
                </a:lnTo>
                <a:lnTo>
                  <a:pt x="42008" y="34974"/>
                </a:lnTo>
                <a:lnTo>
                  <a:pt x="30754" y="67478"/>
                </a:lnTo>
                <a:lnTo>
                  <a:pt x="26372" y="85936"/>
                </a:lnTo>
                <a:lnTo>
                  <a:pt x="13436" y="125074"/>
                </a:lnTo>
                <a:lnTo>
                  <a:pt x="4950" y="171581"/>
                </a:lnTo>
                <a:lnTo>
                  <a:pt x="947" y="216091"/>
                </a:lnTo>
                <a:lnTo>
                  <a:pt x="157" y="256555"/>
                </a:lnTo>
                <a:lnTo>
                  <a:pt x="0" y="300179"/>
                </a:lnTo>
                <a:lnTo>
                  <a:pt x="1028" y="341957"/>
                </a:lnTo>
                <a:lnTo>
                  <a:pt x="7503" y="380783"/>
                </a:lnTo>
                <a:lnTo>
                  <a:pt x="14152" y="419027"/>
                </a:lnTo>
                <a:lnTo>
                  <a:pt x="25656" y="457155"/>
                </a:lnTo>
                <a:lnTo>
                  <a:pt x="36032" y="484677"/>
                </a:lnTo>
                <a:lnTo>
                  <a:pt x="58974" y="525161"/>
                </a:lnTo>
                <a:lnTo>
                  <a:pt x="90019" y="572227"/>
                </a:lnTo>
                <a:lnTo>
                  <a:pt x="95212" y="580987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976" name="SMARTInkShape-Group542"/>
          <p:cNvGrpSpPr/>
          <p:nvPr/>
        </p:nvGrpSpPr>
        <p:grpSpPr>
          <a:xfrm>
            <a:off x="3381375" y="3609985"/>
            <a:ext cx="1152406" cy="571477"/>
            <a:chOff x="3381375" y="3609985"/>
            <a:chExt cx="1152406" cy="571477"/>
          </a:xfrm>
        </p:grpSpPr>
        <p:sp>
          <p:nvSpPr>
            <p:cNvPr id="25973" name="SMARTInkShape-2432"/>
            <p:cNvSpPr/>
            <p:nvPr>
              <p:custDataLst>
                <p:tags r:id="rId134"/>
              </p:custDataLst>
            </p:nvPr>
          </p:nvSpPr>
          <p:spPr>
            <a:xfrm>
              <a:off x="3381375" y="3800606"/>
              <a:ext cx="447676" cy="380856"/>
            </a:xfrm>
            <a:custGeom>
              <a:avLst/>
              <a:gdLst/>
              <a:ahLst/>
              <a:cxnLst/>
              <a:rect l="0" t="0" r="0" b="0"/>
              <a:pathLst>
                <a:path w="447676" h="380856">
                  <a:moveTo>
                    <a:pt x="9525" y="18919"/>
                  </a:moveTo>
                  <a:lnTo>
                    <a:pt x="9525" y="18919"/>
                  </a:lnTo>
                  <a:lnTo>
                    <a:pt x="1324" y="18919"/>
                  </a:lnTo>
                  <a:lnTo>
                    <a:pt x="883" y="17861"/>
                  </a:lnTo>
                  <a:lnTo>
                    <a:pt x="34" y="9787"/>
                  </a:lnTo>
                  <a:lnTo>
                    <a:pt x="0" y="50799"/>
                  </a:lnTo>
                  <a:lnTo>
                    <a:pt x="2822" y="57077"/>
                  </a:lnTo>
                  <a:lnTo>
                    <a:pt x="6546" y="63395"/>
                  </a:lnTo>
                  <a:lnTo>
                    <a:pt x="8937" y="76074"/>
                  </a:lnTo>
                  <a:lnTo>
                    <a:pt x="9515" y="122008"/>
                  </a:lnTo>
                  <a:lnTo>
                    <a:pt x="12342" y="131059"/>
                  </a:lnTo>
                  <a:lnTo>
                    <a:pt x="16069" y="139667"/>
                  </a:lnTo>
                  <a:lnTo>
                    <a:pt x="19027" y="187109"/>
                  </a:lnTo>
                  <a:lnTo>
                    <a:pt x="19050" y="218813"/>
                  </a:lnTo>
                  <a:lnTo>
                    <a:pt x="19050" y="173410"/>
                  </a:lnTo>
                  <a:lnTo>
                    <a:pt x="20108" y="145741"/>
                  </a:lnTo>
                  <a:lnTo>
                    <a:pt x="30809" y="114809"/>
                  </a:lnTo>
                  <a:lnTo>
                    <a:pt x="34860" y="108103"/>
                  </a:lnTo>
                  <a:lnTo>
                    <a:pt x="38198" y="98378"/>
                  </a:lnTo>
                  <a:lnTo>
                    <a:pt x="44362" y="88794"/>
                  </a:lnTo>
                  <a:lnTo>
                    <a:pt x="46174" y="82430"/>
                  </a:lnTo>
                  <a:lnTo>
                    <a:pt x="47716" y="80310"/>
                  </a:lnTo>
                  <a:lnTo>
                    <a:pt x="49803" y="78896"/>
                  </a:lnTo>
                  <a:lnTo>
                    <a:pt x="55699" y="76627"/>
                  </a:lnTo>
                  <a:lnTo>
                    <a:pt x="65224" y="76118"/>
                  </a:lnTo>
                  <a:lnTo>
                    <a:pt x="71301" y="81140"/>
                  </a:lnTo>
                  <a:lnTo>
                    <a:pt x="74023" y="86437"/>
                  </a:lnTo>
                  <a:lnTo>
                    <a:pt x="74749" y="89331"/>
                  </a:lnTo>
                  <a:lnTo>
                    <a:pt x="76291" y="91261"/>
                  </a:lnTo>
                  <a:lnTo>
                    <a:pt x="89330" y="99667"/>
                  </a:lnTo>
                  <a:lnTo>
                    <a:pt x="92619" y="108077"/>
                  </a:lnTo>
                  <a:lnTo>
                    <a:pt x="95139" y="117811"/>
                  </a:lnTo>
                  <a:lnTo>
                    <a:pt x="102558" y="132684"/>
                  </a:lnTo>
                  <a:lnTo>
                    <a:pt x="104848" y="139331"/>
                  </a:lnTo>
                  <a:lnTo>
                    <a:pt x="121193" y="161780"/>
                  </a:lnTo>
                  <a:lnTo>
                    <a:pt x="122070" y="164959"/>
                  </a:lnTo>
                  <a:lnTo>
                    <a:pt x="123713" y="167079"/>
                  </a:lnTo>
                  <a:lnTo>
                    <a:pt x="130025" y="171121"/>
                  </a:lnTo>
                  <a:lnTo>
                    <a:pt x="131872" y="175817"/>
                  </a:lnTo>
                  <a:lnTo>
                    <a:pt x="133423" y="177493"/>
                  </a:lnTo>
                  <a:lnTo>
                    <a:pt x="142747" y="180805"/>
                  </a:lnTo>
                  <a:lnTo>
                    <a:pt x="157061" y="166654"/>
                  </a:lnTo>
                  <a:lnTo>
                    <a:pt x="159763" y="161132"/>
                  </a:lnTo>
                  <a:lnTo>
                    <a:pt x="160484" y="158178"/>
                  </a:lnTo>
                  <a:lnTo>
                    <a:pt x="169275" y="142686"/>
                  </a:lnTo>
                  <a:lnTo>
                    <a:pt x="169999" y="139531"/>
                  </a:lnTo>
                  <a:lnTo>
                    <a:pt x="180008" y="123888"/>
                  </a:lnTo>
                  <a:lnTo>
                    <a:pt x="180847" y="110601"/>
                  </a:lnTo>
                  <a:lnTo>
                    <a:pt x="181948" y="108615"/>
                  </a:lnTo>
                  <a:lnTo>
                    <a:pt x="183740" y="107292"/>
                  </a:lnTo>
                  <a:lnTo>
                    <a:pt x="190490" y="104648"/>
                  </a:lnTo>
                  <a:lnTo>
                    <a:pt x="190500" y="136525"/>
                  </a:lnTo>
                  <a:lnTo>
                    <a:pt x="191558" y="138598"/>
                  </a:lnTo>
                  <a:lnTo>
                    <a:pt x="193322" y="139980"/>
                  </a:lnTo>
                  <a:lnTo>
                    <a:pt x="195556" y="140902"/>
                  </a:lnTo>
                  <a:lnTo>
                    <a:pt x="197046" y="142574"/>
                  </a:lnTo>
                  <a:lnTo>
                    <a:pt x="202259" y="152862"/>
                  </a:lnTo>
                  <a:lnTo>
                    <a:pt x="208109" y="160030"/>
                  </a:lnTo>
                  <a:lnTo>
                    <a:pt x="211732" y="161010"/>
                  </a:lnTo>
                  <a:lnTo>
                    <a:pt x="233226" y="161790"/>
                  </a:lnTo>
                  <a:lnTo>
                    <a:pt x="234859" y="160733"/>
                  </a:lnTo>
                  <a:lnTo>
                    <a:pt x="235948" y="158970"/>
                  </a:lnTo>
                  <a:lnTo>
                    <a:pt x="237695" y="153593"/>
                  </a:lnTo>
                  <a:lnTo>
                    <a:pt x="244586" y="144926"/>
                  </a:lnTo>
                  <a:lnTo>
                    <a:pt x="246288" y="139128"/>
                  </a:lnTo>
                  <a:lnTo>
                    <a:pt x="247801" y="137158"/>
                  </a:lnTo>
                  <a:lnTo>
                    <a:pt x="252303" y="134970"/>
                  </a:lnTo>
                  <a:lnTo>
                    <a:pt x="253927" y="133328"/>
                  </a:lnTo>
                  <a:lnTo>
                    <a:pt x="255731" y="128681"/>
                  </a:lnTo>
                  <a:lnTo>
                    <a:pt x="257175" y="82026"/>
                  </a:lnTo>
                  <a:lnTo>
                    <a:pt x="256117" y="80040"/>
                  </a:lnTo>
                  <a:lnTo>
                    <a:pt x="254353" y="78717"/>
                  </a:lnTo>
                  <a:lnTo>
                    <a:pt x="249571" y="76188"/>
                  </a:lnTo>
                  <a:lnTo>
                    <a:pt x="239842" y="68023"/>
                  </a:lnTo>
                  <a:lnTo>
                    <a:pt x="233577" y="66982"/>
                  </a:lnTo>
                  <a:lnTo>
                    <a:pt x="227990" y="69561"/>
                  </a:lnTo>
                  <a:lnTo>
                    <a:pt x="221979" y="73177"/>
                  </a:lnTo>
                  <a:lnTo>
                    <a:pt x="215779" y="74783"/>
                  </a:lnTo>
                  <a:lnTo>
                    <a:pt x="213703" y="76270"/>
                  </a:lnTo>
                  <a:lnTo>
                    <a:pt x="212319" y="78320"/>
                  </a:lnTo>
                  <a:lnTo>
                    <a:pt x="211396" y="80745"/>
                  </a:lnTo>
                  <a:lnTo>
                    <a:pt x="209722" y="82361"/>
                  </a:lnTo>
                  <a:lnTo>
                    <a:pt x="205041" y="84157"/>
                  </a:lnTo>
                  <a:lnTo>
                    <a:pt x="203369" y="85694"/>
                  </a:lnTo>
                  <a:lnTo>
                    <a:pt x="192682" y="104836"/>
                  </a:lnTo>
                  <a:lnTo>
                    <a:pt x="190538" y="136397"/>
                  </a:lnTo>
                  <a:lnTo>
                    <a:pt x="193339" y="142746"/>
                  </a:lnTo>
                  <a:lnTo>
                    <a:pt x="197053" y="149095"/>
                  </a:lnTo>
                  <a:lnTo>
                    <a:pt x="198705" y="155444"/>
                  </a:lnTo>
                  <a:lnTo>
                    <a:pt x="200204" y="157561"/>
                  </a:lnTo>
                  <a:lnTo>
                    <a:pt x="202260" y="158972"/>
                  </a:lnTo>
                  <a:lnTo>
                    <a:pt x="210213" y="160958"/>
                  </a:lnTo>
                  <a:lnTo>
                    <a:pt x="236255" y="161780"/>
                  </a:lnTo>
                  <a:lnTo>
                    <a:pt x="251906" y="154187"/>
                  </a:lnTo>
                  <a:lnTo>
                    <a:pt x="285714" y="126495"/>
                  </a:lnTo>
                  <a:lnTo>
                    <a:pt x="292084" y="123880"/>
                  </a:lnTo>
                  <a:lnTo>
                    <a:pt x="327025" y="91910"/>
                  </a:lnTo>
                  <a:lnTo>
                    <a:pt x="330553" y="85579"/>
                  </a:lnTo>
                  <a:lnTo>
                    <a:pt x="333003" y="76263"/>
                  </a:lnTo>
                  <a:lnTo>
                    <a:pt x="333370" y="66675"/>
                  </a:lnTo>
                  <a:lnTo>
                    <a:pt x="333375" y="111902"/>
                  </a:lnTo>
                  <a:lnTo>
                    <a:pt x="333375" y="117747"/>
                  </a:lnTo>
                  <a:lnTo>
                    <a:pt x="334433" y="119730"/>
                  </a:lnTo>
                  <a:lnTo>
                    <a:pt x="336197" y="121051"/>
                  </a:lnTo>
                  <a:lnTo>
                    <a:pt x="341576" y="123172"/>
                  </a:lnTo>
                  <a:lnTo>
                    <a:pt x="342312" y="126284"/>
                  </a:lnTo>
                  <a:lnTo>
                    <a:pt x="342507" y="128596"/>
                  </a:lnTo>
                  <a:lnTo>
                    <a:pt x="343696" y="130137"/>
                  </a:lnTo>
                  <a:lnTo>
                    <a:pt x="351067" y="132813"/>
                  </a:lnTo>
                  <a:lnTo>
                    <a:pt x="362608" y="125627"/>
                  </a:lnTo>
                  <a:lnTo>
                    <a:pt x="365563" y="124983"/>
                  </a:lnTo>
                  <a:lnTo>
                    <a:pt x="367534" y="123494"/>
                  </a:lnTo>
                  <a:lnTo>
                    <a:pt x="378784" y="104447"/>
                  </a:lnTo>
                  <a:lnTo>
                    <a:pt x="379522" y="101338"/>
                  </a:lnTo>
                  <a:lnTo>
                    <a:pt x="381073" y="99265"/>
                  </a:lnTo>
                  <a:lnTo>
                    <a:pt x="383165" y="97883"/>
                  </a:lnTo>
                  <a:lnTo>
                    <a:pt x="385619" y="96961"/>
                  </a:lnTo>
                  <a:lnTo>
                    <a:pt x="387254" y="94231"/>
                  </a:lnTo>
                  <a:lnTo>
                    <a:pt x="390614" y="81333"/>
                  </a:lnTo>
                  <a:lnTo>
                    <a:pt x="397873" y="66956"/>
                  </a:lnTo>
                  <a:lnTo>
                    <a:pt x="400043" y="22095"/>
                  </a:lnTo>
                  <a:lnTo>
                    <a:pt x="400047" y="15745"/>
                  </a:lnTo>
                  <a:lnTo>
                    <a:pt x="398990" y="13628"/>
                  </a:lnTo>
                  <a:lnTo>
                    <a:pt x="397227" y="12217"/>
                  </a:lnTo>
                  <a:lnTo>
                    <a:pt x="392445" y="9590"/>
                  </a:lnTo>
                  <a:lnTo>
                    <a:pt x="382716" y="1358"/>
                  </a:lnTo>
                  <a:lnTo>
                    <a:pt x="376452" y="310"/>
                  </a:lnTo>
                  <a:lnTo>
                    <a:pt x="367893" y="0"/>
                  </a:lnTo>
                  <a:lnTo>
                    <a:pt x="361769" y="2749"/>
                  </a:lnTo>
                  <a:lnTo>
                    <a:pt x="358654" y="4964"/>
                  </a:lnTo>
                  <a:lnTo>
                    <a:pt x="355193" y="10247"/>
                  </a:lnTo>
                  <a:lnTo>
                    <a:pt x="352597" y="16123"/>
                  </a:lnTo>
                  <a:lnTo>
                    <a:pt x="336021" y="37991"/>
                  </a:lnTo>
                  <a:lnTo>
                    <a:pt x="333898" y="50673"/>
                  </a:lnTo>
                  <a:lnTo>
                    <a:pt x="332347" y="82595"/>
                  </a:lnTo>
                  <a:lnTo>
                    <a:pt x="328332" y="93433"/>
                  </a:lnTo>
                  <a:lnTo>
                    <a:pt x="328664" y="105306"/>
                  </a:lnTo>
                  <a:lnTo>
                    <a:pt x="332961" y="135263"/>
                  </a:lnTo>
                  <a:lnTo>
                    <a:pt x="334249" y="145769"/>
                  </a:lnTo>
                  <a:lnTo>
                    <a:pt x="340878" y="163960"/>
                  </a:lnTo>
                  <a:lnTo>
                    <a:pt x="343060" y="174398"/>
                  </a:lnTo>
                  <a:lnTo>
                    <a:pt x="371533" y="221121"/>
                  </a:lnTo>
                  <a:lnTo>
                    <a:pt x="403226" y="268292"/>
                  </a:lnTo>
                  <a:lnTo>
                    <a:pt x="406753" y="275449"/>
                  </a:lnTo>
                  <a:lnTo>
                    <a:pt x="414074" y="293723"/>
                  </a:lnTo>
                  <a:lnTo>
                    <a:pt x="424654" y="311170"/>
                  </a:lnTo>
                  <a:lnTo>
                    <a:pt x="430662" y="331079"/>
                  </a:lnTo>
                  <a:lnTo>
                    <a:pt x="434822" y="338632"/>
                  </a:lnTo>
                  <a:lnTo>
                    <a:pt x="437857" y="352013"/>
                  </a:lnTo>
                  <a:lnTo>
                    <a:pt x="438112" y="365375"/>
                  </a:lnTo>
                  <a:lnTo>
                    <a:pt x="435311" y="371513"/>
                  </a:lnTo>
                  <a:lnTo>
                    <a:pt x="429945" y="379021"/>
                  </a:lnTo>
                  <a:lnTo>
                    <a:pt x="426390" y="380048"/>
                  </a:lnTo>
                  <a:lnTo>
                    <a:pt x="411026" y="380855"/>
                  </a:lnTo>
                  <a:lnTo>
                    <a:pt x="402257" y="374320"/>
                  </a:lnTo>
                  <a:lnTo>
                    <a:pt x="396445" y="372667"/>
                  </a:lnTo>
                  <a:lnTo>
                    <a:pt x="394472" y="371168"/>
                  </a:lnTo>
                  <a:lnTo>
                    <a:pt x="383217" y="352098"/>
                  </a:lnTo>
                  <a:lnTo>
                    <a:pt x="371906" y="306351"/>
                  </a:lnTo>
                  <a:lnTo>
                    <a:pt x="371491" y="259808"/>
                  </a:lnTo>
                  <a:lnTo>
                    <a:pt x="372540" y="250864"/>
                  </a:lnTo>
                  <a:lnTo>
                    <a:pt x="383235" y="209243"/>
                  </a:lnTo>
                  <a:lnTo>
                    <a:pt x="403356" y="164959"/>
                  </a:lnTo>
                  <a:lnTo>
                    <a:pt x="428630" y="123105"/>
                  </a:lnTo>
                  <a:lnTo>
                    <a:pt x="447675" y="9511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74" name="SMARTInkShape-2433"/>
            <p:cNvSpPr/>
            <p:nvPr>
              <p:custDataLst>
                <p:tags r:id="rId135"/>
              </p:custDataLst>
            </p:nvPr>
          </p:nvSpPr>
          <p:spPr>
            <a:xfrm>
              <a:off x="3886200" y="3752864"/>
              <a:ext cx="552451" cy="209536"/>
            </a:xfrm>
            <a:custGeom>
              <a:avLst/>
              <a:gdLst/>
              <a:ahLst/>
              <a:cxnLst/>
              <a:rect l="0" t="0" r="0" b="0"/>
              <a:pathLst>
                <a:path w="552451" h="209536">
                  <a:moveTo>
                    <a:pt x="0" y="47611"/>
                  </a:moveTo>
                  <a:lnTo>
                    <a:pt x="0" y="47611"/>
                  </a:lnTo>
                  <a:lnTo>
                    <a:pt x="5056" y="42554"/>
                  </a:lnTo>
                  <a:lnTo>
                    <a:pt x="7539" y="37250"/>
                  </a:lnTo>
                  <a:lnTo>
                    <a:pt x="9132" y="30278"/>
                  </a:lnTo>
                  <a:lnTo>
                    <a:pt x="19045" y="19041"/>
                  </a:lnTo>
                  <a:lnTo>
                    <a:pt x="19050" y="19037"/>
                  </a:lnTo>
                  <a:lnTo>
                    <a:pt x="13994" y="19036"/>
                  </a:lnTo>
                  <a:lnTo>
                    <a:pt x="12504" y="20094"/>
                  </a:lnTo>
                  <a:lnTo>
                    <a:pt x="11511" y="21858"/>
                  </a:lnTo>
                  <a:lnTo>
                    <a:pt x="9787" y="28737"/>
                  </a:lnTo>
                  <a:lnTo>
                    <a:pt x="9641" y="33225"/>
                  </a:lnTo>
                  <a:lnTo>
                    <a:pt x="8544" y="34845"/>
                  </a:lnTo>
                  <a:lnTo>
                    <a:pt x="6754" y="35926"/>
                  </a:lnTo>
                  <a:lnTo>
                    <a:pt x="4502" y="36646"/>
                  </a:lnTo>
                  <a:lnTo>
                    <a:pt x="3002" y="38184"/>
                  </a:lnTo>
                  <a:lnTo>
                    <a:pt x="1334" y="42716"/>
                  </a:lnTo>
                  <a:lnTo>
                    <a:pt x="0" y="76067"/>
                  </a:lnTo>
                  <a:lnTo>
                    <a:pt x="47460" y="76186"/>
                  </a:lnTo>
                  <a:lnTo>
                    <a:pt x="52138" y="76186"/>
                  </a:lnTo>
                  <a:lnTo>
                    <a:pt x="57745" y="73364"/>
                  </a:lnTo>
                  <a:lnTo>
                    <a:pt x="63765" y="69640"/>
                  </a:lnTo>
                  <a:lnTo>
                    <a:pt x="73103" y="66485"/>
                  </a:lnTo>
                  <a:lnTo>
                    <a:pt x="95839" y="49786"/>
                  </a:lnTo>
                  <a:lnTo>
                    <a:pt x="98818" y="49062"/>
                  </a:lnTo>
                  <a:lnTo>
                    <a:pt x="100804" y="47520"/>
                  </a:lnTo>
                  <a:lnTo>
                    <a:pt x="103010" y="42984"/>
                  </a:lnTo>
                  <a:lnTo>
                    <a:pt x="104656" y="41351"/>
                  </a:lnTo>
                  <a:lnTo>
                    <a:pt x="109308" y="39537"/>
                  </a:lnTo>
                  <a:lnTo>
                    <a:pt x="110972" y="37995"/>
                  </a:lnTo>
                  <a:lnTo>
                    <a:pt x="114170" y="28991"/>
                  </a:lnTo>
                  <a:lnTo>
                    <a:pt x="123790" y="28562"/>
                  </a:lnTo>
                  <a:lnTo>
                    <a:pt x="118758" y="28561"/>
                  </a:lnTo>
                  <a:lnTo>
                    <a:pt x="117272" y="29619"/>
                  </a:lnTo>
                  <a:lnTo>
                    <a:pt x="116281" y="31383"/>
                  </a:lnTo>
                  <a:lnTo>
                    <a:pt x="114416" y="45894"/>
                  </a:lnTo>
                  <a:lnTo>
                    <a:pt x="107777" y="54876"/>
                  </a:lnTo>
                  <a:lnTo>
                    <a:pt x="105664" y="63757"/>
                  </a:lnTo>
                  <a:lnTo>
                    <a:pt x="104892" y="79397"/>
                  </a:lnTo>
                  <a:lnTo>
                    <a:pt x="102005" y="85727"/>
                  </a:lnTo>
                  <a:lnTo>
                    <a:pt x="98252" y="92068"/>
                  </a:lnTo>
                  <a:lnTo>
                    <a:pt x="96139" y="102647"/>
                  </a:lnTo>
                  <a:lnTo>
                    <a:pt x="95367" y="125662"/>
                  </a:lnTo>
                  <a:lnTo>
                    <a:pt x="92480" y="132748"/>
                  </a:lnTo>
                  <a:lnTo>
                    <a:pt x="88727" y="139424"/>
                  </a:lnTo>
                  <a:lnTo>
                    <a:pt x="86318" y="152334"/>
                  </a:lnTo>
                  <a:lnTo>
                    <a:pt x="85728" y="185460"/>
                  </a:lnTo>
                  <a:lnTo>
                    <a:pt x="88548" y="191074"/>
                  </a:lnTo>
                  <a:lnTo>
                    <a:pt x="93926" y="198246"/>
                  </a:lnTo>
                  <a:lnTo>
                    <a:pt x="95216" y="209098"/>
                  </a:lnTo>
                  <a:lnTo>
                    <a:pt x="113873" y="209535"/>
                  </a:lnTo>
                  <a:lnTo>
                    <a:pt x="114174" y="204479"/>
                  </a:lnTo>
                  <a:lnTo>
                    <a:pt x="115274" y="202990"/>
                  </a:lnTo>
                  <a:lnTo>
                    <a:pt x="119319" y="201335"/>
                  </a:lnTo>
                  <a:lnTo>
                    <a:pt x="120821" y="199835"/>
                  </a:lnTo>
                  <a:lnTo>
                    <a:pt x="126054" y="189824"/>
                  </a:lnTo>
                  <a:lnTo>
                    <a:pt x="130107" y="183842"/>
                  </a:lnTo>
                  <a:lnTo>
                    <a:pt x="132389" y="174524"/>
                  </a:lnTo>
                  <a:lnTo>
                    <a:pt x="133350" y="133767"/>
                  </a:lnTo>
                  <a:lnTo>
                    <a:pt x="123859" y="133337"/>
                  </a:lnTo>
                  <a:lnTo>
                    <a:pt x="114693" y="142468"/>
                  </a:lnTo>
                  <a:lnTo>
                    <a:pt x="114300" y="176366"/>
                  </a:lnTo>
                  <a:lnTo>
                    <a:pt x="115358" y="177897"/>
                  </a:lnTo>
                  <a:lnTo>
                    <a:pt x="117122" y="178918"/>
                  </a:lnTo>
                  <a:lnTo>
                    <a:pt x="123432" y="180841"/>
                  </a:lnTo>
                  <a:lnTo>
                    <a:pt x="146488" y="180960"/>
                  </a:lnTo>
                  <a:lnTo>
                    <a:pt x="152595" y="178138"/>
                  </a:lnTo>
                  <a:lnTo>
                    <a:pt x="169165" y="165152"/>
                  </a:lnTo>
                  <a:lnTo>
                    <a:pt x="178064" y="161813"/>
                  </a:lnTo>
                  <a:lnTo>
                    <a:pt x="203210" y="139558"/>
                  </a:lnTo>
                  <a:lnTo>
                    <a:pt x="206733" y="133279"/>
                  </a:lnTo>
                  <a:lnTo>
                    <a:pt x="209357" y="126961"/>
                  </a:lnTo>
                  <a:lnTo>
                    <a:pt x="214050" y="120625"/>
                  </a:lnTo>
                  <a:lnTo>
                    <a:pt x="219664" y="117103"/>
                  </a:lnTo>
                  <a:lnTo>
                    <a:pt x="225687" y="114480"/>
                  </a:lnTo>
                  <a:lnTo>
                    <a:pt x="231892" y="109786"/>
                  </a:lnTo>
                  <a:lnTo>
                    <a:pt x="252949" y="80166"/>
                  </a:lnTo>
                  <a:lnTo>
                    <a:pt x="259163" y="66820"/>
                  </a:lnTo>
                  <a:lnTo>
                    <a:pt x="263350" y="60382"/>
                  </a:lnTo>
                  <a:lnTo>
                    <a:pt x="266766" y="50807"/>
                  </a:lnTo>
                  <a:lnTo>
                    <a:pt x="272952" y="41268"/>
                  </a:lnTo>
                  <a:lnTo>
                    <a:pt x="276097" y="29119"/>
                  </a:lnTo>
                  <a:lnTo>
                    <a:pt x="276213" y="20409"/>
                  </a:lnTo>
                  <a:lnTo>
                    <a:pt x="275160" y="19951"/>
                  </a:lnTo>
                  <a:lnTo>
                    <a:pt x="267092" y="19072"/>
                  </a:lnTo>
                  <a:lnTo>
                    <a:pt x="243953" y="41784"/>
                  </a:lnTo>
                  <a:lnTo>
                    <a:pt x="240715" y="47844"/>
                  </a:lnTo>
                  <a:lnTo>
                    <a:pt x="237408" y="63517"/>
                  </a:lnTo>
                  <a:lnTo>
                    <a:pt x="230653" y="76192"/>
                  </a:lnTo>
                  <a:lnTo>
                    <a:pt x="227812" y="86574"/>
                  </a:lnTo>
                  <a:lnTo>
                    <a:pt x="219982" y="103944"/>
                  </a:lnTo>
                  <a:lnTo>
                    <a:pt x="219110" y="122022"/>
                  </a:lnTo>
                  <a:lnTo>
                    <a:pt x="225628" y="131062"/>
                  </a:lnTo>
                  <a:lnTo>
                    <a:pt x="228209" y="141098"/>
                  </a:lnTo>
                  <a:lnTo>
                    <a:pt x="237722" y="151948"/>
                  </a:lnTo>
                  <a:lnTo>
                    <a:pt x="261803" y="152385"/>
                  </a:lnTo>
                  <a:lnTo>
                    <a:pt x="267346" y="149563"/>
                  </a:lnTo>
                  <a:lnTo>
                    <a:pt x="273337" y="145840"/>
                  </a:lnTo>
                  <a:lnTo>
                    <a:pt x="282660" y="142685"/>
                  </a:lnTo>
                  <a:lnTo>
                    <a:pt x="292124" y="136577"/>
                  </a:lnTo>
                  <a:lnTo>
                    <a:pt x="298461" y="134776"/>
                  </a:lnTo>
                  <a:lnTo>
                    <a:pt x="300574" y="133238"/>
                  </a:lnTo>
                  <a:lnTo>
                    <a:pt x="301983" y="131154"/>
                  </a:lnTo>
                  <a:lnTo>
                    <a:pt x="304244" y="125262"/>
                  </a:lnTo>
                  <a:lnTo>
                    <a:pt x="323847" y="104764"/>
                  </a:lnTo>
                  <a:lnTo>
                    <a:pt x="323850" y="141110"/>
                  </a:lnTo>
                  <a:lnTo>
                    <a:pt x="332982" y="151948"/>
                  </a:lnTo>
                  <a:lnTo>
                    <a:pt x="338315" y="152256"/>
                  </a:lnTo>
                  <a:lnTo>
                    <a:pt x="339844" y="153358"/>
                  </a:lnTo>
                  <a:lnTo>
                    <a:pt x="341542" y="157404"/>
                  </a:lnTo>
                  <a:lnTo>
                    <a:pt x="343052" y="158907"/>
                  </a:lnTo>
                  <a:lnTo>
                    <a:pt x="347554" y="160576"/>
                  </a:lnTo>
                  <a:lnTo>
                    <a:pt x="349178" y="159963"/>
                  </a:lnTo>
                  <a:lnTo>
                    <a:pt x="350260" y="158495"/>
                  </a:lnTo>
                  <a:lnTo>
                    <a:pt x="351997" y="153593"/>
                  </a:lnTo>
                  <a:lnTo>
                    <a:pt x="355057" y="152922"/>
                  </a:lnTo>
                  <a:lnTo>
                    <a:pt x="357355" y="152744"/>
                  </a:lnTo>
                  <a:lnTo>
                    <a:pt x="362730" y="149723"/>
                  </a:lnTo>
                  <a:lnTo>
                    <a:pt x="368647" y="145910"/>
                  </a:lnTo>
                  <a:lnTo>
                    <a:pt x="374805" y="144216"/>
                  </a:lnTo>
                  <a:lnTo>
                    <a:pt x="376870" y="142706"/>
                  </a:lnTo>
                  <a:lnTo>
                    <a:pt x="378246" y="140641"/>
                  </a:lnTo>
                  <a:lnTo>
                    <a:pt x="380835" y="135524"/>
                  </a:lnTo>
                  <a:lnTo>
                    <a:pt x="405420" y="107910"/>
                  </a:lnTo>
                  <a:lnTo>
                    <a:pt x="411577" y="95231"/>
                  </a:lnTo>
                  <a:lnTo>
                    <a:pt x="431917" y="67954"/>
                  </a:lnTo>
                  <a:lnTo>
                    <a:pt x="436304" y="55285"/>
                  </a:lnTo>
                  <a:lnTo>
                    <a:pt x="438843" y="41523"/>
                  </a:lnTo>
                  <a:lnTo>
                    <a:pt x="446303" y="30477"/>
                  </a:lnTo>
                  <a:lnTo>
                    <a:pt x="447672" y="19075"/>
                  </a:lnTo>
                  <a:lnTo>
                    <a:pt x="442618" y="19047"/>
                  </a:lnTo>
                  <a:lnTo>
                    <a:pt x="441129" y="20102"/>
                  </a:lnTo>
                  <a:lnTo>
                    <a:pt x="440136" y="21863"/>
                  </a:lnTo>
                  <a:lnTo>
                    <a:pt x="438542" y="32295"/>
                  </a:lnTo>
                  <a:lnTo>
                    <a:pt x="438266" y="41426"/>
                  </a:lnTo>
                  <a:lnTo>
                    <a:pt x="437169" y="43488"/>
                  </a:lnTo>
                  <a:lnTo>
                    <a:pt x="435379" y="44862"/>
                  </a:lnTo>
                  <a:lnTo>
                    <a:pt x="433127" y="45779"/>
                  </a:lnTo>
                  <a:lnTo>
                    <a:pt x="431627" y="48506"/>
                  </a:lnTo>
                  <a:lnTo>
                    <a:pt x="428801" y="75774"/>
                  </a:lnTo>
                  <a:lnTo>
                    <a:pt x="428635" y="90186"/>
                  </a:lnTo>
                  <a:lnTo>
                    <a:pt x="431452" y="95813"/>
                  </a:lnTo>
                  <a:lnTo>
                    <a:pt x="435173" y="101843"/>
                  </a:lnTo>
                  <a:lnTo>
                    <a:pt x="437758" y="112438"/>
                  </a:lnTo>
                  <a:lnTo>
                    <a:pt x="438947" y="113054"/>
                  </a:lnTo>
                  <a:lnTo>
                    <a:pt x="443090" y="113738"/>
                  </a:lnTo>
                  <a:lnTo>
                    <a:pt x="444619" y="114979"/>
                  </a:lnTo>
                  <a:lnTo>
                    <a:pt x="447273" y="122439"/>
                  </a:lnTo>
                  <a:lnTo>
                    <a:pt x="450318" y="120379"/>
                  </a:lnTo>
                  <a:lnTo>
                    <a:pt x="452613" y="118348"/>
                  </a:lnTo>
                  <a:lnTo>
                    <a:pt x="457983" y="116091"/>
                  </a:lnTo>
                  <a:lnTo>
                    <a:pt x="464998" y="114643"/>
                  </a:lnTo>
                  <a:lnTo>
                    <a:pt x="498511" y="82490"/>
                  </a:lnTo>
                  <a:lnTo>
                    <a:pt x="502018" y="76165"/>
                  </a:lnTo>
                  <a:lnTo>
                    <a:pt x="509327" y="58425"/>
                  </a:lnTo>
                  <a:lnTo>
                    <a:pt x="527167" y="35303"/>
                  </a:lnTo>
                  <a:lnTo>
                    <a:pt x="538715" y="22289"/>
                  </a:lnTo>
                  <a:lnTo>
                    <a:pt x="541677" y="12709"/>
                  </a:lnTo>
                  <a:lnTo>
                    <a:pt x="542924" y="0"/>
                  </a:lnTo>
                  <a:lnTo>
                    <a:pt x="542925" y="47618"/>
                  </a:lnTo>
                  <a:lnTo>
                    <a:pt x="542925" y="95236"/>
                  </a:lnTo>
                  <a:lnTo>
                    <a:pt x="542925" y="113728"/>
                  </a:lnTo>
                  <a:lnTo>
                    <a:pt x="551126" y="114237"/>
                  </a:lnTo>
                  <a:lnTo>
                    <a:pt x="551567" y="113195"/>
                  </a:lnTo>
                  <a:lnTo>
                    <a:pt x="552450" y="10476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75" name="SMARTInkShape-2434"/>
            <p:cNvSpPr/>
            <p:nvPr>
              <p:custDataLst>
                <p:tags r:id="rId136"/>
              </p:custDataLst>
            </p:nvPr>
          </p:nvSpPr>
          <p:spPr>
            <a:xfrm>
              <a:off x="4429125" y="3609985"/>
              <a:ext cx="104656" cy="371466"/>
            </a:xfrm>
            <a:custGeom>
              <a:avLst/>
              <a:gdLst/>
              <a:ahLst/>
              <a:cxnLst/>
              <a:rect l="0" t="0" r="0" b="0"/>
              <a:pathLst>
                <a:path w="104656" h="371466">
                  <a:moveTo>
                    <a:pt x="0" y="9515"/>
                  </a:moveTo>
                  <a:lnTo>
                    <a:pt x="0" y="9515"/>
                  </a:lnTo>
                  <a:lnTo>
                    <a:pt x="0" y="0"/>
                  </a:lnTo>
                  <a:lnTo>
                    <a:pt x="14189" y="14179"/>
                  </a:lnTo>
                  <a:lnTo>
                    <a:pt x="16890" y="19702"/>
                  </a:lnTo>
                  <a:lnTo>
                    <a:pt x="17610" y="22656"/>
                  </a:lnTo>
                  <a:lnTo>
                    <a:pt x="23680" y="31871"/>
                  </a:lnTo>
                  <a:lnTo>
                    <a:pt x="41403" y="55858"/>
                  </a:lnTo>
                  <a:lnTo>
                    <a:pt x="66851" y="102728"/>
                  </a:lnTo>
                  <a:lnTo>
                    <a:pt x="69967" y="106582"/>
                  </a:lnTo>
                  <a:lnTo>
                    <a:pt x="73430" y="116508"/>
                  </a:lnTo>
                  <a:lnTo>
                    <a:pt x="78201" y="133997"/>
                  </a:lnTo>
                  <a:lnTo>
                    <a:pt x="92604" y="171498"/>
                  </a:lnTo>
                  <a:lnTo>
                    <a:pt x="97840" y="202006"/>
                  </a:lnTo>
                  <a:lnTo>
                    <a:pt x="102720" y="219655"/>
                  </a:lnTo>
                  <a:lnTo>
                    <a:pt x="104655" y="263549"/>
                  </a:lnTo>
                  <a:lnTo>
                    <a:pt x="103693" y="282375"/>
                  </a:lnTo>
                  <a:lnTo>
                    <a:pt x="85476" y="324015"/>
                  </a:lnTo>
                  <a:lnTo>
                    <a:pt x="78206" y="335559"/>
                  </a:lnTo>
                  <a:lnTo>
                    <a:pt x="59114" y="354416"/>
                  </a:lnTo>
                  <a:lnTo>
                    <a:pt x="47625" y="37146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979" name="SMARTInkShape-Group543"/>
          <p:cNvGrpSpPr/>
          <p:nvPr/>
        </p:nvGrpSpPr>
        <p:grpSpPr>
          <a:xfrm>
            <a:off x="8524875" y="2619424"/>
            <a:ext cx="142876" cy="504777"/>
            <a:chOff x="8524875" y="2619424"/>
            <a:chExt cx="142876" cy="504777"/>
          </a:xfrm>
        </p:grpSpPr>
        <p:sp>
          <p:nvSpPr>
            <p:cNvPr id="25977" name="SMARTInkShape-2435"/>
            <p:cNvSpPr/>
            <p:nvPr>
              <p:custDataLst>
                <p:tags r:id="rId132"/>
              </p:custDataLst>
            </p:nvPr>
          </p:nvSpPr>
          <p:spPr>
            <a:xfrm>
              <a:off x="8524875" y="3076575"/>
              <a:ext cx="85726" cy="47626"/>
            </a:xfrm>
            <a:custGeom>
              <a:avLst/>
              <a:gdLst/>
              <a:ahLst/>
              <a:cxnLst/>
              <a:rect l="0" t="0" r="0" b="0"/>
              <a:pathLst>
                <a:path w="85726" h="47626">
                  <a:moveTo>
                    <a:pt x="47625" y="28575"/>
                  </a:moveTo>
                  <a:lnTo>
                    <a:pt x="47625" y="28575"/>
                  </a:lnTo>
                  <a:lnTo>
                    <a:pt x="47625" y="37984"/>
                  </a:lnTo>
                  <a:lnTo>
                    <a:pt x="38491" y="38097"/>
                  </a:lnTo>
                  <a:lnTo>
                    <a:pt x="46336" y="38100"/>
                  </a:lnTo>
                  <a:lnTo>
                    <a:pt x="47052" y="35278"/>
                  </a:lnTo>
                  <a:lnTo>
                    <a:pt x="47511" y="29899"/>
                  </a:lnTo>
                  <a:lnTo>
                    <a:pt x="50397" y="29164"/>
                  </a:lnTo>
                  <a:lnTo>
                    <a:pt x="52648" y="28967"/>
                  </a:lnTo>
                  <a:lnTo>
                    <a:pt x="57972" y="25928"/>
                  </a:lnTo>
                  <a:lnTo>
                    <a:pt x="85720" y="5"/>
                  </a:lnTo>
                  <a:lnTo>
                    <a:pt x="85721" y="4"/>
                  </a:lnTo>
                  <a:lnTo>
                    <a:pt x="85725" y="14189"/>
                  </a:lnTo>
                  <a:lnTo>
                    <a:pt x="84667" y="15809"/>
                  </a:lnTo>
                  <a:lnTo>
                    <a:pt x="82902" y="16890"/>
                  </a:lnTo>
                  <a:lnTo>
                    <a:pt x="80669" y="17610"/>
                  </a:lnTo>
                  <a:lnTo>
                    <a:pt x="79179" y="19148"/>
                  </a:lnTo>
                  <a:lnTo>
                    <a:pt x="77523" y="23680"/>
                  </a:lnTo>
                  <a:lnTo>
                    <a:pt x="76023" y="25312"/>
                  </a:lnTo>
                  <a:lnTo>
                    <a:pt x="71535" y="27125"/>
                  </a:lnTo>
                  <a:lnTo>
                    <a:pt x="69916" y="28666"/>
                  </a:lnTo>
                  <a:lnTo>
                    <a:pt x="62045" y="41705"/>
                  </a:lnTo>
                  <a:lnTo>
                    <a:pt x="56504" y="44994"/>
                  </a:lnTo>
                  <a:lnTo>
                    <a:pt x="48145" y="47471"/>
                  </a:lnTo>
                  <a:lnTo>
                    <a:pt x="23645" y="47625"/>
                  </a:lnTo>
                  <a:lnTo>
                    <a:pt x="22113" y="46567"/>
                  </a:lnTo>
                  <a:lnTo>
                    <a:pt x="21092" y="44803"/>
                  </a:lnTo>
                  <a:lnTo>
                    <a:pt x="19319" y="37924"/>
                  </a:lnTo>
                  <a:lnTo>
                    <a:pt x="19060" y="23945"/>
                  </a:lnTo>
                  <a:lnTo>
                    <a:pt x="17999" y="22313"/>
                  </a:lnTo>
                  <a:lnTo>
                    <a:pt x="16232" y="21226"/>
                  </a:lnTo>
                  <a:lnTo>
                    <a:pt x="13997" y="20500"/>
                  </a:lnTo>
                  <a:lnTo>
                    <a:pt x="12506" y="18959"/>
                  </a:lnTo>
                  <a:lnTo>
                    <a:pt x="9918" y="10976"/>
                  </a:lnTo>
                  <a:lnTo>
                    <a:pt x="9641" y="4898"/>
                  </a:lnTo>
                  <a:lnTo>
                    <a:pt x="8544" y="3265"/>
                  </a:lnTo>
                  <a:lnTo>
                    <a:pt x="6754" y="2177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78" name="SMARTInkShape-2436"/>
            <p:cNvSpPr/>
            <p:nvPr>
              <p:custDataLst>
                <p:tags r:id="rId133"/>
              </p:custDataLst>
            </p:nvPr>
          </p:nvSpPr>
          <p:spPr>
            <a:xfrm>
              <a:off x="8582025" y="2619424"/>
              <a:ext cx="85726" cy="352377"/>
            </a:xfrm>
            <a:custGeom>
              <a:avLst/>
              <a:gdLst/>
              <a:ahLst/>
              <a:cxnLst/>
              <a:rect l="0" t="0" r="0" b="0"/>
              <a:pathLst>
                <a:path w="85726" h="352377">
                  <a:moveTo>
                    <a:pt x="47625" y="180926"/>
                  </a:moveTo>
                  <a:lnTo>
                    <a:pt x="47625" y="180926"/>
                  </a:lnTo>
                  <a:lnTo>
                    <a:pt x="52681" y="170813"/>
                  </a:lnTo>
                  <a:lnTo>
                    <a:pt x="61815" y="127945"/>
                  </a:lnTo>
                  <a:lnTo>
                    <a:pt x="73573" y="95332"/>
                  </a:lnTo>
                  <a:lnTo>
                    <a:pt x="76092" y="83617"/>
                  </a:lnTo>
                  <a:lnTo>
                    <a:pt x="82400" y="70014"/>
                  </a:lnTo>
                  <a:lnTo>
                    <a:pt x="85687" y="25482"/>
                  </a:lnTo>
                  <a:lnTo>
                    <a:pt x="85725" y="0"/>
                  </a:lnTo>
                  <a:lnTo>
                    <a:pt x="85725" y="5022"/>
                  </a:lnTo>
                  <a:lnTo>
                    <a:pt x="82902" y="10319"/>
                  </a:lnTo>
                  <a:lnTo>
                    <a:pt x="80669" y="13213"/>
                  </a:lnTo>
                  <a:lnTo>
                    <a:pt x="78186" y="22073"/>
                  </a:lnTo>
                  <a:lnTo>
                    <a:pt x="73965" y="38961"/>
                  </a:lnTo>
                  <a:lnTo>
                    <a:pt x="68835" y="57371"/>
                  </a:lnTo>
                  <a:lnTo>
                    <a:pt x="68116" y="63631"/>
                  </a:lnTo>
                  <a:lnTo>
                    <a:pt x="61671" y="76231"/>
                  </a:lnTo>
                  <a:lnTo>
                    <a:pt x="48964" y="98047"/>
                  </a:lnTo>
                  <a:lnTo>
                    <a:pt x="42928" y="115516"/>
                  </a:lnTo>
                  <a:lnTo>
                    <a:pt x="33681" y="162043"/>
                  </a:lnTo>
                  <a:lnTo>
                    <a:pt x="18886" y="206701"/>
                  </a:lnTo>
                  <a:lnTo>
                    <a:pt x="12298" y="227721"/>
                  </a:lnTo>
                  <a:lnTo>
                    <a:pt x="4632" y="272952"/>
                  </a:lnTo>
                  <a:lnTo>
                    <a:pt x="915" y="291845"/>
                  </a:lnTo>
                  <a:lnTo>
                    <a:pt x="24" y="336403"/>
                  </a:lnTo>
                  <a:lnTo>
                    <a:pt x="0" y="35237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989" name="SMARTInkShape-Group544"/>
          <p:cNvGrpSpPr/>
          <p:nvPr/>
        </p:nvGrpSpPr>
        <p:grpSpPr>
          <a:xfrm>
            <a:off x="323971" y="3829051"/>
            <a:ext cx="1695330" cy="1114425"/>
            <a:chOff x="323971" y="3829051"/>
            <a:chExt cx="1695330" cy="1114425"/>
          </a:xfrm>
        </p:grpSpPr>
        <p:sp>
          <p:nvSpPr>
            <p:cNvPr id="25980" name="SMARTInkShape-2437"/>
            <p:cNvSpPr/>
            <p:nvPr>
              <p:custDataLst>
                <p:tags r:id="rId123"/>
              </p:custDataLst>
            </p:nvPr>
          </p:nvSpPr>
          <p:spPr>
            <a:xfrm>
              <a:off x="943370" y="4686303"/>
              <a:ext cx="123000" cy="113867"/>
            </a:xfrm>
            <a:custGeom>
              <a:avLst/>
              <a:gdLst/>
              <a:ahLst/>
              <a:cxnLst/>
              <a:rect l="0" t="0" r="0" b="0"/>
              <a:pathLst>
                <a:path w="123000" h="113867">
                  <a:moveTo>
                    <a:pt x="18655" y="9522"/>
                  </a:moveTo>
                  <a:lnTo>
                    <a:pt x="18655" y="9522"/>
                  </a:lnTo>
                  <a:lnTo>
                    <a:pt x="13598" y="9522"/>
                  </a:lnTo>
                  <a:lnTo>
                    <a:pt x="12109" y="10580"/>
                  </a:lnTo>
                  <a:lnTo>
                    <a:pt x="11116" y="12344"/>
                  </a:lnTo>
                  <a:lnTo>
                    <a:pt x="9391" y="19223"/>
                  </a:lnTo>
                  <a:lnTo>
                    <a:pt x="9246" y="23711"/>
                  </a:lnTo>
                  <a:lnTo>
                    <a:pt x="6359" y="29234"/>
                  </a:lnTo>
                  <a:lnTo>
                    <a:pt x="2607" y="35216"/>
                  </a:lnTo>
                  <a:lnTo>
                    <a:pt x="198" y="47681"/>
                  </a:lnTo>
                  <a:lnTo>
                    <a:pt x="0" y="50836"/>
                  </a:lnTo>
                  <a:lnTo>
                    <a:pt x="2603" y="57164"/>
                  </a:lnTo>
                  <a:lnTo>
                    <a:pt x="6229" y="63504"/>
                  </a:lnTo>
                  <a:lnTo>
                    <a:pt x="8557" y="76198"/>
                  </a:lnTo>
                  <a:lnTo>
                    <a:pt x="9017" y="88897"/>
                  </a:lnTo>
                  <a:lnTo>
                    <a:pt x="10113" y="91014"/>
                  </a:lnTo>
                  <a:lnTo>
                    <a:pt x="11902" y="92425"/>
                  </a:lnTo>
                  <a:lnTo>
                    <a:pt x="16712" y="95051"/>
                  </a:lnTo>
                  <a:lnTo>
                    <a:pt x="35445" y="111024"/>
                  </a:lnTo>
                  <a:lnTo>
                    <a:pt x="44326" y="113327"/>
                  </a:lnTo>
                  <a:lnTo>
                    <a:pt x="50525" y="113866"/>
                  </a:lnTo>
                  <a:lnTo>
                    <a:pt x="52602" y="112951"/>
                  </a:lnTo>
                  <a:lnTo>
                    <a:pt x="53987" y="111283"/>
                  </a:lnTo>
                  <a:lnTo>
                    <a:pt x="54909" y="109113"/>
                  </a:lnTo>
                  <a:lnTo>
                    <a:pt x="56583" y="107666"/>
                  </a:lnTo>
                  <a:lnTo>
                    <a:pt x="66873" y="102521"/>
                  </a:lnTo>
                  <a:lnTo>
                    <a:pt x="79097" y="91627"/>
                  </a:lnTo>
                  <a:lnTo>
                    <a:pt x="82560" y="85524"/>
                  </a:lnTo>
                  <a:lnTo>
                    <a:pt x="85157" y="79284"/>
                  </a:lnTo>
                  <a:lnTo>
                    <a:pt x="101734" y="57142"/>
                  </a:lnTo>
                  <a:lnTo>
                    <a:pt x="104262" y="50795"/>
                  </a:lnTo>
                  <a:lnTo>
                    <a:pt x="110578" y="41271"/>
                  </a:lnTo>
                  <a:lnTo>
                    <a:pt x="113978" y="31747"/>
                  </a:lnTo>
                  <a:lnTo>
                    <a:pt x="120159" y="22222"/>
                  </a:lnTo>
                  <a:lnTo>
                    <a:pt x="122999" y="11403"/>
                  </a:lnTo>
                  <a:lnTo>
                    <a:pt x="115191" y="1486"/>
                  </a:lnTo>
                  <a:lnTo>
                    <a:pt x="111655" y="659"/>
                  </a:lnTo>
                  <a:lnTo>
                    <a:pt x="82027" y="0"/>
                  </a:lnTo>
                  <a:lnTo>
                    <a:pt x="75748" y="2820"/>
                  </a:lnTo>
                  <a:lnTo>
                    <a:pt x="69430" y="6544"/>
                  </a:lnTo>
                  <a:lnTo>
                    <a:pt x="63094" y="8198"/>
                  </a:lnTo>
                  <a:lnTo>
                    <a:pt x="60981" y="9698"/>
                  </a:lnTo>
                  <a:lnTo>
                    <a:pt x="59572" y="11756"/>
                  </a:lnTo>
                  <a:lnTo>
                    <a:pt x="56949" y="16865"/>
                  </a:lnTo>
                  <a:lnTo>
                    <a:pt x="50580" y="25691"/>
                  </a:lnTo>
                  <a:lnTo>
                    <a:pt x="48223" y="35009"/>
                  </a:lnTo>
                  <a:lnTo>
                    <a:pt x="47241" y="55659"/>
                  </a:lnTo>
                  <a:lnTo>
                    <a:pt x="48296" y="56155"/>
                  </a:lnTo>
                  <a:lnTo>
                    <a:pt x="56755" y="571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81" name="SMARTInkShape-2438"/>
            <p:cNvSpPr/>
            <p:nvPr>
              <p:custDataLst>
                <p:tags r:id="rId124"/>
              </p:custDataLst>
            </p:nvPr>
          </p:nvSpPr>
          <p:spPr>
            <a:xfrm>
              <a:off x="1171575" y="4591050"/>
              <a:ext cx="114301" cy="19051"/>
            </a:xfrm>
            <a:custGeom>
              <a:avLst/>
              <a:gdLst/>
              <a:ahLst/>
              <a:cxnLst/>
              <a:rect l="0" t="0" r="0" b="0"/>
              <a:pathLst>
                <a:path w="114301" h="19051">
                  <a:moveTo>
                    <a:pt x="0" y="19050"/>
                  </a:moveTo>
                  <a:lnTo>
                    <a:pt x="0" y="19050"/>
                  </a:lnTo>
                  <a:lnTo>
                    <a:pt x="14547" y="19050"/>
                  </a:lnTo>
                  <a:lnTo>
                    <a:pt x="16048" y="17992"/>
                  </a:lnTo>
                  <a:lnTo>
                    <a:pt x="17049" y="16228"/>
                  </a:lnTo>
                  <a:lnTo>
                    <a:pt x="18655" y="10849"/>
                  </a:lnTo>
                  <a:lnTo>
                    <a:pt x="21696" y="10114"/>
                  </a:lnTo>
                  <a:lnTo>
                    <a:pt x="55282" y="9528"/>
                  </a:lnTo>
                  <a:lnTo>
                    <a:pt x="64385" y="2979"/>
                  </a:lnTo>
                  <a:lnTo>
                    <a:pt x="73287" y="883"/>
                  </a:lnTo>
                  <a:lnTo>
                    <a:pt x="112535" y="0"/>
                  </a:lnTo>
                  <a:lnTo>
                    <a:pt x="113123" y="1059"/>
                  </a:lnTo>
                  <a:lnTo>
                    <a:pt x="11430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82" name="SMARTInkShape-2439"/>
            <p:cNvSpPr/>
            <p:nvPr>
              <p:custDataLst>
                <p:tags r:id="rId125"/>
              </p:custDataLst>
            </p:nvPr>
          </p:nvSpPr>
          <p:spPr>
            <a:xfrm>
              <a:off x="1238250" y="4638675"/>
              <a:ext cx="95251" cy="38101"/>
            </a:xfrm>
            <a:custGeom>
              <a:avLst/>
              <a:gdLst/>
              <a:ahLst/>
              <a:cxnLst/>
              <a:rect l="0" t="0" r="0" b="0"/>
              <a:pathLst>
                <a:path w="95251" h="38101">
                  <a:moveTo>
                    <a:pt x="0" y="28575"/>
                  </a:moveTo>
                  <a:lnTo>
                    <a:pt x="0" y="28575"/>
                  </a:lnTo>
                  <a:lnTo>
                    <a:pt x="0" y="38100"/>
                  </a:lnTo>
                  <a:lnTo>
                    <a:pt x="0" y="33043"/>
                  </a:lnTo>
                  <a:lnTo>
                    <a:pt x="1058" y="31554"/>
                  </a:lnTo>
                  <a:lnTo>
                    <a:pt x="2822" y="30561"/>
                  </a:lnTo>
                  <a:lnTo>
                    <a:pt x="9701" y="28837"/>
                  </a:lnTo>
                  <a:lnTo>
                    <a:pt x="14189" y="28692"/>
                  </a:lnTo>
                  <a:lnTo>
                    <a:pt x="19712" y="25805"/>
                  </a:lnTo>
                  <a:lnTo>
                    <a:pt x="25694" y="22053"/>
                  </a:lnTo>
                  <a:lnTo>
                    <a:pt x="38158" y="19643"/>
                  </a:lnTo>
                  <a:lnTo>
                    <a:pt x="41314" y="19445"/>
                  </a:lnTo>
                  <a:lnTo>
                    <a:pt x="47642" y="16404"/>
                  </a:lnTo>
                  <a:lnTo>
                    <a:pt x="53982" y="12582"/>
                  </a:lnTo>
                  <a:lnTo>
                    <a:pt x="63502" y="9373"/>
                  </a:lnTo>
                  <a:lnTo>
                    <a:pt x="74084" y="3247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83" name="SMARTInkShape-2440"/>
            <p:cNvSpPr/>
            <p:nvPr>
              <p:custDataLst>
                <p:tags r:id="rId126"/>
              </p:custDataLst>
            </p:nvPr>
          </p:nvSpPr>
          <p:spPr>
            <a:xfrm>
              <a:off x="1476378" y="4533938"/>
              <a:ext cx="161923" cy="199543"/>
            </a:xfrm>
            <a:custGeom>
              <a:avLst/>
              <a:gdLst/>
              <a:ahLst/>
              <a:cxnLst/>
              <a:rect l="0" t="0" r="0" b="0"/>
              <a:pathLst>
                <a:path w="161923" h="199543">
                  <a:moveTo>
                    <a:pt x="123822" y="76162"/>
                  </a:moveTo>
                  <a:lnTo>
                    <a:pt x="123822" y="76162"/>
                  </a:lnTo>
                  <a:lnTo>
                    <a:pt x="123822" y="34483"/>
                  </a:lnTo>
                  <a:lnTo>
                    <a:pt x="122764" y="32501"/>
                  </a:lnTo>
                  <a:lnTo>
                    <a:pt x="121000" y="31180"/>
                  </a:lnTo>
                  <a:lnTo>
                    <a:pt x="118765" y="30299"/>
                  </a:lnTo>
                  <a:lnTo>
                    <a:pt x="117276" y="28653"/>
                  </a:lnTo>
                  <a:lnTo>
                    <a:pt x="112063" y="18408"/>
                  </a:lnTo>
                  <a:lnTo>
                    <a:pt x="100142" y="4953"/>
                  </a:lnTo>
                  <a:lnTo>
                    <a:pt x="94600" y="2180"/>
                  </a:lnTo>
                  <a:lnTo>
                    <a:pt x="76140" y="157"/>
                  </a:lnTo>
                  <a:lnTo>
                    <a:pt x="63486" y="0"/>
                  </a:lnTo>
                  <a:lnTo>
                    <a:pt x="57142" y="2802"/>
                  </a:lnTo>
                  <a:lnTo>
                    <a:pt x="50795" y="6516"/>
                  </a:lnTo>
                  <a:lnTo>
                    <a:pt x="41271" y="9665"/>
                  </a:lnTo>
                  <a:lnTo>
                    <a:pt x="15872" y="31843"/>
                  </a:lnTo>
                  <a:lnTo>
                    <a:pt x="12344" y="40942"/>
                  </a:lnTo>
                  <a:lnTo>
                    <a:pt x="990" y="87916"/>
                  </a:lnTo>
                  <a:lnTo>
                    <a:pt x="36" y="130533"/>
                  </a:lnTo>
                  <a:lnTo>
                    <a:pt x="0" y="163215"/>
                  </a:lnTo>
                  <a:lnTo>
                    <a:pt x="2821" y="170592"/>
                  </a:lnTo>
                  <a:lnTo>
                    <a:pt x="23595" y="194947"/>
                  </a:lnTo>
                  <a:lnTo>
                    <a:pt x="29182" y="197747"/>
                  </a:lnTo>
                  <a:lnTo>
                    <a:pt x="32153" y="198494"/>
                  </a:lnTo>
                  <a:lnTo>
                    <a:pt x="35193" y="197933"/>
                  </a:lnTo>
                  <a:lnTo>
                    <a:pt x="45776" y="191655"/>
                  </a:lnTo>
                  <a:lnTo>
                    <a:pt x="54862" y="184152"/>
                  </a:lnTo>
                  <a:lnTo>
                    <a:pt x="60717" y="182366"/>
                  </a:lnTo>
                  <a:lnTo>
                    <a:pt x="66848" y="175928"/>
                  </a:lnTo>
                  <a:lnTo>
                    <a:pt x="92429" y="142955"/>
                  </a:lnTo>
                  <a:lnTo>
                    <a:pt x="104838" y="108800"/>
                  </a:lnTo>
                  <a:lnTo>
                    <a:pt x="112115" y="95387"/>
                  </a:lnTo>
                  <a:lnTo>
                    <a:pt x="114294" y="57670"/>
                  </a:lnTo>
                  <a:lnTo>
                    <a:pt x="114297" y="103483"/>
                  </a:lnTo>
                  <a:lnTo>
                    <a:pt x="115355" y="136424"/>
                  </a:lnTo>
                  <a:lnTo>
                    <a:pt x="121836" y="154544"/>
                  </a:lnTo>
                  <a:lnTo>
                    <a:pt x="124619" y="176795"/>
                  </a:lnTo>
                  <a:lnTo>
                    <a:pt x="131989" y="188453"/>
                  </a:lnTo>
                  <a:lnTo>
                    <a:pt x="141428" y="198486"/>
                  </a:lnTo>
                  <a:lnTo>
                    <a:pt x="147501" y="199542"/>
                  </a:lnTo>
                  <a:lnTo>
                    <a:pt x="153043" y="196967"/>
                  </a:lnTo>
                  <a:lnTo>
                    <a:pt x="161922" y="19046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84" name="SMARTInkShape-2441"/>
            <p:cNvSpPr/>
            <p:nvPr>
              <p:custDataLst>
                <p:tags r:id="rId127"/>
              </p:custDataLst>
            </p:nvPr>
          </p:nvSpPr>
          <p:spPr>
            <a:xfrm>
              <a:off x="1752600" y="4381617"/>
              <a:ext cx="123826" cy="342784"/>
            </a:xfrm>
            <a:custGeom>
              <a:avLst/>
              <a:gdLst/>
              <a:ahLst/>
              <a:cxnLst/>
              <a:rect l="0" t="0" r="0" b="0"/>
              <a:pathLst>
                <a:path w="123826" h="342784">
                  <a:moveTo>
                    <a:pt x="0" y="9408"/>
                  </a:moveTo>
                  <a:lnTo>
                    <a:pt x="0" y="9408"/>
                  </a:lnTo>
                  <a:lnTo>
                    <a:pt x="9133" y="275"/>
                  </a:lnTo>
                  <a:lnTo>
                    <a:pt x="14465" y="0"/>
                  </a:lnTo>
                  <a:lnTo>
                    <a:pt x="15993" y="1019"/>
                  </a:lnTo>
                  <a:lnTo>
                    <a:pt x="17012" y="2757"/>
                  </a:lnTo>
                  <a:lnTo>
                    <a:pt x="18648" y="8095"/>
                  </a:lnTo>
                  <a:lnTo>
                    <a:pt x="19015" y="30751"/>
                  </a:lnTo>
                  <a:lnTo>
                    <a:pt x="21857" y="37591"/>
                  </a:lnTo>
                  <a:lnTo>
                    <a:pt x="24096" y="40896"/>
                  </a:lnTo>
                  <a:lnTo>
                    <a:pt x="27248" y="55662"/>
                  </a:lnTo>
                  <a:lnTo>
                    <a:pt x="28497" y="98413"/>
                  </a:lnTo>
                  <a:lnTo>
                    <a:pt x="29610" y="117389"/>
                  </a:lnTo>
                  <a:lnTo>
                    <a:pt x="37215" y="155461"/>
                  </a:lnTo>
                  <a:lnTo>
                    <a:pt x="38065" y="201201"/>
                  </a:lnTo>
                  <a:lnTo>
                    <a:pt x="37040" y="234898"/>
                  </a:lnTo>
                  <a:lnTo>
                    <a:pt x="29898" y="258778"/>
                  </a:lnTo>
                  <a:lnTo>
                    <a:pt x="27540" y="301221"/>
                  </a:lnTo>
                  <a:lnTo>
                    <a:pt x="20377" y="312289"/>
                  </a:lnTo>
                  <a:lnTo>
                    <a:pt x="19312" y="321434"/>
                  </a:lnTo>
                  <a:lnTo>
                    <a:pt x="19050" y="342666"/>
                  </a:lnTo>
                  <a:lnTo>
                    <a:pt x="33515" y="342783"/>
                  </a:lnTo>
                  <a:lnTo>
                    <a:pt x="35043" y="341724"/>
                  </a:lnTo>
                  <a:lnTo>
                    <a:pt x="36062" y="339960"/>
                  </a:lnTo>
                  <a:lnTo>
                    <a:pt x="36742" y="337726"/>
                  </a:lnTo>
                  <a:lnTo>
                    <a:pt x="38253" y="336237"/>
                  </a:lnTo>
                  <a:lnTo>
                    <a:pt x="42753" y="334582"/>
                  </a:lnTo>
                  <a:lnTo>
                    <a:pt x="51238" y="333650"/>
                  </a:lnTo>
                  <a:lnTo>
                    <a:pt x="53209" y="332462"/>
                  </a:lnTo>
                  <a:lnTo>
                    <a:pt x="54522" y="330610"/>
                  </a:lnTo>
                  <a:lnTo>
                    <a:pt x="55399" y="328318"/>
                  </a:lnTo>
                  <a:lnTo>
                    <a:pt x="57041" y="326790"/>
                  </a:lnTo>
                  <a:lnTo>
                    <a:pt x="67281" y="321515"/>
                  </a:lnTo>
                  <a:lnTo>
                    <a:pt x="73294" y="317455"/>
                  </a:lnTo>
                  <a:lnTo>
                    <a:pt x="79495" y="315651"/>
                  </a:lnTo>
                  <a:lnTo>
                    <a:pt x="81572" y="314112"/>
                  </a:lnTo>
                  <a:lnTo>
                    <a:pt x="82956" y="312027"/>
                  </a:lnTo>
                  <a:lnTo>
                    <a:pt x="83879" y="309579"/>
                  </a:lnTo>
                  <a:lnTo>
                    <a:pt x="85553" y="307947"/>
                  </a:lnTo>
                  <a:lnTo>
                    <a:pt x="95843" y="302506"/>
                  </a:lnTo>
                  <a:lnTo>
                    <a:pt x="108067" y="291553"/>
                  </a:lnTo>
                  <a:lnTo>
                    <a:pt x="111530" y="285442"/>
                  </a:lnTo>
                  <a:lnTo>
                    <a:pt x="114127" y="279198"/>
                  </a:lnTo>
                  <a:lnTo>
                    <a:pt x="123825" y="26658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85" name="SMARTInkShape-2442"/>
            <p:cNvSpPr/>
            <p:nvPr>
              <p:custDataLst>
                <p:tags r:id="rId128"/>
              </p:custDataLst>
            </p:nvPr>
          </p:nvSpPr>
          <p:spPr>
            <a:xfrm>
              <a:off x="1704985" y="4562592"/>
              <a:ext cx="180966" cy="47509"/>
            </a:xfrm>
            <a:custGeom>
              <a:avLst/>
              <a:gdLst/>
              <a:ahLst/>
              <a:cxnLst/>
              <a:rect l="0" t="0" r="0" b="0"/>
              <a:pathLst>
                <a:path w="180966" h="47509">
                  <a:moveTo>
                    <a:pt x="9515" y="47508"/>
                  </a:moveTo>
                  <a:lnTo>
                    <a:pt x="9515" y="47508"/>
                  </a:lnTo>
                  <a:lnTo>
                    <a:pt x="382" y="47508"/>
                  </a:lnTo>
                  <a:lnTo>
                    <a:pt x="0" y="38375"/>
                  </a:lnTo>
                  <a:lnTo>
                    <a:pt x="8192" y="29816"/>
                  </a:lnTo>
                  <a:lnTo>
                    <a:pt x="9123" y="23804"/>
                  </a:lnTo>
                  <a:lnTo>
                    <a:pt x="10312" y="22180"/>
                  </a:lnTo>
                  <a:lnTo>
                    <a:pt x="12163" y="21098"/>
                  </a:lnTo>
                  <a:lnTo>
                    <a:pt x="14455" y="20376"/>
                  </a:lnTo>
                  <a:lnTo>
                    <a:pt x="26838" y="10859"/>
                  </a:lnTo>
                  <a:lnTo>
                    <a:pt x="33110" y="9838"/>
                  </a:lnTo>
                  <a:lnTo>
                    <a:pt x="50910" y="9446"/>
                  </a:lnTo>
                  <a:lnTo>
                    <a:pt x="57193" y="6602"/>
                  </a:lnTo>
                  <a:lnTo>
                    <a:pt x="63514" y="2870"/>
                  </a:lnTo>
                  <a:lnTo>
                    <a:pt x="76195" y="472"/>
                  </a:lnTo>
                  <a:lnTo>
                    <a:pt x="93947" y="0"/>
                  </a:lnTo>
                  <a:lnTo>
                    <a:pt x="102779" y="2757"/>
                  </a:lnTo>
                  <a:lnTo>
                    <a:pt x="110233" y="6452"/>
                  </a:lnTo>
                  <a:lnTo>
                    <a:pt x="126874" y="9019"/>
                  </a:lnTo>
                  <a:lnTo>
                    <a:pt x="154231" y="9374"/>
                  </a:lnTo>
                  <a:lnTo>
                    <a:pt x="161322" y="12215"/>
                  </a:lnTo>
                  <a:lnTo>
                    <a:pt x="168001" y="15947"/>
                  </a:lnTo>
                  <a:lnTo>
                    <a:pt x="180965" y="1893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86" name="SMARTInkShape-2443"/>
            <p:cNvSpPr/>
            <p:nvPr>
              <p:custDataLst>
                <p:tags r:id="rId129"/>
              </p:custDataLst>
            </p:nvPr>
          </p:nvSpPr>
          <p:spPr>
            <a:xfrm>
              <a:off x="2009775" y="454342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9525"/>
                  </a:moveTo>
                  <a:lnTo>
                    <a:pt x="0" y="9525"/>
                  </a:lnTo>
                  <a:lnTo>
                    <a:pt x="9525" y="9525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87" name="SMARTInkShape-2444"/>
            <p:cNvSpPr/>
            <p:nvPr>
              <p:custDataLst>
                <p:tags r:id="rId130"/>
              </p:custDataLst>
            </p:nvPr>
          </p:nvSpPr>
          <p:spPr>
            <a:xfrm>
              <a:off x="323971" y="3829051"/>
              <a:ext cx="266580" cy="1114425"/>
            </a:xfrm>
            <a:custGeom>
              <a:avLst/>
              <a:gdLst/>
              <a:ahLst/>
              <a:cxnLst/>
              <a:rect l="0" t="0" r="0" b="0"/>
              <a:pathLst>
                <a:path w="266580" h="1114425">
                  <a:moveTo>
                    <a:pt x="238004" y="47624"/>
                  </a:moveTo>
                  <a:lnTo>
                    <a:pt x="238004" y="47624"/>
                  </a:lnTo>
                  <a:lnTo>
                    <a:pt x="238004" y="39423"/>
                  </a:lnTo>
                  <a:lnTo>
                    <a:pt x="229803" y="30014"/>
                  </a:lnTo>
                  <a:lnTo>
                    <a:pt x="228871" y="23944"/>
                  </a:lnTo>
                  <a:lnTo>
                    <a:pt x="227682" y="22312"/>
                  </a:lnTo>
                  <a:lnTo>
                    <a:pt x="225831" y="21224"/>
                  </a:lnTo>
                  <a:lnTo>
                    <a:pt x="223539" y="20500"/>
                  </a:lnTo>
                  <a:lnTo>
                    <a:pt x="209197" y="11701"/>
                  </a:lnTo>
                  <a:lnTo>
                    <a:pt x="201739" y="9954"/>
                  </a:lnTo>
                  <a:lnTo>
                    <a:pt x="201128" y="8752"/>
                  </a:lnTo>
                  <a:lnTo>
                    <a:pt x="200448" y="4594"/>
                  </a:lnTo>
                  <a:lnTo>
                    <a:pt x="199208" y="3063"/>
                  </a:lnTo>
                  <a:lnTo>
                    <a:pt x="195009" y="1361"/>
                  </a:lnTo>
                  <a:lnTo>
                    <a:pt x="154043" y="0"/>
                  </a:lnTo>
                  <a:lnTo>
                    <a:pt x="145023" y="6545"/>
                  </a:lnTo>
                  <a:lnTo>
                    <a:pt x="136136" y="9700"/>
                  </a:lnTo>
                  <a:lnTo>
                    <a:pt x="129935" y="14188"/>
                  </a:lnTo>
                  <a:lnTo>
                    <a:pt x="126473" y="19711"/>
                  </a:lnTo>
                  <a:lnTo>
                    <a:pt x="125550" y="22665"/>
                  </a:lnTo>
                  <a:lnTo>
                    <a:pt x="123877" y="24635"/>
                  </a:lnTo>
                  <a:lnTo>
                    <a:pt x="119195" y="26823"/>
                  </a:lnTo>
                  <a:lnTo>
                    <a:pt x="117523" y="28465"/>
                  </a:lnTo>
                  <a:lnTo>
                    <a:pt x="115665" y="33112"/>
                  </a:lnTo>
                  <a:lnTo>
                    <a:pt x="114111" y="34774"/>
                  </a:lnTo>
                  <a:lnTo>
                    <a:pt x="109563" y="36622"/>
                  </a:lnTo>
                  <a:lnTo>
                    <a:pt x="107927" y="38173"/>
                  </a:lnTo>
                  <a:lnTo>
                    <a:pt x="97307" y="57339"/>
                  </a:lnTo>
                  <a:lnTo>
                    <a:pt x="95559" y="69887"/>
                  </a:lnTo>
                  <a:lnTo>
                    <a:pt x="94357" y="71990"/>
                  </a:lnTo>
                  <a:lnTo>
                    <a:pt x="92498" y="73393"/>
                  </a:lnTo>
                  <a:lnTo>
                    <a:pt x="90200" y="74328"/>
                  </a:lnTo>
                  <a:lnTo>
                    <a:pt x="88668" y="76010"/>
                  </a:lnTo>
                  <a:lnTo>
                    <a:pt x="86966" y="80701"/>
                  </a:lnTo>
                  <a:lnTo>
                    <a:pt x="85609" y="126651"/>
                  </a:lnTo>
                  <a:lnTo>
                    <a:pt x="85604" y="170039"/>
                  </a:lnTo>
                  <a:lnTo>
                    <a:pt x="85604" y="193271"/>
                  </a:lnTo>
                  <a:lnTo>
                    <a:pt x="94737" y="236428"/>
                  </a:lnTo>
                  <a:lnTo>
                    <a:pt x="96110" y="254095"/>
                  </a:lnTo>
                  <a:lnTo>
                    <a:pt x="103320" y="277948"/>
                  </a:lnTo>
                  <a:lnTo>
                    <a:pt x="105634" y="311240"/>
                  </a:lnTo>
                  <a:lnTo>
                    <a:pt x="112845" y="335098"/>
                  </a:lnTo>
                  <a:lnTo>
                    <a:pt x="114974" y="355508"/>
                  </a:lnTo>
                  <a:lnTo>
                    <a:pt x="121666" y="373651"/>
                  </a:lnTo>
                  <a:lnTo>
                    <a:pt x="123651" y="421142"/>
                  </a:lnTo>
                  <a:lnTo>
                    <a:pt x="124739" y="431648"/>
                  </a:lnTo>
                  <a:lnTo>
                    <a:pt x="131238" y="449839"/>
                  </a:lnTo>
                  <a:lnTo>
                    <a:pt x="131902" y="455467"/>
                  </a:lnTo>
                  <a:lnTo>
                    <a:pt x="129817" y="464543"/>
                  </a:lnTo>
                  <a:lnTo>
                    <a:pt x="126421" y="473163"/>
                  </a:lnTo>
                  <a:lnTo>
                    <a:pt x="123775" y="519530"/>
                  </a:lnTo>
                  <a:lnTo>
                    <a:pt x="123735" y="526529"/>
                  </a:lnTo>
                  <a:lnTo>
                    <a:pt x="114005" y="557886"/>
                  </a:lnTo>
                  <a:lnTo>
                    <a:pt x="106815" y="571319"/>
                  </a:lnTo>
                  <a:lnTo>
                    <a:pt x="106094" y="574553"/>
                  </a:lnTo>
                  <a:lnTo>
                    <a:pt x="100024" y="584164"/>
                  </a:lnTo>
                  <a:lnTo>
                    <a:pt x="94483" y="587711"/>
                  </a:lnTo>
                  <a:lnTo>
                    <a:pt x="88492" y="590346"/>
                  </a:lnTo>
                  <a:lnTo>
                    <a:pt x="66537" y="606951"/>
                  </a:lnTo>
                  <a:lnTo>
                    <a:pt x="50677" y="609251"/>
                  </a:lnTo>
                  <a:lnTo>
                    <a:pt x="11285" y="609597"/>
                  </a:lnTo>
                  <a:lnTo>
                    <a:pt x="10658" y="608540"/>
                  </a:lnTo>
                  <a:lnTo>
                    <a:pt x="9961" y="604542"/>
                  </a:lnTo>
                  <a:lnTo>
                    <a:pt x="8717" y="603052"/>
                  </a:lnTo>
                  <a:lnTo>
                    <a:pt x="1252" y="600466"/>
                  </a:lnTo>
                  <a:lnTo>
                    <a:pt x="489" y="597426"/>
                  </a:lnTo>
                  <a:lnTo>
                    <a:pt x="0" y="591907"/>
                  </a:lnTo>
                  <a:lnTo>
                    <a:pt x="9015" y="581451"/>
                  </a:lnTo>
                  <a:lnTo>
                    <a:pt x="27011" y="581027"/>
                  </a:lnTo>
                  <a:lnTo>
                    <a:pt x="35773" y="587571"/>
                  </a:lnTo>
                  <a:lnTo>
                    <a:pt x="44616" y="590725"/>
                  </a:lnTo>
                  <a:lnTo>
                    <a:pt x="50806" y="595213"/>
                  </a:lnTo>
                  <a:lnTo>
                    <a:pt x="54263" y="603559"/>
                  </a:lnTo>
                  <a:lnTo>
                    <a:pt x="56858" y="613264"/>
                  </a:lnTo>
                  <a:lnTo>
                    <a:pt x="63211" y="625736"/>
                  </a:lnTo>
                  <a:lnTo>
                    <a:pt x="74624" y="673233"/>
                  </a:lnTo>
                  <a:lnTo>
                    <a:pt x="85695" y="717557"/>
                  </a:lnTo>
                  <a:lnTo>
                    <a:pt x="93678" y="749300"/>
                  </a:lnTo>
                  <a:lnTo>
                    <a:pt x="95044" y="794807"/>
                  </a:lnTo>
                  <a:lnTo>
                    <a:pt x="94045" y="819345"/>
                  </a:lnTo>
                  <a:lnTo>
                    <a:pt x="86485" y="861220"/>
                  </a:lnTo>
                  <a:lnTo>
                    <a:pt x="85681" y="907143"/>
                  </a:lnTo>
                  <a:lnTo>
                    <a:pt x="86669" y="946070"/>
                  </a:lnTo>
                  <a:lnTo>
                    <a:pt x="97363" y="990594"/>
                  </a:lnTo>
                  <a:lnTo>
                    <a:pt x="106836" y="1018337"/>
                  </a:lnTo>
                  <a:lnTo>
                    <a:pt x="127007" y="1049550"/>
                  </a:lnTo>
                  <a:lnTo>
                    <a:pt x="133286" y="1053842"/>
                  </a:lnTo>
                  <a:lnTo>
                    <a:pt x="139604" y="1056807"/>
                  </a:lnTo>
                  <a:lnTo>
                    <a:pt x="159690" y="1072329"/>
                  </a:lnTo>
                  <a:lnTo>
                    <a:pt x="206419" y="1084369"/>
                  </a:lnTo>
                  <a:lnTo>
                    <a:pt x="216205" y="1088013"/>
                  </a:lnTo>
                  <a:lnTo>
                    <a:pt x="266579" y="111442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88" name="SMARTInkShape-2445"/>
            <p:cNvSpPr/>
            <p:nvPr>
              <p:custDataLst>
                <p:tags r:id="rId131"/>
              </p:custDataLst>
            </p:nvPr>
          </p:nvSpPr>
          <p:spPr>
            <a:xfrm>
              <a:off x="604119" y="4543856"/>
              <a:ext cx="234082" cy="274315"/>
            </a:xfrm>
            <a:custGeom>
              <a:avLst/>
              <a:gdLst/>
              <a:ahLst/>
              <a:cxnLst/>
              <a:rect l="0" t="0" r="0" b="0"/>
              <a:pathLst>
                <a:path w="234082" h="274315">
                  <a:moveTo>
                    <a:pt x="15006" y="113869"/>
                  </a:moveTo>
                  <a:lnTo>
                    <a:pt x="15006" y="113869"/>
                  </a:lnTo>
                  <a:lnTo>
                    <a:pt x="9950" y="113869"/>
                  </a:lnTo>
                  <a:lnTo>
                    <a:pt x="8460" y="112811"/>
                  </a:lnTo>
                  <a:lnTo>
                    <a:pt x="7467" y="111047"/>
                  </a:lnTo>
                  <a:lnTo>
                    <a:pt x="5743" y="104168"/>
                  </a:lnTo>
                  <a:lnTo>
                    <a:pt x="5515" y="96259"/>
                  </a:lnTo>
                  <a:lnTo>
                    <a:pt x="435" y="90189"/>
                  </a:lnTo>
                  <a:lnTo>
                    <a:pt x="0" y="87499"/>
                  </a:lnTo>
                  <a:lnTo>
                    <a:pt x="769" y="84647"/>
                  </a:lnTo>
                  <a:lnTo>
                    <a:pt x="4550" y="77523"/>
                  </a:lnTo>
                  <a:lnTo>
                    <a:pt x="6485" y="59625"/>
                  </a:lnTo>
                  <a:lnTo>
                    <a:pt x="13009" y="47141"/>
                  </a:lnTo>
                  <a:lnTo>
                    <a:pt x="13675" y="43983"/>
                  </a:lnTo>
                  <a:lnTo>
                    <a:pt x="19668" y="34484"/>
                  </a:lnTo>
                  <a:lnTo>
                    <a:pt x="48200" y="4479"/>
                  </a:lnTo>
                  <a:lnTo>
                    <a:pt x="53748" y="1751"/>
                  </a:lnTo>
                  <a:lnTo>
                    <a:pt x="60876" y="0"/>
                  </a:lnTo>
                  <a:lnTo>
                    <a:pt x="61461" y="915"/>
                  </a:lnTo>
                  <a:lnTo>
                    <a:pt x="62111" y="4753"/>
                  </a:lnTo>
                  <a:lnTo>
                    <a:pt x="63343" y="6200"/>
                  </a:lnTo>
                  <a:lnTo>
                    <a:pt x="79951" y="17182"/>
                  </a:lnTo>
                  <a:lnTo>
                    <a:pt x="80912" y="20802"/>
                  </a:lnTo>
                  <a:lnTo>
                    <a:pt x="82638" y="41327"/>
                  </a:lnTo>
                  <a:lnTo>
                    <a:pt x="86692" y="49173"/>
                  </a:lnTo>
                  <a:lnTo>
                    <a:pt x="87139" y="52747"/>
                  </a:lnTo>
                  <a:lnTo>
                    <a:pt x="84827" y="63891"/>
                  </a:lnTo>
                  <a:lnTo>
                    <a:pt x="90999" y="108505"/>
                  </a:lnTo>
                  <a:lnTo>
                    <a:pt x="91198" y="153301"/>
                  </a:lnTo>
                  <a:lnTo>
                    <a:pt x="92263" y="174025"/>
                  </a:lnTo>
                  <a:lnTo>
                    <a:pt x="98745" y="192231"/>
                  </a:lnTo>
                  <a:lnTo>
                    <a:pt x="103379" y="220819"/>
                  </a:lnTo>
                  <a:lnTo>
                    <a:pt x="111046" y="246736"/>
                  </a:lnTo>
                  <a:lnTo>
                    <a:pt x="133851" y="270799"/>
                  </a:lnTo>
                  <a:lnTo>
                    <a:pt x="139440" y="273574"/>
                  </a:lnTo>
                  <a:lnTo>
                    <a:pt x="142412" y="274314"/>
                  </a:lnTo>
                  <a:lnTo>
                    <a:pt x="145452" y="273749"/>
                  </a:lnTo>
                  <a:lnTo>
                    <a:pt x="157709" y="267065"/>
                  </a:lnTo>
                  <a:lnTo>
                    <a:pt x="162391" y="266623"/>
                  </a:lnTo>
                  <a:lnTo>
                    <a:pt x="167999" y="263604"/>
                  </a:lnTo>
                  <a:lnTo>
                    <a:pt x="199166" y="234473"/>
                  </a:lnTo>
                  <a:lnTo>
                    <a:pt x="202688" y="228148"/>
                  </a:lnTo>
                  <a:lnTo>
                    <a:pt x="205312" y="221810"/>
                  </a:lnTo>
                  <a:lnTo>
                    <a:pt x="210006" y="215465"/>
                  </a:lnTo>
                  <a:lnTo>
                    <a:pt x="212798" y="206295"/>
                  </a:lnTo>
                  <a:lnTo>
                    <a:pt x="215097" y="196223"/>
                  </a:lnTo>
                  <a:lnTo>
                    <a:pt x="225196" y="181132"/>
                  </a:lnTo>
                  <a:lnTo>
                    <a:pt x="228158" y="177761"/>
                  </a:lnTo>
                  <a:lnTo>
                    <a:pt x="231448" y="168371"/>
                  </a:lnTo>
                  <a:lnTo>
                    <a:pt x="234061" y="123447"/>
                  </a:lnTo>
                  <a:lnTo>
                    <a:pt x="234077" y="110705"/>
                  </a:lnTo>
                  <a:lnTo>
                    <a:pt x="231257" y="104349"/>
                  </a:lnTo>
                  <a:lnTo>
                    <a:pt x="208769" y="77984"/>
                  </a:lnTo>
                  <a:lnTo>
                    <a:pt x="205633" y="66764"/>
                  </a:lnTo>
                  <a:lnTo>
                    <a:pt x="197316" y="58088"/>
                  </a:lnTo>
                  <a:lnTo>
                    <a:pt x="196016" y="47622"/>
                  </a:lnTo>
                  <a:lnTo>
                    <a:pt x="195984" y="39031"/>
                  </a:lnTo>
                  <a:lnTo>
                    <a:pt x="197041" y="38577"/>
                  </a:lnTo>
                  <a:lnTo>
                    <a:pt x="201038" y="38072"/>
                  </a:lnTo>
                  <a:lnTo>
                    <a:pt x="202528" y="36880"/>
                  </a:lnTo>
                  <a:lnTo>
                    <a:pt x="205114" y="29504"/>
                  </a:lnTo>
                  <a:lnTo>
                    <a:pt x="208154" y="28748"/>
                  </a:lnTo>
                  <a:lnTo>
                    <a:pt x="234081" y="2814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993" name="SMARTInkShape-Group545"/>
          <p:cNvGrpSpPr/>
          <p:nvPr/>
        </p:nvGrpSpPr>
        <p:grpSpPr>
          <a:xfrm>
            <a:off x="1295401" y="4305300"/>
            <a:ext cx="786512" cy="741605"/>
            <a:chOff x="1295401" y="4305300"/>
            <a:chExt cx="786512" cy="741605"/>
          </a:xfrm>
        </p:grpSpPr>
        <p:sp>
          <p:nvSpPr>
            <p:cNvPr id="25990" name="SMARTInkShape-2446"/>
            <p:cNvSpPr/>
            <p:nvPr>
              <p:custDataLst>
                <p:tags r:id="rId120"/>
              </p:custDataLst>
            </p:nvPr>
          </p:nvSpPr>
          <p:spPr>
            <a:xfrm>
              <a:off x="1362082" y="4381517"/>
              <a:ext cx="719831" cy="665388"/>
            </a:xfrm>
            <a:custGeom>
              <a:avLst/>
              <a:gdLst/>
              <a:ahLst/>
              <a:cxnLst/>
              <a:rect l="0" t="0" r="0" b="0"/>
              <a:pathLst>
                <a:path w="719831" h="665388">
                  <a:moveTo>
                    <a:pt x="57143" y="190483"/>
                  </a:moveTo>
                  <a:lnTo>
                    <a:pt x="57143" y="190483"/>
                  </a:lnTo>
                  <a:lnTo>
                    <a:pt x="48942" y="190483"/>
                  </a:lnTo>
                  <a:lnTo>
                    <a:pt x="40275" y="197029"/>
                  </a:lnTo>
                  <a:lnTo>
                    <a:pt x="34477" y="198684"/>
                  </a:lnTo>
                  <a:lnTo>
                    <a:pt x="32507" y="200184"/>
                  </a:lnTo>
                  <a:lnTo>
                    <a:pt x="30319" y="204672"/>
                  </a:lnTo>
                  <a:lnTo>
                    <a:pt x="28677" y="206293"/>
                  </a:lnTo>
                  <a:lnTo>
                    <a:pt x="24030" y="208093"/>
                  </a:lnTo>
                  <a:lnTo>
                    <a:pt x="22368" y="209631"/>
                  </a:lnTo>
                  <a:lnTo>
                    <a:pt x="18276" y="219149"/>
                  </a:lnTo>
                  <a:lnTo>
                    <a:pt x="12583" y="226376"/>
                  </a:lnTo>
                  <a:lnTo>
                    <a:pt x="10426" y="235219"/>
                  </a:lnTo>
                  <a:lnTo>
                    <a:pt x="9922" y="241411"/>
                  </a:lnTo>
                  <a:lnTo>
                    <a:pt x="6875" y="247690"/>
                  </a:lnTo>
                  <a:lnTo>
                    <a:pt x="3052" y="254008"/>
                  </a:lnTo>
                  <a:lnTo>
                    <a:pt x="597" y="266688"/>
                  </a:lnTo>
                  <a:lnTo>
                    <a:pt x="0" y="311309"/>
                  </a:lnTo>
                  <a:lnTo>
                    <a:pt x="1053" y="328001"/>
                  </a:lnTo>
                  <a:lnTo>
                    <a:pt x="11752" y="371517"/>
                  </a:lnTo>
                  <a:lnTo>
                    <a:pt x="16883" y="390525"/>
                  </a:lnTo>
                  <a:lnTo>
                    <a:pt x="21225" y="409563"/>
                  </a:lnTo>
                  <a:lnTo>
                    <a:pt x="41396" y="454008"/>
                  </a:lnTo>
                  <a:lnTo>
                    <a:pt x="69495" y="495871"/>
                  </a:lnTo>
                  <a:lnTo>
                    <a:pt x="107878" y="539561"/>
                  </a:lnTo>
                  <a:lnTo>
                    <a:pt x="144593" y="582419"/>
                  </a:lnTo>
                  <a:lnTo>
                    <a:pt x="188770" y="612713"/>
                  </a:lnTo>
                  <a:lnTo>
                    <a:pt x="231853" y="634980"/>
                  </a:lnTo>
                  <a:lnTo>
                    <a:pt x="250843" y="643449"/>
                  </a:lnTo>
                  <a:lnTo>
                    <a:pt x="295269" y="654974"/>
                  </a:lnTo>
                  <a:lnTo>
                    <a:pt x="340907" y="664551"/>
                  </a:lnTo>
                  <a:lnTo>
                    <a:pt x="381986" y="665387"/>
                  </a:lnTo>
                  <a:lnTo>
                    <a:pt x="423692" y="658494"/>
                  </a:lnTo>
                  <a:lnTo>
                    <a:pt x="468446" y="644063"/>
                  </a:lnTo>
                  <a:lnTo>
                    <a:pt x="515819" y="625419"/>
                  </a:lnTo>
                  <a:lnTo>
                    <a:pt x="558365" y="606405"/>
                  </a:lnTo>
                  <a:lnTo>
                    <a:pt x="583050" y="592649"/>
                  </a:lnTo>
                  <a:lnTo>
                    <a:pt x="602037" y="573469"/>
                  </a:lnTo>
                  <a:lnTo>
                    <a:pt x="639577" y="541173"/>
                  </a:lnTo>
                  <a:lnTo>
                    <a:pt x="669872" y="493861"/>
                  </a:lnTo>
                  <a:lnTo>
                    <a:pt x="679429" y="478046"/>
                  </a:lnTo>
                  <a:lnTo>
                    <a:pt x="693025" y="434878"/>
                  </a:lnTo>
                  <a:lnTo>
                    <a:pt x="702195" y="409542"/>
                  </a:lnTo>
                  <a:lnTo>
                    <a:pt x="706881" y="390503"/>
                  </a:lnTo>
                  <a:lnTo>
                    <a:pt x="712150" y="371457"/>
                  </a:lnTo>
                  <a:lnTo>
                    <a:pt x="715340" y="329300"/>
                  </a:lnTo>
                  <a:lnTo>
                    <a:pt x="719830" y="310871"/>
                  </a:lnTo>
                  <a:lnTo>
                    <a:pt x="714643" y="265379"/>
                  </a:lnTo>
                  <a:lnTo>
                    <a:pt x="713364" y="243573"/>
                  </a:lnTo>
                  <a:lnTo>
                    <a:pt x="700181" y="201825"/>
                  </a:lnTo>
                  <a:lnTo>
                    <a:pt x="683749" y="159869"/>
                  </a:lnTo>
                  <a:lnTo>
                    <a:pt x="675662" y="145076"/>
                  </a:lnTo>
                  <a:lnTo>
                    <a:pt x="647677" y="97865"/>
                  </a:lnTo>
                  <a:lnTo>
                    <a:pt x="640277" y="90053"/>
                  </a:lnTo>
                  <a:lnTo>
                    <a:pt x="625270" y="78646"/>
                  </a:lnTo>
                  <a:lnTo>
                    <a:pt x="607359" y="59187"/>
                  </a:lnTo>
                  <a:lnTo>
                    <a:pt x="561321" y="28611"/>
                  </a:lnTo>
                  <a:lnTo>
                    <a:pt x="530133" y="13748"/>
                  </a:lnTo>
                  <a:lnTo>
                    <a:pt x="482941" y="2217"/>
                  </a:lnTo>
                  <a:lnTo>
                    <a:pt x="438731" y="179"/>
                  </a:lnTo>
                  <a:lnTo>
                    <a:pt x="397272" y="0"/>
                  </a:lnTo>
                  <a:lnTo>
                    <a:pt x="380820" y="1048"/>
                  </a:lnTo>
                  <a:lnTo>
                    <a:pt x="333435" y="9684"/>
                  </a:lnTo>
                  <a:lnTo>
                    <a:pt x="285832" y="25677"/>
                  </a:lnTo>
                  <a:lnTo>
                    <a:pt x="238208" y="51005"/>
                  </a:lnTo>
                  <a:lnTo>
                    <a:pt x="190583" y="80353"/>
                  </a:lnTo>
                  <a:lnTo>
                    <a:pt x="143059" y="126688"/>
                  </a:lnTo>
                  <a:lnTo>
                    <a:pt x="112324" y="170850"/>
                  </a:lnTo>
                  <a:lnTo>
                    <a:pt x="78843" y="217021"/>
                  </a:lnTo>
                  <a:lnTo>
                    <a:pt x="57376" y="259801"/>
                  </a:lnTo>
                  <a:lnTo>
                    <a:pt x="45652" y="304179"/>
                  </a:lnTo>
                  <a:lnTo>
                    <a:pt x="40333" y="323654"/>
                  </a:lnTo>
                  <a:lnTo>
                    <a:pt x="35935" y="342830"/>
                  </a:lnTo>
                  <a:lnTo>
                    <a:pt x="28568" y="36193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91" name="SMARTInkShape-2447"/>
            <p:cNvSpPr/>
            <p:nvPr>
              <p:custDataLst>
                <p:tags r:id="rId121"/>
              </p:custDataLst>
            </p:nvPr>
          </p:nvSpPr>
          <p:spPr>
            <a:xfrm>
              <a:off x="1352550" y="4305300"/>
              <a:ext cx="38101" cy="200026"/>
            </a:xfrm>
            <a:custGeom>
              <a:avLst/>
              <a:gdLst/>
              <a:ahLst/>
              <a:cxnLst/>
              <a:rect l="0" t="0" r="0" b="0"/>
              <a:pathLst>
                <a:path w="38101" h="200026">
                  <a:moveTo>
                    <a:pt x="38100" y="200025"/>
                  </a:moveTo>
                  <a:lnTo>
                    <a:pt x="38100" y="200025"/>
                  </a:lnTo>
                  <a:lnTo>
                    <a:pt x="29899" y="191824"/>
                  </a:lnTo>
                  <a:lnTo>
                    <a:pt x="29458" y="192441"/>
                  </a:lnTo>
                  <a:lnTo>
                    <a:pt x="28837" y="196249"/>
                  </a:lnTo>
                  <a:lnTo>
                    <a:pt x="28610" y="186409"/>
                  </a:lnTo>
                  <a:lnTo>
                    <a:pt x="25768" y="180568"/>
                  </a:lnTo>
                  <a:lnTo>
                    <a:pt x="20377" y="173251"/>
                  </a:lnTo>
                  <a:lnTo>
                    <a:pt x="19312" y="164202"/>
                  </a:lnTo>
                  <a:lnTo>
                    <a:pt x="19060" y="139665"/>
                  </a:lnTo>
                  <a:lnTo>
                    <a:pt x="16232" y="133334"/>
                  </a:lnTo>
                  <a:lnTo>
                    <a:pt x="12506" y="126993"/>
                  </a:lnTo>
                  <a:lnTo>
                    <a:pt x="10114" y="114299"/>
                  </a:lnTo>
                  <a:lnTo>
                    <a:pt x="9535" y="91682"/>
                  </a:lnTo>
                  <a:lnTo>
                    <a:pt x="6707" y="85550"/>
                  </a:lnTo>
                  <a:lnTo>
                    <a:pt x="2981" y="79297"/>
                  </a:lnTo>
                  <a:lnTo>
                    <a:pt x="393" y="68546"/>
                  </a:lnTo>
                  <a:lnTo>
                    <a:pt x="0" y="21093"/>
                  </a:lnTo>
                  <a:lnTo>
                    <a:pt x="0" y="1360"/>
                  </a:lnTo>
                  <a:lnTo>
                    <a:pt x="1058" y="907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92" name="SMARTInkShape-2448"/>
            <p:cNvSpPr/>
            <p:nvPr>
              <p:custDataLst>
                <p:tags r:id="rId122"/>
              </p:custDataLst>
            </p:nvPr>
          </p:nvSpPr>
          <p:spPr>
            <a:xfrm>
              <a:off x="1295401" y="4314859"/>
              <a:ext cx="152400" cy="76167"/>
            </a:xfrm>
            <a:custGeom>
              <a:avLst/>
              <a:gdLst/>
              <a:ahLst/>
              <a:cxnLst/>
              <a:rect l="0" t="0" r="0" b="0"/>
              <a:pathLst>
                <a:path w="152400" h="76167">
                  <a:moveTo>
                    <a:pt x="9524" y="76166"/>
                  </a:moveTo>
                  <a:lnTo>
                    <a:pt x="9524" y="76166"/>
                  </a:lnTo>
                  <a:lnTo>
                    <a:pt x="34" y="76166"/>
                  </a:lnTo>
                  <a:lnTo>
                    <a:pt x="0" y="67033"/>
                  </a:lnTo>
                  <a:lnTo>
                    <a:pt x="6545" y="59114"/>
                  </a:lnTo>
                  <a:lnTo>
                    <a:pt x="9131" y="49318"/>
                  </a:lnTo>
                  <a:lnTo>
                    <a:pt x="27131" y="29994"/>
                  </a:lnTo>
                  <a:lnTo>
                    <a:pt x="28146" y="23915"/>
                  </a:lnTo>
                  <a:lnTo>
                    <a:pt x="29347" y="22282"/>
                  </a:lnTo>
                  <a:lnTo>
                    <a:pt x="35036" y="19983"/>
                  </a:lnTo>
                  <a:lnTo>
                    <a:pt x="36737" y="19446"/>
                  </a:lnTo>
                  <a:lnTo>
                    <a:pt x="37494" y="16385"/>
                  </a:lnTo>
                  <a:lnTo>
                    <a:pt x="37696" y="14086"/>
                  </a:lnTo>
                  <a:lnTo>
                    <a:pt x="38888" y="12555"/>
                  </a:lnTo>
                  <a:lnTo>
                    <a:pt x="46264" y="9894"/>
                  </a:lnTo>
                  <a:lnTo>
                    <a:pt x="55706" y="9526"/>
                  </a:lnTo>
                  <a:lnTo>
                    <a:pt x="66244" y="359"/>
                  </a:lnTo>
                  <a:lnTo>
                    <a:pt x="74837" y="0"/>
                  </a:lnTo>
                  <a:lnTo>
                    <a:pt x="85296" y="9100"/>
                  </a:lnTo>
                  <a:lnTo>
                    <a:pt x="93887" y="9457"/>
                  </a:lnTo>
                  <a:lnTo>
                    <a:pt x="103330" y="17689"/>
                  </a:lnTo>
                  <a:lnTo>
                    <a:pt x="112093" y="19812"/>
                  </a:lnTo>
                  <a:lnTo>
                    <a:pt x="133406" y="35476"/>
                  </a:lnTo>
                  <a:lnTo>
                    <a:pt x="139724" y="37973"/>
                  </a:lnTo>
                  <a:lnTo>
                    <a:pt x="152399" y="4759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004" name="SMARTInkShape-Group546"/>
          <p:cNvGrpSpPr/>
          <p:nvPr/>
        </p:nvGrpSpPr>
        <p:grpSpPr>
          <a:xfrm>
            <a:off x="457604" y="5210209"/>
            <a:ext cx="1428347" cy="400003"/>
            <a:chOff x="457604" y="5210209"/>
            <a:chExt cx="1428347" cy="400003"/>
          </a:xfrm>
        </p:grpSpPr>
        <p:sp>
          <p:nvSpPr>
            <p:cNvPr id="25994" name="SMARTInkShape-2449"/>
            <p:cNvSpPr/>
            <p:nvPr>
              <p:custDataLst>
                <p:tags r:id="rId110"/>
              </p:custDataLst>
            </p:nvPr>
          </p:nvSpPr>
          <p:spPr>
            <a:xfrm>
              <a:off x="457604" y="5305435"/>
              <a:ext cx="171046" cy="304777"/>
            </a:xfrm>
            <a:custGeom>
              <a:avLst/>
              <a:gdLst/>
              <a:ahLst/>
              <a:cxnLst/>
              <a:rect l="0" t="0" r="0" b="0"/>
              <a:pathLst>
                <a:path w="171046" h="304777">
                  <a:moveTo>
                    <a:pt x="66271" y="28565"/>
                  </a:moveTo>
                  <a:lnTo>
                    <a:pt x="66271" y="28565"/>
                  </a:lnTo>
                  <a:lnTo>
                    <a:pt x="74472" y="28565"/>
                  </a:lnTo>
                  <a:lnTo>
                    <a:pt x="74913" y="29623"/>
                  </a:lnTo>
                  <a:lnTo>
                    <a:pt x="75680" y="36766"/>
                  </a:lnTo>
                  <a:lnTo>
                    <a:pt x="78566" y="37502"/>
                  </a:lnTo>
                  <a:lnTo>
                    <a:pt x="104254" y="38090"/>
                  </a:lnTo>
                  <a:lnTo>
                    <a:pt x="113501" y="28957"/>
                  </a:lnTo>
                  <a:lnTo>
                    <a:pt x="113893" y="10958"/>
                  </a:lnTo>
                  <a:lnTo>
                    <a:pt x="112836" y="10477"/>
                  </a:lnTo>
                  <a:lnTo>
                    <a:pt x="108839" y="9943"/>
                  </a:lnTo>
                  <a:lnTo>
                    <a:pt x="107349" y="8742"/>
                  </a:lnTo>
                  <a:lnTo>
                    <a:pt x="104763" y="1351"/>
                  </a:lnTo>
                  <a:lnTo>
                    <a:pt x="101723" y="595"/>
                  </a:lnTo>
                  <a:lnTo>
                    <a:pt x="80776" y="0"/>
                  </a:lnTo>
                  <a:lnTo>
                    <a:pt x="75187" y="2817"/>
                  </a:lnTo>
                  <a:lnTo>
                    <a:pt x="69175" y="6538"/>
                  </a:lnTo>
                  <a:lnTo>
                    <a:pt x="62976" y="8192"/>
                  </a:lnTo>
                  <a:lnTo>
                    <a:pt x="60899" y="9691"/>
                  </a:lnTo>
                  <a:lnTo>
                    <a:pt x="59515" y="11749"/>
                  </a:lnTo>
                  <a:lnTo>
                    <a:pt x="56918" y="16858"/>
                  </a:lnTo>
                  <a:lnTo>
                    <a:pt x="22856" y="53972"/>
                  </a:lnTo>
                  <a:lnTo>
                    <a:pt x="16656" y="66666"/>
                  </a:lnTo>
                  <a:lnTo>
                    <a:pt x="12470" y="73015"/>
                  </a:lnTo>
                  <a:lnTo>
                    <a:pt x="9562" y="83834"/>
                  </a:lnTo>
                  <a:lnTo>
                    <a:pt x="959" y="93751"/>
                  </a:lnTo>
                  <a:lnTo>
                    <a:pt x="0" y="99855"/>
                  </a:lnTo>
                  <a:lnTo>
                    <a:pt x="2598" y="105405"/>
                  </a:lnTo>
                  <a:lnTo>
                    <a:pt x="17289" y="122446"/>
                  </a:lnTo>
                  <a:lnTo>
                    <a:pt x="23300" y="123409"/>
                  </a:lnTo>
                  <a:lnTo>
                    <a:pt x="31784" y="123695"/>
                  </a:lnTo>
                  <a:lnTo>
                    <a:pt x="37891" y="126584"/>
                  </a:lnTo>
                  <a:lnTo>
                    <a:pt x="44133" y="130337"/>
                  </a:lnTo>
                  <a:lnTo>
                    <a:pt x="56763" y="132747"/>
                  </a:lnTo>
                  <a:lnTo>
                    <a:pt x="88496" y="133330"/>
                  </a:lnTo>
                  <a:lnTo>
                    <a:pt x="94846" y="136157"/>
                  </a:lnTo>
                  <a:lnTo>
                    <a:pt x="101196" y="139884"/>
                  </a:lnTo>
                  <a:lnTo>
                    <a:pt x="110721" y="143040"/>
                  </a:lnTo>
                  <a:lnTo>
                    <a:pt x="120246" y="149149"/>
                  </a:lnTo>
                  <a:lnTo>
                    <a:pt x="129771" y="151430"/>
                  </a:lnTo>
                  <a:lnTo>
                    <a:pt x="136121" y="151963"/>
                  </a:lnTo>
                  <a:lnTo>
                    <a:pt x="142471" y="155022"/>
                  </a:lnTo>
                  <a:lnTo>
                    <a:pt x="166136" y="176068"/>
                  </a:lnTo>
                  <a:lnTo>
                    <a:pt x="168864" y="181611"/>
                  </a:lnTo>
                  <a:lnTo>
                    <a:pt x="170918" y="195027"/>
                  </a:lnTo>
                  <a:lnTo>
                    <a:pt x="171045" y="222643"/>
                  </a:lnTo>
                  <a:lnTo>
                    <a:pt x="168223" y="228769"/>
                  </a:lnTo>
                  <a:lnTo>
                    <a:pt x="164500" y="235019"/>
                  </a:lnTo>
                  <a:lnTo>
                    <a:pt x="162845" y="241325"/>
                  </a:lnTo>
                  <a:lnTo>
                    <a:pt x="161345" y="243431"/>
                  </a:lnTo>
                  <a:lnTo>
                    <a:pt x="159287" y="244833"/>
                  </a:lnTo>
                  <a:lnTo>
                    <a:pt x="156857" y="245769"/>
                  </a:lnTo>
                  <a:lnTo>
                    <a:pt x="155236" y="247450"/>
                  </a:lnTo>
                  <a:lnTo>
                    <a:pt x="149814" y="257754"/>
                  </a:lnTo>
                  <a:lnTo>
                    <a:pt x="129643" y="279424"/>
                  </a:lnTo>
                  <a:lnTo>
                    <a:pt x="123364" y="282933"/>
                  </a:lnTo>
                  <a:lnTo>
                    <a:pt x="117046" y="285550"/>
                  </a:lnTo>
                  <a:lnTo>
                    <a:pt x="94844" y="302142"/>
                  </a:lnTo>
                  <a:lnTo>
                    <a:pt x="83335" y="304557"/>
                  </a:lnTo>
                  <a:lnTo>
                    <a:pt x="76237" y="304776"/>
                  </a:lnTo>
                  <a:lnTo>
                    <a:pt x="75796" y="29526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95" name="SMARTInkShape-2450"/>
            <p:cNvSpPr/>
            <p:nvPr>
              <p:custDataLst>
                <p:tags r:id="rId111"/>
              </p:custDataLst>
            </p:nvPr>
          </p:nvSpPr>
          <p:spPr>
            <a:xfrm>
              <a:off x="742950" y="5343533"/>
              <a:ext cx="95251" cy="9518"/>
            </a:xfrm>
            <a:custGeom>
              <a:avLst/>
              <a:gdLst/>
              <a:ahLst/>
              <a:cxnLst/>
              <a:rect l="0" t="0" r="0" b="0"/>
              <a:pathLst>
                <a:path w="95251" h="9518">
                  <a:moveTo>
                    <a:pt x="0" y="9517"/>
                  </a:moveTo>
                  <a:lnTo>
                    <a:pt x="0" y="9517"/>
                  </a:lnTo>
                  <a:lnTo>
                    <a:pt x="9524" y="9517"/>
                  </a:lnTo>
                  <a:lnTo>
                    <a:pt x="9525" y="4461"/>
                  </a:lnTo>
                  <a:lnTo>
                    <a:pt x="10583" y="4029"/>
                  </a:lnTo>
                  <a:lnTo>
                    <a:pt x="18658" y="9241"/>
                  </a:lnTo>
                  <a:lnTo>
                    <a:pt x="23990" y="4379"/>
                  </a:lnTo>
                  <a:lnTo>
                    <a:pt x="25518" y="3975"/>
                  </a:lnTo>
                  <a:lnTo>
                    <a:pt x="26537" y="4764"/>
                  </a:lnTo>
                  <a:lnTo>
                    <a:pt x="27217" y="6349"/>
                  </a:lnTo>
                  <a:lnTo>
                    <a:pt x="28728" y="6347"/>
                  </a:lnTo>
                  <a:lnTo>
                    <a:pt x="36657" y="1038"/>
                  </a:lnTo>
                  <a:lnTo>
                    <a:pt x="60755" y="0"/>
                  </a:lnTo>
                  <a:lnTo>
                    <a:pt x="62728" y="1056"/>
                  </a:lnTo>
                  <a:lnTo>
                    <a:pt x="64044" y="2818"/>
                  </a:lnTo>
                  <a:lnTo>
                    <a:pt x="64921" y="5051"/>
                  </a:lnTo>
                  <a:lnTo>
                    <a:pt x="66564" y="5481"/>
                  </a:lnTo>
                  <a:lnTo>
                    <a:pt x="76273" y="613"/>
                  </a:lnTo>
                  <a:lnTo>
                    <a:pt x="89328" y="74"/>
                  </a:lnTo>
                  <a:lnTo>
                    <a:pt x="91302" y="1105"/>
                  </a:lnTo>
                  <a:lnTo>
                    <a:pt x="92618" y="2850"/>
                  </a:lnTo>
                  <a:lnTo>
                    <a:pt x="95250" y="951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96" name="SMARTInkShape-2451"/>
            <p:cNvSpPr/>
            <p:nvPr>
              <p:custDataLst>
                <p:tags r:id="rId112"/>
              </p:custDataLst>
            </p:nvPr>
          </p:nvSpPr>
          <p:spPr>
            <a:xfrm>
              <a:off x="781835" y="5419725"/>
              <a:ext cx="94466" cy="9492"/>
            </a:xfrm>
            <a:custGeom>
              <a:avLst/>
              <a:gdLst/>
              <a:ahLst/>
              <a:cxnLst/>
              <a:rect l="0" t="0" r="0" b="0"/>
              <a:pathLst>
                <a:path w="94466" h="9492">
                  <a:moveTo>
                    <a:pt x="18265" y="0"/>
                  </a:moveTo>
                  <a:lnTo>
                    <a:pt x="18265" y="0"/>
                  </a:lnTo>
                  <a:lnTo>
                    <a:pt x="18265" y="9491"/>
                  </a:lnTo>
                  <a:lnTo>
                    <a:pt x="0" y="391"/>
                  </a:lnTo>
                  <a:lnTo>
                    <a:pt x="47485" y="0"/>
                  </a:lnTo>
                  <a:lnTo>
                    <a:pt x="9446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97" name="SMARTInkShape-2452"/>
            <p:cNvSpPr/>
            <p:nvPr>
              <p:custDataLst>
                <p:tags r:id="rId113"/>
              </p:custDataLst>
            </p:nvPr>
          </p:nvSpPr>
          <p:spPr>
            <a:xfrm>
              <a:off x="1038228" y="5372100"/>
              <a:ext cx="171448" cy="160437"/>
            </a:xfrm>
            <a:custGeom>
              <a:avLst/>
              <a:gdLst/>
              <a:ahLst/>
              <a:cxnLst/>
              <a:rect l="0" t="0" r="0" b="0"/>
              <a:pathLst>
                <a:path w="171448" h="160437">
                  <a:moveTo>
                    <a:pt x="104772" y="38100"/>
                  </a:moveTo>
                  <a:lnTo>
                    <a:pt x="104772" y="38100"/>
                  </a:lnTo>
                  <a:lnTo>
                    <a:pt x="104772" y="28967"/>
                  </a:lnTo>
                  <a:lnTo>
                    <a:pt x="113904" y="19453"/>
                  </a:lnTo>
                  <a:lnTo>
                    <a:pt x="106061" y="10884"/>
                  </a:lnTo>
                  <a:lnTo>
                    <a:pt x="104885" y="1443"/>
                  </a:lnTo>
                  <a:lnTo>
                    <a:pt x="103789" y="962"/>
                  </a:lnTo>
                  <a:lnTo>
                    <a:pt x="71659" y="0"/>
                  </a:lnTo>
                  <a:lnTo>
                    <a:pt x="66066" y="2822"/>
                  </a:lnTo>
                  <a:lnTo>
                    <a:pt x="60053" y="6545"/>
                  </a:lnTo>
                  <a:lnTo>
                    <a:pt x="50717" y="9701"/>
                  </a:lnTo>
                  <a:lnTo>
                    <a:pt x="25394" y="31881"/>
                  </a:lnTo>
                  <a:lnTo>
                    <a:pt x="21868" y="38158"/>
                  </a:lnTo>
                  <a:lnTo>
                    <a:pt x="19242" y="44476"/>
                  </a:lnTo>
                  <a:lnTo>
                    <a:pt x="12872" y="53982"/>
                  </a:lnTo>
                  <a:lnTo>
                    <a:pt x="9456" y="63502"/>
                  </a:lnTo>
                  <a:lnTo>
                    <a:pt x="3270" y="74084"/>
                  </a:lnTo>
                  <a:lnTo>
                    <a:pt x="22" y="120572"/>
                  </a:lnTo>
                  <a:lnTo>
                    <a:pt x="0" y="136515"/>
                  </a:lnTo>
                  <a:lnTo>
                    <a:pt x="2821" y="142870"/>
                  </a:lnTo>
                  <a:lnTo>
                    <a:pt x="8198" y="150518"/>
                  </a:lnTo>
                  <a:lnTo>
                    <a:pt x="11756" y="151563"/>
                  </a:lnTo>
                  <a:lnTo>
                    <a:pt x="32178" y="152386"/>
                  </a:lnTo>
                  <a:lnTo>
                    <a:pt x="34151" y="151331"/>
                  </a:lnTo>
                  <a:lnTo>
                    <a:pt x="35466" y="149571"/>
                  </a:lnTo>
                  <a:lnTo>
                    <a:pt x="37986" y="144793"/>
                  </a:lnTo>
                  <a:lnTo>
                    <a:pt x="62518" y="117442"/>
                  </a:lnTo>
                  <a:lnTo>
                    <a:pt x="68674" y="104768"/>
                  </a:lnTo>
                  <a:lnTo>
                    <a:pt x="91092" y="79375"/>
                  </a:lnTo>
                  <a:lnTo>
                    <a:pt x="93400" y="73025"/>
                  </a:lnTo>
                  <a:lnTo>
                    <a:pt x="95074" y="70908"/>
                  </a:lnTo>
                  <a:lnTo>
                    <a:pt x="101428" y="66871"/>
                  </a:lnTo>
                  <a:lnTo>
                    <a:pt x="103286" y="62176"/>
                  </a:lnTo>
                  <a:lnTo>
                    <a:pt x="104839" y="60500"/>
                  </a:lnTo>
                  <a:lnTo>
                    <a:pt x="109388" y="58639"/>
                  </a:lnTo>
                  <a:lnTo>
                    <a:pt x="111025" y="57085"/>
                  </a:lnTo>
                  <a:lnTo>
                    <a:pt x="113866" y="49080"/>
                  </a:lnTo>
                  <a:lnTo>
                    <a:pt x="116928" y="48272"/>
                  </a:lnTo>
                  <a:lnTo>
                    <a:pt x="119226" y="48056"/>
                  </a:lnTo>
                  <a:lnTo>
                    <a:pt x="120758" y="48971"/>
                  </a:lnTo>
                  <a:lnTo>
                    <a:pt x="121779" y="50639"/>
                  </a:lnTo>
                  <a:lnTo>
                    <a:pt x="123553" y="57351"/>
                  </a:lnTo>
                  <a:lnTo>
                    <a:pt x="123702" y="61826"/>
                  </a:lnTo>
                  <a:lnTo>
                    <a:pt x="126591" y="67343"/>
                  </a:lnTo>
                  <a:lnTo>
                    <a:pt x="130344" y="73321"/>
                  </a:lnTo>
                  <a:lnTo>
                    <a:pt x="132754" y="85784"/>
                  </a:lnTo>
                  <a:lnTo>
                    <a:pt x="132951" y="88939"/>
                  </a:lnTo>
                  <a:lnTo>
                    <a:pt x="135993" y="95267"/>
                  </a:lnTo>
                  <a:lnTo>
                    <a:pt x="139815" y="101607"/>
                  </a:lnTo>
                  <a:lnTo>
                    <a:pt x="143025" y="111127"/>
                  </a:lnTo>
                  <a:lnTo>
                    <a:pt x="149150" y="120650"/>
                  </a:lnTo>
                  <a:lnTo>
                    <a:pt x="151435" y="130175"/>
                  </a:lnTo>
                  <a:lnTo>
                    <a:pt x="151969" y="136525"/>
                  </a:lnTo>
                  <a:lnTo>
                    <a:pt x="155029" y="142875"/>
                  </a:lnTo>
                  <a:lnTo>
                    <a:pt x="160560" y="150519"/>
                  </a:lnTo>
                  <a:lnTo>
                    <a:pt x="161519" y="156899"/>
                  </a:lnTo>
                  <a:lnTo>
                    <a:pt x="162711" y="158575"/>
                  </a:lnTo>
                  <a:lnTo>
                    <a:pt x="164565" y="159691"/>
                  </a:lnTo>
                  <a:lnTo>
                    <a:pt x="166859" y="160436"/>
                  </a:lnTo>
                  <a:lnTo>
                    <a:pt x="168388" y="159874"/>
                  </a:lnTo>
                  <a:lnTo>
                    <a:pt x="169408" y="158441"/>
                  </a:lnTo>
                  <a:lnTo>
                    <a:pt x="171447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98" name="SMARTInkShape-2453"/>
            <p:cNvSpPr/>
            <p:nvPr>
              <p:custDataLst>
                <p:tags r:id="rId114"/>
              </p:custDataLst>
            </p:nvPr>
          </p:nvSpPr>
          <p:spPr>
            <a:xfrm>
              <a:off x="1314450" y="5210209"/>
              <a:ext cx="95251" cy="323814"/>
            </a:xfrm>
            <a:custGeom>
              <a:avLst/>
              <a:gdLst/>
              <a:ahLst/>
              <a:cxnLst/>
              <a:rect l="0" t="0" r="0" b="0"/>
              <a:pathLst>
                <a:path w="95251" h="323814">
                  <a:moveTo>
                    <a:pt x="0" y="9491"/>
                  </a:moveTo>
                  <a:lnTo>
                    <a:pt x="0" y="9491"/>
                  </a:lnTo>
                  <a:lnTo>
                    <a:pt x="8201" y="1290"/>
                  </a:lnTo>
                  <a:lnTo>
                    <a:pt x="18623" y="0"/>
                  </a:lnTo>
                  <a:lnTo>
                    <a:pt x="19050" y="45484"/>
                  </a:lnTo>
                  <a:lnTo>
                    <a:pt x="19050" y="91956"/>
                  </a:lnTo>
                  <a:lnTo>
                    <a:pt x="19050" y="133497"/>
                  </a:lnTo>
                  <a:lnTo>
                    <a:pt x="19050" y="177577"/>
                  </a:lnTo>
                  <a:lnTo>
                    <a:pt x="19050" y="220451"/>
                  </a:lnTo>
                  <a:lnTo>
                    <a:pt x="19050" y="264935"/>
                  </a:lnTo>
                  <a:lnTo>
                    <a:pt x="19050" y="312052"/>
                  </a:lnTo>
                  <a:lnTo>
                    <a:pt x="19050" y="323688"/>
                  </a:lnTo>
                  <a:lnTo>
                    <a:pt x="28182" y="323813"/>
                  </a:lnTo>
                  <a:lnTo>
                    <a:pt x="36742" y="315615"/>
                  </a:lnTo>
                  <a:lnTo>
                    <a:pt x="46182" y="314407"/>
                  </a:lnTo>
                  <a:lnTo>
                    <a:pt x="52254" y="314325"/>
                  </a:lnTo>
                  <a:lnTo>
                    <a:pt x="53886" y="313255"/>
                  </a:lnTo>
                  <a:lnTo>
                    <a:pt x="54974" y="311484"/>
                  </a:lnTo>
                  <a:lnTo>
                    <a:pt x="55699" y="309245"/>
                  </a:lnTo>
                  <a:lnTo>
                    <a:pt x="57241" y="307752"/>
                  </a:lnTo>
                  <a:lnTo>
                    <a:pt x="66766" y="303970"/>
                  </a:lnTo>
                  <a:lnTo>
                    <a:pt x="74749" y="296599"/>
                  </a:lnTo>
                  <a:lnTo>
                    <a:pt x="75770" y="290587"/>
                  </a:lnTo>
                  <a:lnTo>
                    <a:pt x="76972" y="288963"/>
                  </a:lnTo>
                  <a:lnTo>
                    <a:pt x="87942" y="283084"/>
                  </a:lnTo>
                  <a:lnTo>
                    <a:pt x="93806" y="277552"/>
                  </a:lnTo>
                  <a:lnTo>
                    <a:pt x="95250" y="26666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99" name="SMARTInkShape-2454"/>
            <p:cNvSpPr/>
            <p:nvPr>
              <p:custDataLst>
                <p:tags r:id="rId115"/>
              </p:custDataLst>
            </p:nvPr>
          </p:nvSpPr>
          <p:spPr>
            <a:xfrm>
              <a:off x="1247894" y="5372100"/>
              <a:ext cx="142757" cy="28576"/>
            </a:xfrm>
            <a:custGeom>
              <a:avLst/>
              <a:gdLst/>
              <a:ahLst/>
              <a:cxnLst/>
              <a:rect l="0" t="0" r="0" b="0"/>
              <a:pathLst>
                <a:path w="142757" h="28576">
                  <a:moveTo>
                    <a:pt x="18931" y="28575"/>
                  </a:moveTo>
                  <a:lnTo>
                    <a:pt x="18931" y="28575"/>
                  </a:lnTo>
                  <a:lnTo>
                    <a:pt x="0" y="28575"/>
                  </a:lnTo>
                  <a:lnTo>
                    <a:pt x="22629" y="28575"/>
                  </a:lnTo>
                  <a:lnTo>
                    <a:pt x="28689" y="25753"/>
                  </a:lnTo>
                  <a:lnTo>
                    <a:pt x="36145" y="20374"/>
                  </a:lnTo>
                  <a:lnTo>
                    <a:pt x="45223" y="19312"/>
                  </a:lnTo>
                  <a:lnTo>
                    <a:pt x="51077" y="19166"/>
                  </a:lnTo>
                  <a:lnTo>
                    <a:pt x="57207" y="16279"/>
                  </a:lnTo>
                  <a:lnTo>
                    <a:pt x="63459" y="12526"/>
                  </a:lnTo>
                  <a:lnTo>
                    <a:pt x="76096" y="10118"/>
                  </a:lnTo>
                  <a:lnTo>
                    <a:pt x="102775" y="9535"/>
                  </a:lnTo>
                  <a:lnTo>
                    <a:pt x="111889" y="2981"/>
                  </a:lnTo>
                  <a:lnTo>
                    <a:pt x="120793" y="883"/>
                  </a:lnTo>
                  <a:lnTo>
                    <a:pt x="142756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00" name="SMARTInkShape-2455"/>
            <p:cNvSpPr/>
            <p:nvPr>
              <p:custDataLst>
                <p:tags r:id="rId116"/>
              </p:custDataLst>
            </p:nvPr>
          </p:nvSpPr>
          <p:spPr>
            <a:xfrm>
              <a:off x="1504953" y="5391150"/>
              <a:ext cx="19048" cy="56746"/>
            </a:xfrm>
            <a:custGeom>
              <a:avLst/>
              <a:gdLst/>
              <a:ahLst/>
              <a:cxnLst/>
              <a:rect l="0" t="0" r="0" b="0"/>
              <a:pathLst>
                <a:path w="19048" h="56746">
                  <a:moveTo>
                    <a:pt x="9522" y="0"/>
                  </a:moveTo>
                  <a:lnTo>
                    <a:pt x="9522" y="0"/>
                  </a:lnTo>
                  <a:lnTo>
                    <a:pt x="9522" y="9133"/>
                  </a:lnTo>
                  <a:lnTo>
                    <a:pt x="4465" y="9409"/>
                  </a:lnTo>
                  <a:lnTo>
                    <a:pt x="4034" y="10506"/>
                  </a:lnTo>
                  <a:lnTo>
                    <a:pt x="7426" y="18165"/>
                  </a:lnTo>
                  <a:lnTo>
                    <a:pt x="8590" y="27829"/>
                  </a:lnTo>
                  <a:lnTo>
                    <a:pt x="7843" y="31252"/>
                  </a:lnTo>
                  <a:lnTo>
                    <a:pt x="6286" y="33535"/>
                  </a:lnTo>
                  <a:lnTo>
                    <a:pt x="4190" y="35057"/>
                  </a:lnTo>
                  <a:lnTo>
                    <a:pt x="2792" y="37129"/>
                  </a:lnTo>
                  <a:lnTo>
                    <a:pt x="106" y="47154"/>
                  </a:lnTo>
                  <a:lnTo>
                    <a:pt x="0" y="56745"/>
                  </a:lnTo>
                  <a:lnTo>
                    <a:pt x="9130" y="38874"/>
                  </a:lnTo>
                  <a:lnTo>
                    <a:pt x="19047" y="381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01" name="SMARTInkShape-2456"/>
            <p:cNvSpPr/>
            <p:nvPr>
              <p:custDataLst>
                <p:tags r:id="rId117"/>
              </p:custDataLst>
            </p:nvPr>
          </p:nvSpPr>
          <p:spPr>
            <a:xfrm>
              <a:off x="1657350" y="5223737"/>
              <a:ext cx="133351" cy="300764"/>
            </a:xfrm>
            <a:custGeom>
              <a:avLst/>
              <a:gdLst/>
              <a:ahLst/>
              <a:cxnLst/>
              <a:rect l="0" t="0" r="0" b="0"/>
              <a:pathLst>
                <a:path w="133351" h="300764">
                  <a:moveTo>
                    <a:pt x="0" y="5488"/>
                  </a:moveTo>
                  <a:lnTo>
                    <a:pt x="0" y="5488"/>
                  </a:lnTo>
                  <a:lnTo>
                    <a:pt x="0" y="0"/>
                  </a:lnTo>
                  <a:lnTo>
                    <a:pt x="0" y="4556"/>
                  </a:lnTo>
                  <a:lnTo>
                    <a:pt x="6546" y="12909"/>
                  </a:lnTo>
                  <a:lnTo>
                    <a:pt x="8642" y="21680"/>
                  </a:lnTo>
                  <a:lnTo>
                    <a:pt x="10576" y="60525"/>
                  </a:lnTo>
                  <a:lnTo>
                    <a:pt x="18167" y="87156"/>
                  </a:lnTo>
                  <a:lnTo>
                    <a:pt x="19035" y="131531"/>
                  </a:lnTo>
                  <a:lnTo>
                    <a:pt x="19050" y="178662"/>
                  </a:lnTo>
                  <a:lnTo>
                    <a:pt x="19050" y="222839"/>
                  </a:lnTo>
                  <a:lnTo>
                    <a:pt x="19050" y="268988"/>
                  </a:lnTo>
                  <a:lnTo>
                    <a:pt x="19050" y="300332"/>
                  </a:lnTo>
                  <a:lnTo>
                    <a:pt x="43037" y="300763"/>
                  </a:lnTo>
                  <a:lnTo>
                    <a:pt x="44567" y="299705"/>
                  </a:lnTo>
                  <a:lnTo>
                    <a:pt x="45586" y="297941"/>
                  </a:lnTo>
                  <a:lnTo>
                    <a:pt x="46266" y="295707"/>
                  </a:lnTo>
                  <a:lnTo>
                    <a:pt x="47777" y="294218"/>
                  </a:lnTo>
                  <a:lnTo>
                    <a:pt x="52278" y="292562"/>
                  </a:lnTo>
                  <a:lnTo>
                    <a:pt x="53903" y="291062"/>
                  </a:lnTo>
                  <a:lnTo>
                    <a:pt x="61779" y="278097"/>
                  </a:lnTo>
                  <a:lnTo>
                    <a:pt x="67321" y="274814"/>
                  </a:lnTo>
                  <a:lnTo>
                    <a:pt x="70281" y="273939"/>
                  </a:lnTo>
                  <a:lnTo>
                    <a:pt x="72254" y="272297"/>
                  </a:lnTo>
                  <a:lnTo>
                    <a:pt x="92344" y="246709"/>
                  </a:lnTo>
                  <a:lnTo>
                    <a:pt x="119855" y="217951"/>
                  </a:lnTo>
                  <a:lnTo>
                    <a:pt x="123302" y="207360"/>
                  </a:lnTo>
                  <a:lnTo>
                    <a:pt x="131980" y="197474"/>
                  </a:lnTo>
                  <a:lnTo>
                    <a:pt x="133350" y="18646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02" name="SMARTInkShape-2457"/>
            <p:cNvSpPr/>
            <p:nvPr>
              <p:custDataLst>
                <p:tags r:id="rId118"/>
              </p:custDataLst>
            </p:nvPr>
          </p:nvSpPr>
          <p:spPr>
            <a:xfrm>
              <a:off x="1592010" y="5362585"/>
              <a:ext cx="170116" cy="28566"/>
            </a:xfrm>
            <a:custGeom>
              <a:avLst/>
              <a:gdLst/>
              <a:ahLst/>
              <a:cxnLst/>
              <a:rect l="0" t="0" r="0" b="0"/>
              <a:pathLst>
                <a:path w="170116" h="28566">
                  <a:moveTo>
                    <a:pt x="27240" y="28565"/>
                  </a:moveTo>
                  <a:lnTo>
                    <a:pt x="27240" y="28565"/>
                  </a:lnTo>
                  <a:lnTo>
                    <a:pt x="8316" y="28565"/>
                  </a:lnTo>
                  <a:lnTo>
                    <a:pt x="0" y="20364"/>
                  </a:lnTo>
                  <a:lnTo>
                    <a:pt x="613" y="19923"/>
                  </a:lnTo>
                  <a:lnTo>
                    <a:pt x="7832" y="19074"/>
                  </a:lnTo>
                  <a:lnTo>
                    <a:pt x="15724" y="12501"/>
                  </a:lnTo>
                  <a:lnTo>
                    <a:pt x="24416" y="10400"/>
                  </a:lnTo>
                  <a:lnTo>
                    <a:pt x="49479" y="9549"/>
                  </a:lnTo>
                  <a:lnTo>
                    <a:pt x="55821" y="6708"/>
                  </a:lnTo>
                  <a:lnTo>
                    <a:pt x="62168" y="2976"/>
                  </a:lnTo>
                  <a:lnTo>
                    <a:pt x="72749" y="875"/>
                  </a:lnTo>
                  <a:lnTo>
                    <a:pt x="120330" y="6"/>
                  </a:lnTo>
                  <a:lnTo>
                    <a:pt x="124225" y="0"/>
                  </a:lnTo>
                  <a:lnTo>
                    <a:pt x="131375" y="2817"/>
                  </a:lnTo>
                  <a:lnTo>
                    <a:pt x="134763" y="5050"/>
                  </a:lnTo>
                  <a:lnTo>
                    <a:pt x="149645" y="8192"/>
                  </a:lnTo>
                  <a:lnTo>
                    <a:pt x="170115" y="951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03" name="SMARTInkShape-2458"/>
            <p:cNvSpPr/>
            <p:nvPr>
              <p:custDataLst>
                <p:tags r:id="rId119"/>
              </p:custDataLst>
            </p:nvPr>
          </p:nvSpPr>
          <p:spPr>
            <a:xfrm>
              <a:off x="1857385" y="5386094"/>
              <a:ext cx="28566" cy="157457"/>
            </a:xfrm>
            <a:custGeom>
              <a:avLst/>
              <a:gdLst/>
              <a:ahLst/>
              <a:cxnLst/>
              <a:rect l="0" t="0" r="0" b="0"/>
              <a:pathLst>
                <a:path w="28566" h="157457">
                  <a:moveTo>
                    <a:pt x="9515" y="5056"/>
                  </a:moveTo>
                  <a:lnTo>
                    <a:pt x="9515" y="5056"/>
                  </a:lnTo>
                  <a:lnTo>
                    <a:pt x="18648" y="5056"/>
                  </a:lnTo>
                  <a:lnTo>
                    <a:pt x="13867" y="0"/>
                  </a:lnTo>
                  <a:lnTo>
                    <a:pt x="12417" y="627"/>
                  </a:lnTo>
                  <a:lnTo>
                    <a:pt x="9524" y="14522"/>
                  </a:lnTo>
                  <a:lnTo>
                    <a:pt x="4462" y="19619"/>
                  </a:lnTo>
                  <a:lnTo>
                    <a:pt x="1977" y="24934"/>
                  </a:lnTo>
                  <a:lnTo>
                    <a:pt x="0" y="55977"/>
                  </a:lnTo>
                  <a:lnTo>
                    <a:pt x="9341" y="100134"/>
                  </a:lnTo>
                  <a:lnTo>
                    <a:pt x="9512" y="132984"/>
                  </a:lnTo>
                  <a:lnTo>
                    <a:pt x="12336" y="138819"/>
                  </a:lnTo>
                  <a:lnTo>
                    <a:pt x="17716" y="146131"/>
                  </a:lnTo>
                  <a:lnTo>
                    <a:pt x="18648" y="152454"/>
                  </a:lnTo>
                  <a:lnTo>
                    <a:pt x="19837" y="154121"/>
                  </a:lnTo>
                  <a:lnTo>
                    <a:pt x="21688" y="155233"/>
                  </a:lnTo>
                  <a:lnTo>
                    <a:pt x="28565" y="15745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005" name="SMARTInkShape-2459"/>
          <p:cNvSpPr/>
          <p:nvPr>
            <p:custDataLst>
              <p:tags r:id="rId18"/>
            </p:custDataLst>
          </p:nvPr>
        </p:nvSpPr>
        <p:spPr>
          <a:xfrm>
            <a:off x="2476500" y="5048250"/>
            <a:ext cx="9526" cy="19051"/>
          </a:xfrm>
          <a:custGeom>
            <a:avLst/>
            <a:gdLst/>
            <a:ahLst/>
            <a:cxnLst/>
            <a:rect l="0" t="0" r="0" b="0"/>
            <a:pathLst>
              <a:path w="9526" h="19051">
                <a:moveTo>
                  <a:pt x="0" y="0"/>
                </a:moveTo>
                <a:lnTo>
                  <a:pt x="0" y="0"/>
                </a:lnTo>
                <a:lnTo>
                  <a:pt x="9525" y="0"/>
                </a:lnTo>
                <a:lnTo>
                  <a:pt x="9525" y="1905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012" name="SMARTInkShape-Group548"/>
          <p:cNvGrpSpPr/>
          <p:nvPr/>
        </p:nvGrpSpPr>
        <p:grpSpPr>
          <a:xfrm>
            <a:off x="2057400" y="4905375"/>
            <a:ext cx="1085851" cy="495301"/>
            <a:chOff x="2057400" y="4905375"/>
            <a:chExt cx="1085851" cy="495301"/>
          </a:xfrm>
        </p:grpSpPr>
        <p:sp>
          <p:nvSpPr>
            <p:cNvPr id="26006" name="SMARTInkShape-2460"/>
            <p:cNvSpPr/>
            <p:nvPr>
              <p:custDataLst>
                <p:tags r:id="rId104"/>
              </p:custDataLst>
            </p:nvPr>
          </p:nvSpPr>
          <p:spPr>
            <a:xfrm>
              <a:off x="2057400" y="5362575"/>
              <a:ext cx="161926" cy="38101"/>
            </a:xfrm>
            <a:custGeom>
              <a:avLst/>
              <a:gdLst/>
              <a:ahLst/>
              <a:cxnLst/>
              <a:rect l="0" t="0" r="0" b="0"/>
              <a:pathLst>
                <a:path w="161926" h="38101">
                  <a:moveTo>
                    <a:pt x="38100" y="38100"/>
                  </a:moveTo>
                  <a:lnTo>
                    <a:pt x="38100" y="38100"/>
                  </a:lnTo>
                  <a:lnTo>
                    <a:pt x="33043" y="38100"/>
                  </a:lnTo>
                  <a:lnTo>
                    <a:pt x="31554" y="37042"/>
                  </a:lnTo>
                  <a:lnTo>
                    <a:pt x="30561" y="35278"/>
                  </a:lnTo>
                  <a:lnTo>
                    <a:pt x="29899" y="33044"/>
                  </a:lnTo>
                  <a:lnTo>
                    <a:pt x="28399" y="32612"/>
                  </a:lnTo>
                  <a:lnTo>
                    <a:pt x="23911" y="34956"/>
                  </a:lnTo>
                  <a:lnTo>
                    <a:pt x="22291" y="34945"/>
                  </a:lnTo>
                  <a:lnTo>
                    <a:pt x="21210" y="33880"/>
                  </a:lnTo>
                  <a:lnTo>
                    <a:pt x="19477" y="29623"/>
                  </a:lnTo>
                  <a:lnTo>
                    <a:pt x="9928" y="28603"/>
                  </a:lnTo>
                  <a:lnTo>
                    <a:pt x="1359" y="28577"/>
                  </a:lnTo>
                  <a:lnTo>
                    <a:pt x="906" y="27519"/>
                  </a:lnTo>
                  <a:lnTo>
                    <a:pt x="0" y="19050"/>
                  </a:lnTo>
                  <a:lnTo>
                    <a:pt x="0" y="24106"/>
                  </a:lnTo>
                  <a:lnTo>
                    <a:pt x="1058" y="25595"/>
                  </a:lnTo>
                  <a:lnTo>
                    <a:pt x="2822" y="26589"/>
                  </a:lnTo>
                  <a:lnTo>
                    <a:pt x="9701" y="28313"/>
                  </a:lnTo>
                  <a:lnTo>
                    <a:pt x="50920" y="28575"/>
                  </a:lnTo>
                  <a:lnTo>
                    <a:pt x="57203" y="25753"/>
                  </a:lnTo>
                  <a:lnTo>
                    <a:pt x="60360" y="23519"/>
                  </a:lnTo>
                  <a:lnTo>
                    <a:pt x="74917" y="20374"/>
                  </a:lnTo>
                  <a:lnTo>
                    <a:pt x="122497" y="19060"/>
                  </a:lnTo>
                  <a:lnTo>
                    <a:pt x="131349" y="16233"/>
                  </a:lnTo>
                  <a:lnTo>
                    <a:pt x="138811" y="12506"/>
                  </a:lnTo>
                  <a:lnTo>
                    <a:pt x="148961" y="9350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07" name="SMARTInkShape-2461"/>
            <p:cNvSpPr/>
            <p:nvPr>
              <p:custDataLst>
                <p:tags r:id="rId105"/>
              </p:custDataLst>
            </p:nvPr>
          </p:nvSpPr>
          <p:spPr>
            <a:xfrm>
              <a:off x="2409836" y="5086466"/>
              <a:ext cx="171440" cy="161680"/>
            </a:xfrm>
            <a:custGeom>
              <a:avLst/>
              <a:gdLst/>
              <a:ahLst/>
              <a:cxnLst/>
              <a:rect l="0" t="0" r="0" b="0"/>
              <a:pathLst>
                <a:path w="171440" h="161680">
                  <a:moveTo>
                    <a:pt x="66664" y="66559"/>
                  </a:moveTo>
                  <a:lnTo>
                    <a:pt x="66664" y="66559"/>
                  </a:lnTo>
                  <a:lnTo>
                    <a:pt x="66664" y="57150"/>
                  </a:lnTo>
                  <a:lnTo>
                    <a:pt x="71720" y="52011"/>
                  </a:lnTo>
                  <a:lnTo>
                    <a:pt x="72152" y="50510"/>
                  </a:lnTo>
                  <a:lnTo>
                    <a:pt x="71381" y="49510"/>
                  </a:lnTo>
                  <a:lnTo>
                    <a:pt x="67596" y="47904"/>
                  </a:lnTo>
                  <a:lnTo>
                    <a:pt x="66940" y="42570"/>
                  </a:lnTo>
                  <a:lnTo>
                    <a:pt x="67906" y="41041"/>
                  </a:lnTo>
                  <a:lnTo>
                    <a:pt x="69609" y="40022"/>
                  </a:lnTo>
                  <a:lnTo>
                    <a:pt x="74889" y="38387"/>
                  </a:lnTo>
                  <a:lnTo>
                    <a:pt x="75612" y="35341"/>
                  </a:lnTo>
                  <a:lnTo>
                    <a:pt x="76189" y="9447"/>
                  </a:lnTo>
                  <a:lnTo>
                    <a:pt x="67056" y="277"/>
                  </a:lnTo>
                  <a:lnTo>
                    <a:pt x="61724" y="0"/>
                  </a:lnTo>
                  <a:lnTo>
                    <a:pt x="60195" y="1020"/>
                  </a:lnTo>
                  <a:lnTo>
                    <a:pt x="59177" y="2758"/>
                  </a:lnTo>
                  <a:lnTo>
                    <a:pt x="58497" y="4975"/>
                  </a:lnTo>
                  <a:lnTo>
                    <a:pt x="56986" y="6453"/>
                  </a:lnTo>
                  <a:lnTo>
                    <a:pt x="46957" y="11647"/>
                  </a:lnTo>
                  <a:lnTo>
                    <a:pt x="44001" y="14077"/>
                  </a:lnTo>
                  <a:lnTo>
                    <a:pt x="40717" y="19598"/>
                  </a:lnTo>
                  <a:lnTo>
                    <a:pt x="38198" y="25579"/>
                  </a:lnTo>
                  <a:lnTo>
                    <a:pt x="33551" y="31765"/>
                  </a:lnTo>
                  <a:lnTo>
                    <a:pt x="27958" y="35220"/>
                  </a:lnTo>
                  <a:lnTo>
                    <a:pt x="24985" y="36141"/>
                  </a:lnTo>
                  <a:lnTo>
                    <a:pt x="23003" y="38872"/>
                  </a:lnTo>
                  <a:lnTo>
                    <a:pt x="19822" y="55641"/>
                  </a:lnTo>
                  <a:lnTo>
                    <a:pt x="19561" y="59280"/>
                  </a:lnTo>
                  <a:lnTo>
                    <a:pt x="16449" y="66146"/>
                  </a:lnTo>
                  <a:lnTo>
                    <a:pt x="12596" y="72726"/>
                  </a:lnTo>
                  <a:lnTo>
                    <a:pt x="9369" y="82380"/>
                  </a:lnTo>
                  <a:lnTo>
                    <a:pt x="3238" y="91943"/>
                  </a:lnTo>
                  <a:lnTo>
                    <a:pt x="952" y="101479"/>
                  </a:lnTo>
                  <a:lnTo>
                    <a:pt x="0" y="137341"/>
                  </a:lnTo>
                  <a:lnTo>
                    <a:pt x="2816" y="143173"/>
                  </a:lnTo>
                  <a:lnTo>
                    <a:pt x="8191" y="150484"/>
                  </a:lnTo>
                  <a:lnTo>
                    <a:pt x="9122" y="156807"/>
                  </a:lnTo>
                  <a:lnTo>
                    <a:pt x="10311" y="158474"/>
                  </a:lnTo>
                  <a:lnTo>
                    <a:pt x="12162" y="159586"/>
                  </a:lnTo>
                  <a:lnTo>
                    <a:pt x="19192" y="161516"/>
                  </a:lnTo>
                  <a:lnTo>
                    <a:pt x="23692" y="161679"/>
                  </a:lnTo>
                  <a:lnTo>
                    <a:pt x="25317" y="160664"/>
                  </a:lnTo>
                  <a:lnTo>
                    <a:pt x="26399" y="158929"/>
                  </a:lnTo>
                  <a:lnTo>
                    <a:pt x="27120" y="156714"/>
                  </a:lnTo>
                  <a:lnTo>
                    <a:pt x="28660" y="155237"/>
                  </a:lnTo>
                  <a:lnTo>
                    <a:pt x="38735" y="150044"/>
                  </a:lnTo>
                  <a:lnTo>
                    <a:pt x="44726" y="145997"/>
                  </a:lnTo>
                  <a:lnTo>
                    <a:pt x="54049" y="142660"/>
                  </a:lnTo>
                  <a:lnTo>
                    <a:pt x="101589" y="98302"/>
                  </a:lnTo>
                  <a:lnTo>
                    <a:pt x="119581" y="79259"/>
                  </a:lnTo>
                  <a:lnTo>
                    <a:pt x="125800" y="66559"/>
                  </a:lnTo>
                  <a:lnTo>
                    <a:pt x="129989" y="60209"/>
                  </a:lnTo>
                  <a:lnTo>
                    <a:pt x="133208" y="48067"/>
                  </a:lnTo>
                  <a:lnTo>
                    <a:pt x="141529" y="47557"/>
                  </a:lnTo>
                  <a:lnTo>
                    <a:pt x="141974" y="48600"/>
                  </a:lnTo>
                  <a:lnTo>
                    <a:pt x="142829" y="61699"/>
                  </a:lnTo>
                  <a:lnTo>
                    <a:pt x="140026" y="67221"/>
                  </a:lnTo>
                  <a:lnTo>
                    <a:pt x="136311" y="73204"/>
                  </a:lnTo>
                  <a:lnTo>
                    <a:pt x="133926" y="85667"/>
                  </a:lnTo>
                  <a:lnTo>
                    <a:pt x="133349" y="117360"/>
                  </a:lnTo>
                  <a:lnTo>
                    <a:pt x="136166" y="123709"/>
                  </a:lnTo>
                  <a:lnTo>
                    <a:pt x="151031" y="141387"/>
                  </a:lnTo>
                  <a:lnTo>
                    <a:pt x="152542" y="140786"/>
                  </a:lnTo>
                  <a:lnTo>
                    <a:pt x="171439" y="12370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08" name="SMARTInkShape-2462"/>
            <p:cNvSpPr/>
            <p:nvPr>
              <p:custDataLst>
                <p:tags r:id="rId106"/>
              </p:custDataLst>
            </p:nvPr>
          </p:nvSpPr>
          <p:spPr>
            <a:xfrm>
              <a:off x="2714625" y="4914900"/>
              <a:ext cx="114301" cy="304801"/>
            </a:xfrm>
            <a:custGeom>
              <a:avLst/>
              <a:gdLst/>
              <a:ahLst/>
              <a:cxnLst/>
              <a:rect l="0" t="0" r="0" b="0"/>
              <a:pathLst>
                <a:path w="114301" h="304801">
                  <a:moveTo>
                    <a:pt x="38100" y="0"/>
                  </a:moveTo>
                  <a:lnTo>
                    <a:pt x="38100" y="0"/>
                  </a:lnTo>
                  <a:lnTo>
                    <a:pt x="38100" y="8201"/>
                  </a:lnTo>
                  <a:lnTo>
                    <a:pt x="29899" y="30867"/>
                  </a:lnTo>
                  <a:lnTo>
                    <a:pt x="27779" y="45334"/>
                  </a:lnTo>
                  <a:lnTo>
                    <a:pt x="20408" y="68503"/>
                  </a:lnTo>
                  <a:lnTo>
                    <a:pt x="18260" y="88830"/>
                  </a:lnTo>
                  <a:lnTo>
                    <a:pt x="11564" y="106956"/>
                  </a:lnTo>
                  <a:lnTo>
                    <a:pt x="9644" y="149353"/>
                  </a:lnTo>
                  <a:lnTo>
                    <a:pt x="6756" y="159159"/>
                  </a:lnTo>
                  <a:lnTo>
                    <a:pt x="3002" y="168104"/>
                  </a:lnTo>
                  <a:lnTo>
                    <a:pt x="176" y="209726"/>
                  </a:lnTo>
                  <a:lnTo>
                    <a:pt x="1" y="257103"/>
                  </a:lnTo>
                  <a:lnTo>
                    <a:pt x="0" y="299774"/>
                  </a:lnTo>
                  <a:lnTo>
                    <a:pt x="1058" y="301449"/>
                  </a:lnTo>
                  <a:lnTo>
                    <a:pt x="2822" y="302566"/>
                  </a:lnTo>
                  <a:lnTo>
                    <a:pt x="9133" y="304669"/>
                  </a:lnTo>
                  <a:lnTo>
                    <a:pt x="41705" y="304800"/>
                  </a:lnTo>
                  <a:lnTo>
                    <a:pt x="47816" y="301978"/>
                  </a:lnTo>
                  <a:lnTo>
                    <a:pt x="64390" y="288990"/>
                  </a:lnTo>
                  <a:lnTo>
                    <a:pt x="73289" y="285652"/>
                  </a:lnTo>
                  <a:lnTo>
                    <a:pt x="114300" y="2476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09" name="SMARTInkShape-2463"/>
            <p:cNvSpPr/>
            <p:nvPr>
              <p:custDataLst>
                <p:tags r:id="rId107"/>
              </p:custDataLst>
            </p:nvPr>
          </p:nvSpPr>
          <p:spPr>
            <a:xfrm>
              <a:off x="2657880" y="5133975"/>
              <a:ext cx="132946" cy="38101"/>
            </a:xfrm>
            <a:custGeom>
              <a:avLst/>
              <a:gdLst/>
              <a:ahLst/>
              <a:cxnLst/>
              <a:rect l="0" t="0" r="0" b="0"/>
              <a:pathLst>
                <a:path w="132946" h="38101">
                  <a:moveTo>
                    <a:pt x="28170" y="0"/>
                  </a:moveTo>
                  <a:lnTo>
                    <a:pt x="28170" y="0"/>
                  </a:lnTo>
                  <a:lnTo>
                    <a:pt x="23114" y="0"/>
                  </a:lnTo>
                  <a:lnTo>
                    <a:pt x="17809" y="2822"/>
                  </a:lnTo>
                  <a:lnTo>
                    <a:pt x="9628" y="9133"/>
                  </a:lnTo>
                  <a:lnTo>
                    <a:pt x="0" y="9515"/>
                  </a:lnTo>
                  <a:lnTo>
                    <a:pt x="47277" y="9525"/>
                  </a:lnTo>
                  <a:lnTo>
                    <a:pt x="50433" y="9525"/>
                  </a:lnTo>
                  <a:lnTo>
                    <a:pt x="56762" y="12347"/>
                  </a:lnTo>
                  <a:lnTo>
                    <a:pt x="59931" y="14581"/>
                  </a:lnTo>
                  <a:lnTo>
                    <a:pt x="83336" y="21284"/>
                  </a:lnTo>
                  <a:lnTo>
                    <a:pt x="90788" y="25335"/>
                  </a:lnTo>
                  <a:lnTo>
                    <a:pt x="101992" y="27615"/>
                  </a:lnTo>
                  <a:lnTo>
                    <a:pt x="117188" y="29349"/>
                  </a:lnTo>
                  <a:lnTo>
                    <a:pt x="132945" y="381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10" name="SMARTInkShape-2464"/>
            <p:cNvSpPr/>
            <p:nvPr>
              <p:custDataLst>
                <p:tags r:id="rId108"/>
              </p:custDataLst>
            </p:nvPr>
          </p:nvSpPr>
          <p:spPr>
            <a:xfrm>
              <a:off x="2905125" y="5124450"/>
              <a:ext cx="9526" cy="114262"/>
            </a:xfrm>
            <a:custGeom>
              <a:avLst/>
              <a:gdLst/>
              <a:ahLst/>
              <a:cxnLst/>
              <a:rect l="0" t="0" r="0" b="0"/>
              <a:pathLst>
                <a:path w="9526" h="114262">
                  <a:moveTo>
                    <a:pt x="0" y="0"/>
                  </a:moveTo>
                  <a:lnTo>
                    <a:pt x="0" y="0"/>
                  </a:lnTo>
                  <a:lnTo>
                    <a:pt x="9522" y="0"/>
                  </a:lnTo>
                  <a:lnTo>
                    <a:pt x="9525" y="22390"/>
                  </a:lnTo>
                  <a:lnTo>
                    <a:pt x="6703" y="28648"/>
                  </a:lnTo>
                  <a:lnTo>
                    <a:pt x="2979" y="34958"/>
                  </a:lnTo>
                  <a:lnTo>
                    <a:pt x="589" y="47632"/>
                  </a:lnTo>
                  <a:lnTo>
                    <a:pt x="5" y="94662"/>
                  </a:lnTo>
                  <a:lnTo>
                    <a:pt x="0" y="114261"/>
                  </a:lnTo>
                  <a:lnTo>
                    <a:pt x="5056" y="109232"/>
                  </a:lnTo>
                  <a:lnTo>
                    <a:pt x="7538" y="103934"/>
                  </a:lnTo>
                  <a:lnTo>
                    <a:pt x="9525" y="952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11" name="SMARTInkShape-2465"/>
            <p:cNvSpPr/>
            <p:nvPr>
              <p:custDataLst>
                <p:tags r:id="rId109"/>
              </p:custDataLst>
            </p:nvPr>
          </p:nvSpPr>
          <p:spPr>
            <a:xfrm>
              <a:off x="2943225" y="4905375"/>
              <a:ext cx="200026" cy="123826"/>
            </a:xfrm>
            <a:custGeom>
              <a:avLst/>
              <a:gdLst/>
              <a:ahLst/>
              <a:cxnLst/>
              <a:rect l="0" t="0" r="0" b="0"/>
              <a:pathLst>
                <a:path w="200026" h="123826">
                  <a:moveTo>
                    <a:pt x="0" y="0"/>
                  </a:moveTo>
                  <a:lnTo>
                    <a:pt x="0" y="0"/>
                  </a:lnTo>
                  <a:lnTo>
                    <a:pt x="42727" y="0"/>
                  </a:lnTo>
                  <a:lnTo>
                    <a:pt x="44359" y="1058"/>
                  </a:lnTo>
                  <a:lnTo>
                    <a:pt x="45448" y="2822"/>
                  </a:lnTo>
                  <a:lnTo>
                    <a:pt x="47195" y="8201"/>
                  </a:lnTo>
                  <a:lnTo>
                    <a:pt x="50256" y="8937"/>
                  </a:lnTo>
                  <a:lnTo>
                    <a:pt x="52554" y="9133"/>
                  </a:lnTo>
                  <a:lnTo>
                    <a:pt x="54086" y="10321"/>
                  </a:lnTo>
                  <a:lnTo>
                    <a:pt x="55788" y="14465"/>
                  </a:lnTo>
                  <a:lnTo>
                    <a:pt x="57031" y="26848"/>
                  </a:lnTo>
                  <a:lnTo>
                    <a:pt x="63672" y="35838"/>
                  </a:lnTo>
                  <a:lnTo>
                    <a:pt x="66279" y="45864"/>
                  </a:lnTo>
                  <a:lnTo>
                    <a:pt x="66675" y="92960"/>
                  </a:lnTo>
                  <a:lnTo>
                    <a:pt x="66675" y="113894"/>
                  </a:lnTo>
                  <a:lnTo>
                    <a:pt x="76084" y="123705"/>
                  </a:lnTo>
                  <a:lnTo>
                    <a:pt x="99880" y="123825"/>
                  </a:lnTo>
                  <a:lnTo>
                    <a:pt x="101511" y="122767"/>
                  </a:lnTo>
                  <a:lnTo>
                    <a:pt x="102599" y="121003"/>
                  </a:lnTo>
                  <a:lnTo>
                    <a:pt x="103325" y="118769"/>
                  </a:lnTo>
                  <a:lnTo>
                    <a:pt x="104866" y="117280"/>
                  </a:lnTo>
                  <a:lnTo>
                    <a:pt x="114391" y="113504"/>
                  </a:lnTo>
                  <a:lnTo>
                    <a:pt x="121617" y="107831"/>
                  </a:lnTo>
                  <a:lnTo>
                    <a:pt x="130462" y="105681"/>
                  </a:lnTo>
                  <a:lnTo>
                    <a:pt x="155586" y="104811"/>
                  </a:lnTo>
                  <a:lnTo>
                    <a:pt x="161930" y="101968"/>
                  </a:lnTo>
                  <a:lnTo>
                    <a:pt x="168277" y="98236"/>
                  </a:lnTo>
                  <a:lnTo>
                    <a:pt x="180976" y="95839"/>
                  </a:lnTo>
                  <a:lnTo>
                    <a:pt x="200025" y="952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015" name="SMARTInkShape-Group549"/>
          <p:cNvGrpSpPr/>
          <p:nvPr/>
        </p:nvGrpSpPr>
        <p:grpSpPr>
          <a:xfrm>
            <a:off x="2381250" y="5295900"/>
            <a:ext cx="619126" cy="295148"/>
            <a:chOff x="2381250" y="5295900"/>
            <a:chExt cx="619126" cy="295148"/>
          </a:xfrm>
        </p:grpSpPr>
        <p:sp>
          <p:nvSpPr>
            <p:cNvPr id="26013" name="SMARTInkShape-2466"/>
            <p:cNvSpPr/>
            <p:nvPr>
              <p:custDataLst>
                <p:tags r:id="rId102"/>
              </p:custDataLst>
            </p:nvPr>
          </p:nvSpPr>
          <p:spPr>
            <a:xfrm>
              <a:off x="2381250" y="5295900"/>
              <a:ext cx="619126" cy="66676"/>
            </a:xfrm>
            <a:custGeom>
              <a:avLst/>
              <a:gdLst/>
              <a:ahLst/>
              <a:cxnLst/>
              <a:rect l="0" t="0" r="0" b="0"/>
              <a:pathLst>
                <a:path w="619126" h="66676">
                  <a:moveTo>
                    <a:pt x="38100" y="47625"/>
                  </a:moveTo>
                  <a:lnTo>
                    <a:pt x="38100" y="47625"/>
                  </a:lnTo>
                  <a:lnTo>
                    <a:pt x="15434" y="47625"/>
                  </a:lnTo>
                  <a:lnTo>
                    <a:pt x="13464" y="48683"/>
                  </a:lnTo>
                  <a:lnTo>
                    <a:pt x="12151" y="50447"/>
                  </a:lnTo>
                  <a:lnTo>
                    <a:pt x="11276" y="52681"/>
                  </a:lnTo>
                  <a:lnTo>
                    <a:pt x="9634" y="54170"/>
                  </a:lnTo>
                  <a:lnTo>
                    <a:pt x="4" y="57150"/>
                  </a:lnTo>
                  <a:lnTo>
                    <a:pt x="0" y="57150"/>
                  </a:lnTo>
                  <a:lnTo>
                    <a:pt x="0" y="65351"/>
                  </a:lnTo>
                  <a:lnTo>
                    <a:pt x="1058" y="65792"/>
                  </a:lnTo>
                  <a:lnTo>
                    <a:pt x="45697" y="66674"/>
                  </a:lnTo>
                  <a:lnTo>
                    <a:pt x="92599" y="66675"/>
                  </a:lnTo>
                  <a:lnTo>
                    <a:pt x="117578" y="65617"/>
                  </a:lnTo>
                  <a:lnTo>
                    <a:pt x="156642" y="58033"/>
                  </a:lnTo>
                  <a:lnTo>
                    <a:pt x="188516" y="54502"/>
                  </a:lnTo>
                  <a:lnTo>
                    <a:pt x="211784" y="49662"/>
                  </a:lnTo>
                  <a:lnTo>
                    <a:pt x="235965" y="45407"/>
                  </a:lnTo>
                  <a:lnTo>
                    <a:pt x="278858" y="35920"/>
                  </a:lnTo>
                  <a:lnTo>
                    <a:pt x="326068" y="26398"/>
                  </a:lnTo>
                  <a:lnTo>
                    <a:pt x="370709" y="18959"/>
                  </a:lnTo>
                  <a:lnTo>
                    <a:pt x="410938" y="10976"/>
                  </a:lnTo>
                  <a:lnTo>
                    <a:pt x="447018" y="6894"/>
                  </a:lnTo>
                  <a:lnTo>
                    <a:pt x="466530" y="2043"/>
                  </a:lnTo>
                  <a:lnTo>
                    <a:pt x="511164" y="120"/>
                  </a:lnTo>
                  <a:lnTo>
                    <a:pt x="554435" y="5"/>
                  </a:lnTo>
                  <a:lnTo>
                    <a:pt x="593594" y="0"/>
                  </a:lnTo>
                  <a:lnTo>
                    <a:pt x="600017" y="2822"/>
                  </a:lnTo>
                  <a:lnTo>
                    <a:pt x="607707" y="8201"/>
                  </a:lnTo>
                  <a:lnTo>
                    <a:pt x="61912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14" name="SMARTInkShape-2467"/>
            <p:cNvSpPr/>
            <p:nvPr>
              <p:custDataLst>
                <p:tags r:id="rId103"/>
              </p:custDataLst>
            </p:nvPr>
          </p:nvSpPr>
          <p:spPr>
            <a:xfrm>
              <a:off x="2571750" y="5382020"/>
              <a:ext cx="142876" cy="209028"/>
            </a:xfrm>
            <a:custGeom>
              <a:avLst/>
              <a:gdLst/>
              <a:ahLst/>
              <a:cxnLst/>
              <a:rect l="0" t="0" r="0" b="0"/>
              <a:pathLst>
                <a:path w="142876" h="209028">
                  <a:moveTo>
                    <a:pt x="47625" y="37705"/>
                  </a:moveTo>
                  <a:lnTo>
                    <a:pt x="47625" y="37705"/>
                  </a:lnTo>
                  <a:lnTo>
                    <a:pt x="47625" y="45906"/>
                  </a:lnTo>
                  <a:lnTo>
                    <a:pt x="46567" y="46347"/>
                  </a:lnTo>
                  <a:lnTo>
                    <a:pt x="42569" y="46838"/>
                  </a:lnTo>
                  <a:lnTo>
                    <a:pt x="41079" y="48026"/>
                  </a:lnTo>
                  <a:lnTo>
                    <a:pt x="37304" y="56907"/>
                  </a:lnTo>
                  <a:lnTo>
                    <a:pt x="29933" y="64837"/>
                  </a:lnTo>
                  <a:lnTo>
                    <a:pt x="23922" y="65852"/>
                  </a:lnTo>
                  <a:lnTo>
                    <a:pt x="22297" y="67053"/>
                  </a:lnTo>
                  <a:lnTo>
                    <a:pt x="19478" y="74444"/>
                  </a:lnTo>
                  <a:lnTo>
                    <a:pt x="16418" y="75200"/>
                  </a:lnTo>
                  <a:lnTo>
                    <a:pt x="9929" y="75769"/>
                  </a:lnTo>
                  <a:lnTo>
                    <a:pt x="9536" y="61615"/>
                  </a:lnTo>
                  <a:lnTo>
                    <a:pt x="8474" y="59995"/>
                  </a:lnTo>
                  <a:lnTo>
                    <a:pt x="6708" y="58915"/>
                  </a:lnTo>
                  <a:lnTo>
                    <a:pt x="4472" y="58195"/>
                  </a:lnTo>
                  <a:lnTo>
                    <a:pt x="2981" y="56657"/>
                  </a:lnTo>
                  <a:lnTo>
                    <a:pt x="1325" y="52125"/>
                  </a:lnTo>
                  <a:lnTo>
                    <a:pt x="1942" y="50493"/>
                  </a:lnTo>
                  <a:lnTo>
                    <a:pt x="3411" y="49405"/>
                  </a:lnTo>
                  <a:lnTo>
                    <a:pt x="5449" y="48681"/>
                  </a:lnTo>
                  <a:lnTo>
                    <a:pt x="6807" y="47139"/>
                  </a:lnTo>
                  <a:lnTo>
                    <a:pt x="9167" y="39156"/>
                  </a:lnTo>
                  <a:lnTo>
                    <a:pt x="9419" y="33079"/>
                  </a:lnTo>
                  <a:lnTo>
                    <a:pt x="12300" y="27535"/>
                  </a:lnTo>
                  <a:lnTo>
                    <a:pt x="17717" y="20409"/>
                  </a:lnTo>
                  <a:lnTo>
                    <a:pt x="18655" y="14118"/>
                  </a:lnTo>
                  <a:lnTo>
                    <a:pt x="19845" y="12455"/>
                  </a:lnTo>
                  <a:lnTo>
                    <a:pt x="21697" y="11347"/>
                  </a:lnTo>
                  <a:lnTo>
                    <a:pt x="28728" y="9423"/>
                  </a:lnTo>
                  <a:lnTo>
                    <a:pt x="33228" y="9260"/>
                  </a:lnTo>
                  <a:lnTo>
                    <a:pt x="34853" y="8158"/>
                  </a:lnTo>
                  <a:lnTo>
                    <a:pt x="35935" y="6365"/>
                  </a:lnTo>
                  <a:lnTo>
                    <a:pt x="36656" y="4112"/>
                  </a:lnTo>
                  <a:lnTo>
                    <a:pt x="38196" y="2609"/>
                  </a:lnTo>
                  <a:lnTo>
                    <a:pt x="46174" y="0"/>
                  </a:lnTo>
                  <a:lnTo>
                    <a:pt x="46658" y="927"/>
                  </a:lnTo>
                  <a:lnTo>
                    <a:pt x="47497" y="7841"/>
                  </a:lnTo>
                  <a:lnTo>
                    <a:pt x="55815" y="17218"/>
                  </a:lnTo>
                  <a:lnTo>
                    <a:pt x="56754" y="23286"/>
                  </a:lnTo>
                  <a:lnTo>
                    <a:pt x="57147" y="69350"/>
                  </a:lnTo>
                  <a:lnTo>
                    <a:pt x="57150" y="112216"/>
                  </a:lnTo>
                  <a:lnTo>
                    <a:pt x="54328" y="121268"/>
                  </a:lnTo>
                  <a:lnTo>
                    <a:pt x="50604" y="128819"/>
                  </a:lnTo>
                  <a:lnTo>
                    <a:pt x="48214" y="145112"/>
                  </a:lnTo>
                  <a:lnTo>
                    <a:pt x="46829" y="155292"/>
                  </a:lnTo>
                  <a:lnTo>
                    <a:pt x="35882" y="180401"/>
                  </a:lnTo>
                  <a:lnTo>
                    <a:pt x="33447" y="183636"/>
                  </a:lnTo>
                  <a:lnTo>
                    <a:pt x="27918" y="187230"/>
                  </a:lnTo>
                  <a:lnTo>
                    <a:pt x="24962" y="188188"/>
                  </a:lnTo>
                  <a:lnTo>
                    <a:pt x="22991" y="189885"/>
                  </a:lnTo>
                  <a:lnTo>
                    <a:pt x="20801" y="194593"/>
                  </a:lnTo>
                  <a:lnTo>
                    <a:pt x="19159" y="196272"/>
                  </a:lnTo>
                  <a:lnTo>
                    <a:pt x="14512" y="198137"/>
                  </a:lnTo>
                  <a:lnTo>
                    <a:pt x="12850" y="199694"/>
                  </a:lnTo>
                  <a:lnTo>
                    <a:pt x="9962" y="207700"/>
                  </a:lnTo>
                  <a:lnTo>
                    <a:pt x="6897" y="208508"/>
                  </a:lnTo>
                  <a:lnTo>
                    <a:pt x="1363" y="209027"/>
                  </a:lnTo>
                  <a:lnTo>
                    <a:pt x="909" y="208011"/>
                  </a:lnTo>
                  <a:lnTo>
                    <a:pt x="0" y="162899"/>
                  </a:lnTo>
                  <a:lnTo>
                    <a:pt x="1058" y="162443"/>
                  </a:lnTo>
                  <a:lnTo>
                    <a:pt x="48271" y="161530"/>
                  </a:lnTo>
                  <a:lnTo>
                    <a:pt x="61687" y="161530"/>
                  </a:lnTo>
                  <a:lnTo>
                    <a:pt x="67280" y="164352"/>
                  </a:lnTo>
                  <a:lnTo>
                    <a:pt x="73294" y="168075"/>
                  </a:lnTo>
                  <a:lnTo>
                    <a:pt x="83879" y="170663"/>
                  </a:lnTo>
                  <a:lnTo>
                    <a:pt x="112545" y="171055"/>
                  </a:lnTo>
                  <a:lnTo>
                    <a:pt x="121558" y="164510"/>
                  </a:lnTo>
                  <a:lnTo>
                    <a:pt x="131588" y="161922"/>
                  </a:lnTo>
                  <a:lnTo>
                    <a:pt x="142875" y="16153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018" name="SMARTInkShape-Group550"/>
          <p:cNvGrpSpPr/>
          <p:nvPr/>
        </p:nvGrpSpPr>
        <p:grpSpPr>
          <a:xfrm>
            <a:off x="3295650" y="5162550"/>
            <a:ext cx="47626" cy="276226"/>
            <a:chOff x="3295650" y="5162550"/>
            <a:chExt cx="47626" cy="276226"/>
          </a:xfrm>
        </p:grpSpPr>
        <p:sp>
          <p:nvSpPr>
            <p:cNvPr id="26016" name="SMARTInkShape-2468"/>
            <p:cNvSpPr/>
            <p:nvPr>
              <p:custDataLst>
                <p:tags r:id="rId100"/>
              </p:custDataLst>
            </p:nvPr>
          </p:nvSpPr>
          <p:spPr>
            <a:xfrm>
              <a:off x="3295650" y="5162550"/>
              <a:ext cx="19051" cy="28576"/>
            </a:xfrm>
            <a:custGeom>
              <a:avLst/>
              <a:gdLst/>
              <a:ahLst/>
              <a:cxnLst/>
              <a:rect l="0" t="0" r="0" b="0"/>
              <a:pathLst>
                <a:path w="19051" h="28576">
                  <a:moveTo>
                    <a:pt x="19050" y="28575"/>
                  </a:moveTo>
                  <a:lnTo>
                    <a:pt x="19050" y="28575"/>
                  </a:lnTo>
                  <a:lnTo>
                    <a:pt x="10849" y="28575"/>
                  </a:lnTo>
                  <a:lnTo>
                    <a:pt x="9642" y="3972"/>
                  </a:lnTo>
                  <a:lnTo>
                    <a:pt x="8544" y="2648"/>
                  </a:lnTo>
                  <a:lnTo>
                    <a:pt x="16" y="3"/>
                  </a:lnTo>
                  <a:lnTo>
                    <a:pt x="3" y="0"/>
                  </a:lnTo>
                  <a:lnTo>
                    <a:pt x="0" y="0"/>
                  </a:lnTo>
                  <a:lnTo>
                    <a:pt x="9132" y="9133"/>
                  </a:lnTo>
                  <a:lnTo>
                    <a:pt x="9525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17" name="SMARTInkShape-2469"/>
            <p:cNvSpPr/>
            <p:nvPr>
              <p:custDataLst>
                <p:tags r:id="rId101"/>
              </p:custDataLst>
            </p:nvPr>
          </p:nvSpPr>
          <p:spPr>
            <a:xfrm>
              <a:off x="3305175" y="5343525"/>
              <a:ext cx="38101" cy="95251"/>
            </a:xfrm>
            <a:custGeom>
              <a:avLst/>
              <a:gdLst/>
              <a:ahLst/>
              <a:cxnLst/>
              <a:rect l="0" t="0" r="0" b="0"/>
              <a:pathLst>
                <a:path w="38101" h="95251">
                  <a:moveTo>
                    <a:pt x="38100" y="0"/>
                  </a:moveTo>
                  <a:lnTo>
                    <a:pt x="38100" y="0"/>
                  </a:lnTo>
                  <a:lnTo>
                    <a:pt x="38100" y="23598"/>
                  </a:lnTo>
                  <a:lnTo>
                    <a:pt x="37042" y="25256"/>
                  </a:lnTo>
                  <a:lnTo>
                    <a:pt x="35278" y="26363"/>
                  </a:lnTo>
                  <a:lnTo>
                    <a:pt x="33044" y="27100"/>
                  </a:lnTo>
                  <a:lnTo>
                    <a:pt x="31554" y="28651"/>
                  </a:lnTo>
                  <a:lnTo>
                    <a:pt x="28968" y="36647"/>
                  </a:lnTo>
                  <a:lnTo>
                    <a:pt x="28692" y="42726"/>
                  </a:lnTo>
                  <a:lnTo>
                    <a:pt x="25805" y="48270"/>
                  </a:lnTo>
                  <a:lnTo>
                    <a:pt x="20384" y="55396"/>
                  </a:lnTo>
                  <a:lnTo>
                    <a:pt x="19314" y="64407"/>
                  </a:lnTo>
                  <a:lnTo>
                    <a:pt x="19167" y="70253"/>
                  </a:lnTo>
                  <a:lnTo>
                    <a:pt x="16280" y="76379"/>
                  </a:lnTo>
                  <a:lnTo>
                    <a:pt x="0" y="952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022" name="SMARTInkShape-Group551"/>
          <p:cNvGrpSpPr/>
          <p:nvPr/>
        </p:nvGrpSpPr>
        <p:grpSpPr>
          <a:xfrm>
            <a:off x="3982813" y="5067300"/>
            <a:ext cx="436788" cy="199987"/>
            <a:chOff x="3982813" y="5067300"/>
            <a:chExt cx="436788" cy="199987"/>
          </a:xfrm>
        </p:grpSpPr>
        <p:sp>
          <p:nvSpPr>
            <p:cNvPr id="26019" name="SMARTInkShape-2470"/>
            <p:cNvSpPr/>
            <p:nvPr>
              <p:custDataLst>
                <p:tags r:id="rId97"/>
              </p:custDataLst>
            </p:nvPr>
          </p:nvSpPr>
          <p:spPr>
            <a:xfrm>
              <a:off x="3982813" y="5067300"/>
              <a:ext cx="227238" cy="199987"/>
            </a:xfrm>
            <a:custGeom>
              <a:avLst/>
              <a:gdLst/>
              <a:ahLst/>
              <a:cxnLst/>
              <a:rect l="0" t="0" r="0" b="0"/>
              <a:pathLst>
                <a:path w="227238" h="199987">
                  <a:moveTo>
                    <a:pt x="122462" y="0"/>
                  </a:moveTo>
                  <a:lnTo>
                    <a:pt x="122462" y="0"/>
                  </a:lnTo>
                  <a:lnTo>
                    <a:pt x="103805" y="0"/>
                  </a:lnTo>
                  <a:lnTo>
                    <a:pt x="103528" y="5056"/>
                  </a:lnTo>
                  <a:lnTo>
                    <a:pt x="104548" y="6545"/>
                  </a:lnTo>
                  <a:lnTo>
                    <a:pt x="106286" y="7539"/>
                  </a:lnTo>
                  <a:lnTo>
                    <a:pt x="111623" y="9133"/>
                  </a:lnTo>
                  <a:lnTo>
                    <a:pt x="112353" y="12173"/>
                  </a:lnTo>
                  <a:lnTo>
                    <a:pt x="112937" y="28456"/>
                  </a:lnTo>
                  <a:lnTo>
                    <a:pt x="122346" y="28575"/>
                  </a:lnTo>
                  <a:lnTo>
                    <a:pt x="122452" y="20374"/>
                  </a:lnTo>
                  <a:lnTo>
                    <a:pt x="123513" y="19933"/>
                  </a:lnTo>
                  <a:lnTo>
                    <a:pt x="127515" y="19442"/>
                  </a:lnTo>
                  <a:lnTo>
                    <a:pt x="129006" y="18254"/>
                  </a:lnTo>
                  <a:lnTo>
                    <a:pt x="130662" y="14110"/>
                  </a:lnTo>
                  <a:lnTo>
                    <a:pt x="130045" y="12581"/>
                  </a:lnTo>
                  <a:lnTo>
                    <a:pt x="128576" y="11562"/>
                  </a:lnTo>
                  <a:lnTo>
                    <a:pt x="123670" y="9928"/>
                  </a:lnTo>
                  <a:lnTo>
                    <a:pt x="122999" y="6882"/>
                  </a:lnTo>
                  <a:lnTo>
                    <a:pt x="122820" y="4588"/>
                  </a:lnTo>
                  <a:lnTo>
                    <a:pt x="121642" y="3059"/>
                  </a:lnTo>
                  <a:lnTo>
                    <a:pt x="114293" y="403"/>
                  </a:lnTo>
                  <a:lnTo>
                    <a:pt x="71651" y="0"/>
                  </a:lnTo>
                  <a:lnTo>
                    <a:pt x="69538" y="1059"/>
                  </a:lnTo>
                  <a:lnTo>
                    <a:pt x="68129" y="2823"/>
                  </a:lnTo>
                  <a:lnTo>
                    <a:pt x="67191" y="5057"/>
                  </a:lnTo>
                  <a:lnTo>
                    <a:pt x="65505" y="6546"/>
                  </a:lnTo>
                  <a:lnTo>
                    <a:pt x="55198" y="11759"/>
                  </a:lnTo>
                  <a:lnTo>
                    <a:pt x="33528" y="31881"/>
                  </a:lnTo>
                  <a:lnTo>
                    <a:pt x="21913" y="51022"/>
                  </a:lnTo>
                  <a:lnTo>
                    <a:pt x="9155" y="92174"/>
                  </a:lnTo>
                  <a:lnTo>
                    <a:pt x="7397" y="107862"/>
                  </a:lnTo>
                  <a:lnTo>
                    <a:pt x="681" y="126003"/>
                  </a:lnTo>
                  <a:lnTo>
                    <a:pt x="0" y="131627"/>
                  </a:lnTo>
                  <a:lnTo>
                    <a:pt x="2065" y="140698"/>
                  </a:lnTo>
                  <a:lnTo>
                    <a:pt x="5452" y="149316"/>
                  </a:lnTo>
                  <a:lnTo>
                    <a:pt x="8982" y="176833"/>
                  </a:lnTo>
                  <a:lnTo>
                    <a:pt x="16331" y="188491"/>
                  </a:lnTo>
                  <a:lnTo>
                    <a:pt x="17285" y="194961"/>
                  </a:lnTo>
                  <a:lnTo>
                    <a:pt x="18478" y="196649"/>
                  </a:lnTo>
                  <a:lnTo>
                    <a:pt x="20331" y="197774"/>
                  </a:lnTo>
                  <a:lnTo>
                    <a:pt x="27996" y="199357"/>
                  </a:lnTo>
                  <a:lnTo>
                    <a:pt x="41281" y="199986"/>
                  </a:lnTo>
                  <a:lnTo>
                    <a:pt x="46871" y="197186"/>
                  </a:lnTo>
                  <a:lnTo>
                    <a:pt x="71686" y="175572"/>
                  </a:lnTo>
                  <a:lnTo>
                    <a:pt x="78023" y="173282"/>
                  </a:lnTo>
                  <a:lnTo>
                    <a:pt x="84367" y="166620"/>
                  </a:lnTo>
                  <a:lnTo>
                    <a:pt x="110115" y="133472"/>
                  </a:lnTo>
                  <a:lnTo>
                    <a:pt x="117436" y="115618"/>
                  </a:lnTo>
                  <a:lnTo>
                    <a:pt x="138741" y="85900"/>
                  </a:lnTo>
                  <a:lnTo>
                    <a:pt x="139665" y="82667"/>
                  </a:lnTo>
                  <a:lnTo>
                    <a:pt x="141339" y="80511"/>
                  </a:lnTo>
                  <a:lnTo>
                    <a:pt x="147693" y="76419"/>
                  </a:lnTo>
                  <a:lnTo>
                    <a:pt x="150597" y="68168"/>
                  </a:lnTo>
                  <a:lnTo>
                    <a:pt x="153663" y="67339"/>
                  </a:lnTo>
                  <a:lnTo>
                    <a:pt x="159199" y="66806"/>
                  </a:lnTo>
                  <a:lnTo>
                    <a:pt x="159653" y="67821"/>
                  </a:lnTo>
                  <a:lnTo>
                    <a:pt x="161620" y="111151"/>
                  </a:lnTo>
                  <a:lnTo>
                    <a:pt x="167108" y="121715"/>
                  </a:lnTo>
                  <a:lnTo>
                    <a:pt x="169694" y="144727"/>
                  </a:lnTo>
                  <a:lnTo>
                    <a:pt x="170883" y="147284"/>
                  </a:lnTo>
                  <a:lnTo>
                    <a:pt x="172735" y="148990"/>
                  </a:lnTo>
                  <a:lnTo>
                    <a:pt x="175027" y="150126"/>
                  </a:lnTo>
                  <a:lnTo>
                    <a:pt x="176556" y="151943"/>
                  </a:lnTo>
                  <a:lnTo>
                    <a:pt x="178254" y="156783"/>
                  </a:lnTo>
                  <a:lnTo>
                    <a:pt x="180402" y="168514"/>
                  </a:lnTo>
                  <a:lnTo>
                    <a:pt x="191355" y="182975"/>
                  </a:lnTo>
                  <a:lnTo>
                    <a:pt x="197218" y="189014"/>
                  </a:lnTo>
                  <a:lnTo>
                    <a:pt x="206736" y="190369"/>
                  </a:lnTo>
                  <a:lnTo>
                    <a:pt x="212813" y="190461"/>
                  </a:lnTo>
                  <a:lnTo>
                    <a:pt x="214446" y="189416"/>
                  </a:lnTo>
                  <a:lnTo>
                    <a:pt x="215535" y="187661"/>
                  </a:lnTo>
                  <a:lnTo>
                    <a:pt x="216261" y="185432"/>
                  </a:lnTo>
                  <a:lnTo>
                    <a:pt x="227237" y="1714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20" name="SMARTInkShape-2471"/>
            <p:cNvSpPr/>
            <p:nvPr>
              <p:custDataLst>
                <p:tags r:id="rId98"/>
              </p:custDataLst>
            </p:nvPr>
          </p:nvSpPr>
          <p:spPr>
            <a:xfrm>
              <a:off x="4305300" y="5067300"/>
              <a:ext cx="76201" cy="38101"/>
            </a:xfrm>
            <a:custGeom>
              <a:avLst/>
              <a:gdLst/>
              <a:ahLst/>
              <a:cxnLst/>
              <a:rect l="0" t="0" r="0" b="0"/>
              <a:pathLst>
                <a:path w="76201" h="38101">
                  <a:moveTo>
                    <a:pt x="0" y="0"/>
                  </a:moveTo>
                  <a:lnTo>
                    <a:pt x="0" y="0"/>
                  </a:lnTo>
                  <a:lnTo>
                    <a:pt x="0" y="18818"/>
                  </a:lnTo>
                  <a:lnTo>
                    <a:pt x="33204" y="19050"/>
                  </a:lnTo>
                  <a:lnTo>
                    <a:pt x="34835" y="20108"/>
                  </a:lnTo>
                  <a:lnTo>
                    <a:pt x="35924" y="21872"/>
                  </a:lnTo>
                  <a:lnTo>
                    <a:pt x="36649" y="24106"/>
                  </a:lnTo>
                  <a:lnTo>
                    <a:pt x="38191" y="25595"/>
                  </a:lnTo>
                  <a:lnTo>
                    <a:pt x="42726" y="27251"/>
                  </a:lnTo>
                  <a:lnTo>
                    <a:pt x="75769" y="28575"/>
                  </a:lnTo>
                  <a:lnTo>
                    <a:pt x="76200" y="381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21" name="SMARTInkShape-2472"/>
            <p:cNvSpPr/>
            <p:nvPr>
              <p:custDataLst>
                <p:tags r:id="rId99"/>
              </p:custDataLst>
            </p:nvPr>
          </p:nvSpPr>
          <p:spPr>
            <a:xfrm>
              <a:off x="4314836" y="5153025"/>
              <a:ext cx="104765" cy="28576"/>
            </a:xfrm>
            <a:custGeom>
              <a:avLst/>
              <a:gdLst/>
              <a:ahLst/>
              <a:cxnLst/>
              <a:rect l="0" t="0" r="0" b="0"/>
              <a:pathLst>
                <a:path w="104765" h="28576">
                  <a:moveTo>
                    <a:pt x="19039" y="0"/>
                  </a:moveTo>
                  <a:lnTo>
                    <a:pt x="19039" y="0"/>
                  </a:lnTo>
                  <a:lnTo>
                    <a:pt x="4850" y="0"/>
                  </a:lnTo>
                  <a:lnTo>
                    <a:pt x="3229" y="1058"/>
                  </a:lnTo>
                  <a:lnTo>
                    <a:pt x="2149" y="2822"/>
                  </a:lnTo>
                  <a:lnTo>
                    <a:pt x="0" y="9491"/>
                  </a:lnTo>
                  <a:lnTo>
                    <a:pt x="18612" y="9525"/>
                  </a:lnTo>
                  <a:lnTo>
                    <a:pt x="26559" y="16070"/>
                  </a:lnTo>
                  <a:lnTo>
                    <a:pt x="35261" y="18167"/>
                  </a:lnTo>
                  <a:lnTo>
                    <a:pt x="50834" y="18934"/>
                  </a:lnTo>
                  <a:lnTo>
                    <a:pt x="57159" y="21821"/>
                  </a:lnTo>
                  <a:lnTo>
                    <a:pt x="63498" y="25574"/>
                  </a:lnTo>
                  <a:lnTo>
                    <a:pt x="76191" y="27982"/>
                  </a:lnTo>
                  <a:lnTo>
                    <a:pt x="104764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025" name="SMARTInkShape-Group552"/>
          <p:cNvGrpSpPr/>
          <p:nvPr/>
        </p:nvGrpSpPr>
        <p:grpSpPr>
          <a:xfrm>
            <a:off x="4762500" y="4391025"/>
            <a:ext cx="2409826" cy="704851"/>
            <a:chOff x="4762500" y="4391025"/>
            <a:chExt cx="2409826" cy="704851"/>
          </a:xfrm>
        </p:grpSpPr>
        <p:sp>
          <p:nvSpPr>
            <p:cNvPr id="26023" name="SMARTInkShape-2473"/>
            <p:cNvSpPr/>
            <p:nvPr>
              <p:custDataLst>
                <p:tags r:id="rId95"/>
              </p:custDataLst>
            </p:nvPr>
          </p:nvSpPr>
          <p:spPr>
            <a:xfrm>
              <a:off x="4762500" y="4867275"/>
              <a:ext cx="2409826" cy="228601"/>
            </a:xfrm>
            <a:custGeom>
              <a:avLst/>
              <a:gdLst/>
              <a:ahLst/>
              <a:cxnLst/>
              <a:rect l="0" t="0" r="0" b="0"/>
              <a:pathLst>
                <a:path w="2409826" h="228601">
                  <a:moveTo>
                    <a:pt x="0" y="228600"/>
                  </a:moveTo>
                  <a:lnTo>
                    <a:pt x="0" y="228600"/>
                  </a:lnTo>
                  <a:lnTo>
                    <a:pt x="14189" y="228600"/>
                  </a:lnTo>
                  <a:lnTo>
                    <a:pt x="15810" y="227542"/>
                  </a:lnTo>
                  <a:lnTo>
                    <a:pt x="16890" y="225778"/>
                  </a:lnTo>
                  <a:lnTo>
                    <a:pt x="17610" y="223544"/>
                  </a:lnTo>
                  <a:lnTo>
                    <a:pt x="19148" y="222055"/>
                  </a:lnTo>
                  <a:lnTo>
                    <a:pt x="23680" y="220399"/>
                  </a:lnTo>
                  <a:lnTo>
                    <a:pt x="35212" y="218279"/>
                  </a:lnTo>
                  <a:lnTo>
                    <a:pt x="45781" y="210908"/>
                  </a:lnTo>
                  <a:lnTo>
                    <a:pt x="54865" y="209818"/>
                  </a:lnTo>
                  <a:lnTo>
                    <a:pt x="60721" y="209669"/>
                  </a:lnTo>
                  <a:lnTo>
                    <a:pt x="66851" y="206780"/>
                  </a:lnTo>
                  <a:lnTo>
                    <a:pt x="73103" y="203028"/>
                  </a:lnTo>
                  <a:lnTo>
                    <a:pt x="85741" y="200618"/>
                  </a:lnTo>
                  <a:lnTo>
                    <a:pt x="133350" y="200026"/>
                  </a:lnTo>
                  <a:lnTo>
                    <a:pt x="179289" y="200025"/>
                  </a:lnTo>
                  <a:lnTo>
                    <a:pt x="225516" y="200025"/>
                  </a:lnTo>
                  <a:lnTo>
                    <a:pt x="260636" y="198967"/>
                  </a:lnTo>
                  <a:lnTo>
                    <a:pt x="298475" y="191383"/>
                  </a:lnTo>
                  <a:lnTo>
                    <a:pt x="342901" y="190552"/>
                  </a:lnTo>
                  <a:lnTo>
                    <a:pt x="383822" y="190505"/>
                  </a:lnTo>
                  <a:lnTo>
                    <a:pt x="430859" y="190500"/>
                  </a:lnTo>
                  <a:lnTo>
                    <a:pt x="478432" y="187678"/>
                  </a:lnTo>
                  <a:lnTo>
                    <a:pt x="526053" y="181563"/>
                  </a:lnTo>
                  <a:lnTo>
                    <a:pt x="571787" y="174506"/>
                  </a:lnTo>
                  <a:lnTo>
                    <a:pt x="619162" y="171853"/>
                  </a:lnTo>
                  <a:lnTo>
                    <a:pt x="658290" y="170471"/>
                  </a:lnTo>
                  <a:lnTo>
                    <a:pt x="702866" y="163926"/>
                  </a:lnTo>
                  <a:lnTo>
                    <a:pt x="742558" y="162320"/>
                  </a:lnTo>
                  <a:lnTo>
                    <a:pt x="787519" y="160945"/>
                  </a:lnTo>
                  <a:lnTo>
                    <a:pt x="830893" y="154401"/>
                  </a:lnTo>
                  <a:lnTo>
                    <a:pt x="867432" y="150171"/>
                  </a:lnTo>
                  <a:lnTo>
                    <a:pt x="905070" y="145036"/>
                  </a:lnTo>
                  <a:lnTo>
                    <a:pt x="950657" y="138246"/>
                  </a:lnTo>
                  <a:lnTo>
                    <a:pt x="997840" y="133259"/>
                  </a:lnTo>
                  <a:lnTo>
                    <a:pt x="1035314" y="127090"/>
                  </a:lnTo>
                  <a:lnTo>
                    <a:pt x="1073228" y="123734"/>
                  </a:lnTo>
                  <a:lnTo>
                    <a:pt x="1111273" y="117566"/>
                  </a:lnTo>
                  <a:lnTo>
                    <a:pt x="1149357" y="114209"/>
                  </a:lnTo>
                  <a:lnTo>
                    <a:pt x="1188510" y="108041"/>
                  </a:lnTo>
                  <a:lnTo>
                    <a:pt x="1232097" y="105742"/>
                  </a:lnTo>
                  <a:lnTo>
                    <a:pt x="1273351" y="104003"/>
                  </a:lnTo>
                  <a:lnTo>
                    <a:pt x="1318618" y="98314"/>
                  </a:lnTo>
                  <a:lnTo>
                    <a:pt x="1364486" y="95100"/>
                  </a:lnTo>
                  <a:lnTo>
                    <a:pt x="1406416" y="88973"/>
                  </a:lnTo>
                  <a:lnTo>
                    <a:pt x="1450825" y="85629"/>
                  </a:lnTo>
                  <a:lnTo>
                    <a:pt x="1492323" y="79465"/>
                  </a:lnTo>
                  <a:lnTo>
                    <a:pt x="1537663" y="76109"/>
                  </a:lnTo>
                  <a:lnTo>
                    <a:pt x="1583551" y="69941"/>
                  </a:lnTo>
                  <a:lnTo>
                    <a:pt x="1625488" y="66584"/>
                  </a:lnTo>
                  <a:lnTo>
                    <a:pt x="1670958" y="60416"/>
                  </a:lnTo>
                  <a:lnTo>
                    <a:pt x="1716886" y="57059"/>
                  </a:lnTo>
                  <a:lnTo>
                    <a:pt x="1758835" y="50891"/>
                  </a:lnTo>
                  <a:lnTo>
                    <a:pt x="1804307" y="47534"/>
                  </a:lnTo>
                  <a:lnTo>
                    <a:pt x="1850235" y="41366"/>
                  </a:lnTo>
                  <a:lnTo>
                    <a:pt x="1892183" y="39067"/>
                  </a:lnTo>
                  <a:lnTo>
                    <a:pt x="1936597" y="37328"/>
                  </a:lnTo>
                  <a:lnTo>
                    <a:pt x="1977039" y="31639"/>
                  </a:lnTo>
                  <a:lnTo>
                    <a:pt x="2015833" y="29482"/>
                  </a:lnTo>
                  <a:lnTo>
                    <a:pt x="2054139" y="27786"/>
                  </a:lnTo>
                  <a:lnTo>
                    <a:pt x="2093357" y="22109"/>
                  </a:lnTo>
                  <a:lnTo>
                    <a:pt x="2135905" y="19957"/>
                  </a:lnTo>
                  <a:lnTo>
                    <a:pt x="2182621" y="19229"/>
                  </a:lnTo>
                  <a:lnTo>
                    <a:pt x="2227245" y="19086"/>
                  </a:lnTo>
                  <a:lnTo>
                    <a:pt x="2273178" y="12511"/>
                  </a:lnTo>
                  <a:lnTo>
                    <a:pt x="2318610" y="9918"/>
                  </a:lnTo>
                  <a:lnTo>
                    <a:pt x="2359909" y="9577"/>
                  </a:lnTo>
                  <a:lnTo>
                    <a:pt x="2392590" y="8474"/>
                  </a:lnTo>
                  <a:lnTo>
                    <a:pt x="24098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24" name="SMARTInkShape-2474"/>
            <p:cNvSpPr/>
            <p:nvPr>
              <p:custDataLst>
                <p:tags r:id="rId96"/>
              </p:custDataLst>
            </p:nvPr>
          </p:nvSpPr>
          <p:spPr>
            <a:xfrm>
              <a:off x="5610225" y="4391025"/>
              <a:ext cx="217716" cy="342901"/>
            </a:xfrm>
            <a:custGeom>
              <a:avLst/>
              <a:gdLst/>
              <a:ahLst/>
              <a:cxnLst/>
              <a:rect l="0" t="0" r="0" b="0"/>
              <a:pathLst>
                <a:path w="217716" h="342901">
                  <a:moveTo>
                    <a:pt x="152400" y="9525"/>
                  </a:moveTo>
                  <a:lnTo>
                    <a:pt x="152400" y="9525"/>
                  </a:lnTo>
                  <a:lnTo>
                    <a:pt x="152400" y="0"/>
                  </a:lnTo>
                  <a:lnTo>
                    <a:pt x="152400" y="27216"/>
                  </a:lnTo>
                  <a:lnTo>
                    <a:pt x="160601" y="36657"/>
                  </a:lnTo>
                  <a:lnTo>
                    <a:pt x="161809" y="46174"/>
                  </a:lnTo>
                  <a:lnTo>
                    <a:pt x="161891" y="52251"/>
                  </a:lnTo>
                  <a:lnTo>
                    <a:pt x="162961" y="53884"/>
                  </a:lnTo>
                  <a:lnTo>
                    <a:pt x="164732" y="54973"/>
                  </a:lnTo>
                  <a:lnTo>
                    <a:pt x="170123" y="56720"/>
                  </a:lnTo>
                  <a:lnTo>
                    <a:pt x="170861" y="59781"/>
                  </a:lnTo>
                  <a:lnTo>
                    <a:pt x="171057" y="62080"/>
                  </a:lnTo>
                  <a:lnTo>
                    <a:pt x="172246" y="63611"/>
                  </a:lnTo>
                  <a:lnTo>
                    <a:pt x="180856" y="66639"/>
                  </a:lnTo>
                  <a:lnTo>
                    <a:pt x="190105" y="66675"/>
                  </a:lnTo>
                  <a:lnTo>
                    <a:pt x="190383" y="61618"/>
                  </a:lnTo>
                  <a:lnTo>
                    <a:pt x="191480" y="60129"/>
                  </a:lnTo>
                  <a:lnTo>
                    <a:pt x="198691" y="57542"/>
                  </a:lnTo>
                  <a:lnTo>
                    <a:pt x="199432" y="54502"/>
                  </a:lnTo>
                  <a:lnTo>
                    <a:pt x="200022" y="33471"/>
                  </a:lnTo>
                  <a:lnTo>
                    <a:pt x="198965" y="31839"/>
                  </a:lnTo>
                  <a:lnTo>
                    <a:pt x="197202" y="30751"/>
                  </a:lnTo>
                  <a:lnTo>
                    <a:pt x="194968" y="30026"/>
                  </a:lnTo>
                  <a:lnTo>
                    <a:pt x="193478" y="28484"/>
                  </a:lnTo>
                  <a:lnTo>
                    <a:pt x="191824" y="23949"/>
                  </a:lnTo>
                  <a:lnTo>
                    <a:pt x="190324" y="22316"/>
                  </a:lnTo>
                  <a:lnTo>
                    <a:pt x="182415" y="19480"/>
                  </a:lnTo>
                  <a:lnTo>
                    <a:pt x="149187" y="19053"/>
                  </a:lnTo>
                  <a:lnTo>
                    <a:pt x="142858" y="21873"/>
                  </a:lnTo>
                  <a:lnTo>
                    <a:pt x="136518" y="25597"/>
                  </a:lnTo>
                  <a:lnTo>
                    <a:pt x="126998" y="28751"/>
                  </a:lnTo>
                  <a:lnTo>
                    <a:pt x="117475" y="34860"/>
                  </a:lnTo>
                  <a:lnTo>
                    <a:pt x="107950" y="38198"/>
                  </a:lnTo>
                  <a:lnTo>
                    <a:pt x="101600" y="42730"/>
                  </a:lnTo>
                  <a:lnTo>
                    <a:pt x="98072" y="48272"/>
                  </a:lnTo>
                  <a:lnTo>
                    <a:pt x="95446" y="54263"/>
                  </a:lnTo>
                  <a:lnTo>
                    <a:pt x="90751" y="60453"/>
                  </a:lnTo>
                  <a:lnTo>
                    <a:pt x="85137" y="63910"/>
                  </a:lnTo>
                  <a:lnTo>
                    <a:pt x="79113" y="66504"/>
                  </a:lnTo>
                  <a:lnTo>
                    <a:pt x="72908" y="71185"/>
                  </a:lnTo>
                  <a:lnTo>
                    <a:pt x="69446" y="76793"/>
                  </a:lnTo>
                  <a:lnTo>
                    <a:pt x="66848" y="82814"/>
                  </a:lnTo>
                  <a:lnTo>
                    <a:pt x="58636" y="93403"/>
                  </a:lnTo>
                  <a:lnTo>
                    <a:pt x="57590" y="99759"/>
                  </a:lnTo>
                  <a:lnTo>
                    <a:pt x="57150" y="136952"/>
                  </a:lnTo>
                  <a:lnTo>
                    <a:pt x="58208" y="138926"/>
                  </a:lnTo>
                  <a:lnTo>
                    <a:pt x="59972" y="140243"/>
                  </a:lnTo>
                  <a:lnTo>
                    <a:pt x="62206" y="141120"/>
                  </a:lnTo>
                  <a:lnTo>
                    <a:pt x="63695" y="142763"/>
                  </a:lnTo>
                  <a:lnTo>
                    <a:pt x="66282" y="150922"/>
                  </a:lnTo>
                  <a:lnTo>
                    <a:pt x="69323" y="151743"/>
                  </a:lnTo>
                  <a:lnTo>
                    <a:pt x="71615" y="151962"/>
                  </a:lnTo>
                  <a:lnTo>
                    <a:pt x="76984" y="155027"/>
                  </a:lnTo>
                  <a:lnTo>
                    <a:pt x="83998" y="160563"/>
                  </a:lnTo>
                  <a:lnTo>
                    <a:pt x="92988" y="162714"/>
                  </a:lnTo>
                  <a:lnTo>
                    <a:pt x="103014" y="170090"/>
                  </a:lnTo>
                  <a:lnTo>
                    <a:pt x="112032" y="172240"/>
                  </a:lnTo>
                  <a:lnTo>
                    <a:pt x="120919" y="177917"/>
                  </a:lnTo>
                  <a:lnTo>
                    <a:pt x="133403" y="180371"/>
                  </a:lnTo>
                  <a:lnTo>
                    <a:pt x="146061" y="180856"/>
                  </a:lnTo>
                  <a:lnTo>
                    <a:pt x="152405" y="183744"/>
                  </a:lnTo>
                  <a:lnTo>
                    <a:pt x="158752" y="187497"/>
                  </a:lnTo>
                  <a:lnTo>
                    <a:pt x="169569" y="190105"/>
                  </a:lnTo>
                  <a:lnTo>
                    <a:pt x="178683" y="196968"/>
                  </a:lnTo>
                  <a:lnTo>
                    <a:pt x="187587" y="200177"/>
                  </a:lnTo>
                  <a:lnTo>
                    <a:pt x="198178" y="208107"/>
                  </a:lnTo>
                  <a:lnTo>
                    <a:pt x="199205" y="211731"/>
                  </a:lnTo>
                  <a:lnTo>
                    <a:pt x="199478" y="214179"/>
                  </a:lnTo>
                  <a:lnTo>
                    <a:pt x="200718" y="215811"/>
                  </a:lnTo>
                  <a:lnTo>
                    <a:pt x="204920" y="217624"/>
                  </a:lnTo>
                  <a:lnTo>
                    <a:pt x="206463" y="219166"/>
                  </a:lnTo>
                  <a:lnTo>
                    <a:pt x="208178" y="223701"/>
                  </a:lnTo>
                  <a:lnTo>
                    <a:pt x="209144" y="232205"/>
                  </a:lnTo>
                  <a:lnTo>
                    <a:pt x="210337" y="234178"/>
                  </a:lnTo>
                  <a:lnTo>
                    <a:pt x="212192" y="235494"/>
                  </a:lnTo>
                  <a:lnTo>
                    <a:pt x="214486" y="236370"/>
                  </a:lnTo>
                  <a:lnTo>
                    <a:pt x="216016" y="238014"/>
                  </a:lnTo>
                  <a:lnTo>
                    <a:pt x="217715" y="242662"/>
                  </a:lnTo>
                  <a:lnTo>
                    <a:pt x="217110" y="244324"/>
                  </a:lnTo>
                  <a:lnTo>
                    <a:pt x="215648" y="245433"/>
                  </a:lnTo>
                  <a:lnTo>
                    <a:pt x="213615" y="246172"/>
                  </a:lnTo>
                  <a:lnTo>
                    <a:pt x="212260" y="247723"/>
                  </a:lnTo>
                  <a:lnTo>
                    <a:pt x="210755" y="252269"/>
                  </a:lnTo>
                  <a:lnTo>
                    <a:pt x="209657" y="264945"/>
                  </a:lnTo>
                  <a:lnTo>
                    <a:pt x="186885" y="289352"/>
                  </a:lnTo>
                  <a:lnTo>
                    <a:pt x="177957" y="292643"/>
                  </a:lnTo>
                  <a:lnTo>
                    <a:pt x="167992" y="295163"/>
                  </a:lnTo>
                  <a:lnTo>
                    <a:pt x="152972" y="302583"/>
                  </a:lnTo>
                  <a:lnTo>
                    <a:pt x="107781" y="314475"/>
                  </a:lnTo>
                  <a:lnTo>
                    <a:pt x="83991" y="322406"/>
                  </a:lnTo>
                  <a:lnTo>
                    <a:pt x="70135" y="324623"/>
                  </a:lnTo>
                  <a:lnTo>
                    <a:pt x="59351" y="330311"/>
                  </a:lnTo>
                  <a:lnTo>
                    <a:pt x="15943" y="334353"/>
                  </a:lnTo>
                  <a:lnTo>
                    <a:pt x="0" y="3429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034" name="SMARTInkShape-Group553"/>
          <p:cNvGrpSpPr/>
          <p:nvPr/>
        </p:nvGrpSpPr>
        <p:grpSpPr>
          <a:xfrm>
            <a:off x="4972053" y="5067300"/>
            <a:ext cx="1057273" cy="257176"/>
            <a:chOff x="4972053" y="5067300"/>
            <a:chExt cx="1057273" cy="257176"/>
          </a:xfrm>
        </p:grpSpPr>
        <p:sp>
          <p:nvSpPr>
            <p:cNvPr id="26026" name="SMARTInkShape-2475"/>
            <p:cNvSpPr/>
            <p:nvPr>
              <p:custDataLst>
                <p:tags r:id="rId87"/>
              </p:custDataLst>
            </p:nvPr>
          </p:nvSpPr>
          <p:spPr>
            <a:xfrm>
              <a:off x="4972053" y="5067300"/>
              <a:ext cx="57148" cy="246288"/>
            </a:xfrm>
            <a:custGeom>
              <a:avLst/>
              <a:gdLst/>
              <a:ahLst/>
              <a:cxnLst/>
              <a:rect l="0" t="0" r="0" b="0"/>
              <a:pathLst>
                <a:path w="57148" h="246288">
                  <a:moveTo>
                    <a:pt x="47622" y="19050"/>
                  </a:moveTo>
                  <a:lnTo>
                    <a:pt x="47622" y="19050"/>
                  </a:lnTo>
                  <a:lnTo>
                    <a:pt x="47622" y="0"/>
                  </a:lnTo>
                  <a:lnTo>
                    <a:pt x="39421" y="0"/>
                  </a:lnTo>
                  <a:lnTo>
                    <a:pt x="38980" y="1058"/>
                  </a:lnTo>
                  <a:lnTo>
                    <a:pt x="38213" y="8201"/>
                  </a:lnTo>
                  <a:lnTo>
                    <a:pt x="31573" y="16868"/>
                  </a:lnTo>
                  <a:lnTo>
                    <a:pt x="29461" y="25693"/>
                  </a:lnTo>
                  <a:lnTo>
                    <a:pt x="28689" y="41314"/>
                  </a:lnTo>
                  <a:lnTo>
                    <a:pt x="25802" y="47642"/>
                  </a:lnTo>
                  <a:lnTo>
                    <a:pt x="22050" y="53982"/>
                  </a:lnTo>
                  <a:lnTo>
                    <a:pt x="19640" y="66676"/>
                  </a:lnTo>
                  <a:lnTo>
                    <a:pt x="18252" y="74084"/>
                  </a:lnTo>
                  <a:lnTo>
                    <a:pt x="10880" y="97101"/>
                  </a:lnTo>
                  <a:lnTo>
                    <a:pt x="6879" y="124487"/>
                  </a:lnTo>
                  <a:lnTo>
                    <a:pt x="1355" y="144299"/>
                  </a:lnTo>
                  <a:lnTo>
                    <a:pt x="14" y="189891"/>
                  </a:lnTo>
                  <a:lnTo>
                    <a:pt x="0" y="203080"/>
                  </a:lnTo>
                  <a:lnTo>
                    <a:pt x="2820" y="209496"/>
                  </a:lnTo>
                  <a:lnTo>
                    <a:pt x="6544" y="215876"/>
                  </a:lnTo>
                  <a:lnTo>
                    <a:pt x="9130" y="226715"/>
                  </a:lnTo>
                  <a:lnTo>
                    <a:pt x="14462" y="233098"/>
                  </a:lnTo>
                  <a:lnTo>
                    <a:pt x="19831" y="235891"/>
                  </a:lnTo>
                  <a:lnTo>
                    <a:pt x="26845" y="237684"/>
                  </a:lnTo>
                  <a:lnTo>
                    <a:pt x="35835" y="244584"/>
                  </a:lnTo>
                  <a:lnTo>
                    <a:pt x="41678" y="246287"/>
                  </a:lnTo>
                  <a:lnTo>
                    <a:pt x="43659" y="245683"/>
                  </a:lnTo>
                  <a:lnTo>
                    <a:pt x="44980" y="244222"/>
                  </a:lnTo>
                  <a:lnTo>
                    <a:pt x="45861" y="242190"/>
                  </a:lnTo>
                  <a:lnTo>
                    <a:pt x="47506" y="240835"/>
                  </a:lnTo>
                  <a:lnTo>
                    <a:pt x="57147" y="2381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27" name="SMARTInkShape-2476"/>
            <p:cNvSpPr/>
            <p:nvPr>
              <p:custDataLst>
                <p:tags r:id="rId88"/>
              </p:custDataLst>
            </p:nvPr>
          </p:nvSpPr>
          <p:spPr>
            <a:xfrm>
              <a:off x="5105400" y="5114963"/>
              <a:ext cx="85726" cy="199985"/>
            </a:xfrm>
            <a:custGeom>
              <a:avLst/>
              <a:gdLst/>
              <a:ahLst/>
              <a:cxnLst/>
              <a:rect l="0" t="0" r="0" b="0"/>
              <a:pathLst>
                <a:path w="85726" h="199985">
                  <a:moveTo>
                    <a:pt x="28575" y="19012"/>
                  </a:moveTo>
                  <a:lnTo>
                    <a:pt x="28575" y="19012"/>
                  </a:lnTo>
                  <a:lnTo>
                    <a:pt x="23519" y="19012"/>
                  </a:lnTo>
                  <a:lnTo>
                    <a:pt x="22030" y="17954"/>
                  </a:lnTo>
                  <a:lnTo>
                    <a:pt x="21036" y="16190"/>
                  </a:lnTo>
                  <a:lnTo>
                    <a:pt x="19312" y="9311"/>
                  </a:lnTo>
                  <a:lnTo>
                    <a:pt x="19050" y="0"/>
                  </a:lnTo>
                  <a:lnTo>
                    <a:pt x="19050" y="23642"/>
                  </a:lnTo>
                  <a:lnTo>
                    <a:pt x="21872" y="29184"/>
                  </a:lnTo>
                  <a:lnTo>
                    <a:pt x="25595" y="35174"/>
                  </a:lnTo>
                  <a:lnTo>
                    <a:pt x="27987" y="47644"/>
                  </a:lnTo>
                  <a:lnTo>
                    <a:pt x="28182" y="50800"/>
                  </a:lnTo>
                  <a:lnTo>
                    <a:pt x="25578" y="57129"/>
                  </a:lnTo>
                  <a:lnTo>
                    <a:pt x="23402" y="60298"/>
                  </a:lnTo>
                  <a:lnTo>
                    <a:pt x="20340" y="74872"/>
                  </a:lnTo>
                  <a:lnTo>
                    <a:pt x="18013" y="117555"/>
                  </a:lnTo>
                  <a:lnTo>
                    <a:pt x="10852" y="136084"/>
                  </a:lnTo>
                  <a:lnTo>
                    <a:pt x="8544" y="158688"/>
                  </a:lnTo>
                  <a:lnTo>
                    <a:pt x="1334" y="169527"/>
                  </a:lnTo>
                  <a:lnTo>
                    <a:pt x="264" y="178644"/>
                  </a:lnTo>
                  <a:lnTo>
                    <a:pt x="0" y="199952"/>
                  </a:lnTo>
                  <a:lnTo>
                    <a:pt x="8201" y="199984"/>
                  </a:lnTo>
                  <a:lnTo>
                    <a:pt x="8642" y="198927"/>
                  </a:lnTo>
                  <a:lnTo>
                    <a:pt x="9132" y="194930"/>
                  </a:lnTo>
                  <a:lnTo>
                    <a:pt x="10321" y="193440"/>
                  </a:lnTo>
                  <a:lnTo>
                    <a:pt x="17692" y="190854"/>
                  </a:lnTo>
                  <a:lnTo>
                    <a:pt x="23704" y="190578"/>
                  </a:lnTo>
                  <a:lnTo>
                    <a:pt x="25328" y="189481"/>
                  </a:lnTo>
                  <a:lnTo>
                    <a:pt x="26410" y="187691"/>
                  </a:lnTo>
                  <a:lnTo>
                    <a:pt x="27132" y="185439"/>
                  </a:lnTo>
                  <a:lnTo>
                    <a:pt x="28671" y="183938"/>
                  </a:lnTo>
                  <a:lnTo>
                    <a:pt x="36649" y="181332"/>
                  </a:lnTo>
                  <a:lnTo>
                    <a:pt x="37455" y="178291"/>
                  </a:lnTo>
                  <a:lnTo>
                    <a:pt x="37670" y="175998"/>
                  </a:lnTo>
                  <a:lnTo>
                    <a:pt x="38872" y="174469"/>
                  </a:lnTo>
                  <a:lnTo>
                    <a:pt x="43030" y="172770"/>
                  </a:lnTo>
                  <a:lnTo>
                    <a:pt x="55422" y="171531"/>
                  </a:lnTo>
                  <a:lnTo>
                    <a:pt x="55998" y="170433"/>
                  </a:lnTo>
                  <a:lnTo>
                    <a:pt x="56638" y="166391"/>
                  </a:lnTo>
                  <a:lnTo>
                    <a:pt x="57867" y="164890"/>
                  </a:lnTo>
                  <a:lnTo>
                    <a:pt x="62054" y="163221"/>
                  </a:lnTo>
                  <a:lnTo>
                    <a:pt x="84356" y="161890"/>
                  </a:lnTo>
                  <a:lnTo>
                    <a:pt x="84812" y="160831"/>
                  </a:lnTo>
                  <a:lnTo>
                    <a:pt x="85725" y="15236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28" name="SMARTInkShape-2477"/>
            <p:cNvSpPr/>
            <p:nvPr>
              <p:custDataLst>
                <p:tags r:id="rId89"/>
              </p:custDataLst>
            </p:nvPr>
          </p:nvSpPr>
          <p:spPr>
            <a:xfrm>
              <a:off x="5095875" y="5229225"/>
              <a:ext cx="85726" cy="28576"/>
            </a:xfrm>
            <a:custGeom>
              <a:avLst/>
              <a:gdLst/>
              <a:ahLst/>
              <a:cxnLst/>
              <a:rect l="0" t="0" r="0" b="0"/>
              <a:pathLst>
                <a:path w="85726" h="28576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  <a:lnTo>
                    <a:pt x="8201" y="0"/>
                  </a:lnTo>
                  <a:lnTo>
                    <a:pt x="8642" y="1058"/>
                  </a:lnTo>
                  <a:lnTo>
                    <a:pt x="9132" y="5056"/>
                  </a:lnTo>
                  <a:lnTo>
                    <a:pt x="10321" y="6545"/>
                  </a:lnTo>
                  <a:lnTo>
                    <a:pt x="17692" y="9133"/>
                  </a:lnTo>
                  <a:lnTo>
                    <a:pt x="32188" y="9491"/>
                  </a:lnTo>
                  <a:lnTo>
                    <a:pt x="34159" y="10561"/>
                  </a:lnTo>
                  <a:lnTo>
                    <a:pt x="35473" y="12332"/>
                  </a:lnTo>
                  <a:lnTo>
                    <a:pt x="36348" y="14571"/>
                  </a:lnTo>
                  <a:lnTo>
                    <a:pt x="37990" y="16064"/>
                  </a:lnTo>
                  <a:lnTo>
                    <a:pt x="46148" y="18657"/>
                  </a:lnTo>
                  <a:lnTo>
                    <a:pt x="55696" y="19016"/>
                  </a:lnTo>
                  <a:lnTo>
                    <a:pt x="64467" y="25589"/>
                  </a:lnTo>
                  <a:lnTo>
                    <a:pt x="74446" y="28182"/>
                  </a:lnTo>
                  <a:lnTo>
                    <a:pt x="85725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29" name="SMARTInkShape-2478"/>
            <p:cNvSpPr/>
            <p:nvPr>
              <p:custDataLst>
                <p:tags r:id="rId90"/>
              </p:custDataLst>
            </p:nvPr>
          </p:nvSpPr>
          <p:spPr>
            <a:xfrm>
              <a:off x="5314950" y="5219700"/>
              <a:ext cx="19051" cy="47591"/>
            </a:xfrm>
            <a:custGeom>
              <a:avLst/>
              <a:gdLst/>
              <a:ahLst/>
              <a:cxnLst/>
              <a:rect l="0" t="0" r="0" b="0"/>
              <a:pathLst>
                <a:path w="19051" h="47591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  <a:lnTo>
                    <a:pt x="9525" y="0"/>
                  </a:lnTo>
                  <a:lnTo>
                    <a:pt x="9525" y="8201"/>
                  </a:lnTo>
                  <a:lnTo>
                    <a:pt x="10583" y="8642"/>
                  </a:lnTo>
                  <a:lnTo>
                    <a:pt x="17726" y="9409"/>
                  </a:lnTo>
                  <a:lnTo>
                    <a:pt x="18462" y="12296"/>
                  </a:lnTo>
                  <a:lnTo>
                    <a:pt x="19050" y="33512"/>
                  </a:lnTo>
                  <a:lnTo>
                    <a:pt x="17992" y="35041"/>
                  </a:lnTo>
                  <a:lnTo>
                    <a:pt x="16228" y="36061"/>
                  </a:lnTo>
                  <a:lnTo>
                    <a:pt x="10849" y="37697"/>
                  </a:lnTo>
                  <a:lnTo>
                    <a:pt x="10113" y="40743"/>
                  </a:lnTo>
                  <a:lnTo>
                    <a:pt x="9528" y="47590"/>
                  </a:lnTo>
                  <a:lnTo>
                    <a:pt x="1324" y="39421"/>
                  </a:lnTo>
                  <a:lnTo>
                    <a:pt x="0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30" name="SMARTInkShape-2479"/>
            <p:cNvSpPr/>
            <p:nvPr>
              <p:custDataLst>
                <p:tags r:id="rId91"/>
              </p:custDataLst>
            </p:nvPr>
          </p:nvSpPr>
          <p:spPr>
            <a:xfrm>
              <a:off x="5419725" y="5133975"/>
              <a:ext cx="95251" cy="180976"/>
            </a:xfrm>
            <a:custGeom>
              <a:avLst/>
              <a:gdLst/>
              <a:ahLst/>
              <a:cxnLst/>
              <a:rect l="0" t="0" r="0" b="0"/>
              <a:pathLst>
                <a:path w="95251" h="180976">
                  <a:moveTo>
                    <a:pt x="0" y="0"/>
                  </a:moveTo>
                  <a:lnTo>
                    <a:pt x="0" y="0"/>
                  </a:lnTo>
                  <a:lnTo>
                    <a:pt x="8201" y="8201"/>
                  </a:lnTo>
                  <a:lnTo>
                    <a:pt x="7584" y="8642"/>
                  </a:lnTo>
                  <a:lnTo>
                    <a:pt x="4076" y="9133"/>
                  </a:lnTo>
                  <a:lnTo>
                    <a:pt x="2717" y="10321"/>
                  </a:lnTo>
                  <a:lnTo>
                    <a:pt x="358" y="17692"/>
                  </a:lnTo>
                  <a:lnTo>
                    <a:pt x="0" y="52135"/>
                  </a:lnTo>
                  <a:lnTo>
                    <a:pt x="2822" y="57743"/>
                  </a:lnTo>
                  <a:lnTo>
                    <a:pt x="6545" y="63764"/>
                  </a:lnTo>
                  <a:lnTo>
                    <a:pt x="8937" y="76252"/>
                  </a:lnTo>
                  <a:lnTo>
                    <a:pt x="9524" y="123825"/>
                  </a:lnTo>
                  <a:lnTo>
                    <a:pt x="9525" y="169961"/>
                  </a:lnTo>
                  <a:lnTo>
                    <a:pt x="9525" y="180975"/>
                  </a:lnTo>
                  <a:lnTo>
                    <a:pt x="33205" y="180975"/>
                  </a:lnTo>
                  <a:lnTo>
                    <a:pt x="34837" y="179917"/>
                  </a:lnTo>
                  <a:lnTo>
                    <a:pt x="35925" y="178153"/>
                  </a:lnTo>
                  <a:lnTo>
                    <a:pt x="36649" y="175919"/>
                  </a:lnTo>
                  <a:lnTo>
                    <a:pt x="38191" y="174430"/>
                  </a:lnTo>
                  <a:lnTo>
                    <a:pt x="46174" y="171842"/>
                  </a:lnTo>
                  <a:lnTo>
                    <a:pt x="52251" y="171566"/>
                  </a:lnTo>
                  <a:lnTo>
                    <a:pt x="53884" y="170469"/>
                  </a:lnTo>
                  <a:lnTo>
                    <a:pt x="54973" y="168679"/>
                  </a:lnTo>
                  <a:lnTo>
                    <a:pt x="55699" y="166427"/>
                  </a:lnTo>
                  <a:lnTo>
                    <a:pt x="57241" y="164926"/>
                  </a:lnTo>
                  <a:lnTo>
                    <a:pt x="65224" y="162320"/>
                  </a:lnTo>
                  <a:lnTo>
                    <a:pt x="71301" y="162042"/>
                  </a:lnTo>
                  <a:lnTo>
                    <a:pt x="72934" y="160945"/>
                  </a:lnTo>
                  <a:lnTo>
                    <a:pt x="74023" y="159155"/>
                  </a:lnTo>
                  <a:lnTo>
                    <a:pt x="74749" y="156903"/>
                  </a:lnTo>
                  <a:lnTo>
                    <a:pt x="76291" y="155403"/>
                  </a:lnTo>
                  <a:lnTo>
                    <a:pt x="84274" y="152795"/>
                  </a:lnTo>
                  <a:lnTo>
                    <a:pt x="85080" y="149754"/>
                  </a:lnTo>
                  <a:lnTo>
                    <a:pt x="85295" y="147461"/>
                  </a:lnTo>
                  <a:lnTo>
                    <a:pt x="86497" y="145932"/>
                  </a:lnTo>
                  <a:lnTo>
                    <a:pt x="95250" y="1428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31" name="SMARTInkShape-2480"/>
            <p:cNvSpPr/>
            <p:nvPr>
              <p:custDataLst>
                <p:tags r:id="rId92"/>
              </p:custDataLst>
            </p:nvPr>
          </p:nvSpPr>
          <p:spPr>
            <a:xfrm>
              <a:off x="5372220" y="5210175"/>
              <a:ext cx="152281" cy="28576"/>
            </a:xfrm>
            <a:custGeom>
              <a:avLst/>
              <a:gdLst/>
              <a:ahLst/>
              <a:cxnLst/>
              <a:rect l="0" t="0" r="0" b="0"/>
              <a:pathLst>
                <a:path w="152281" h="28576">
                  <a:moveTo>
                    <a:pt x="28455" y="0"/>
                  </a:moveTo>
                  <a:lnTo>
                    <a:pt x="28455" y="0"/>
                  </a:lnTo>
                  <a:lnTo>
                    <a:pt x="28455" y="5056"/>
                  </a:lnTo>
                  <a:lnTo>
                    <a:pt x="27397" y="6545"/>
                  </a:lnTo>
                  <a:lnTo>
                    <a:pt x="25633" y="7539"/>
                  </a:lnTo>
                  <a:lnTo>
                    <a:pt x="9913" y="9491"/>
                  </a:lnTo>
                  <a:lnTo>
                    <a:pt x="0" y="9525"/>
                  </a:lnTo>
                  <a:lnTo>
                    <a:pt x="47525" y="9525"/>
                  </a:lnTo>
                  <a:lnTo>
                    <a:pt x="50694" y="9525"/>
                  </a:lnTo>
                  <a:lnTo>
                    <a:pt x="52806" y="10583"/>
                  </a:lnTo>
                  <a:lnTo>
                    <a:pt x="54214" y="12347"/>
                  </a:lnTo>
                  <a:lnTo>
                    <a:pt x="55153" y="14581"/>
                  </a:lnTo>
                  <a:lnTo>
                    <a:pt x="57895" y="16070"/>
                  </a:lnTo>
                  <a:lnTo>
                    <a:pt x="85191" y="18875"/>
                  </a:lnTo>
                  <a:lnTo>
                    <a:pt x="127071" y="20106"/>
                  </a:lnTo>
                  <a:lnTo>
                    <a:pt x="152280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32" name="SMARTInkShape-2481"/>
            <p:cNvSpPr/>
            <p:nvPr>
              <p:custDataLst>
                <p:tags r:id="rId93"/>
              </p:custDataLst>
            </p:nvPr>
          </p:nvSpPr>
          <p:spPr>
            <a:xfrm>
              <a:off x="5686425" y="5221024"/>
              <a:ext cx="9526" cy="103452"/>
            </a:xfrm>
            <a:custGeom>
              <a:avLst/>
              <a:gdLst/>
              <a:ahLst/>
              <a:cxnLst/>
              <a:rect l="0" t="0" r="0" b="0"/>
              <a:pathLst>
                <a:path w="9526" h="103452">
                  <a:moveTo>
                    <a:pt x="0" y="8201"/>
                  </a:moveTo>
                  <a:lnTo>
                    <a:pt x="0" y="8201"/>
                  </a:lnTo>
                  <a:lnTo>
                    <a:pt x="9132" y="8201"/>
                  </a:lnTo>
                  <a:lnTo>
                    <a:pt x="9491" y="0"/>
                  </a:lnTo>
                  <a:lnTo>
                    <a:pt x="9525" y="16370"/>
                  </a:lnTo>
                  <a:lnTo>
                    <a:pt x="2980" y="25063"/>
                  </a:lnTo>
                  <a:lnTo>
                    <a:pt x="883" y="33893"/>
                  </a:lnTo>
                  <a:lnTo>
                    <a:pt x="0" y="80191"/>
                  </a:lnTo>
                  <a:lnTo>
                    <a:pt x="0" y="103020"/>
                  </a:lnTo>
                  <a:lnTo>
                    <a:pt x="9525" y="10345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33" name="SMARTInkShape-2482"/>
            <p:cNvSpPr/>
            <p:nvPr>
              <p:custDataLst>
                <p:tags r:id="rId94"/>
              </p:custDataLst>
            </p:nvPr>
          </p:nvSpPr>
          <p:spPr>
            <a:xfrm>
              <a:off x="5915025" y="5153025"/>
              <a:ext cx="114301" cy="19051"/>
            </a:xfrm>
            <a:custGeom>
              <a:avLst/>
              <a:gdLst/>
              <a:ahLst/>
              <a:cxnLst/>
              <a:rect l="0" t="0" r="0" b="0"/>
              <a:pathLst>
                <a:path w="114301" h="19051">
                  <a:moveTo>
                    <a:pt x="0" y="9525"/>
                  </a:moveTo>
                  <a:lnTo>
                    <a:pt x="0" y="9525"/>
                  </a:lnTo>
                  <a:lnTo>
                    <a:pt x="9132" y="18658"/>
                  </a:lnTo>
                  <a:lnTo>
                    <a:pt x="52251" y="19050"/>
                  </a:lnTo>
                  <a:lnTo>
                    <a:pt x="53884" y="17992"/>
                  </a:lnTo>
                  <a:lnTo>
                    <a:pt x="54973" y="16228"/>
                  </a:lnTo>
                  <a:lnTo>
                    <a:pt x="55699" y="13994"/>
                  </a:lnTo>
                  <a:lnTo>
                    <a:pt x="57241" y="12505"/>
                  </a:lnTo>
                  <a:lnTo>
                    <a:pt x="61776" y="10849"/>
                  </a:lnTo>
                  <a:lnTo>
                    <a:pt x="92344" y="8474"/>
                  </a:lnTo>
                  <a:lnTo>
                    <a:pt x="104829" y="1987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042" name="SMARTInkShape-Group554"/>
          <p:cNvGrpSpPr/>
          <p:nvPr/>
        </p:nvGrpSpPr>
        <p:grpSpPr>
          <a:xfrm>
            <a:off x="6191366" y="5000625"/>
            <a:ext cx="695210" cy="428623"/>
            <a:chOff x="6191366" y="5000625"/>
            <a:chExt cx="695210" cy="428623"/>
          </a:xfrm>
        </p:grpSpPr>
        <p:sp>
          <p:nvSpPr>
            <p:cNvPr id="26035" name="SMARTInkShape-2483"/>
            <p:cNvSpPr/>
            <p:nvPr>
              <p:custDataLst>
                <p:tags r:id="rId80"/>
              </p:custDataLst>
            </p:nvPr>
          </p:nvSpPr>
          <p:spPr>
            <a:xfrm>
              <a:off x="6343650" y="5000625"/>
              <a:ext cx="95251" cy="123826"/>
            </a:xfrm>
            <a:custGeom>
              <a:avLst/>
              <a:gdLst/>
              <a:ahLst/>
              <a:cxnLst/>
              <a:rect l="0" t="0" r="0" b="0"/>
              <a:pathLst>
                <a:path w="95251" h="123826">
                  <a:moveTo>
                    <a:pt x="9525" y="19050"/>
                  </a:moveTo>
                  <a:lnTo>
                    <a:pt x="9525" y="19050"/>
                  </a:lnTo>
                  <a:lnTo>
                    <a:pt x="9525" y="10849"/>
                  </a:lnTo>
                  <a:lnTo>
                    <a:pt x="10583" y="10408"/>
                  </a:lnTo>
                  <a:lnTo>
                    <a:pt x="15013" y="9787"/>
                  </a:lnTo>
                  <a:lnTo>
                    <a:pt x="12669" y="9641"/>
                  </a:lnTo>
                  <a:lnTo>
                    <a:pt x="11621" y="8544"/>
                  </a:lnTo>
                  <a:lnTo>
                    <a:pt x="9607" y="395"/>
                  </a:lnTo>
                  <a:lnTo>
                    <a:pt x="18934" y="3"/>
                  </a:lnTo>
                  <a:lnTo>
                    <a:pt x="13960" y="0"/>
                  </a:lnTo>
                  <a:lnTo>
                    <a:pt x="12481" y="1059"/>
                  </a:lnTo>
                  <a:lnTo>
                    <a:pt x="10109" y="7539"/>
                  </a:lnTo>
                  <a:lnTo>
                    <a:pt x="9785" y="9701"/>
                  </a:lnTo>
                  <a:lnTo>
                    <a:pt x="9525" y="54865"/>
                  </a:lnTo>
                  <a:lnTo>
                    <a:pt x="9525" y="101602"/>
                  </a:lnTo>
                  <a:lnTo>
                    <a:pt x="9525" y="107951"/>
                  </a:lnTo>
                  <a:lnTo>
                    <a:pt x="8467" y="110067"/>
                  </a:lnTo>
                  <a:lnTo>
                    <a:pt x="6703" y="111478"/>
                  </a:lnTo>
                  <a:lnTo>
                    <a:pt x="4469" y="112419"/>
                  </a:lnTo>
                  <a:lnTo>
                    <a:pt x="2980" y="114104"/>
                  </a:lnTo>
                  <a:lnTo>
                    <a:pt x="2" y="123817"/>
                  </a:lnTo>
                  <a:lnTo>
                    <a:pt x="0" y="123822"/>
                  </a:lnTo>
                  <a:lnTo>
                    <a:pt x="23704" y="123825"/>
                  </a:lnTo>
                  <a:lnTo>
                    <a:pt x="25328" y="122767"/>
                  </a:lnTo>
                  <a:lnTo>
                    <a:pt x="26410" y="121003"/>
                  </a:lnTo>
                  <a:lnTo>
                    <a:pt x="27132" y="118769"/>
                  </a:lnTo>
                  <a:lnTo>
                    <a:pt x="28670" y="117280"/>
                  </a:lnTo>
                  <a:lnTo>
                    <a:pt x="36649" y="114692"/>
                  </a:lnTo>
                  <a:lnTo>
                    <a:pt x="42726" y="114416"/>
                  </a:lnTo>
                  <a:lnTo>
                    <a:pt x="44359" y="113319"/>
                  </a:lnTo>
                  <a:lnTo>
                    <a:pt x="45448" y="111530"/>
                  </a:lnTo>
                  <a:lnTo>
                    <a:pt x="46174" y="109278"/>
                  </a:lnTo>
                  <a:lnTo>
                    <a:pt x="47716" y="107778"/>
                  </a:lnTo>
                  <a:lnTo>
                    <a:pt x="52251" y="106109"/>
                  </a:lnTo>
                  <a:lnTo>
                    <a:pt x="74722" y="104785"/>
                  </a:lnTo>
                  <a:lnTo>
                    <a:pt x="85294" y="95643"/>
                  </a:lnTo>
                  <a:lnTo>
                    <a:pt x="95250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36" name="SMARTInkShape-2484"/>
            <p:cNvSpPr/>
            <p:nvPr>
              <p:custDataLst>
                <p:tags r:id="rId81"/>
              </p:custDataLst>
            </p:nvPr>
          </p:nvSpPr>
          <p:spPr>
            <a:xfrm>
              <a:off x="6305561" y="5086353"/>
              <a:ext cx="85715" cy="28573"/>
            </a:xfrm>
            <a:custGeom>
              <a:avLst/>
              <a:gdLst/>
              <a:ahLst/>
              <a:cxnLst/>
              <a:rect l="0" t="0" r="0" b="0"/>
              <a:pathLst>
                <a:path w="85715" h="28573">
                  <a:moveTo>
                    <a:pt x="19039" y="9522"/>
                  </a:moveTo>
                  <a:lnTo>
                    <a:pt x="19039" y="9522"/>
                  </a:lnTo>
                  <a:lnTo>
                    <a:pt x="1429" y="9522"/>
                  </a:lnTo>
                  <a:lnTo>
                    <a:pt x="949" y="8464"/>
                  </a:lnTo>
                  <a:lnTo>
                    <a:pt x="0" y="113"/>
                  </a:lnTo>
                  <a:lnTo>
                    <a:pt x="14179" y="0"/>
                  </a:lnTo>
                  <a:lnTo>
                    <a:pt x="15799" y="1057"/>
                  </a:lnTo>
                  <a:lnTo>
                    <a:pt x="16879" y="2820"/>
                  </a:lnTo>
                  <a:lnTo>
                    <a:pt x="17599" y="5054"/>
                  </a:lnTo>
                  <a:lnTo>
                    <a:pt x="19137" y="6544"/>
                  </a:lnTo>
                  <a:lnTo>
                    <a:pt x="27113" y="9130"/>
                  </a:lnTo>
                  <a:lnTo>
                    <a:pt x="33192" y="9406"/>
                  </a:lnTo>
                  <a:lnTo>
                    <a:pt x="38734" y="12293"/>
                  </a:lnTo>
                  <a:lnTo>
                    <a:pt x="44726" y="16046"/>
                  </a:lnTo>
                  <a:lnTo>
                    <a:pt x="57195" y="18454"/>
                  </a:lnTo>
                  <a:lnTo>
                    <a:pt x="60351" y="18652"/>
                  </a:lnTo>
                  <a:lnTo>
                    <a:pt x="66681" y="21693"/>
                  </a:lnTo>
                  <a:lnTo>
                    <a:pt x="74310" y="27214"/>
                  </a:lnTo>
                  <a:lnTo>
                    <a:pt x="85714" y="285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37" name="SMARTInkShape-2485"/>
            <p:cNvSpPr/>
            <p:nvPr>
              <p:custDataLst>
                <p:tags r:id="rId82"/>
              </p:custDataLst>
            </p:nvPr>
          </p:nvSpPr>
          <p:spPr>
            <a:xfrm>
              <a:off x="6467475" y="5076825"/>
              <a:ext cx="28576" cy="85605"/>
            </a:xfrm>
            <a:custGeom>
              <a:avLst/>
              <a:gdLst/>
              <a:ahLst/>
              <a:cxnLst/>
              <a:rect l="0" t="0" r="0" b="0"/>
              <a:pathLst>
                <a:path w="28576" h="85605">
                  <a:moveTo>
                    <a:pt x="0" y="0"/>
                  </a:moveTo>
                  <a:lnTo>
                    <a:pt x="0" y="0"/>
                  </a:lnTo>
                  <a:lnTo>
                    <a:pt x="9409" y="0"/>
                  </a:lnTo>
                  <a:lnTo>
                    <a:pt x="17716" y="8201"/>
                  </a:lnTo>
                  <a:lnTo>
                    <a:pt x="19016" y="18623"/>
                  </a:lnTo>
                  <a:lnTo>
                    <a:pt x="19047" y="32270"/>
                  </a:lnTo>
                  <a:lnTo>
                    <a:pt x="16227" y="38331"/>
                  </a:lnTo>
                  <a:lnTo>
                    <a:pt x="10849" y="45789"/>
                  </a:lnTo>
                  <a:lnTo>
                    <a:pt x="9786" y="54867"/>
                  </a:lnTo>
                  <a:lnTo>
                    <a:pt x="9641" y="60721"/>
                  </a:lnTo>
                  <a:lnTo>
                    <a:pt x="12399" y="66851"/>
                  </a:lnTo>
                  <a:lnTo>
                    <a:pt x="18660" y="75653"/>
                  </a:lnTo>
                  <a:lnTo>
                    <a:pt x="19016" y="84353"/>
                  </a:lnTo>
                  <a:lnTo>
                    <a:pt x="20086" y="84810"/>
                  </a:lnTo>
                  <a:lnTo>
                    <a:pt x="27248" y="85604"/>
                  </a:lnTo>
                  <a:lnTo>
                    <a:pt x="27690" y="84586"/>
                  </a:lnTo>
                  <a:lnTo>
                    <a:pt x="28575" y="762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38" name="SMARTInkShape-2486"/>
            <p:cNvSpPr/>
            <p:nvPr>
              <p:custDataLst>
                <p:tags r:id="rId83"/>
              </p:custDataLst>
            </p:nvPr>
          </p:nvSpPr>
          <p:spPr>
            <a:xfrm>
              <a:off x="6543709" y="5019675"/>
              <a:ext cx="133317" cy="95251"/>
            </a:xfrm>
            <a:custGeom>
              <a:avLst/>
              <a:gdLst/>
              <a:ahLst/>
              <a:cxnLst/>
              <a:rect l="0" t="0" r="0" b="0"/>
              <a:pathLst>
                <a:path w="133317" h="95251">
                  <a:moveTo>
                    <a:pt x="9491" y="0"/>
                  </a:moveTo>
                  <a:lnTo>
                    <a:pt x="9491" y="0"/>
                  </a:lnTo>
                  <a:lnTo>
                    <a:pt x="0" y="0"/>
                  </a:lnTo>
                  <a:lnTo>
                    <a:pt x="8170" y="0"/>
                  </a:lnTo>
                  <a:lnTo>
                    <a:pt x="8611" y="1058"/>
                  </a:lnTo>
                  <a:lnTo>
                    <a:pt x="9100" y="5056"/>
                  </a:lnTo>
                  <a:lnTo>
                    <a:pt x="10289" y="6545"/>
                  </a:lnTo>
                  <a:lnTo>
                    <a:pt x="17657" y="9133"/>
                  </a:lnTo>
                  <a:lnTo>
                    <a:pt x="27098" y="9491"/>
                  </a:lnTo>
                  <a:lnTo>
                    <a:pt x="27578" y="10561"/>
                  </a:lnTo>
                  <a:lnTo>
                    <a:pt x="28113" y="14571"/>
                  </a:lnTo>
                  <a:lnTo>
                    <a:pt x="29315" y="16064"/>
                  </a:lnTo>
                  <a:lnTo>
                    <a:pt x="38216" y="19846"/>
                  </a:lnTo>
                  <a:lnTo>
                    <a:pt x="47163" y="28172"/>
                  </a:lnTo>
                  <a:lnTo>
                    <a:pt x="47465" y="33512"/>
                  </a:lnTo>
                  <a:lnTo>
                    <a:pt x="48565" y="35041"/>
                  </a:lnTo>
                  <a:lnTo>
                    <a:pt x="50357" y="36061"/>
                  </a:lnTo>
                  <a:lnTo>
                    <a:pt x="52610" y="36741"/>
                  </a:lnTo>
                  <a:lnTo>
                    <a:pt x="53053" y="38252"/>
                  </a:lnTo>
                  <a:lnTo>
                    <a:pt x="47866" y="47198"/>
                  </a:lnTo>
                  <a:lnTo>
                    <a:pt x="47615" y="55788"/>
                  </a:lnTo>
                  <a:lnTo>
                    <a:pt x="29981" y="74749"/>
                  </a:lnTo>
                  <a:lnTo>
                    <a:pt x="28578" y="85295"/>
                  </a:lnTo>
                  <a:lnTo>
                    <a:pt x="28541" y="95240"/>
                  </a:lnTo>
                  <a:lnTo>
                    <a:pt x="70220" y="95250"/>
                  </a:lnTo>
                  <a:lnTo>
                    <a:pt x="76345" y="92428"/>
                  </a:lnTo>
                  <a:lnTo>
                    <a:pt x="82596" y="88705"/>
                  </a:lnTo>
                  <a:lnTo>
                    <a:pt x="95232" y="86313"/>
                  </a:lnTo>
                  <a:lnTo>
                    <a:pt x="133316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39" name="SMARTInkShape-2487"/>
            <p:cNvSpPr/>
            <p:nvPr>
              <p:custDataLst>
                <p:tags r:id="rId84"/>
              </p:custDataLst>
            </p:nvPr>
          </p:nvSpPr>
          <p:spPr>
            <a:xfrm>
              <a:off x="6191366" y="5181600"/>
              <a:ext cx="409460" cy="76201"/>
            </a:xfrm>
            <a:custGeom>
              <a:avLst/>
              <a:gdLst/>
              <a:ahLst/>
              <a:cxnLst/>
              <a:rect l="0" t="0" r="0" b="0"/>
              <a:pathLst>
                <a:path w="409460" h="76201">
                  <a:moveTo>
                    <a:pt x="9409" y="76200"/>
                  </a:moveTo>
                  <a:lnTo>
                    <a:pt x="9409" y="76200"/>
                  </a:lnTo>
                  <a:lnTo>
                    <a:pt x="0" y="76200"/>
                  </a:lnTo>
                  <a:lnTo>
                    <a:pt x="14077" y="62011"/>
                  </a:lnTo>
                  <a:lnTo>
                    <a:pt x="19598" y="59310"/>
                  </a:lnTo>
                  <a:lnTo>
                    <a:pt x="61471" y="50629"/>
                  </a:lnTo>
                  <a:lnTo>
                    <a:pt x="108749" y="41157"/>
                  </a:lnTo>
                  <a:lnTo>
                    <a:pt x="156366" y="38179"/>
                  </a:lnTo>
                  <a:lnTo>
                    <a:pt x="203989" y="37044"/>
                  </a:lnTo>
                  <a:lnTo>
                    <a:pt x="241263" y="29458"/>
                  </a:lnTo>
                  <a:lnTo>
                    <a:pt x="286931" y="28609"/>
                  </a:lnTo>
                  <a:lnTo>
                    <a:pt x="330611" y="19639"/>
                  </a:lnTo>
                  <a:lnTo>
                    <a:pt x="334669" y="19443"/>
                  </a:lnTo>
                  <a:lnTo>
                    <a:pt x="342000" y="16402"/>
                  </a:lnTo>
                  <a:lnTo>
                    <a:pt x="345436" y="14110"/>
                  </a:lnTo>
                  <a:lnTo>
                    <a:pt x="360386" y="10883"/>
                  </a:lnTo>
                  <a:lnTo>
                    <a:pt x="376796" y="8735"/>
                  </a:lnTo>
                  <a:lnTo>
                    <a:pt x="390229" y="2039"/>
                  </a:lnTo>
                  <a:lnTo>
                    <a:pt x="409459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40" name="SMARTInkShape-2488"/>
            <p:cNvSpPr/>
            <p:nvPr>
              <p:custDataLst>
                <p:tags r:id="rId85"/>
              </p:custDataLst>
            </p:nvPr>
          </p:nvSpPr>
          <p:spPr>
            <a:xfrm>
              <a:off x="6334245" y="5286491"/>
              <a:ext cx="142756" cy="142757"/>
            </a:xfrm>
            <a:custGeom>
              <a:avLst/>
              <a:gdLst/>
              <a:ahLst/>
              <a:cxnLst/>
              <a:rect l="0" t="0" r="0" b="0"/>
              <a:pathLst>
                <a:path w="142756" h="142757">
                  <a:moveTo>
                    <a:pt x="57030" y="37984"/>
                  </a:moveTo>
                  <a:lnTo>
                    <a:pt x="57030" y="37984"/>
                  </a:lnTo>
                  <a:lnTo>
                    <a:pt x="57030" y="28851"/>
                  </a:lnTo>
                  <a:lnTo>
                    <a:pt x="48829" y="20292"/>
                  </a:lnTo>
                  <a:lnTo>
                    <a:pt x="49446" y="19840"/>
                  </a:lnTo>
                  <a:lnTo>
                    <a:pt x="55822" y="19053"/>
                  </a:lnTo>
                  <a:lnTo>
                    <a:pt x="56494" y="16164"/>
                  </a:lnTo>
                  <a:lnTo>
                    <a:pt x="57030" y="9419"/>
                  </a:lnTo>
                  <a:lnTo>
                    <a:pt x="66439" y="0"/>
                  </a:lnTo>
                  <a:lnTo>
                    <a:pt x="84247" y="17576"/>
                  </a:lnTo>
                  <a:lnTo>
                    <a:pt x="85203" y="23588"/>
                  </a:lnTo>
                  <a:lnTo>
                    <a:pt x="85486" y="32072"/>
                  </a:lnTo>
                  <a:lnTo>
                    <a:pt x="86585" y="34043"/>
                  </a:lnTo>
                  <a:lnTo>
                    <a:pt x="88375" y="35357"/>
                  </a:lnTo>
                  <a:lnTo>
                    <a:pt x="90627" y="36232"/>
                  </a:lnTo>
                  <a:lnTo>
                    <a:pt x="92127" y="37874"/>
                  </a:lnTo>
                  <a:lnTo>
                    <a:pt x="93796" y="42522"/>
                  </a:lnTo>
                  <a:lnTo>
                    <a:pt x="95096" y="69769"/>
                  </a:lnTo>
                  <a:lnTo>
                    <a:pt x="92293" y="76101"/>
                  </a:lnTo>
                  <a:lnTo>
                    <a:pt x="88577" y="82441"/>
                  </a:lnTo>
                  <a:lnTo>
                    <a:pt x="86191" y="95135"/>
                  </a:lnTo>
                  <a:lnTo>
                    <a:pt x="85996" y="98310"/>
                  </a:lnTo>
                  <a:lnTo>
                    <a:pt x="82956" y="104659"/>
                  </a:lnTo>
                  <a:lnTo>
                    <a:pt x="62011" y="128208"/>
                  </a:lnTo>
                  <a:lnTo>
                    <a:pt x="56421" y="131000"/>
                  </a:lnTo>
                  <a:lnTo>
                    <a:pt x="53449" y="131745"/>
                  </a:lnTo>
                  <a:lnTo>
                    <a:pt x="51468" y="133299"/>
                  </a:lnTo>
                  <a:lnTo>
                    <a:pt x="49266" y="137849"/>
                  </a:lnTo>
                  <a:lnTo>
                    <a:pt x="47621" y="139486"/>
                  </a:lnTo>
                  <a:lnTo>
                    <a:pt x="42970" y="141304"/>
                  </a:lnTo>
                  <a:lnTo>
                    <a:pt x="10891" y="142756"/>
                  </a:lnTo>
                  <a:lnTo>
                    <a:pt x="10396" y="141699"/>
                  </a:lnTo>
                  <a:lnTo>
                    <a:pt x="9845" y="137702"/>
                  </a:lnTo>
                  <a:lnTo>
                    <a:pt x="8641" y="136212"/>
                  </a:lnTo>
                  <a:lnTo>
                    <a:pt x="4479" y="134558"/>
                  </a:lnTo>
                  <a:lnTo>
                    <a:pt x="2946" y="133058"/>
                  </a:lnTo>
                  <a:lnTo>
                    <a:pt x="284" y="125149"/>
                  </a:lnTo>
                  <a:lnTo>
                    <a:pt x="0" y="119079"/>
                  </a:lnTo>
                  <a:lnTo>
                    <a:pt x="1018" y="117447"/>
                  </a:lnTo>
                  <a:lnTo>
                    <a:pt x="2755" y="116359"/>
                  </a:lnTo>
                  <a:lnTo>
                    <a:pt x="4972" y="115635"/>
                  </a:lnTo>
                  <a:lnTo>
                    <a:pt x="6449" y="114093"/>
                  </a:lnTo>
                  <a:lnTo>
                    <a:pt x="8092" y="109557"/>
                  </a:lnTo>
                  <a:lnTo>
                    <a:pt x="9588" y="107924"/>
                  </a:lnTo>
                  <a:lnTo>
                    <a:pt x="14073" y="106110"/>
                  </a:lnTo>
                  <a:lnTo>
                    <a:pt x="15692" y="104568"/>
                  </a:lnTo>
                  <a:lnTo>
                    <a:pt x="17490" y="100033"/>
                  </a:lnTo>
                  <a:lnTo>
                    <a:pt x="19029" y="98400"/>
                  </a:lnTo>
                  <a:lnTo>
                    <a:pt x="27004" y="95564"/>
                  </a:lnTo>
                  <a:lnTo>
                    <a:pt x="69850" y="95134"/>
                  </a:lnTo>
                  <a:lnTo>
                    <a:pt x="76134" y="97956"/>
                  </a:lnTo>
                  <a:lnTo>
                    <a:pt x="82454" y="101679"/>
                  </a:lnTo>
                  <a:lnTo>
                    <a:pt x="93251" y="104267"/>
                  </a:lnTo>
                  <a:lnTo>
                    <a:pt x="102364" y="111128"/>
                  </a:lnTo>
                  <a:lnTo>
                    <a:pt x="111267" y="113278"/>
                  </a:lnTo>
                  <a:lnTo>
                    <a:pt x="142755" y="11418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41" name="SMARTInkShape-2489"/>
            <p:cNvSpPr/>
            <p:nvPr>
              <p:custDataLst>
                <p:tags r:id="rId86"/>
              </p:custDataLst>
            </p:nvPr>
          </p:nvSpPr>
          <p:spPr>
            <a:xfrm>
              <a:off x="6772278" y="5019675"/>
              <a:ext cx="114298" cy="314326"/>
            </a:xfrm>
            <a:custGeom>
              <a:avLst/>
              <a:gdLst/>
              <a:ahLst/>
              <a:cxnLst/>
              <a:rect l="0" t="0" r="0" b="0"/>
              <a:pathLst>
                <a:path w="114298" h="314326">
                  <a:moveTo>
                    <a:pt x="19047" y="0"/>
                  </a:moveTo>
                  <a:lnTo>
                    <a:pt x="19047" y="0"/>
                  </a:lnTo>
                  <a:lnTo>
                    <a:pt x="0" y="0"/>
                  </a:lnTo>
                  <a:lnTo>
                    <a:pt x="5054" y="0"/>
                  </a:lnTo>
                  <a:lnTo>
                    <a:pt x="6544" y="1058"/>
                  </a:lnTo>
                  <a:lnTo>
                    <a:pt x="7537" y="2822"/>
                  </a:lnTo>
                  <a:lnTo>
                    <a:pt x="8198" y="5056"/>
                  </a:lnTo>
                  <a:lnTo>
                    <a:pt x="9698" y="6545"/>
                  </a:lnTo>
                  <a:lnTo>
                    <a:pt x="19709" y="11759"/>
                  </a:lnTo>
                  <a:lnTo>
                    <a:pt x="25691" y="17926"/>
                  </a:lnTo>
                  <a:lnTo>
                    <a:pt x="33951" y="32240"/>
                  </a:lnTo>
                  <a:lnTo>
                    <a:pt x="51193" y="73478"/>
                  </a:lnTo>
                  <a:lnTo>
                    <a:pt x="78082" y="119366"/>
                  </a:lnTo>
                  <a:lnTo>
                    <a:pt x="87538" y="162593"/>
                  </a:lnTo>
                  <a:lnTo>
                    <a:pt x="101837" y="209638"/>
                  </a:lnTo>
                  <a:lnTo>
                    <a:pt x="112447" y="252130"/>
                  </a:lnTo>
                  <a:lnTo>
                    <a:pt x="114053" y="293043"/>
                  </a:lnTo>
                  <a:lnTo>
                    <a:pt x="114297" y="3143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045" name="SMARTInkShape-Group555"/>
          <p:cNvGrpSpPr/>
          <p:nvPr/>
        </p:nvGrpSpPr>
        <p:grpSpPr>
          <a:xfrm>
            <a:off x="7477244" y="4838700"/>
            <a:ext cx="104657" cy="66676"/>
            <a:chOff x="7477244" y="4838700"/>
            <a:chExt cx="104657" cy="66676"/>
          </a:xfrm>
        </p:grpSpPr>
        <p:sp>
          <p:nvSpPr>
            <p:cNvPr id="26043" name="SMARTInkShape-2490"/>
            <p:cNvSpPr/>
            <p:nvPr>
              <p:custDataLst>
                <p:tags r:id="rId78"/>
              </p:custDataLst>
            </p:nvPr>
          </p:nvSpPr>
          <p:spPr>
            <a:xfrm>
              <a:off x="7477244" y="4838700"/>
              <a:ext cx="95132" cy="1"/>
            </a:xfrm>
            <a:custGeom>
              <a:avLst/>
              <a:gdLst/>
              <a:ahLst/>
              <a:cxnLst/>
              <a:rect l="0" t="0" r="0" b="0"/>
              <a:pathLst>
                <a:path w="95132" h="1">
                  <a:moveTo>
                    <a:pt x="18931" y="0"/>
                  </a:moveTo>
                  <a:lnTo>
                    <a:pt x="18931" y="0"/>
                  </a:lnTo>
                  <a:lnTo>
                    <a:pt x="0" y="0"/>
                  </a:lnTo>
                  <a:lnTo>
                    <a:pt x="47391" y="0"/>
                  </a:lnTo>
                  <a:lnTo>
                    <a:pt x="94976" y="0"/>
                  </a:lnTo>
                  <a:lnTo>
                    <a:pt x="95131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44" name="SMARTInkShape-2491"/>
            <p:cNvSpPr/>
            <p:nvPr>
              <p:custDataLst>
                <p:tags r:id="rId79"/>
              </p:custDataLst>
            </p:nvPr>
          </p:nvSpPr>
          <p:spPr>
            <a:xfrm>
              <a:off x="7496566" y="4886325"/>
              <a:ext cx="85335" cy="19051"/>
            </a:xfrm>
            <a:custGeom>
              <a:avLst/>
              <a:gdLst/>
              <a:ahLst/>
              <a:cxnLst/>
              <a:rect l="0" t="0" r="0" b="0"/>
              <a:pathLst>
                <a:path w="85335" h="19051">
                  <a:moveTo>
                    <a:pt x="9134" y="0"/>
                  </a:moveTo>
                  <a:lnTo>
                    <a:pt x="9134" y="0"/>
                  </a:lnTo>
                  <a:lnTo>
                    <a:pt x="9134" y="8201"/>
                  </a:lnTo>
                  <a:lnTo>
                    <a:pt x="8076" y="8642"/>
                  </a:lnTo>
                  <a:lnTo>
                    <a:pt x="0" y="9491"/>
                  </a:lnTo>
                  <a:lnTo>
                    <a:pt x="4782" y="14571"/>
                  </a:lnTo>
                  <a:lnTo>
                    <a:pt x="10022" y="17059"/>
                  </a:lnTo>
                  <a:lnTo>
                    <a:pt x="37890" y="19034"/>
                  </a:lnTo>
                  <a:lnTo>
                    <a:pt x="85334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048" name="SMARTInkShape-Group556"/>
          <p:cNvGrpSpPr/>
          <p:nvPr/>
        </p:nvGrpSpPr>
        <p:grpSpPr>
          <a:xfrm>
            <a:off x="857250" y="6162675"/>
            <a:ext cx="95251" cy="114301"/>
            <a:chOff x="857250" y="6162675"/>
            <a:chExt cx="95251" cy="114301"/>
          </a:xfrm>
        </p:grpSpPr>
        <p:sp>
          <p:nvSpPr>
            <p:cNvPr id="26046" name="SMARTInkShape-2492"/>
            <p:cNvSpPr/>
            <p:nvPr>
              <p:custDataLst>
                <p:tags r:id="rId76"/>
              </p:custDataLst>
            </p:nvPr>
          </p:nvSpPr>
          <p:spPr>
            <a:xfrm>
              <a:off x="857250" y="6162675"/>
              <a:ext cx="95251" cy="47626"/>
            </a:xfrm>
            <a:custGeom>
              <a:avLst/>
              <a:gdLst/>
              <a:ahLst/>
              <a:cxnLst/>
              <a:rect l="0" t="0" r="0" b="0"/>
              <a:pathLst>
                <a:path w="95251" h="47626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8201" y="9525"/>
                  </a:lnTo>
                  <a:lnTo>
                    <a:pt x="17610" y="17726"/>
                  </a:lnTo>
                  <a:lnTo>
                    <a:pt x="23680" y="18657"/>
                  </a:lnTo>
                  <a:lnTo>
                    <a:pt x="42637" y="19040"/>
                  </a:lnTo>
                  <a:lnTo>
                    <a:pt x="48230" y="21867"/>
                  </a:lnTo>
                  <a:lnTo>
                    <a:pt x="55388" y="27250"/>
                  </a:lnTo>
                  <a:lnTo>
                    <a:pt x="64406" y="28313"/>
                  </a:lnTo>
                  <a:lnTo>
                    <a:pt x="74438" y="28541"/>
                  </a:lnTo>
                  <a:lnTo>
                    <a:pt x="83456" y="35114"/>
                  </a:lnTo>
                  <a:lnTo>
                    <a:pt x="93488" y="37707"/>
                  </a:lnTo>
                  <a:lnTo>
                    <a:pt x="94075" y="38896"/>
                  </a:lnTo>
                  <a:lnTo>
                    <a:pt x="95250" y="476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47" name="SMARTInkShape-2493"/>
            <p:cNvSpPr/>
            <p:nvPr>
              <p:custDataLst>
                <p:tags r:id="rId77"/>
              </p:custDataLst>
            </p:nvPr>
          </p:nvSpPr>
          <p:spPr>
            <a:xfrm>
              <a:off x="895351" y="6257925"/>
              <a:ext cx="57150" cy="19051"/>
            </a:xfrm>
            <a:custGeom>
              <a:avLst/>
              <a:gdLst/>
              <a:ahLst/>
              <a:cxnLst/>
              <a:rect l="0" t="0" r="0" b="0"/>
              <a:pathLst>
                <a:path w="57150" h="19051">
                  <a:moveTo>
                    <a:pt x="9524" y="0"/>
                  </a:moveTo>
                  <a:lnTo>
                    <a:pt x="9524" y="0"/>
                  </a:lnTo>
                  <a:lnTo>
                    <a:pt x="9524" y="5056"/>
                  </a:lnTo>
                  <a:lnTo>
                    <a:pt x="8466" y="6545"/>
                  </a:lnTo>
                  <a:lnTo>
                    <a:pt x="6702" y="7539"/>
                  </a:lnTo>
                  <a:lnTo>
                    <a:pt x="4467" y="8201"/>
                  </a:lnTo>
                  <a:lnTo>
                    <a:pt x="2978" y="9701"/>
                  </a:lnTo>
                  <a:lnTo>
                    <a:pt x="0" y="19047"/>
                  </a:lnTo>
                  <a:lnTo>
                    <a:pt x="8200" y="19050"/>
                  </a:lnTo>
                  <a:lnTo>
                    <a:pt x="8641" y="17992"/>
                  </a:lnTo>
                  <a:lnTo>
                    <a:pt x="9408" y="10849"/>
                  </a:lnTo>
                  <a:lnTo>
                    <a:pt x="12295" y="10113"/>
                  </a:lnTo>
                  <a:lnTo>
                    <a:pt x="57149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057" name="SMARTInkShape-Group557"/>
          <p:cNvGrpSpPr/>
          <p:nvPr/>
        </p:nvGrpSpPr>
        <p:grpSpPr>
          <a:xfrm>
            <a:off x="1047750" y="5857875"/>
            <a:ext cx="2333626" cy="704851"/>
            <a:chOff x="1047750" y="5857875"/>
            <a:chExt cx="2333626" cy="704851"/>
          </a:xfrm>
        </p:grpSpPr>
        <p:sp>
          <p:nvSpPr>
            <p:cNvPr id="26049" name="SMARTInkShape-2494"/>
            <p:cNvSpPr/>
            <p:nvPr>
              <p:custDataLst>
                <p:tags r:id="rId68"/>
              </p:custDataLst>
            </p:nvPr>
          </p:nvSpPr>
          <p:spPr>
            <a:xfrm>
              <a:off x="1600200" y="5876963"/>
              <a:ext cx="123823" cy="190459"/>
            </a:xfrm>
            <a:custGeom>
              <a:avLst/>
              <a:gdLst/>
              <a:ahLst/>
              <a:cxnLst/>
              <a:rect l="0" t="0" r="0" b="0"/>
              <a:pathLst>
                <a:path w="123823" h="190459">
                  <a:moveTo>
                    <a:pt x="38100" y="142837"/>
                  </a:moveTo>
                  <a:lnTo>
                    <a:pt x="38100" y="142837"/>
                  </a:lnTo>
                  <a:lnTo>
                    <a:pt x="38100" y="125227"/>
                  </a:lnTo>
                  <a:lnTo>
                    <a:pt x="19167" y="104854"/>
                  </a:lnTo>
                  <a:lnTo>
                    <a:pt x="14029" y="104771"/>
                  </a:lnTo>
                  <a:lnTo>
                    <a:pt x="12527" y="105818"/>
                  </a:lnTo>
                  <a:lnTo>
                    <a:pt x="11526" y="107574"/>
                  </a:lnTo>
                  <a:lnTo>
                    <a:pt x="9789" y="114440"/>
                  </a:lnTo>
                  <a:lnTo>
                    <a:pt x="9642" y="118927"/>
                  </a:lnTo>
                  <a:lnTo>
                    <a:pt x="8545" y="120547"/>
                  </a:lnTo>
                  <a:lnTo>
                    <a:pt x="6755" y="121627"/>
                  </a:lnTo>
                  <a:lnTo>
                    <a:pt x="4504" y="122347"/>
                  </a:lnTo>
                  <a:lnTo>
                    <a:pt x="3002" y="123885"/>
                  </a:lnTo>
                  <a:lnTo>
                    <a:pt x="396" y="131861"/>
                  </a:lnTo>
                  <a:lnTo>
                    <a:pt x="0" y="175914"/>
                  </a:lnTo>
                  <a:lnTo>
                    <a:pt x="2822" y="181526"/>
                  </a:lnTo>
                  <a:lnTo>
                    <a:pt x="8201" y="188697"/>
                  </a:lnTo>
                  <a:lnTo>
                    <a:pt x="11759" y="189678"/>
                  </a:lnTo>
                  <a:lnTo>
                    <a:pt x="33202" y="190458"/>
                  </a:lnTo>
                  <a:lnTo>
                    <a:pt x="38745" y="187638"/>
                  </a:lnTo>
                  <a:lnTo>
                    <a:pt x="44737" y="183915"/>
                  </a:lnTo>
                  <a:lnTo>
                    <a:pt x="50927" y="182261"/>
                  </a:lnTo>
                  <a:lnTo>
                    <a:pt x="53002" y="180761"/>
                  </a:lnTo>
                  <a:lnTo>
                    <a:pt x="54384" y="178703"/>
                  </a:lnTo>
                  <a:lnTo>
                    <a:pt x="56979" y="173594"/>
                  </a:lnTo>
                  <a:lnTo>
                    <a:pt x="92098" y="127837"/>
                  </a:lnTo>
                  <a:lnTo>
                    <a:pt x="107953" y="106146"/>
                  </a:lnTo>
                  <a:lnTo>
                    <a:pt x="121591" y="68802"/>
                  </a:lnTo>
                  <a:lnTo>
                    <a:pt x="123817" y="22194"/>
                  </a:lnTo>
                  <a:lnTo>
                    <a:pt x="123822" y="15840"/>
                  </a:lnTo>
                  <a:lnTo>
                    <a:pt x="122764" y="13722"/>
                  </a:lnTo>
                  <a:lnTo>
                    <a:pt x="121001" y="12310"/>
                  </a:lnTo>
                  <a:lnTo>
                    <a:pt x="118767" y="11369"/>
                  </a:lnTo>
                  <a:lnTo>
                    <a:pt x="117278" y="9683"/>
                  </a:lnTo>
                  <a:lnTo>
                    <a:pt x="115623" y="4988"/>
                  </a:lnTo>
                  <a:lnTo>
                    <a:pt x="114124" y="3313"/>
                  </a:lnTo>
                  <a:lnTo>
                    <a:pt x="109636" y="1451"/>
                  </a:lnTo>
                  <a:lnTo>
                    <a:pt x="82511" y="0"/>
                  </a:lnTo>
                  <a:lnTo>
                    <a:pt x="76183" y="2801"/>
                  </a:lnTo>
                  <a:lnTo>
                    <a:pt x="69842" y="6515"/>
                  </a:lnTo>
                  <a:lnTo>
                    <a:pt x="60323" y="9665"/>
                  </a:lnTo>
                  <a:lnTo>
                    <a:pt x="25400" y="41276"/>
                  </a:lnTo>
                  <a:lnTo>
                    <a:pt x="21872" y="47604"/>
                  </a:lnTo>
                  <a:lnTo>
                    <a:pt x="4910" y="93527"/>
                  </a:lnTo>
                  <a:lnTo>
                    <a:pt x="970" y="110127"/>
                  </a:lnTo>
                  <a:lnTo>
                    <a:pt x="0" y="14283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50" name="SMARTInkShape-2495"/>
            <p:cNvSpPr/>
            <p:nvPr>
              <p:custDataLst>
                <p:tags r:id="rId69"/>
              </p:custDataLst>
            </p:nvPr>
          </p:nvSpPr>
          <p:spPr>
            <a:xfrm>
              <a:off x="1781175" y="6000750"/>
              <a:ext cx="19051" cy="76201"/>
            </a:xfrm>
            <a:custGeom>
              <a:avLst/>
              <a:gdLst/>
              <a:ahLst/>
              <a:cxnLst/>
              <a:rect l="0" t="0" r="0" b="0"/>
              <a:pathLst>
                <a:path w="19051" h="76201">
                  <a:moveTo>
                    <a:pt x="0" y="0"/>
                  </a:moveTo>
                  <a:lnTo>
                    <a:pt x="0" y="0"/>
                  </a:lnTo>
                  <a:lnTo>
                    <a:pt x="9515" y="0"/>
                  </a:lnTo>
                  <a:lnTo>
                    <a:pt x="9525" y="41314"/>
                  </a:lnTo>
                  <a:lnTo>
                    <a:pt x="8467" y="43417"/>
                  </a:lnTo>
                  <a:lnTo>
                    <a:pt x="6703" y="44820"/>
                  </a:lnTo>
                  <a:lnTo>
                    <a:pt x="4468" y="45755"/>
                  </a:lnTo>
                  <a:lnTo>
                    <a:pt x="2979" y="47437"/>
                  </a:lnTo>
                  <a:lnTo>
                    <a:pt x="1324" y="52127"/>
                  </a:lnTo>
                  <a:lnTo>
                    <a:pt x="392" y="60718"/>
                  </a:lnTo>
                  <a:lnTo>
                    <a:pt x="1320" y="62704"/>
                  </a:lnTo>
                  <a:lnTo>
                    <a:pt x="2997" y="64027"/>
                  </a:lnTo>
                  <a:lnTo>
                    <a:pt x="5173" y="64910"/>
                  </a:lnTo>
                  <a:lnTo>
                    <a:pt x="6623" y="66556"/>
                  </a:lnTo>
                  <a:lnTo>
                    <a:pt x="9412" y="75762"/>
                  </a:lnTo>
                  <a:lnTo>
                    <a:pt x="19050" y="762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51" name="SMARTInkShape-2496"/>
            <p:cNvSpPr/>
            <p:nvPr>
              <p:custDataLst>
                <p:tags r:id="rId70"/>
              </p:custDataLst>
            </p:nvPr>
          </p:nvSpPr>
          <p:spPr>
            <a:xfrm>
              <a:off x="1876425" y="5857875"/>
              <a:ext cx="104775" cy="180976"/>
            </a:xfrm>
            <a:custGeom>
              <a:avLst/>
              <a:gdLst/>
              <a:ahLst/>
              <a:cxnLst/>
              <a:rect l="0" t="0" r="0" b="0"/>
              <a:pathLst>
                <a:path w="104775" h="180976">
                  <a:moveTo>
                    <a:pt x="0" y="28575"/>
                  </a:moveTo>
                  <a:lnTo>
                    <a:pt x="0" y="28575"/>
                  </a:lnTo>
                  <a:lnTo>
                    <a:pt x="0" y="20374"/>
                  </a:lnTo>
                  <a:lnTo>
                    <a:pt x="1058" y="19933"/>
                  </a:lnTo>
                  <a:lnTo>
                    <a:pt x="5057" y="19443"/>
                  </a:lnTo>
                  <a:lnTo>
                    <a:pt x="6546" y="18254"/>
                  </a:lnTo>
                  <a:lnTo>
                    <a:pt x="9133" y="10883"/>
                  </a:lnTo>
                  <a:lnTo>
                    <a:pt x="12173" y="10129"/>
                  </a:lnTo>
                  <a:lnTo>
                    <a:pt x="14465" y="9927"/>
                  </a:lnTo>
                  <a:lnTo>
                    <a:pt x="15993" y="8735"/>
                  </a:lnTo>
                  <a:lnTo>
                    <a:pt x="18648" y="1358"/>
                  </a:lnTo>
                  <a:lnTo>
                    <a:pt x="21693" y="604"/>
                  </a:lnTo>
                  <a:lnTo>
                    <a:pt x="37698" y="0"/>
                  </a:lnTo>
                  <a:lnTo>
                    <a:pt x="47223" y="9132"/>
                  </a:lnTo>
                  <a:lnTo>
                    <a:pt x="47625" y="55388"/>
                  </a:lnTo>
                  <a:lnTo>
                    <a:pt x="47625" y="61685"/>
                  </a:lnTo>
                  <a:lnTo>
                    <a:pt x="46567" y="63348"/>
                  </a:lnTo>
                  <a:lnTo>
                    <a:pt x="44803" y="64457"/>
                  </a:lnTo>
                  <a:lnTo>
                    <a:pt x="39424" y="66237"/>
                  </a:lnTo>
                  <a:lnTo>
                    <a:pt x="38689" y="69302"/>
                  </a:lnTo>
                  <a:lnTo>
                    <a:pt x="38100" y="76200"/>
                  </a:lnTo>
                  <a:lnTo>
                    <a:pt x="38100" y="67999"/>
                  </a:lnTo>
                  <a:lnTo>
                    <a:pt x="39158" y="67558"/>
                  </a:lnTo>
                  <a:lnTo>
                    <a:pt x="52565" y="66685"/>
                  </a:lnTo>
                  <a:lnTo>
                    <a:pt x="54093" y="65624"/>
                  </a:lnTo>
                  <a:lnTo>
                    <a:pt x="55112" y="63858"/>
                  </a:lnTo>
                  <a:lnTo>
                    <a:pt x="55792" y="61622"/>
                  </a:lnTo>
                  <a:lnTo>
                    <a:pt x="57303" y="60131"/>
                  </a:lnTo>
                  <a:lnTo>
                    <a:pt x="61803" y="58475"/>
                  </a:lnTo>
                  <a:lnTo>
                    <a:pt x="63428" y="59092"/>
                  </a:lnTo>
                  <a:lnTo>
                    <a:pt x="64510" y="60562"/>
                  </a:lnTo>
                  <a:lnTo>
                    <a:pt x="65231" y="62599"/>
                  </a:lnTo>
                  <a:lnTo>
                    <a:pt x="66771" y="63958"/>
                  </a:lnTo>
                  <a:lnTo>
                    <a:pt x="75770" y="66568"/>
                  </a:lnTo>
                  <a:lnTo>
                    <a:pt x="93806" y="84284"/>
                  </a:lnTo>
                  <a:lnTo>
                    <a:pt x="94822" y="90354"/>
                  </a:lnTo>
                  <a:lnTo>
                    <a:pt x="96023" y="91986"/>
                  </a:lnTo>
                  <a:lnTo>
                    <a:pt x="100180" y="93799"/>
                  </a:lnTo>
                  <a:lnTo>
                    <a:pt x="101711" y="95341"/>
                  </a:lnTo>
                  <a:lnTo>
                    <a:pt x="103413" y="99878"/>
                  </a:lnTo>
                  <a:lnTo>
                    <a:pt x="104774" y="137885"/>
                  </a:lnTo>
                  <a:lnTo>
                    <a:pt x="101952" y="143480"/>
                  </a:lnTo>
                  <a:lnTo>
                    <a:pt x="96574" y="150637"/>
                  </a:lnTo>
                  <a:lnTo>
                    <a:pt x="95642" y="156934"/>
                  </a:lnTo>
                  <a:lnTo>
                    <a:pt x="94453" y="158597"/>
                  </a:lnTo>
                  <a:lnTo>
                    <a:pt x="92602" y="159707"/>
                  </a:lnTo>
                  <a:lnTo>
                    <a:pt x="90310" y="160446"/>
                  </a:lnTo>
                  <a:lnTo>
                    <a:pt x="75967" y="169270"/>
                  </a:lnTo>
                  <a:lnTo>
                    <a:pt x="72870" y="169996"/>
                  </a:lnTo>
                  <a:lnTo>
                    <a:pt x="57130" y="178798"/>
                  </a:lnTo>
                  <a:lnTo>
                    <a:pt x="38100" y="1809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52" name="SMARTInkShape-2497"/>
            <p:cNvSpPr/>
            <p:nvPr>
              <p:custDataLst>
                <p:tags r:id="rId71"/>
              </p:custDataLst>
            </p:nvPr>
          </p:nvSpPr>
          <p:spPr>
            <a:xfrm>
              <a:off x="1047750" y="6153150"/>
              <a:ext cx="2333626" cy="66676"/>
            </a:xfrm>
            <a:custGeom>
              <a:avLst/>
              <a:gdLst/>
              <a:ahLst/>
              <a:cxnLst/>
              <a:rect l="0" t="0" r="0" b="0"/>
              <a:pathLst>
                <a:path w="2333626" h="66676">
                  <a:moveTo>
                    <a:pt x="0" y="57150"/>
                  </a:moveTo>
                  <a:lnTo>
                    <a:pt x="0" y="57150"/>
                  </a:lnTo>
                  <a:lnTo>
                    <a:pt x="18647" y="57150"/>
                  </a:lnTo>
                  <a:lnTo>
                    <a:pt x="27216" y="65351"/>
                  </a:lnTo>
                  <a:lnTo>
                    <a:pt x="33228" y="66282"/>
                  </a:lnTo>
                  <a:lnTo>
                    <a:pt x="79411" y="66675"/>
                  </a:lnTo>
                  <a:lnTo>
                    <a:pt x="88911" y="66675"/>
                  </a:lnTo>
                  <a:lnTo>
                    <a:pt x="95255" y="63853"/>
                  </a:lnTo>
                  <a:lnTo>
                    <a:pt x="98428" y="61619"/>
                  </a:lnTo>
                  <a:lnTo>
                    <a:pt x="113008" y="58474"/>
                  </a:lnTo>
                  <a:lnTo>
                    <a:pt x="157790" y="57173"/>
                  </a:lnTo>
                  <a:lnTo>
                    <a:pt x="202242" y="57150"/>
                  </a:lnTo>
                  <a:lnTo>
                    <a:pt x="212652" y="56092"/>
                  </a:lnTo>
                  <a:lnTo>
                    <a:pt x="231347" y="48949"/>
                  </a:lnTo>
                  <a:lnTo>
                    <a:pt x="277673" y="47659"/>
                  </a:lnTo>
                  <a:lnTo>
                    <a:pt x="316712" y="46569"/>
                  </a:lnTo>
                  <a:lnTo>
                    <a:pt x="335414" y="40086"/>
                  </a:lnTo>
                  <a:lnTo>
                    <a:pt x="383039" y="38152"/>
                  </a:lnTo>
                  <a:lnTo>
                    <a:pt x="425569" y="38103"/>
                  </a:lnTo>
                  <a:lnTo>
                    <a:pt x="469907" y="38100"/>
                  </a:lnTo>
                  <a:lnTo>
                    <a:pt x="488952" y="37042"/>
                  </a:lnTo>
                  <a:lnTo>
                    <a:pt x="527050" y="29458"/>
                  </a:lnTo>
                  <a:lnTo>
                    <a:pt x="571500" y="28627"/>
                  </a:lnTo>
                  <a:lnTo>
                    <a:pt x="617139" y="28580"/>
                  </a:lnTo>
                  <a:lnTo>
                    <a:pt x="663459" y="28575"/>
                  </a:lnTo>
                  <a:lnTo>
                    <a:pt x="709866" y="20374"/>
                  </a:lnTo>
                  <a:lnTo>
                    <a:pt x="754239" y="19166"/>
                  </a:lnTo>
                  <a:lnTo>
                    <a:pt x="796523" y="19060"/>
                  </a:lnTo>
                  <a:lnTo>
                    <a:pt x="838983" y="19051"/>
                  </a:lnTo>
                  <a:lnTo>
                    <a:pt x="884870" y="19050"/>
                  </a:lnTo>
                  <a:lnTo>
                    <a:pt x="925262" y="19050"/>
                  </a:lnTo>
                  <a:lnTo>
                    <a:pt x="971726" y="19050"/>
                  </a:lnTo>
                  <a:lnTo>
                    <a:pt x="1012652" y="19050"/>
                  </a:lnTo>
                  <a:lnTo>
                    <a:pt x="1057671" y="19050"/>
                  </a:lnTo>
                  <a:lnTo>
                    <a:pt x="1104952" y="11511"/>
                  </a:lnTo>
                  <a:lnTo>
                    <a:pt x="1147044" y="9787"/>
                  </a:lnTo>
                  <a:lnTo>
                    <a:pt x="1194162" y="9559"/>
                  </a:lnTo>
                  <a:lnTo>
                    <a:pt x="1238716" y="9530"/>
                  </a:lnTo>
                  <a:lnTo>
                    <a:pt x="1285936" y="9525"/>
                  </a:lnTo>
                  <a:lnTo>
                    <a:pt x="1333508" y="9525"/>
                  </a:lnTo>
                  <a:lnTo>
                    <a:pt x="1381126" y="9525"/>
                  </a:lnTo>
                  <a:lnTo>
                    <a:pt x="1423263" y="9525"/>
                  </a:lnTo>
                  <a:lnTo>
                    <a:pt x="1462630" y="6703"/>
                  </a:lnTo>
                  <a:lnTo>
                    <a:pt x="1501529" y="1324"/>
                  </a:lnTo>
                  <a:lnTo>
                    <a:pt x="1547408" y="175"/>
                  </a:lnTo>
                  <a:lnTo>
                    <a:pt x="1589654" y="34"/>
                  </a:lnTo>
                  <a:lnTo>
                    <a:pt x="1633449" y="5"/>
                  </a:lnTo>
                  <a:lnTo>
                    <a:pt x="1678740" y="1059"/>
                  </a:lnTo>
                  <a:lnTo>
                    <a:pt x="1724333" y="8201"/>
                  </a:lnTo>
                  <a:lnTo>
                    <a:pt x="1771690" y="9350"/>
                  </a:lnTo>
                  <a:lnTo>
                    <a:pt x="1819280" y="9502"/>
                  </a:lnTo>
                  <a:lnTo>
                    <a:pt x="1866901" y="9522"/>
                  </a:lnTo>
                  <a:lnTo>
                    <a:pt x="1914525" y="9525"/>
                  </a:lnTo>
                  <a:lnTo>
                    <a:pt x="1955604" y="9525"/>
                  </a:lnTo>
                  <a:lnTo>
                    <a:pt x="2000642" y="9525"/>
                  </a:lnTo>
                  <a:lnTo>
                    <a:pt x="2047927" y="9525"/>
                  </a:lnTo>
                  <a:lnTo>
                    <a:pt x="2088961" y="9525"/>
                  </a:lnTo>
                  <a:lnTo>
                    <a:pt x="2128937" y="9525"/>
                  </a:lnTo>
                  <a:lnTo>
                    <a:pt x="2162077" y="10583"/>
                  </a:lnTo>
                  <a:lnTo>
                    <a:pt x="2196668" y="17726"/>
                  </a:lnTo>
                  <a:lnTo>
                    <a:pt x="2222415" y="13301"/>
                  </a:lnTo>
                  <a:lnTo>
                    <a:pt x="2241525" y="15818"/>
                  </a:lnTo>
                  <a:lnTo>
                    <a:pt x="2285999" y="9986"/>
                  </a:lnTo>
                  <a:lnTo>
                    <a:pt x="2322249" y="9552"/>
                  </a:lnTo>
                  <a:lnTo>
                    <a:pt x="2326041" y="8484"/>
                  </a:lnTo>
                  <a:lnTo>
                    <a:pt x="2328569" y="6715"/>
                  </a:lnTo>
                  <a:lnTo>
                    <a:pt x="23336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53" name="SMARTInkShape-2498"/>
            <p:cNvSpPr/>
            <p:nvPr>
              <p:custDataLst>
                <p:tags r:id="rId72"/>
              </p:custDataLst>
            </p:nvPr>
          </p:nvSpPr>
          <p:spPr>
            <a:xfrm>
              <a:off x="1295413" y="6334242"/>
              <a:ext cx="95238" cy="190257"/>
            </a:xfrm>
            <a:custGeom>
              <a:avLst/>
              <a:gdLst/>
              <a:ahLst/>
              <a:cxnLst/>
              <a:rect l="0" t="0" r="0" b="0"/>
              <a:pathLst>
                <a:path w="95238" h="190257">
                  <a:moveTo>
                    <a:pt x="38087" y="37983"/>
                  </a:moveTo>
                  <a:lnTo>
                    <a:pt x="38087" y="37983"/>
                  </a:lnTo>
                  <a:lnTo>
                    <a:pt x="28562" y="47508"/>
                  </a:lnTo>
                  <a:lnTo>
                    <a:pt x="20361" y="47508"/>
                  </a:lnTo>
                  <a:lnTo>
                    <a:pt x="19920" y="46450"/>
                  </a:lnTo>
                  <a:lnTo>
                    <a:pt x="19040" y="23828"/>
                  </a:lnTo>
                  <a:lnTo>
                    <a:pt x="20097" y="22196"/>
                  </a:lnTo>
                  <a:lnTo>
                    <a:pt x="21860" y="21108"/>
                  </a:lnTo>
                  <a:lnTo>
                    <a:pt x="27238" y="19363"/>
                  </a:lnTo>
                  <a:lnTo>
                    <a:pt x="27974" y="16302"/>
                  </a:lnTo>
                  <a:lnTo>
                    <a:pt x="28552" y="9528"/>
                  </a:lnTo>
                  <a:lnTo>
                    <a:pt x="37970" y="0"/>
                  </a:lnTo>
                  <a:lnTo>
                    <a:pt x="38077" y="8095"/>
                  </a:lnTo>
                  <a:lnTo>
                    <a:pt x="39138" y="8532"/>
                  </a:lnTo>
                  <a:lnTo>
                    <a:pt x="43140" y="9018"/>
                  </a:lnTo>
                  <a:lnTo>
                    <a:pt x="44631" y="10206"/>
                  </a:lnTo>
                  <a:lnTo>
                    <a:pt x="48408" y="19086"/>
                  </a:lnTo>
                  <a:lnTo>
                    <a:pt x="55779" y="27015"/>
                  </a:lnTo>
                  <a:lnTo>
                    <a:pt x="57927" y="35777"/>
                  </a:lnTo>
                  <a:lnTo>
                    <a:pt x="65303" y="45754"/>
                  </a:lnTo>
                  <a:lnTo>
                    <a:pt x="66393" y="54765"/>
                  </a:lnTo>
                  <a:lnTo>
                    <a:pt x="66660" y="100607"/>
                  </a:lnTo>
                  <a:lnTo>
                    <a:pt x="66661" y="107444"/>
                  </a:lnTo>
                  <a:lnTo>
                    <a:pt x="63839" y="114011"/>
                  </a:lnTo>
                  <a:lnTo>
                    <a:pt x="58461" y="121792"/>
                  </a:lnTo>
                  <a:lnTo>
                    <a:pt x="57254" y="131740"/>
                  </a:lnTo>
                  <a:lnTo>
                    <a:pt x="57147" y="141303"/>
                  </a:lnTo>
                  <a:lnTo>
                    <a:pt x="50593" y="150075"/>
                  </a:lnTo>
                  <a:lnTo>
                    <a:pt x="47729" y="161288"/>
                  </a:lnTo>
                  <a:lnTo>
                    <a:pt x="39421" y="169963"/>
                  </a:lnTo>
                  <a:lnTo>
                    <a:pt x="38482" y="175984"/>
                  </a:lnTo>
                  <a:lnTo>
                    <a:pt x="37292" y="177609"/>
                  </a:lnTo>
                  <a:lnTo>
                    <a:pt x="35441" y="178691"/>
                  </a:lnTo>
                  <a:lnTo>
                    <a:pt x="33148" y="179414"/>
                  </a:lnTo>
                  <a:lnTo>
                    <a:pt x="19549" y="189953"/>
                  </a:lnTo>
                  <a:lnTo>
                    <a:pt x="14132" y="190256"/>
                  </a:lnTo>
                  <a:lnTo>
                    <a:pt x="8743" y="187505"/>
                  </a:lnTo>
                  <a:lnTo>
                    <a:pt x="139" y="180973"/>
                  </a:lnTo>
                  <a:lnTo>
                    <a:pt x="0" y="172667"/>
                  </a:lnTo>
                  <a:lnTo>
                    <a:pt x="8189" y="163249"/>
                  </a:lnTo>
                  <a:lnTo>
                    <a:pt x="14177" y="162235"/>
                  </a:lnTo>
                  <a:lnTo>
                    <a:pt x="59728" y="161808"/>
                  </a:lnTo>
                  <a:lnTo>
                    <a:pt x="62039" y="161808"/>
                  </a:lnTo>
                  <a:lnTo>
                    <a:pt x="67430" y="164630"/>
                  </a:lnTo>
                  <a:lnTo>
                    <a:pt x="75674" y="170940"/>
                  </a:lnTo>
                  <a:lnTo>
                    <a:pt x="95237" y="17133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54" name="SMARTInkShape-2499"/>
            <p:cNvSpPr/>
            <p:nvPr>
              <p:custDataLst>
                <p:tags r:id="rId73"/>
              </p:custDataLst>
            </p:nvPr>
          </p:nvSpPr>
          <p:spPr>
            <a:xfrm>
              <a:off x="1486293" y="6419969"/>
              <a:ext cx="9133" cy="28457"/>
            </a:xfrm>
            <a:custGeom>
              <a:avLst/>
              <a:gdLst/>
              <a:ahLst/>
              <a:cxnLst/>
              <a:rect l="0" t="0" r="0" b="0"/>
              <a:pathLst>
                <a:path w="9133" h="28457">
                  <a:moveTo>
                    <a:pt x="9132" y="28456"/>
                  </a:moveTo>
                  <a:lnTo>
                    <a:pt x="9132" y="28456"/>
                  </a:lnTo>
                  <a:lnTo>
                    <a:pt x="9132" y="0"/>
                  </a:lnTo>
                  <a:lnTo>
                    <a:pt x="9132" y="4973"/>
                  </a:lnTo>
                  <a:lnTo>
                    <a:pt x="8074" y="6450"/>
                  </a:lnTo>
                  <a:lnTo>
                    <a:pt x="4075" y="8093"/>
                  </a:lnTo>
                  <a:lnTo>
                    <a:pt x="2586" y="9589"/>
                  </a:lnTo>
                  <a:lnTo>
                    <a:pt x="0" y="17491"/>
                  </a:lnTo>
                  <a:lnTo>
                    <a:pt x="927" y="17971"/>
                  </a:lnTo>
                  <a:lnTo>
                    <a:pt x="9132" y="1893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55" name="SMARTInkShape-2500"/>
            <p:cNvSpPr/>
            <p:nvPr>
              <p:custDataLst>
                <p:tags r:id="rId74"/>
              </p:custDataLst>
            </p:nvPr>
          </p:nvSpPr>
          <p:spPr>
            <a:xfrm>
              <a:off x="1571625" y="6334128"/>
              <a:ext cx="57141" cy="228598"/>
            </a:xfrm>
            <a:custGeom>
              <a:avLst/>
              <a:gdLst/>
              <a:ahLst/>
              <a:cxnLst/>
              <a:rect l="0" t="0" r="0" b="0"/>
              <a:pathLst>
                <a:path w="57141" h="228598">
                  <a:moveTo>
                    <a:pt x="0" y="95247"/>
                  </a:moveTo>
                  <a:lnTo>
                    <a:pt x="0" y="95247"/>
                  </a:lnTo>
                  <a:lnTo>
                    <a:pt x="8201" y="87046"/>
                  </a:lnTo>
                  <a:lnTo>
                    <a:pt x="9132" y="81058"/>
                  </a:lnTo>
                  <a:lnTo>
                    <a:pt x="10322" y="79437"/>
                  </a:lnTo>
                  <a:lnTo>
                    <a:pt x="15994" y="77157"/>
                  </a:lnTo>
                  <a:lnTo>
                    <a:pt x="17692" y="76624"/>
                  </a:lnTo>
                  <a:lnTo>
                    <a:pt x="18446" y="73565"/>
                  </a:lnTo>
                  <a:lnTo>
                    <a:pt x="18648" y="71267"/>
                  </a:lnTo>
                  <a:lnTo>
                    <a:pt x="19840" y="69735"/>
                  </a:lnTo>
                  <a:lnTo>
                    <a:pt x="23987" y="68034"/>
                  </a:lnTo>
                  <a:lnTo>
                    <a:pt x="25517" y="66522"/>
                  </a:lnTo>
                  <a:lnTo>
                    <a:pt x="28172" y="58591"/>
                  </a:lnTo>
                  <a:lnTo>
                    <a:pt x="28456" y="52518"/>
                  </a:lnTo>
                  <a:lnTo>
                    <a:pt x="29554" y="50887"/>
                  </a:lnTo>
                  <a:lnTo>
                    <a:pt x="31344" y="49798"/>
                  </a:lnTo>
                  <a:lnTo>
                    <a:pt x="33596" y="49073"/>
                  </a:lnTo>
                  <a:lnTo>
                    <a:pt x="35098" y="47531"/>
                  </a:lnTo>
                  <a:lnTo>
                    <a:pt x="38895" y="38006"/>
                  </a:lnTo>
                  <a:lnTo>
                    <a:pt x="44568" y="30780"/>
                  </a:lnTo>
                  <a:lnTo>
                    <a:pt x="47223" y="20801"/>
                  </a:lnTo>
                  <a:lnTo>
                    <a:pt x="47590" y="11000"/>
                  </a:lnTo>
                  <a:lnTo>
                    <a:pt x="57140" y="8"/>
                  </a:lnTo>
                  <a:lnTo>
                    <a:pt x="52090" y="0"/>
                  </a:lnTo>
                  <a:lnTo>
                    <a:pt x="50602" y="1057"/>
                  </a:lnTo>
                  <a:lnTo>
                    <a:pt x="49610" y="2820"/>
                  </a:lnTo>
                  <a:lnTo>
                    <a:pt x="47886" y="9698"/>
                  </a:lnTo>
                  <a:lnTo>
                    <a:pt x="47625" y="57164"/>
                  </a:lnTo>
                  <a:lnTo>
                    <a:pt x="47625" y="103478"/>
                  </a:lnTo>
                  <a:lnTo>
                    <a:pt x="47625" y="149489"/>
                  </a:lnTo>
                  <a:lnTo>
                    <a:pt x="47625" y="195789"/>
                  </a:lnTo>
                  <a:lnTo>
                    <a:pt x="47625" y="22859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56" name="SMARTInkShape-2501"/>
            <p:cNvSpPr/>
            <p:nvPr>
              <p:custDataLst>
                <p:tags r:id="rId75"/>
              </p:custDataLst>
            </p:nvPr>
          </p:nvSpPr>
          <p:spPr>
            <a:xfrm>
              <a:off x="1847885" y="6461987"/>
              <a:ext cx="133316" cy="33671"/>
            </a:xfrm>
            <a:custGeom>
              <a:avLst/>
              <a:gdLst/>
              <a:ahLst/>
              <a:cxnLst/>
              <a:rect l="0" t="0" r="0" b="0"/>
              <a:pathLst>
                <a:path w="133316" h="33671">
                  <a:moveTo>
                    <a:pt x="9490" y="24538"/>
                  </a:moveTo>
                  <a:lnTo>
                    <a:pt x="9490" y="24538"/>
                  </a:lnTo>
                  <a:lnTo>
                    <a:pt x="9490" y="29594"/>
                  </a:lnTo>
                  <a:lnTo>
                    <a:pt x="8432" y="31083"/>
                  </a:lnTo>
                  <a:lnTo>
                    <a:pt x="6668" y="32077"/>
                  </a:lnTo>
                  <a:lnTo>
                    <a:pt x="1289" y="33670"/>
                  </a:lnTo>
                  <a:lnTo>
                    <a:pt x="848" y="32743"/>
                  </a:lnTo>
                  <a:lnTo>
                    <a:pt x="0" y="24920"/>
                  </a:lnTo>
                  <a:lnTo>
                    <a:pt x="9099" y="24548"/>
                  </a:lnTo>
                  <a:lnTo>
                    <a:pt x="9490" y="6813"/>
                  </a:lnTo>
                  <a:lnTo>
                    <a:pt x="10548" y="6371"/>
                  </a:lnTo>
                  <a:lnTo>
                    <a:pt x="57206" y="5488"/>
                  </a:lnTo>
                  <a:lnTo>
                    <a:pt x="74714" y="5488"/>
                  </a:lnTo>
                  <a:lnTo>
                    <a:pt x="80792" y="432"/>
                  </a:lnTo>
                  <a:lnTo>
                    <a:pt x="83483" y="0"/>
                  </a:lnTo>
                  <a:lnTo>
                    <a:pt x="86335" y="772"/>
                  </a:lnTo>
                  <a:lnTo>
                    <a:pt x="92327" y="3392"/>
                  </a:lnTo>
                  <a:lnTo>
                    <a:pt x="133315" y="548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058" name="SMARTInkShape-2502"/>
          <p:cNvSpPr/>
          <p:nvPr>
            <p:custDataLst>
              <p:tags r:id="rId19"/>
            </p:custDataLst>
          </p:nvPr>
        </p:nvSpPr>
        <p:spPr>
          <a:xfrm>
            <a:off x="6457950" y="5086350"/>
            <a:ext cx="57151" cy="95251"/>
          </a:xfrm>
          <a:custGeom>
            <a:avLst/>
            <a:gdLst/>
            <a:ahLst/>
            <a:cxnLst/>
            <a:rect l="0" t="0" r="0" b="0"/>
            <a:pathLst>
              <a:path w="57151" h="95251">
                <a:moveTo>
                  <a:pt x="57150" y="38100"/>
                </a:moveTo>
                <a:lnTo>
                  <a:pt x="57150" y="38100"/>
                </a:lnTo>
                <a:lnTo>
                  <a:pt x="47741" y="38100"/>
                </a:lnTo>
                <a:lnTo>
                  <a:pt x="47635" y="29899"/>
                </a:lnTo>
                <a:lnTo>
                  <a:pt x="46574" y="29458"/>
                </a:lnTo>
                <a:lnTo>
                  <a:pt x="33047" y="28575"/>
                </a:lnTo>
                <a:lnTo>
                  <a:pt x="31556" y="27517"/>
                </a:lnTo>
                <a:lnTo>
                  <a:pt x="30562" y="25753"/>
                </a:lnTo>
                <a:lnTo>
                  <a:pt x="28968" y="20374"/>
                </a:lnTo>
                <a:lnTo>
                  <a:pt x="25927" y="19638"/>
                </a:lnTo>
                <a:lnTo>
                  <a:pt x="23635" y="19442"/>
                </a:lnTo>
                <a:lnTo>
                  <a:pt x="22106" y="18254"/>
                </a:lnTo>
                <a:lnTo>
                  <a:pt x="19169" y="9928"/>
                </a:lnTo>
                <a:lnTo>
                  <a:pt x="10859" y="9561"/>
                </a:lnTo>
                <a:lnTo>
                  <a:pt x="10414" y="8491"/>
                </a:lnTo>
                <a:lnTo>
                  <a:pt x="9642" y="1327"/>
                </a:lnTo>
                <a:lnTo>
                  <a:pt x="6755" y="589"/>
                </a:lnTo>
                <a:lnTo>
                  <a:pt x="3" y="0"/>
                </a:lnTo>
                <a:lnTo>
                  <a:pt x="0" y="0"/>
                </a:lnTo>
                <a:lnTo>
                  <a:pt x="0" y="14189"/>
                </a:lnTo>
                <a:lnTo>
                  <a:pt x="2822" y="19712"/>
                </a:lnTo>
                <a:lnTo>
                  <a:pt x="8201" y="26824"/>
                </a:lnTo>
                <a:lnTo>
                  <a:pt x="9263" y="35834"/>
                </a:lnTo>
                <a:lnTo>
                  <a:pt x="9525" y="82397"/>
                </a:lnTo>
                <a:lnTo>
                  <a:pt x="9525" y="95250"/>
                </a:lnTo>
                <a:lnTo>
                  <a:pt x="9525" y="50714"/>
                </a:lnTo>
                <a:lnTo>
                  <a:pt x="9525" y="44412"/>
                </a:lnTo>
                <a:lnTo>
                  <a:pt x="8467" y="42308"/>
                </a:lnTo>
                <a:lnTo>
                  <a:pt x="6703" y="40906"/>
                </a:lnTo>
                <a:lnTo>
                  <a:pt x="4469" y="39970"/>
                </a:lnTo>
                <a:lnTo>
                  <a:pt x="2980" y="38288"/>
                </a:lnTo>
                <a:lnTo>
                  <a:pt x="393" y="30063"/>
                </a:lnTo>
                <a:lnTo>
                  <a:pt x="0" y="9525"/>
                </a:lnTo>
                <a:lnTo>
                  <a:pt x="0" y="41706"/>
                </a:lnTo>
                <a:lnTo>
                  <a:pt x="2822" y="47817"/>
                </a:lnTo>
                <a:lnTo>
                  <a:pt x="8201" y="55307"/>
                </a:lnTo>
                <a:lnTo>
                  <a:pt x="9263" y="64390"/>
                </a:lnTo>
                <a:lnTo>
                  <a:pt x="9525" y="85725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063" name="SMARTInkShape-Group559"/>
          <p:cNvGrpSpPr/>
          <p:nvPr/>
        </p:nvGrpSpPr>
        <p:grpSpPr>
          <a:xfrm>
            <a:off x="2209800" y="6281012"/>
            <a:ext cx="323851" cy="529364"/>
            <a:chOff x="2209800" y="6281012"/>
            <a:chExt cx="323851" cy="529364"/>
          </a:xfrm>
        </p:grpSpPr>
        <p:sp>
          <p:nvSpPr>
            <p:cNvPr id="26059" name="SMARTInkShape-2503"/>
            <p:cNvSpPr/>
            <p:nvPr>
              <p:custDataLst>
                <p:tags r:id="rId64"/>
              </p:custDataLst>
            </p:nvPr>
          </p:nvSpPr>
          <p:spPr>
            <a:xfrm>
              <a:off x="2315899" y="6315075"/>
              <a:ext cx="46302" cy="104776"/>
            </a:xfrm>
            <a:custGeom>
              <a:avLst/>
              <a:gdLst/>
              <a:ahLst/>
              <a:cxnLst/>
              <a:rect l="0" t="0" r="0" b="0"/>
              <a:pathLst>
                <a:path w="46302" h="104776">
                  <a:moveTo>
                    <a:pt x="8201" y="47625"/>
                  </a:moveTo>
                  <a:lnTo>
                    <a:pt x="8201" y="47625"/>
                  </a:lnTo>
                  <a:lnTo>
                    <a:pt x="0" y="47625"/>
                  </a:lnTo>
                  <a:lnTo>
                    <a:pt x="8169" y="57116"/>
                  </a:lnTo>
                  <a:lnTo>
                    <a:pt x="8198" y="57147"/>
                  </a:lnTo>
                  <a:lnTo>
                    <a:pt x="17610" y="47741"/>
                  </a:lnTo>
                  <a:lnTo>
                    <a:pt x="17716" y="39434"/>
                  </a:lnTo>
                  <a:lnTo>
                    <a:pt x="18777" y="38989"/>
                  </a:lnTo>
                  <a:lnTo>
                    <a:pt x="22779" y="38495"/>
                  </a:lnTo>
                  <a:lnTo>
                    <a:pt x="24270" y="37305"/>
                  </a:lnTo>
                  <a:lnTo>
                    <a:pt x="26858" y="29933"/>
                  </a:lnTo>
                  <a:lnTo>
                    <a:pt x="29898" y="29179"/>
                  </a:lnTo>
                  <a:lnTo>
                    <a:pt x="35418" y="28694"/>
                  </a:lnTo>
                  <a:lnTo>
                    <a:pt x="36172" y="25805"/>
                  </a:lnTo>
                  <a:lnTo>
                    <a:pt x="36741" y="14389"/>
                  </a:lnTo>
                  <a:lnTo>
                    <a:pt x="37811" y="12767"/>
                  </a:lnTo>
                  <a:lnTo>
                    <a:pt x="39583" y="11687"/>
                  </a:lnTo>
                  <a:lnTo>
                    <a:pt x="41822" y="10966"/>
                  </a:lnTo>
                  <a:lnTo>
                    <a:pt x="43315" y="9427"/>
                  </a:lnTo>
                  <a:lnTo>
                    <a:pt x="46299" y="8"/>
                  </a:lnTo>
                  <a:lnTo>
                    <a:pt x="46301" y="0"/>
                  </a:lnTo>
                  <a:lnTo>
                    <a:pt x="36892" y="0"/>
                  </a:lnTo>
                  <a:lnTo>
                    <a:pt x="36776" y="44719"/>
                  </a:lnTo>
                  <a:lnTo>
                    <a:pt x="36776" y="91040"/>
                  </a:lnTo>
                  <a:lnTo>
                    <a:pt x="36776" y="104772"/>
                  </a:lnTo>
                  <a:lnTo>
                    <a:pt x="41832" y="104775"/>
                  </a:lnTo>
                  <a:lnTo>
                    <a:pt x="43322" y="103716"/>
                  </a:lnTo>
                  <a:lnTo>
                    <a:pt x="44315" y="101953"/>
                  </a:lnTo>
                  <a:lnTo>
                    <a:pt x="46301" y="952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60" name="SMARTInkShape-2504"/>
            <p:cNvSpPr/>
            <p:nvPr>
              <p:custDataLst>
                <p:tags r:id="rId65"/>
              </p:custDataLst>
            </p:nvPr>
          </p:nvSpPr>
          <p:spPr>
            <a:xfrm>
              <a:off x="2428875" y="6281012"/>
              <a:ext cx="104776" cy="91214"/>
            </a:xfrm>
            <a:custGeom>
              <a:avLst/>
              <a:gdLst/>
              <a:ahLst/>
              <a:cxnLst/>
              <a:rect l="0" t="0" r="0" b="0"/>
              <a:pathLst>
                <a:path w="104776" h="91214">
                  <a:moveTo>
                    <a:pt x="0" y="15013"/>
                  </a:moveTo>
                  <a:lnTo>
                    <a:pt x="0" y="15013"/>
                  </a:lnTo>
                  <a:lnTo>
                    <a:pt x="0" y="5604"/>
                  </a:lnTo>
                  <a:lnTo>
                    <a:pt x="9490" y="5488"/>
                  </a:lnTo>
                  <a:lnTo>
                    <a:pt x="14571" y="432"/>
                  </a:lnTo>
                  <a:lnTo>
                    <a:pt x="16064" y="0"/>
                  </a:lnTo>
                  <a:lnTo>
                    <a:pt x="17059" y="772"/>
                  </a:lnTo>
                  <a:lnTo>
                    <a:pt x="18657" y="4557"/>
                  </a:lnTo>
                  <a:lnTo>
                    <a:pt x="28173" y="5464"/>
                  </a:lnTo>
                  <a:lnTo>
                    <a:pt x="36740" y="5486"/>
                  </a:lnTo>
                  <a:lnTo>
                    <a:pt x="37194" y="6545"/>
                  </a:lnTo>
                  <a:lnTo>
                    <a:pt x="37981" y="13689"/>
                  </a:lnTo>
                  <a:lnTo>
                    <a:pt x="40869" y="14425"/>
                  </a:lnTo>
                  <a:lnTo>
                    <a:pt x="43121" y="14620"/>
                  </a:lnTo>
                  <a:lnTo>
                    <a:pt x="44623" y="15809"/>
                  </a:lnTo>
                  <a:lnTo>
                    <a:pt x="47508" y="24136"/>
                  </a:lnTo>
                  <a:lnTo>
                    <a:pt x="39414" y="32705"/>
                  </a:lnTo>
                  <a:lnTo>
                    <a:pt x="38135" y="43160"/>
                  </a:lnTo>
                  <a:lnTo>
                    <a:pt x="29902" y="51751"/>
                  </a:lnTo>
                  <a:lnTo>
                    <a:pt x="28691" y="61194"/>
                  </a:lnTo>
                  <a:lnTo>
                    <a:pt x="27594" y="61675"/>
                  </a:lnTo>
                  <a:lnTo>
                    <a:pt x="23553" y="62210"/>
                  </a:lnTo>
                  <a:lnTo>
                    <a:pt x="22052" y="63411"/>
                  </a:lnTo>
                  <a:lnTo>
                    <a:pt x="19065" y="72109"/>
                  </a:lnTo>
                  <a:lnTo>
                    <a:pt x="19053" y="72152"/>
                  </a:lnTo>
                  <a:lnTo>
                    <a:pt x="19050" y="81572"/>
                  </a:lnTo>
                  <a:lnTo>
                    <a:pt x="28183" y="90818"/>
                  </a:lnTo>
                  <a:lnTo>
                    <a:pt x="73933" y="91213"/>
                  </a:lnTo>
                  <a:lnTo>
                    <a:pt x="104775" y="9121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61" name="SMARTInkShape-2505"/>
            <p:cNvSpPr/>
            <p:nvPr>
              <p:custDataLst>
                <p:tags r:id="rId66"/>
              </p:custDataLst>
            </p:nvPr>
          </p:nvSpPr>
          <p:spPr>
            <a:xfrm>
              <a:off x="2209800" y="6543675"/>
              <a:ext cx="209551" cy="38101"/>
            </a:xfrm>
            <a:custGeom>
              <a:avLst/>
              <a:gdLst/>
              <a:ahLst/>
              <a:cxnLst/>
              <a:rect l="0" t="0" r="0" b="0"/>
              <a:pathLst>
                <a:path w="209551" h="38101">
                  <a:moveTo>
                    <a:pt x="19050" y="0"/>
                  </a:moveTo>
                  <a:lnTo>
                    <a:pt x="19050" y="0"/>
                  </a:lnTo>
                  <a:lnTo>
                    <a:pt x="13994" y="5056"/>
                  </a:lnTo>
                  <a:lnTo>
                    <a:pt x="11511" y="10361"/>
                  </a:lnTo>
                  <a:lnTo>
                    <a:pt x="9641" y="18542"/>
                  </a:lnTo>
                  <a:lnTo>
                    <a:pt x="1334" y="27207"/>
                  </a:lnTo>
                  <a:lnTo>
                    <a:pt x="1" y="38089"/>
                  </a:lnTo>
                  <a:lnTo>
                    <a:pt x="0" y="38100"/>
                  </a:lnTo>
                  <a:lnTo>
                    <a:pt x="22390" y="38100"/>
                  </a:lnTo>
                  <a:lnTo>
                    <a:pt x="28648" y="35278"/>
                  </a:lnTo>
                  <a:lnTo>
                    <a:pt x="34958" y="31555"/>
                  </a:lnTo>
                  <a:lnTo>
                    <a:pt x="47631" y="29163"/>
                  </a:lnTo>
                  <a:lnTo>
                    <a:pt x="74084" y="27539"/>
                  </a:lnTo>
                  <a:lnTo>
                    <a:pt x="100717" y="19934"/>
                  </a:lnTo>
                  <a:lnTo>
                    <a:pt x="121631" y="18069"/>
                  </a:lnTo>
                  <a:lnTo>
                    <a:pt x="148336" y="10414"/>
                  </a:lnTo>
                  <a:lnTo>
                    <a:pt x="194066" y="9526"/>
                  </a:lnTo>
                  <a:lnTo>
                    <a:pt x="20955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62" name="SMARTInkShape-2506"/>
            <p:cNvSpPr/>
            <p:nvPr>
              <p:custDataLst>
                <p:tags r:id="rId67"/>
              </p:custDataLst>
            </p:nvPr>
          </p:nvSpPr>
          <p:spPr>
            <a:xfrm>
              <a:off x="2352675" y="6648450"/>
              <a:ext cx="76201" cy="161926"/>
            </a:xfrm>
            <a:custGeom>
              <a:avLst/>
              <a:gdLst/>
              <a:ahLst/>
              <a:cxnLst/>
              <a:rect l="0" t="0" r="0" b="0"/>
              <a:pathLst>
                <a:path w="76201" h="161926">
                  <a:moveTo>
                    <a:pt x="28575" y="0"/>
                  </a:moveTo>
                  <a:lnTo>
                    <a:pt x="28575" y="0"/>
                  </a:lnTo>
                  <a:lnTo>
                    <a:pt x="28575" y="8200"/>
                  </a:lnTo>
                  <a:lnTo>
                    <a:pt x="23519" y="14189"/>
                  </a:lnTo>
                  <a:lnTo>
                    <a:pt x="18214" y="16890"/>
                  </a:lnTo>
                  <a:lnTo>
                    <a:pt x="11241" y="18623"/>
                  </a:lnTo>
                  <a:lnTo>
                    <a:pt x="10669" y="19824"/>
                  </a:lnTo>
                  <a:lnTo>
                    <a:pt x="10033" y="23980"/>
                  </a:lnTo>
                  <a:lnTo>
                    <a:pt x="6929" y="29356"/>
                  </a:lnTo>
                  <a:lnTo>
                    <a:pt x="2" y="38098"/>
                  </a:lnTo>
                  <a:lnTo>
                    <a:pt x="0" y="38100"/>
                  </a:lnTo>
                  <a:lnTo>
                    <a:pt x="0" y="29900"/>
                  </a:lnTo>
                  <a:lnTo>
                    <a:pt x="1058" y="29458"/>
                  </a:lnTo>
                  <a:lnTo>
                    <a:pt x="5056" y="28968"/>
                  </a:lnTo>
                  <a:lnTo>
                    <a:pt x="10361" y="25927"/>
                  </a:lnTo>
                  <a:lnTo>
                    <a:pt x="16246" y="22106"/>
                  </a:lnTo>
                  <a:lnTo>
                    <a:pt x="26743" y="19452"/>
                  </a:lnTo>
                  <a:lnTo>
                    <a:pt x="27353" y="20376"/>
                  </a:lnTo>
                  <a:lnTo>
                    <a:pt x="28032" y="24226"/>
                  </a:lnTo>
                  <a:lnTo>
                    <a:pt x="29272" y="25676"/>
                  </a:lnTo>
                  <a:lnTo>
                    <a:pt x="37693" y="28463"/>
                  </a:lnTo>
                  <a:lnTo>
                    <a:pt x="43036" y="33598"/>
                  </a:lnTo>
                  <a:lnTo>
                    <a:pt x="45586" y="38921"/>
                  </a:lnTo>
                  <a:lnTo>
                    <a:pt x="47223" y="45905"/>
                  </a:lnTo>
                  <a:lnTo>
                    <a:pt x="54092" y="54890"/>
                  </a:lnTo>
                  <a:lnTo>
                    <a:pt x="56748" y="64914"/>
                  </a:lnTo>
                  <a:lnTo>
                    <a:pt x="57115" y="79778"/>
                  </a:lnTo>
                  <a:lnTo>
                    <a:pt x="54312" y="85904"/>
                  </a:lnTo>
                  <a:lnTo>
                    <a:pt x="50597" y="92154"/>
                  </a:lnTo>
                  <a:lnTo>
                    <a:pt x="48212" y="104791"/>
                  </a:lnTo>
                  <a:lnTo>
                    <a:pt x="47741" y="117477"/>
                  </a:lnTo>
                  <a:lnTo>
                    <a:pt x="46644" y="119593"/>
                  </a:lnTo>
                  <a:lnTo>
                    <a:pt x="44854" y="121004"/>
                  </a:lnTo>
                  <a:lnTo>
                    <a:pt x="42603" y="121944"/>
                  </a:lnTo>
                  <a:lnTo>
                    <a:pt x="41102" y="123629"/>
                  </a:lnTo>
                  <a:lnTo>
                    <a:pt x="39434" y="128324"/>
                  </a:lnTo>
                  <a:lnTo>
                    <a:pt x="38496" y="136918"/>
                  </a:lnTo>
                  <a:lnTo>
                    <a:pt x="37305" y="138904"/>
                  </a:lnTo>
                  <a:lnTo>
                    <a:pt x="35454" y="140227"/>
                  </a:lnTo>
                  <a:lnTo>
                    <a:pt x="33161" y="141110"/>
                  </a:lnTo>
                  <a:lnTo>
                    <a:pt x="31632" y="142756"/>
                  </a:lnTo>
                  <a:lnTo>
                    <a:pt x="28610" y="152271"/>
                  </a:lnTo>
                  <a:lnTo>
                    <a:pt x="28575" y="161925"/>
                  </a:lnTo>
                  <a:lnTo>
                    <a:pt x="46918" y="152224"/>
                  </a:lnTo>
                  <a:lnTo>
                    <a:pt x="76200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071" name="SMARTInkShape-Group560"/>
          <p:cNvGrpSpPr/>
          <p:nvPr/>
        </p:nvGrpSpPr>
        <p:grpSpPr>
          <a:xfrm>
            <a:off x="3514725" y="6105525"/>
            <a:ext cx="1000126" cy="342901"/>
            <a:chOff x="3514725" y="6105525"/>
            <a:chExt cx="1000126" cy="342901"/>
          </a:xfrm>
        </p:grpSpPr>
        <p:sp>
          <p:nvSpPr>
            <p:cNvPr id="26064" name="SMARTInkShape-2507"/>
            <p:cNvSpPr/>
            <p:nvPr>
              <p:custDataLst>
                <p:tags r:id="rId57"/>
              </p:custDataLst>
            </p:nvPr>
          </p:nvSpPr>
          <p:spPr>
            <a:xfrm>
              <a:off x="4010025" y="6276978"/>
              <a:ext cx="113898" cy="161923"/>
            </a:xfrm>
            <a:custGeom>
              <a:avLst/>
              <a:gdLst/>
              <a:ahLst/>
              <a:cxnLst/>
              <a:rect l="0" t="0" r="0" b="0"/>
              <a:pathLst>
                <a:path w="113898" h="161923">
                  <a:moveTo>
                    <a:pt x="0" y="114297"/>
                  </a:moveTo>
                  <a:lnTo>
                    <a:pt x="0" y="114297"/>
                  </a:lnTo>
                  <a:lnTo>
                    <a:pt x="0" y="123706"/>
                  </a:lnTo>
                  <a:lnTo>
                    <a:pt x="5056" y="123788"/>
                  </a:lnTo>
                  <a:lnTo>
                    <a:pt x="6546" y="122741"/>
                  </a:lnTo>
                  <a:lnTo>
                    <a:pt x="7539" y="120985"/>
                  </a:lnTo>
                  <a:lnTo>
                    <a:pt x="8201" y="118754"/>
                  </a:lnTo>
                  <a:lnTo>
                    <a:pt x="9701" y="117269"/>
                  </a:lnTo>
                  <a:lnTo>
                    <a:pt x="14189" y="115618"/>
                  </a:lnTo>
                  <a:lnTo>
                    <a:pt x="15810" y="114119"/>
                  </a:lnTo>
                  <a:lnTo>
                    <a:pt x="17609" y="109632"/>
                  </a:lnTo>
                  <a:lnTo>
                    <a:pt x="19148" y="108012"/>
                  </a:lnTo>
                  <a:lnTo>
                    <a:pt x="36347" y="96698"/>
                  </a:lnTo>
                  <a:lnTo>
                    <a:pt x="42637" y="90619"/>
                  </a:lnTo>
                  <a:lnTo>
                    <a:pt x="45408" y="85077"/>
                  </a:lnTo>
                  <a:lnTo>
                    <a:pt x="46147" y="82117"/>
                  </a:lnTo>
                  <a:lnTo>
                    <a:pt x="52244" y="72894"/>
                  </a:lnTo>
                  <a:lnTo>
                    <a:pt x="57792" y="69438"/>
                  </a:lnTo>
                  <a:lnTo>
                    <a:pt x="63785" y="66843"/>
                  </a:lnTo>
                  <a:lnTo>
                    <a:pt x="69977" y="62162"/>
                  </a:lnTo>
                  <a:lnTo>
                    <a:pt x="73435" y="56554"/>
                  </a:lnTo>
                  <a:lnTo>
                    <a:pt x="76029" y="50533"/>
                  </a:lnTo>
                  <a:lnTo>
                    <a:pt x="82381" y="41194"/>
                  </a:lnTo>
                  <a:lnTo>
                    <a:pt x="85793" y="31724"/>
                  </a:lnTo>
                  <a:lnTo>
                    <a:pt x="91978" y="22215"/>
                  </a:lnTo>
                  <a:lnTo>
                    <a:pt x="93795" y="15869"/>
                  </a:lnTo>
                  <a:lnTo>
                    <a:pt x="95338" y="13754"/>
                  </a:lnTo>
                  <a:lnTo>
                    <a:pt x="97425" y="12342"/>
                  </a:lnTo>
                  <a:lnTo>
                    <a:pt x="99875" y="11403"/>
                  </a:lnTo>
                  <a:lnTo>
                    <a:pt x="101508" y="9718"/>
                  </a:lnTo>
                  <a:lnTo>
                    <a:pt x="104345" y="1486"/>
                  </a:lnTo>
                  <a:lnTo>
                    <a:pt x="107406" y="659"/>
                  </a:lnTo>
                  <a:lnTo>
                    <a:pt x="113897" y="35"/>
                  </a:lnTo>
                  <a:lnTo>
                    <a:pt x="106063" y="0"/>
                  </a:lnTo>
                  <a:lnTo>
                    <a:pt x="90620" y="14187"/>
                  </a:lnTo>
                  <a:lnTo>
                    <a:pt x="87900" y="19709"/>
                  </a:lnTo>
                  <a:lnTo>
                    <a:pt x="84752" y="44473"/>
                  </a:lnTo>
                  <a:lnTo>
                    <a:pt x="78203" y="57152"/>
                  </a:lnTo>
                  <a:lnTo>
                    <a:pt x="67279" y="104184"/>
                  </a:lnTo>
                  <a:lnTo>
                    <a:pt x="66675" y="149299"/>
                  </a:lnTo>
                  <a:lnTo>
                    <a:pt x="66675" y="155606"/>
                  </a:lnTo>
                  <a:lnTo>
                    <a:pt x="67733" y="157712"/>
                  </a:lnTo>
                  <a:lnTo>
                    <a:pt x="69497" y="159115"/>
                  </a:lnTo>
                  <a:lnTo>
                    <a:pt x="76200" y="1619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65" name="SMARTInkShape-2508"/>
            <p:cNvSpPr/>
            <p:nvPr>
              <p:custDataLst>
                <p:tags r:id="rId58"/>
              </p:custDataLst>
            </p:nvPr>
          </p:nvSpPr>
          <p:spPr>
            <a:xfrm>
              <a:off x="3514725" y="6162675"/>
              <a:ext cx="85726" cy="9526"/>
            </a:xfrm>
            <a:custGeom>
              <a:avLst/>
              <a:gdLst/>
              <a:ahLst/>
              <a:cxnLst/>
              <a:rect l="0" t="0" r="0" b="0"/>
              <a:pathLst>
                <a:path w="85726" h="9526">
                  <a:moveTo>
                    <a:pt x="0" y="0"/>
                  </a:moveTo>
                  <a:lnTo>
                    <a:pt x="0" y="0"/>
                  </a:lnTo>
                  <a:lnTo>
                    <a:pt x="0" y="9491"/>
                  </a:lnTo>
                  <a:lnTo>
                    <a:pt x="0" y="4457"/>
                  </a:lnTo>
                  <a:lnTo>
                    <a:pt x="1058" y="2972"/>
                  </a:lnTo>
                  <a:lnTo>
                    <a:pt x="2822" y="1981"/>
                  </a:lnTo>
                  <a:lnTo>
                    <a:pt x="9701" y="261"/>
                  </a:lnTo>
                  <a:lnTo>
                    <a:pt x="56962" y="0"/>
                  </a:lnTo>
                  <a:lnTo>
                    <a:pt x="83970" y="0"/>
                  </a:lnTo>
                  <a:lnTo>
                    <a:pt x="84555" y="1058"/>
                  </a:lnTo>
                  <a:lnTo>
                    <a:pt x="8572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66" name="SMARTInkShape-2509"/>
            <p:cNvSpPr/>
            <p:nvPr>
              <p:custDataLst>
                <p:tags r:id="rId59"/>
              </p:custDataLst>
            </p:nvPr>
          </p:nvSpPr>
          <p:spPr>
            <a:xfrm>
              <a:off x="3533891" y="6200775"/>
              <a:ext cx="142760" cy="43566"/>
            </a:xfrm>
            <a:custGeom>
              <a:avLst/>
              <a:gdLst/>
              <a:ahLst/>
              <a:cxnLst/>
              <a:rect l="0" t="0" r="0" b="0"/>
              <a:pathLst>
                <a:path w="142760" h="43566">
                  <a:moveTo>
                    <a:pt x="9409" y="28575"/>
                  </a:moveTo>
                  <a:lnTo>
                    <a:pt x="9409" y="28575"/>
                  </a:lnTo>
                  <a:lnTo>
                    <a:pt x="0" y="37984"/>
                  </a:lnTo>
                  <a:lnTo>
                    <a:pt x="4975" y="43123"/>
                  </a:lnTo>
                  <a:lnTo>
                    <a:pt x="6453" y="43565"/>
                  </a:lnTo>
                  <a:lnTo>
                    <a:pt x="7438" y="42801"/>
                  </a:lnTo>
                  <a:lnTo>
                    <a:pt x="8095" y="41234"/>
                  </a:lnTo>
                  <a:lnTo>
                    <a:pt x="9592" y="40189"/>
                  </a:lnTo>
                  <a:lnTo>
                    <a:pt x="16754" y="38719"/>
                  </a:lnTo>
                  <a:lnTo>
                    <a:pt x="31765" y="38182"/>
                  </a:lnTo>
                  <a:lnTo>
                    <a:pt x="38042" y="35314"/>
                  </a:lnTo>
                  <a:lnTo>
                    <a:pt x="44360" y="31570"/>
                  </a:lnTo>
                  <a:lnTo>
                    <a:pt x="54925" y="29463"/>
                  </a:lnTo>
                  <a:lnTo>
                    <a:pt x="69933" y="27780"/>
                  </a:lnTo>
                  <a:lnTo>
                    <a:pt x="82610" y="22107"/>
                  </a:lnTo>
                  <a:lnTo>
                    <a:pt x="117653" y="11714"/>
                  </a:lnTo>
                  <a:lnTo>
                    <a:pt x="142759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67" name="SMARTInkShape-2510"/>
            <p:cNvSpPr/>
            <p:nvPr>
              <p:custDataLst>
                <p:tags r:id="rId60"/>
              </p:custDataLst>
            </p:nvPr>
          </p:nvSpPr>
          <p:spPr>
            <a:xfrm>
              <a:off x="3876676" y="6105525"/>
              <a:ext cx="638175" cy="47626"/>
            </a:xfrm>
            <a:custGeom>
              <a:avLst/>
              <a:gdLst/>
              <a:ahLst/>
              <a:cxnLst/>
              <a:rect l="0" t="0" r="0" b="0"/>
              <a:pathLst>
                <a:path w="638175" h="47626">
                  <a:moveTo>
                    <a:pt x="38099" y="38100"/>
                  </a:moveTo>
                  <a:lnTo>
                    <a:pt x="38099" y="38100"/>
                  </a:lnTo>
                  <a:lnTo>
                    <a:pt x="29898" y="38100"/>
                  </a:lnTo>
                  <a:lnTo>
                    <a:pt x="21231" y="44645"/>
                  </a:lnTo>
                  <a:lnTo>
                    <a:pt x="12405" y="46742"/>
                  </a:lnTo>
                  <a:lnTo>
                    <a:pt x="0" y="47625"/>
                  </a:lnTo>
                  <a:lnTo>
                    <a:pt x="14189" y="47625"/>
                  </a:lnTo>
                  <a:lnTo>
                    <a:pt x="19711" y="44803"/>
                  </a:lnTo>
                  <a:lnTo>
                    <a:pt x="25693" y="41080"/>
                  </a:lnTo>
                  <a:lnTo>
                    <a:pt x="38157" y="38688"/>
                  </a:lnTo>
                  <a:lnTo>
                    <a:pt x="73202" y="37064"/>
                  </a:lnTo>
                  <a:lnTo>
                    <a:pt x="102040" y="29902"/>
                  </a:lnTo>
                  <a:lnTo>
                    <a:pt x="133407" y="25927"/>
                  </a:lnTo>
                  <a:lnTo>
                    <a:pt x="152416" y="21087"/>
                  </a:lnTo>
                  <a:lnTo>
                    <a:pt x="198040" y="19229"/>
                  </a:lnTo>
                  <a:lnTo>
                    <a:pt x="211842" y="18071"/>
                  </a:lnTo>
                  <a:lnTo>
                    <a:pt x="257293" y="10414"/>
                  </a:lnTo>
                  <a:lnTo>
                    <a:pt x="304727" y="8545"/>
                  </a:lnTo>
                  <a:lnTo>
                    <a:pt x="344352" y="1334"/>
                  </a:lnTo>
                  <a:lnTo>
                    <a:pt x="387893" y="176"/>
                  </a:lnTo>
                  <a:lnTo>
                    <a:pt x="429531" y="23"/>
                  </a:lnTo>
                  <a:lnTo>
                    <a:pt x="471312" y="3"/>
                  </a:lnTo>
                  <a:lnTo>
                    <a:pt x="512131" y="0"/>
                  </a:lnTo>
                  <a:lnTo>
                    <a:pt x="558670" y="0"/>
                  </a:lnTo>
                  <a:lnTo>
                    <a:pt x="583115" y="1058"/>
                  </a:lnTo>
                  <a:lnTo>
                    <a:pt x="591831" y="5056"/>
                  </a:lnTo>
                  <a:lnTo>
                    <a:pt x="596696" y="5488"/>
                  </a:lnTo>
                  <a:lnTo>
                    <a:pt x="612596" y="3155"/>
                  </a:lnTo>
                  <a:lnTo>
                    <a:pt x="631383" y="8478"/>
                  </a:lnTo>
                  <a:lnTo>
                    <a:pt x="633646" y="9885"/>
                  </a:lnTo>
                  <a:lnTo>
                    <a:pt x="635156" y="11882"/>
                  </a:lnTo>
                  <a:lnTo>
                    <a:pt x="638174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68" name="SMARTInkShape-2511"/>
            <p:cNvSpPr/>
            <p:nvPr>
              <p:custDataLst>
                <p:tags r:id="rId61"/>
              </p:custDataLst>
            </p:nvPr>
          </p:nvSpPr>
          <p:spPr>
            <a:xfrm>
              <a:off x="4191000" y="6381750"/>
              <a:ext cx="9492" cy="66676"/>
            </a:xfrm>
            <a:custGeom>
              <a:avLst/>
              <a:gdLst/>
              <a:ahLst/>
              <a:cxnLst/>
              <a:rect l="0" t="0" r="0" b="0"/>
              <a:pathLst>
                <a:path w="9492" h="66676">
                  <a:moveTo>
                    <a:pt x="0" y="0"/>
                  </a:moveTo>
                  <a:lnTo>
                    <a:pt x="0" y="0"/>
                  </a:lnTo>
                  <a:lnTo>
                    <a:pt x="5056" y="0"/>
                  </a:lnTo>
                  <a:lnTo>
                    <a:pt x="6546" y="1058"/>
                  </a:lnTo>
                  <a:lnTo>
                    <a:pt x="7539" y="2822"/>
                  </a:lnTo>
                  <a:lnTo>
                    <a:pt x="9263" y="9701"/>
                  </a:lnTo>
                  <a:lnTo>
                    <a:pt x="9447" y="14751"/>
                  </a:lnTo>
                  <a:lnTo>
                    <a:pt x="9491" y="12553"/>
                  </a:lnTo>
                  <a:lnTo>
                    <a:pt x="8444" y="12602"/>
                  </a:lnTo>
                  <a:lnTo>
                    <a:pt x="1321" y="17992"/>
                  </a:lnTo>
                  <a:lnTo>
                    <a:pt x="116" y="27158"/>
                  </a:lnTo>
                  <a:lnTo>
                    <a:pt x="0" y="666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69" name="SMARTInkShape-2512"/>
            <p:cNvSpPr/>
            <p:nvPr>
              <p:custDataLst>
                <p:tags r:id="rId62"/>
              </p:custDataLst>
            </p:nvPr>
          </p:nvSpPr>
          <p:spPr>
            <a:xfrm>
              <a:off x="4286250" y="6276975"/>
              <a:ext cx="85333" cy="161531"/>
            </a:xfrm>
            <a:custGeom>
              <a:avLst/>
              <a:gdLst/>
              <a:ahLst/>
              <a:cxnLst/>
              <a:rect l="0" t="0" r="0" b="0"/>
              <a:pathLst>
                <a:path w="85333" h="161531">
                  <a:moveTo>
                    <a:pt x="19050" y="0"/>
                  </a:moveTo>
                  <a:lnTo>
                    <a:pt x="19050" y="0"/>
                  </a:lnTo>
                  <a:lnTo>
                    <a:pt x="19050" y="17610"/>
                  </a:lnTo>
                  <a:lnTo>
                    <a:pt x="9918" y="28145"/>
                  </a:lnTo>
                  <a:lnTo>
                    <a:pt x="9535" y="37696"/>
                  </a:lnTo>
                  <a:lnTo>
                    <a:pt x="0" y="47625"/>
                  </a:lnTo>
                  <a:lnTo>
                    <a:pt x="9132" y="38493"/>
                  </a:lnTo>
                  <a:lnTo>
                    <a:pt x="9409" y="33160"/>
                  </a:lnTo>
                  <a:lnTo>
                    <a:pt x="10506" y="31631"/>
                  </a:lnTo>
                  <a:lnTo>
                    <a:pt x="12296" y="30612"/>
                  </a:lnTo>
                  <a:lnTo>
                    <a:pt x="18655" y="28694"/>
                  </a:lnTo>
                  <a:lnTo>
                    <a:pt x="27217" y="20384"/>
                  </a:lnTo>
                  <a:lnTo>
                    <a:pt x="37672" y="19084"/>
                  </a:lnTo>
                  <a:lnTo>
                    <a:pt x="55790" y="19050"/>
                  </a:lnTo>
                  <a:lnTo>
                    <a:pt x="74838" y="36742"/>
                  </a:lnTo>
                  <a:lnTo>
                    <a:pt x="76080" y="46182"/>
                  </a:lnTo>
                  <a:lnTo>
                    <a:pt x="76164" y="52254"/>
                  </a:lnTo>
                  <a:lnTo>
                    <a:pt x="79007" y="57796"/>
                  </a:lnTo>
                  <a:lnTo>
                    <a:pt x="84398" y="64921"/>
                  </a:lnTo>
                  <a:lnTo>
                    <a:pt x="85332" y="71211"/>
                  </a:lnTo>
                  <a:lnTo>
                    <a:pt x="82728" y="76805"/>
                  </a:lnTo>
                  <a:lnTo>
                    <a:pt x="77490" y="83963"/>
                  </a:lnTo>
                  <a:lnTo>
                    <a:pt x="76455" y="92982"/>
                  </a:lnTo>
                  <a:lnTo>
                    <a:pt x="76313" y="98828"/>
                  </a:lnTo>
                  <a:lnTo>
                    <a:pt x="75217" y="100811"/>
                  </a:lnTo>
                  <a:lnTo>
                    <a:pt x="73428" y="102132"/>
                  </a:lnTo>
                  <a:lnTo>
                    <a:pt x="71177" y="103012"/>
                  </a:lnTo>
                  <a:lnTo>
                    <a:pt x="69676" y="104658"/>
                  </a:lnTo>
                  <a:lnTo>
                    <a:pt x="68009" y="109309"/>
                  </a:lnTo>
                  <a:lnTo>
                    <a:pt x="65880" y="120918"/>
                  </a:lnTo>
                  <a:lnTo>
                    <a:pt x="57552" y="132803"/>
                  </a:lnTo>
                  <a:lnTo>
                    <a:pt x="48983" y="141503"/>
                  </a:lnTo>
                  <a:lnTo>
                    <a:pt x="48027" y="147525"/>
                  </a:lnTo>
                  <a:lnTo>
                    <a:pt x="46835" y="149149"/>
                  </a:lnTo>
                  <a:lnTo>
                    <a:pt x="42688" y="150956"/>
                  </a:lnTo>
                  <a:lnTo>
                    <a:pt x="38502" y="152273"/>
                  </a:lnTo>
                  <a:lnTo>
                    <a:pt x="28977" y="161530"/>
                  </a:lnTo>
                  <a:lnTo>
                    <a:pt x="28575" y="1333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70" name="SMARTInkShape-2513"/>
            <p:cNvSpPr/>
            <p:nvPr>
              <p:custDataLst>
                <p:tags r:id="rId63"/>
              </p:custDataLst>
            </p:nvPr>
          </p:nvSpPr>
          <p:spPr>
            <a:xfrm>
              <a:off x="4333875" y="6219825"/>
              <a:ext cx="95251" cy="38101"/>
            </a:xfrm>
            <a:custGeom>
              <a:avLst/>
              <a:gdLst/>
              <a:ahLst/>
              <a:cxnLst/>
              <a:rect l="0" t="0" r="0" b="0"/>
              <a:pathLst>
                <a:path w="95251" h="38101">
                  <a:moveTo>
                    <a:pt x="0" y="38100"/>
                  </a:moveTo>
                  <a:lnTo>
                    <a:pt x="0" y="38100"/>
                  </a:lnTo>
                  <a:lnTo>
                    <a:pt x="0" y="28609"/>
                  </a:lnTo>
                  <a:lnTo>
                    <a:pt x="8201" y="20377"/>
                  </a:lnTo>
                  <a:lnTo>
                    <a:pt x="14189" y="19443"/>
                  </a:lnTo>
                  <a:lnTo>
                    <a:pt x="15810" y="18254"/>
                  </a:lnTo>
                  <a:lnTo>
                    <a:pt x="18410" y="11562"/>
                  </a:lnTo>
                  <a:lnTo>
                    <a:pt x="18623" y="10883"/>
                  </a:lnTo>
                  <a:lnTo>
                    <a:pt x="21682" y="10129"/>
                  </a:lnTo>
                  <a:lnTo>
                    <a:pt x="67321" y="9525"/>
                  </a:lnTo>
                  <a:lnTo>
                    <a:pt x="79503" y="9525"/>
                  </a:lnTo>
                  <a:lnTo>
                    <a:pt x="81576" y="8467"/>
                  </a:lnTo>
                  <a:lnTo>
                    <a:pt x="82959" y="6703"/>
                  </a:lnTo>
                  <a:lnTo>
                    <a:pt x="83881" y="4469"/>
                  </a:lnTo>
                  <a:lnTo>
                    <a:pt x="85554" y="2980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075" name="SMARTInkShape-Group561"/>
          <p:cNvGrpSpPr/>
          <p:nvPr/>
        </p:nvGrpSpPr>
        <p:grpSpPr>
          <a:xfrm>
            <a:off x="4019550" y="5772153"/>
            <a:ext cx="409576" cy="295273"/>
            <a:chOff x="4019550" y="5772153"/>
            <a:chExt cx="409576" cy="295273"/>
          </a:xfrm>
        </p:grpSpPr>
        <p:sp>
          <p:nvSpPr>
            <p:cNvPr id="26072" name="SMARTInkShape-2514"/>
            <p:cNvSpPr/>
            <p:nvPr>
              <p:custDataLst>
                <p:tags r:id="rId54"/>
              </p:custDataLst>
            </p:nvPr>
          </p:nvSpPr>
          <p:spPr>
            <a:xfrm>
              <a:off x="4305300" y="5772153"/>
              <a:ext cx="123826" cy="238123"/>
            </a:xfrm>
            <a:custGeom>
              <a:avLst/>
              <a:gdLst/>
              <a:ahLst/>
              <a:cxnLst/>
              <a:rect l="0" t="0" r="0" b="0"/>
              <a:pathLst>
                <a:path w="123826" h="238123">
                  <a:moveTo>
                    <a:pt x="0" y="38097"/>
                  </a:moveTo>
                  <a:lnTo>
                    <a:pt x="0" y="38097"/>
                  </a:lnTo>
                  <a:lnTo>
                    <a:pt x="0" y="29896"/>
                  </a:lnTo>
                  <a:lnTo>
                    <a:pt x="8201" y="20487"/>
                  </a:lnTo>
                  <a:lnTo>
                    <a:pt x="9132" y="14417"/>
                  </a:lnTo>
                  <a:lnTo>
                    <a:pt x="10321" y="12785"/>
                  </a:lnTo>
                  <a:lnTo>
                    <a:pt x="12173" y="11697"/>
                  </a:lnTo>
                  <a:lnTo>
                    <a:pt x="14465" y="10973"/>
                  </a:lnTo>
                  <a:lnTo>
                    <a:pt x="15994" y="9431"/>
                  </a:lnTo>
                  <a:lnTo>
                    <a:pt x="17692" y="4895"/>
                  </a:lnTo>
                  <a:lnTo>
                    <a:pt x="19202" y="3262"/>
                  </a:lnTo>
                  <a:lnTo>
                    <a:pt x="27131" y="427"/>
                  </a:lnTo>
                  <a:lnTo>
                    <a:pt x="51230" y="0"/>
                  </a:lnTo>
                  <a:lnTo>
                    <a:pt x="53203" y="1057"/>
                  </a:lnTo>
                  <a:lnTo>
                    <a:pt x="54519" y="2820"/>
                  </a:lnTo>
                  <a:lnTo>
                    <a:pt x="55396" y="5054"/>
                  </a:lnTo>
                  <a:lnTo>
                    <a:pt x="57039" y="6544"/>
                  </a:lnTo>
                  <a:lnTo>
                    <a:pt x="67280" y="11756"/>
                  </a:lnTo>
                  <a:lnTo>
                    <a:pt x="74438" y="17607"/>
                  </a:lnTo>
                  <a:lnTo>
                    <a:pt x="75417" y="21229"/>
                  </a:lnTo>
                  <a:lnTo>
                    <a:pt x="75678" y="23677"/>
                  </a:lnTo>
                  <a:lnTo>
                    <a:pt x="78790" y="29219"/>
                  </a:lnTo>
                  <a:lnTo>
                    <a:pt x="82643" y="35209"/>
                  </a:lnTo>
                  <a:lnTo>
                    <a:pt x="85319" y="45778"/>
                  </a:lnTo>
                  <a:lnTo>
                    <a:pt x="85689" y="60718"/>
                  </a:lnTo>
                  <a:lnTo>
                    <a:pt x="82887" y="66848"/>
                  </a:lnTo>
                  <a:lnTo>
                    <a:pt x="79172" y="73100"/>
                  </a:lnTo>
                  <a:lnTo>
                    <a:pt x="76786" y="85738"/>
                  </a:lnTo>
                  <a:lnTo>
                    <a:pt x="76591" y="88907"/>
                  </a:lnTo>
                  <a:lnTo>
                    <a:pt x="75402" y="91021"/>
                  </a:lnTo>
                  <a:lnTo>
                    <a:pt x="73551" y="92430"/>
                  </a:lnTo>
                  <a:lnTo>
                    <a:pt x="71260" y="93368"/>
                  </a:lnTo>
                  <a:lnTo>
                    <a:pt x="69731" y="95053"/>
                  </a:lnTo>
                  <a:lnTo>
                    <a:pt x="68033" y="99747"/>
                  </a:lnTo>
                  <a:lnTo>
                    <a:pt x="66523" y="101422"/>
                  </a:lnTo>
                  <a:lnTo>
                    <a:pt x="48144" y="113866"/>
                  </a:lnTo>
                  <a:lnTo>
                    <a:pt x="38136" y="114297"/>
                  </a:lnTo>
                  <a:lnTo>
                    <a:pt x="38100" y="105165"/>
                  </a:lnTo>
                  <a:lnTo>
                    <a:pt x="46301" y="96605"/>
                  </a:lnTo>
                  <a:lnTo>
                    <a:pt x="55710" y="95366"/>
                  </a:lnTo>
                  <a:lnTo>
                    <a:pt x="89304" y="95247"/>
                  </a:lnTo>
                  <a:lnTo>
                    <a:pt x="91286" y="96305"/>
                  </a:lnTo>
                  <a:lnTo>
                    <a:pt x="92607" y="98069"/>
                  </a:lnTo>
                  <a:lnTo>
                    <a:pt x="95134" y="102851"/>
                  </a:lnTo>
                  <a:lnTo>
                    <a:pt x="99785" y="108504"/>
                  </a:lnTo>
                  <a:lnTo>
                    <a:pt x="105380" y="111722"/>
                  </a:lnTo>
                  <a:lnTo>
                    <a:pt x="108353" y="112580"/>
                  </a:lnTo>
                  <a:lnTo>
                    <a:pt x="110336" y="114210"/>
                  </a:lnTo>
                  <a:lnTo>
                    <a:pt x="121770" y="133989"/>
                  </a:lnTo>
                  <a:lnTo>
                    <a:pt x="123801" y="159637"/>
                  </a:lnTo>
                  <a:lnTo>
                    <a:pt x="123825" y="179126"/>
                  </a:lnTo>
                  <a:lnTo>
                    <a:pt x="106935" y="200663"/>
                  </a:lnTo>
                  <a:lnTo>
                    <a:pt x="106215" y="203624"/>
                  </a:lnTo>
                  <a:lnTo>
                    <a:pt x="104677" y="205598"/>
                  </a:lnTo>
                  <a:lnTo>
                    <a:pt x="85533" y="216855"/>
                  </a:lnTo>
                  <a:lnTo>
                    <a:pt x="82422" y="217594"/>
                  </a:lnTo>
                  <a:lnTo>
                    <a:pt x="80348" y="219145"/>
                  </a:lnTo>
                  <a:lnTo>
                    <a:pt x="78965" y="221238"/>
                  </a:lnTo>
                  <a:lnTo>
                    <a:pt x="78044" y="223691"/>
                  </a:lnTo>
                  <a:lnTo>
                    <a:pt x="76371" y="225326"/>
                  </a:lnTo>
                  <a:lnTo>
                    <a:pt x="71690" y="227143"/>
                  </a:lnTo>
                  <a:lnTo>
                    <a:pt x="53515" y="229369"/>
                  </a:lnTo>
                  <a:lnTo>
                    <a:pt x="38100" y="2381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73" name="SMARTInkShape-2515"/>
            <p:cNvSpPr/>
            <p:nvPr>
              <p:custDataLst>
                <p:tags r:id="rId55"/>
              </p:custDataLst>
            </p:nvPr>
          </p:nvSpPr>
          <p:spPr>
            <a:xfrm>
              <a:off x="4019550" y="5819906"/>
              <a:ext cx="133339" cy="207931"/>
            </a:xfrm>
            <a:custGeom>
              <a:avLst/>
              <a:gdLst/>
              <a:ahLst/>
              <a:cxnLst/>
              <a:rect l="0" t="0" r="0" b="0"/>
              <a:pathLst>
                <a:path w="133339" h="207931">
                  <a:moveTo>
                    <a:pt x="57150" y="28444"/>
                  </a:moveTo>
                  <a:lnTo>
                    <a:pt x="57150" y="28444"/>
                  </a:lnTo>
                  <a:lnTo>
                    <a:pt x="39541" y="28444"/>
                  </a:lnTo>
                  <a:lnTo>
                    <a:pt x="30026" y="36645"/>
                  </a:lnTo>
                  <a:lnTo>
                    <a:pt x="29005" y="42633"/>
                  </a:lnTo>
                  <a:lnTo>
                    <a:pt x="28703" y="51110"/>
                  </a:lnTo>
                  <a:lnTo>
                    <a:pt x="25810" y="57215"/>
                  </a:lnTo>
                  <a:lnTo>
                    <a:pt x="22054" y="63456"/>
                  </a:lnTo>
                  <a:lnTo>
                    <a:pt x="18882" y="72920"/>
                  </a:lnTo>
                  <a:lnTo>
                    <a:pt x="12768" y="82426"/>
                  </a:lnTo>
                  <a:lnTo>
                    <a:pt x="10486" y="91946"/>
                  </a:lnTo>
                  <a:lnTo>
                    <a:pt x="8751" y="102528"/>
                  </a:lnTo>
                  <a:lnTo>
                    <a:pt x="1361" y="125545"/>
                  </a:lnTo>
                  <a:lnTo>
                    <a:pt x="16" y="171129"/>
                  </a:lnTo>
                  <a:lnTo>
                    <a:pt x="0" y="193533"/>
                  </a:lnTo>
                  <a:lnTo>
                    <a:pt x="1058" y="195654"/>
                  </a:lnTo>
                  <a:lnTo>
                    <a:pt x="2822" y="197067"/>
                  </a:lnTo>
                  <a:lnTo>
                    <a:pt x="5056" y="198009"/>
                  </a:lnTo>
                  <a:lnTo>
                    <a:pt x="6546" y="199696"/>
                  </a:lnTo>
                  <a:lnTo>
                    <a:pt x="8201" y="204392"/>
                  </a:lnTo>
                  <a:lnTo>
                    <a:pt x="9701" y="206067"/>
                  </a:lnTo>
                  <a:lnTo>
                    <a:pt x="14189" y="207930"/>
                  </a:lnTo>
                  <a:lnTo>
                    <a:pt x="15810" y="207368"/>
                  </a:lnTo>
                  <a:lnTo>
                    <a:pt x="16890" y="205934"/>
                  </a:lnTo>
                  <a:lnTo>
                    <a:pt x="17609" y="203920"/>
                  </a:lnTo>
                  <a:lnTo>
                    <a:pt x="19148" y="202578"/>
                  </a:lnTo>
                  <a:lnTo>
                    <a:pt x="23680" y="201088"/>
                  </a:lnTo>
                  <a:lnTo>
                    <a:pt x="35212" y="199071"/>
                  </a:lnTo>
                  <a:lnTo>
                    <a:pt x="50838" y="186667"/>
                  </a:lnTo>
                  <a:lnTo>
                    <a:pt x="97899" y="140091"/>
                  </a:lnTo>
                  <a:lnTo>
                    <a:pt x="116117" y="121876"/>
                  </a:lnTo>
                  <a:lnTo>
                    <a:pt x="120399" y="111950"/>
                  </a:lnTo>
                  <a:lnTo>
                    <a:pt x="132673" y="64500"/>
                  </a:lnTo>
                  <a:lnTo>
                    <a:pt x="133338" y="25398"/>
                  </a:lnTo>
                  <a:lnTo>
                    <a:pt x="130523" y="18976"/>
                  </a:lnTo>
                  <a:lnTo>
                    <a:pt x="119160" y="4899"/>
                  </a:lnTo>
                  <a:lnTo>
                    <a:pt x="113638" y="2105"/>
                  </a:lnTo>
                  <a:lnTo>
                    <a:pt x="97280" y="163"/>
                  </a:lnTo>
                  <a:lnTo>
                    <a:pt x="86980" y="0"/>
                  </a:lnTo>
                  <a:lnTo>
                    <a:pt x="83386" y="1015"/>
                  </a:lnTo>
                  <a:lnTo>
                    <a:pt x="80991" y="2749"/>
                  </a:lnTo>
                  <a:lnTo>
                    <a:pt x="79394" y="4964"/>
                  </a:lnTo>
                  <a:lnTo>
                    <a:pt x="71975" y="7426"/>
                  </a:lnTo>
                  <a:lnTo>
                    <a:pt x="62680" y="9578"/>
                  </a:lnTo>
                  <a:lnTo>
                    <a:pt x="48090" y="19583"/>
                  </a:lnTo>
                  <a:lnTo>
                    <a:pt x="31812" y="35940"/>
                  </a:lnTo>
                  <a:lnTo>
                    <a:pt x="23301" y="50891"/>
                  </a:lnTo>
                  <a:lnTo>
                    <a:pt x="5958" y="92386"/>
                  </a:lnTo>
                  <a:lnTo>
                    <a:pt x="784" y="120930"/>
                  </a:lnTo>
                  <a:lnTo>
                    <a:pt x="0" y="15226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74" name="SMARTInkShape-2516"/>
            <p:cNvSpPr/>
            <p:nvPr>
              <p:custDataLst>
                <p:tags r:id="rId56"/>
              </p:custDataLst>
            </p:nvPr>
          </p:nvSpPr>
          <p:spPr>
            <a:xfrm>
              <a:off x="4162425" y="5981700"/>
              <a:ext cx="19051" cy="85726"/>
            </a:xfrm>
            <a:custGeom>
              <a:avLst/>
              <a:gdLst/>
              <a:ahLst/>
              <a:cxnLst/>
              <a:rect l="0" t="0" r="0" b="0"/>
              <a:pathLst>
                <a:path w="19051" h="85726">
                  <a:moveTo>
                    <a:pt x="19050" y="0"/>
                  </a:moveTo>
                  <a:lnTo>
                    <a:pt x="19050" y="0"/>
                  </a:lnTo>
                  <a:lnTo>
                    <a:pt x="13994" y="0"/>
                  </a:lnTo>
                  <a:lnTo>
                    <a:pt x="12504" y="1058"/>
                  </a:lnTo>
                  <a:lnTo>
                    <a:pt x="11511" y="2822"/>
                  </a:lnTo>
                  <a:lnTo>
                    <a:pt x="9641" y="17333"/>
                  </a:lnTo>
                  <a:lnTo>
                    <a:pt x="9559" y="23597"/>
                  </a:lnTo>
                  <a:lnTo>
                    <a:pt x="6718" y="29185"/>
                  </a:lnTo>
                  <a:lnTo>
                    <a:pt x="2986" y="35196"/>
                  </a:lnTo>
                  <a:lnTo>
                    <a:pt x="589" y="47679"/>
                  </a:lnTo>
                  <a:lnTo>
                    <a:pt x="0" y="84236"/>
                  </a:lnTo>
                  <a:lnTo>
                    <a:pt x="1058" y="84733"/>
                  </a:lnTo>
                  <a:lnTo>
                    <a:pt x="9525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078" name="SMARTInkShape-Group562"/>
          <p:cNvGrpSpPr/>
          <p:nvPr/>
        </p:nvGrpSpPr>
        <p:grpSpPr>
          <a:xfrm>
            <a:off x="4791075" y="6096000"/>
            <a:ext cx="95251" cy="76201"/>
            <a:chOff x="4791075" y="6096000"/>
            <a:chExt cx="95251" cy="76201"/>
          </a:xfrm>
        </p:grpSpPr>
        <p:sp>
          <p:nvSpPr>
            <p:cNvPr id="26076" name="SMARTInkShape-2517"/>
            <p:cNvSpPr/>
            <p:nvPr>
              <p:custDataLst>
                <p:tags r:id="rId52"/>
              </p:custDataLst>
            </p:nvPr>
          </p:nvSpPr>
          <p:spPr>
            <a:xfrm>
              <a:off x="4829175" y="6096000"/>
              <a:ext cx="57151" cy="9526"/>
            </a:xfrm>
            <a:custGeom>
              <a:avLst/>
              <a:gdLst/>
              <a:ahLst/>
              <a:cxnLst/>
              <a:rect l="0" t="0" r="0" b="0"/>
              <a:pathLst>
                <a:path w="57151" h="9526">
                  <a:moveTo>
                    <a:pt x="0" y="9525"/>
                  </a:moveTo>
                  <a:lnTo>
                    <a:pt x="0" y="9525"/>
                  </a:lnTo>
                  <a:lnTo>
                    <a:pt x="33514" y="9525"/>
                  </a:lnTo>
                  <a:lnTo>
                    <a:pt x="35043" y="8467"/>
                  </a:lnTo>
                  <a:lnTo>
                    <a:pt x="36062" y="6703"/>
                  </a:lnTo>
                  <a:lnTo>
                    <a:pt x="37698" y="1324"/>
                  </a:lnTo>
                  <a:lnTo>
                    <a:pt x="40743" y="588"/>
                  </a:lnTo>
                  <a:lnTo>
                    <a:pt x="57113" y="0"/>
                  </a:lnTo>
                  <a:lnTo>
                    <a:pt x="5715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77" name="SMARTInkShape-2518"/>
            <p:cNvSpPr/>
            <p:nvPr>
              <p:custDataLst>
                <p:tags r:id="rId53"/>
              </p:custDataLst>
            </p:nvPr>
          </p:nvSpPr>
          <p:spPr>
            <a:xfrm>
              <a:off x="4791075" y="6162675"/>
              <a:ext cx="57151" cy="9526"/>
            </a:xfrm>
            <a:custGeom>
              <a:avLst/>
              <a:gdLst/>
              <a:ahLst/>
              <a:cxnLst/>
              <a:rect l="0" t="0" r="0" b="0"/>
              <a:pathLst>
                <a:path w="57151" h="9526">
                  <a:moveTo>
                    <a:pt x="0" y="9525"/>
                  </a:moveTo>
                  <a:lnTo>
                    <a:pt x="0" y="9525"/>
                  </a:lnTo>
                  <a:lnTo>
                    <a:pt x="36347" y="9525"/>
                  </a:lnTo>
                  <a:lnTo>
                    <a:pt x="45358" y="2980"/>
                  </a:lnTo>
                  <a:lnTo>
                    <a:pt x="571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088" name="SMARTInkShape-Group563"/>
          <p:cNvGrpSpPr/>
          <p:nvPr/>
        </p:nvGrpSpPr>
        <p:grpSpPr>
          <a:xfrm>
            <a:off x="5238750" y="5638800"/>
            <a:ext cx="1542610" cy="685801"/>
            <a:chOff x="5238750" y="5638800"/>
            <a:chExt cx="1542610" cy="685801"/>
          </a:xfrm>
        </p:grpSpPr>
        <p:sp>
          <p:nvSpPr>
            <p:cNvPr id="26079" name="SMARTInkShape-2519"/>
            <p:cNvSpPr/>
            <p:nvPr>
              <p:custDataLst>
                <p:tags r:id="rId43"/>
              </p:custDataLst>
            </p:nvPr>
          </p:nvSpPr>
          <p:spPr>
            <a:xfrm>
              <a:off x="5238750" y="5957273"/>
              <a:ext cx="171403" cy="205388"/>
            </a:xfrm>
            <a:custGeom>
              <a:avLst/>
              <a:gdLst/>
              <a:ahLst/>
              <a:cxnLst/>
              <a:rect l="0" t="0" r="0" b="0"/>
              <a:pathLst>
                <a:path w="171403" h="205388">
                  <a:moveTo>
                    <a:pt x="9525" y="72052"/>
                  </a:moveTo>
                  <a:lnTo>
                    <a:pt x="9525" y="72052"/>
                  </a:lnTo>
                  <a:lnTo>
                    <a:pt x="9525" y="62643"/>
                  </a:lnTo>
                  <a:lnTo>
                    <a:pt x="116" y="62527"/>
                  </a:lnTo>
                  <a:lnTo>
                    <a:pt x="0" y="108897"/>
                  </a:lnTo>
                  <a:lnTo>
                    <a:pt x="0" y="155740"/>
                  </a:lnTo>
                  <a:lnTo>
                    <a:pt x="0" y="159594"/>
                  </a:lnTo>
                  <a:lnTo>
                    <a:pt x="2822" y="166698"/>
                  </a:lnTo>
                  <a:lnTo>
                    <a:pt x="6545" y="173384"/>
                  </a:lnTo>
                  <a:lnTo>
                    <a:pt x="9701" y="183098"/>
                  </a:lnTo>
                  <a:lnTo>
                    <a:pt x="26824" y="203517"/>
                  </a:lnTo>
                  <a:lnTo>
                    <a:pt x="30619" y="204564"/>
                  </a:lnTo>
                  <a:lnTo>
                    <a:pt x="60361" y="205387"/>
                  </a:lnTo>
                  <a:lnTo>
                    <a:pt x="66692" y="202573"/>
                  </a:lnTo>
                  <a:lnTo>
                    <a:pt x="73032" y="198853"/>
                  </a:lnTo>
                  <a:lnTo>
                    <a:pt x="82552" y="195701"/>
                  </a:lnTo>
                  <a:lnTo>
                    <a:pt x="107950" y="173521"/>
                  </a:lnTo>
                  <a:lnTo>
                    <a:pt x="126647" y="150220"/>
                  </a:lnTo>
                  <a:lnTo>
                    <a:pt x="132056" y="146389"/>
                  </a:lnTo>
                  <a:lnTo>
                    <a:pt x="135662" y="141718"/>
                  </a:lnTo>
                  <a:lnTo>
                    <a:pt x="158934" y="97540"/>
                  </a:lnTo>
                  <a:lnTo>
                    <a:pt x="167270" y="84661"/>
                  </a:lnTo>
                  <a:lnTo>
                    <a:pt x="171205" y="53647"/>
                  </a:lnTo>
                  <a:lnTo>
                    <a:pt x="171402" y="40430"/>
                  </a:lnTo>
                  <a:lnTo>
                    <a:pt x="168606" y="34008"/>
                  </a:lnTo>
                  <a:lnTo>
                    <a:pt x="144707" y="7259"/>
                  </a:lnTo>
                  <a:lnTo>
                    <a:pt x="140867" y="6214"/>
                  </a:lnTo>
                  <a:lnTo>
                    <a:pt x="134574" y="4691"/>
                  </a:lnTo>
                  <a:lnTo>
                    <a:pt x="124722" y="486"/>
                  </a:lnTo>
                  <a:lnTo>
                    <a:pt x="120190" y="0"/>
                  </a:lnTo>
                  <a:lnTo>
                    <a:pt x="88971" y="6254"/>
                  </a:lnTo>
                  <a:lnTo>
                    <a:pt x="66679" y="21841"/>
                  </a:lnTo>
                  <a:lnTo>
                    <a:pt x="63503" y="22703"/>
                  </a:lnTo>
                  <a:lnTo>
                    <a:pt x="57151" y="29305"/>
                  </a:lnTo>
                  <a:lnTo>
                    <a:pt x="51859" y="38237"/>
                  </a:lnTo>
                  <a:lnTo>
                    <a:pt x="48879" y="49215"/>
                  </a:lnTo>
                  <a:lnTo>
                    <a:pt x="46677" y="68824"/>
                  </a:lnTo>
                  <a:lnTo>
                    <a:pt x="42617" y="75204"/>
                  </a:lnTo>
                  <a:lnTo>
                    <a:pt x="42170" y="79445"/>
                  </a:lnTo>
                  <a:lnTo>
                    <a:pt x="47625" y="11967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80" name="SMARTInkShape-2520"/>
            <p:cNvSpPr/>
            <p:nvPr>
              <p:custDataLst>
                <p:tags r:id="rId44"/>
              </p:custDataLst>
            </p:nvPr>
          </p:nvSpPr>
          <p:spPr>
            <a:xfrm>
              <a:off x="5515368" y="6124575"/>
              <a:ext cx="37592" cy="76201"/>
            </a:xfrm>
            <a:custGeom>
              <a:avLst/>
              <a:gdLst/>
              <a:ahLst/>
              <a:cxnLst/>
              <a:rect l="0" t="0" r="0" b="0"/>
              <a:pathLst>
                <a:path w="37592" h="76201">
                  <a:moveTo>
                    <a:pt x="28182" y="0"/>
                  </a:moveTo>
                  <a:lnTo>
                    <a:pt x="28182" y="0"/>
                  </a:lnTo>
                  <a:lnTo>
                    <a:pt x="37591" y="0"/>
                  </a:lnTo>
                  <a:lnTo>
                    <a:pt x="24439" y="0"/>
                  </a:lnTo>
                  <a:lnTo>
                    <a:pt x="22512" y="1058"/>
                  </a:lnTo>
                  <a:lnTo>
                    <a:pt x="21226" y="2822"/>
                  </a:lnTo>
                  <a:lnTo>
                    <a:pt x="19164" y="8201"/>
                  </a:lnTo>
                  <a:lnTo>
                    <a:pt x="18702" y="22666"/>
                  </a:lnTo>
                  <a:lnTo>
                    <a:pt x="17628" y="24636"/>
                  </a:lnTo>
                  <a:lnTo>
                    <a:pt x="15855" y="25949"/>
                  </a:lnTo>
                  <a:lnTo>
                    <a:pt x="13614" y="26824"/>
                  </a:lnTo>
                  <a:lnTo>
                    <a:pt x="12119" y="28466"/>
                  </a:lnTo>
                  <a:lnTo>
                    <a:pt x="10460" y="33113"/>
                  </a:lnTo>
                  <a:lnTo>
                    <a:pt x="9132" y="74745"/>
                  </a:lnTo>
                  <a:lnTo>
                    <a:pt x="8074" y="75231"/>
                  </a:lnTo>
                  <a:lnTo>
                    <a:pt x="0" y="76162"/>
                  </a:lnTo>
                  <a:lnTo>
                    <a:pt x="9132" y="762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81" name="SMARTInkShape-2521"/>
            <p:cNvSpPr/>
            <p:nvPr>
              <p:custDataLst>
                <p:tags r:id="rId45"/>
              </p:custDataLst>
            </p:nvPr>
          </p:nvSpPr>
          <p:spPr>
            <a:xfrm>
              <a:off x="5638800" y="5867404"/>
              <a:ext cx="228601" cy="304758"/>
            </a:xfrm>
            <a:custGeom>
              <a:avLst/>
              <a:gdLst/>
              <a:ahLst/>
              <a:cxnLst/>
              <a:rect l="0" t="0" r="0" b="0"/>
              <a:pathLst>
                <a:path w="228601" h="304758">
                  <a:moveTo>
                    <a:pt x="0" y="57146"/>
                  </a:moveTo>
                  <a:lnTo>
                    <a:pt x="0" y="57146"/>
                  </a:lnTo>
                  <a:lnTo>
                    <a:pt x="0" y="52090"/>
                  </a:lnTo>
                  <a:lnTo>
                    <a:pt x="1058" y="50601"/>
                  </a:lnTo>
                  <a:lnTo>
                    <a:pt x="2822" y="49607"/>
                  </a:lnTo>
                  <a:lnTo>
                    <a:pt x="8201" y="48014"/>
                  </a:lnTo>
                  <a:lnTo>
                    <a:pt x="17610" y="39454"/>
                  </a:lnTo>
                  <a:lnTo>
                    <a:pt x="23680" y="38498"/>
                  </a:lnTo>
                  <a:lnTo>
                    <a:pt x="25312" y="39423"/>
                  </a:lnTo>
                  <a:lnTo>
                    <a:pt x="26400" y="41097"/>
                  </a:lnTo>
                  <a:lnTo>
                    <a:pt x="28145" y="46333"/>
                  </a:lnTo>
                  <a:lnTo>
                    <a:pt x="28575" y="79499"/>
                  </a:lnTo>
                  <a:lnTo>
                    <a:pt x="27516" y="81573"/>
                  </a:lnTo>
                  <a:lnTo>
                    <a:pt x="25753" y="82956"/>
                  </a:lnTo>
                  <a:lnTo>
                    <a:pt x="23519" y="83877"/>
                  </a:lnTo>
                  <a:lnTo>
                    <a:pt x="22030" y="85550"/>
                  </a:lnTo>
                  <a:lnTo>
                    <a:pt x="20374" y="90231"/>
                  </a:lnTo>
                  <a:lnTo>
                    <a:pt x="18254" y="101860"/>
                  </a:lnTo>
                  <a:lnTo>
                    <a:pt x="9927" y="113749"/>
                  </a:lnTo>
                  <a:lnTo>
                    <a:pt x="402" y="123415"/>
                  </a:lnTo>
                  <a:lnTo>
                    <a:pt x="0" y="101072"/>
                  </a:lnTo>
                  <a:lnTo>
                    <a:pt x="2822" y="95013"/>
                  </a:lnTo>
                  <a:lnTo>
                    <a:pt x="6545" y="88793"/>
                  </a:lnTo>
                  <a:lnTo>
                    <a:pt x="8642" y="78283"/>
                  </a:lnTo>
                  <a:lnTo>
                    <a:pt x="9132" y="67951"/>
                  </a:lnTo>
                  <a:lnTo>
                    <a:pt x="10321" y="64350"/>
                  </a:lnTo>
                  <a:lnTo>
                    <a:pt x="12173" y="61948"/>
                  </a:lnTo>
                  <a:lnTo>
                    <a:pt x="14465" y="60347"/>
                  </a:lnTo>
                  <a:lnTo>
                    <a:pt x="17013" y="52925"/>
                  </a:lnTo>
                  <a:lnTo>
                    <a:pt x="19202" y="43629"/>
                  </a:lnTo>
                  <a:lnTo>
                    <a:pt x="26410" y="29036"/>
                  </a:lnTo>
                  <a:lnTo>
                    <a:pt x="27132" y="25706"/>
                  </a:lnTo>
                  <a:lnTo>
                    <a:pt x="38191" y="4247"/>
                  </a:lnTo>
                  <a:lnTo>
                    <a:pt x="40277" y="2831"/>
                  </a:lnTo>
                  <a:lnTo>
                    <a:pt x="48270" y="835"/>
                  </a:lnTo>
                  <a:lnTo>
                    <a:pt x="74715" y="0"/>
                  </a:lnTo>
                  <a:lnTo>
                    <a:pt x="80817" y="5053"/>
                  </a:lnTo>
                  <a:lnTo>
                    <a:pt x="83543" y="10358"/>
                  </a:lnTo>
                  <a:lnTo>
                    <a:pt x="84270" y="13254"/>
                  </a:lnTo>
                  <a:lnTo>
                    <a:pt x="91984" y="26565"/>
                  </a:lnTo>
                  <a:lnTo>
                    <a:pt x="95123" y="64989"/>
                  </a:lnTo>
                  <a:lnTo>
                    <a:pt x="86601" y="108033"/>
                  </a:lnTo>
                  <a:lnTo>
                    <a:pt x="84925" y="127022"/>
                  </a:lnTo>
                  <a:lnTo>
                    <a:pt x="73982" y="171447"/>
                  </a:lnTo>
                  <a:lnTo>
                    <a:pt x="53846" y="215896"/>
                  </a:lnTo>
                  <a:lnTo>
                    <a:pt x="45622" y="244824"/>
                  </a:lnTo>
                  <a:lnTo>
                    <a:pt x="32545" y="269696"/>
                  </a:lnTo>
                  <a:lnTo>
                    <a:pt x="28692" y="281578"/>
                  </a:lnTo>
                  <a:lnTo>
                    <a:pt x="24041" y="288480"/>
                  </a:lnTo>
                  <a:lnTo>
                    <a:pt x="18446" y="292253"/>
                  </a:lnTo>
                  <a:lnTo>
                    <a:pt x="15473" y="293259"/>
                  </a:lnTo>
                  <a:lnTo>
                    <a:pt x="13489" y="294988"/>
                  </a:lnTo>
                  <a:lnTo>
                    <a:pt x="10047" y="303295"/>
                  </a:lnTo>
                  <a:lnTo>
                    <a:pt x="6935" y="304128"/>
                  </a:lnTo>
                  <a:lnTo>
                    <a:pt x="406" y="304757"/>
                  </a:lnTo>
                  <a:lnTo>
                    <a:pt x="0" y="277972"/>
                  </a:lnTo>
                  <a:lnTo>
                    <a:pt x="6545" y="268962"/>
                  </a:lnTo>
                  <a:lnTo>
                    <a:pt x="8201" y="263117"/>
                  </a:lnTo>
                  <a:lnTo>
                    <a:pt x="9701" y="261135"/>
                  </a:lnTo>
                  <a:lnTo>
                    <a:pt x="15810" y="257287"/>
                  </a:lnTo>
                  <a:lnTo>
                    <a:pt x="17610" y="252636"/>
                  </a:lnTo>
                  <a:lnTo>
                    <a:pt x="19148" y="250973"/>
                  </a:lnTo>
                  <a:lnTo>
                    <a:pt x="27124" y="248084"/>
                  </a:lnTo>
                  <a:lnTo>
                    <a:pt x="36649" y="247684"/>
                  </a:lnTo>
                  <a:lnTo>
                    <a:pt x="45417" y="254199"/>
                  </a:lnTo>
                  <a:lnTo>
                    <a:pt x="54262" y="256291"/>
                  </a:lnTo>
                  <a:lnTo>
                    <a:pt x="60453" y="256780"/>
                  </a:lnTo>
                  <a:lnTo>
                    <a:pt x="66731" y="259820"/>
                  </a:lnTo>
                  <a:lnTo>
                    <a:pt x="73050" y="263640"/>
                  </a:lnTo>
                  <a:lnTo>
                    <a:pt x="85730" y="266092"/>
                  </a:lnTo>
                  <a:lnTo>
                    <a:pt x="88903" y="266294"/>
                  </a:lnTo>
                  <a:lnTo>
                    <a:pt x="95251" y="269339"/>
                  </a:lnTo>
                  <a:lnTo>
                    <a:pt x="98426" y="271634"/>
                  </a:lnTo>
                  <a:lnTo>
                    <a:pt x="113006" y="274863"/>
                  </a:lnTo>
                  <a:lnTo>
                    <a:pt x="129292" y="277011"/>
                  </a:lnTo>
                  <a:lnTo>
                    <a:pt x="142700" y="283707"/>
                  </a:lnTo>
                  <a:lnTo>
                    <a:pt x="188513" y="285729"/>
                  </a:lnTo>
                  <a:lnTo>
                    <a:pt x="202807" y="285743"/>
                  </a:lnTo>
                  <a:lnTo>
                    <a:pt x="209375" y="282923"/>
                  </a:lnTo>
                  <a:lnTo>
                    <a:pt x="215822" y="279199"/>
                  </a:lnTo>
                  <a:lnTo>
                    <a:pt x="228600" y="27622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82" name="SMARTInkShape-2522"/>
            <p:cNvSpPr/>
            <p:nvPr>
              <p:custDataLst>
                <p:tags r:id="rId46"/>
              </p:custDataLst>
            </p:nvPr>
          </p:nvSpPr>
          <p:spPr>
            <a:xfrm>
              <a:off x="6001014" y="5648451"/>
              <a:ext cx="152127" cy="580900"/>
            </a:xfrm>
            <a:custGeom>
              <a:avLst/>
              <a:gdLst/>
              <a:ahLst/>
              <a:cxnLst/>
              <a:rect l="0" t="0" r="0" b="0"/>
              <a:pathLst>
                <a:path w="152127" h="580900">
                  <a:moveTo>
                    <a:pt x="142611" y="18924"/>
                  </a:moveTo>
                  <a:lnTo>
                    <a:pt x="142611" y="18924"/>
                  </a:lnTo>
                  <a:lnTo>
                    <a:pt x="142611" y="13868"/>
                  </a:lnTo>
                  <a:lnTo>
                    <a:pt x="143669" y="12379"/>
                  </a:lnTo>
                  <a:lnTo>
                    <a:pt x="145433" y="11385"/>
                  </a:lnTo>
                  <a:lnTo>
                    <a:pt x="147667" y="10723"/>
                  </a:lnTo>
                  <a:lnTo>
                    <a:pt x="149156" y="9223"/>
                  </a:lnTo>
                  <a:lnTo>
                    <a:pt x="152102" y="0"/>
                  </a:lnTo>
                  <a:lnTo>
                    <a:pt x="152126" y="4968"/>
                  </a:lnTo>
                  <a:lnTo>
                    <a:pt x="149309" y="10252"/>
                  </a:lnTo>
                  <a:lnTo>
                    <a:pt x="145588" y="16128"/>
                  </a:lnTo>
                  <a:lnTo>
                    <a:pt x="142435" y="25386"/>
                  </a:lnTo>
                  <a:lnTo>
                    <a:pt x="117124" y="70099"/>
                  </a:lnTo>
                  <a:lnTo>
                    <a:pt x="97096" y="115461"/>
                  </a:lnTo>
                  <a:lnTo>
                    <a:pt x="69028" y="161968"/>
                  </a:lnTo>
                  <a:lnTo>
                    <a:pt x="51680" y="200991"/>
                  </a:lnTo>
                  <a:lnTo>
                    <a:pt x="35240" y="245544"/>
                  </a:lnTo>
                  <a:lnTo>
                    <a:pt x="16980" y="290289"/>
                  </a:lnTo>
                  <a:lnTo>
                    <a:pt x="6491" y="327341"/>
                  </a:lnTo>
                  <a:lnTo>
                    <a:pt x="1070" y="371240"/>
                  </a:lnTo>
                  <a:lnTo>
                    <a:pt x="0" y="416758"/>
                  </a:lnTo>
                  <a:lnTo>
                    <a:pt x="2637" y="446892"/>
                  </a:lnTo>
                  <a:lnTo>
                    <a:pt x="15994" y="494029"/>
                  </a:lnTo>
                  <a:lnTo>
                    <a:pt x="26307" y="516120"/>
                  </a:lnTo>
                  <a:lnTo>
                    <a:pt x="54283" y="548980"/>
                  </a:lnTo>
                  <a:lnTo>
                    <a:pt x="104511" y="58089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83" name="SMARTInkShape-2523"/>
            <p:cNvSpPr/>
            <p:nvPr>
              <p:custDataLst>
                <p:tags r:id="rId47"/>
              </p:custDataLst>
            </p:nvPr>
          </p:nvSpPr>
          <p:spPr>
            <a:xfrm>
              <a:off x="6172200" y="5753255"/>
              <a:ext cx="228563" cy="161734"/>
            </a:xfrm>
            <a:custGeom>
              <a:avLst/>
              <a:gdLst/>
              <a:ahLst/>
              <a:cxnLst/>
              <a:rect l="0" t="0" r="0" b="0"/>
              <a:pathLst>
                <a:path w="228563" h="161734">
                  <a:moveTo>
                    <a:pt x="0" y="104620"/>
                  </a:moveTo>
                  <a:lnTo>
                    <a:pt x="0" y="104620"/>
                  </a:lnTo>
                  <a:lnTo>
                    <a:pt x="0" y="140967"/>
                  </a:lnTo>
                  <a:lnTo>
                    <a:pt x="8201" y="150767"/>
                  </a:lnTo>
                  <a:lnTo>
                    <a:pt x="9132" y="156864"/>
                  </a:lnTo>
                  <a:lnTo>
                    <a:pt x="10321" y="158499"/>
                  </a:lnTo>
                  <a:lnTo>
                    <a:pt x="12173" y="159590"/>
                  </a:lnTo>
                  <a:lnTo>
                    <a:pt x="19202" y="161483"/>
                  </a:lnTo>
                  <a:lnTo>
                    <a:pt x="27132" y="161733"/>
                  </a:lnTo>
                  <a:lnTo>
                    <a:pt x="47816" y="145293"/>
                  </a:lnTo>
                  <a:lnTo>
                    <a:pt x="54060" y="142805"/>
                  </a:lnTo>
                  <a:lnTo>
                    <a:pt x="98425" y="101434"/>
                  </a:lnTo>
                  <a:lnTo>
                    <a:pt x="119592" y="69519"/>
                  </a:lnTo>
                  <a:lnTo>
                    <a:pt x="125811" y="49630"/>
                  </a:lnTo>
                  <a:lnTo>
                    <a:pt x="140693" y="27888"/>
                  </a:lnTo>
                  <a:lnTo>
                    <a:pt x="142747" y="19421"/>
                  </a:lnTo>
                  <a:lnTo>
                    <a:pt x="134663" y="18941"/>
                  </a:lnTo>
                  <a:lnTo>
                    <a:pt x="128682" y="23966"/>
                  </a:lnTo>
                  <a:lnTo>
                    <a:pt x="125984" y="29263"/>
                  </a:lnTo>
                  <a:lnTo>
                    <a:pt x="125265" y="32157"/>
                  </a:lnTo>
                  <a:lnTo>
                    <a:pt x="123726" y="34086"/>
                  </a:lnTo>
                  <a:lnTo>
                    <a:pt x="119195" y="36230"/>
                  </a:lnTo>
                  <a:lnTo>
                    <a:pt x="117563" y="37860"/>
                  </a:lnTo>
                  <a:lnTo>
                    <a:pt x="106952" y="57176"/>
                  </a:lnTo>
                  <a:lnTo>
                    <a:pt x="104003" y="72894"/>
                  </a:lnTo>
                  <a:lnTo>
                    <a:pt x="97293" y="85575"/>
                  </a:lnTo>
                  <a:lnTo>
                    <a:pt x="96612" y="88748"/>
                  </a:lnTo>
                  <a:lnTo>
                    <a:pt x="97216" y="90863"/>
                  </a:lnTo>
                  <a:lnTo>
                    <a:pt x="98677" y="92275"/>
                  </a:lnTo>
                  <a:lnTo>
                    <a:pt x="104418" y="94930"/>
                  </a:lnTo>
                  <a:lnTo>
                    <a:pt x="118955" y="95091"/>
                  </a:lnTo>
                  <a:lnTo>
                    <a:pt x="124483" y="92271"/>
                  </a:lnTo>
                  <a:lnTo>
                    <a:pt x="171467" y="47453"/>
                  </a:lnTo>
                  <a:lnTo>
                    <a:pt x="196850" y="23128"/>
                  </a:lnTo>
                  <a:lnTo>
                    <a:pt x="209550" y="16909"/>
                  </a:lnTo>
                  <a:lnTo>
                    <a:pt x="212725" y="14396"/>
                  </a:lnTo>
                  <a:lnTo>
                    <a:pt x="216253" y="8782"/>
                  </a:lnTo>
                  <a:lnTo>
                    <a:pt x="217194" y="5803"/>
                  </a:lnTo>
                  <a:lnTo>
                    <a:pt x="218879" y="3816"/>
                  </a:lnTo>
                  <a:lnTo>
                    <a:pt x="228159" y="0"/>
                  </a:lnTo>
                  <a:lnTo>
                    <a:pt x="228562" y="8060"/>
                  </a:lnTo>
                  <a:lnTo>
                    <a:pt x="222047" y="16715"/>
                  </a:lnTo>
                  <a:lnTo>
                    <a:pt x="219955" y="25540"/>
                  </a:lnTo>
                  <a:lnTo>
                    <a:pt x="219466" y="31726"/>
                  </a:lnTo>
                  <a:lnTo>
                    <a:pt x="216426" y="38003"/>
                  </a:lnTo>
                  <a:lnTo>
                    <a:pt x="212606" y="44321"/>
                  </a:lnTo>
                  <a:lnTo>
                    <a:pt x="210154" y="57000"/>
                  </a:lnTo>
                  <a:lnTo>
                    <a:pt x="208760" y="64405"/>
                  </a:lnTo>
                  <a:lnTo>
                    <a:pt x="202025" y="79417"/>
                  </a:lnTo>
                  <a:lnTo>
                    <a:pt x="194385" y="91038"/>
                  </a:lnTo>
                  <a:lnTo>
                    <a:pt x="191651" y="101183"/>
                  </a:lnTo>
                  <a:lnTo>
                    <a:pt x="189542" y="120472"/>
                  </a:lnTo>
                  <a:lnTo>
                    <a:pt x="182981" y="133190"/>
                  </a:lnTo>
                  <a:lnTo>
                    <a:pt x="180985" y="160281"/>
                  </a:lnTo>
                  <a:lnTo>
                    <a:pt x="182040" y="160778"/>
                  </a:lnTo>
                  <a:lnTo>
                    <a:pt x="186035" y="161329"/>
                  </a:lnTo>
                  <a:lnTo>
                    <a:pt x="187523" y="160418"/>
                  </a:lnTo>
                  <a:lnTo>
                    <a:pt x="188516" y="158752"/>
                  </a:lnTo>
                  <a:lnTo>
                    <a:pt x="190500" y="15224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84" name="SMARTInkShape-2524"/>
            <p:cNvSpPr/>
            <p:nvPr>
              <p:custDataLst>
                <p:tags r:id="rId48"/>
              </p:custDataLst>
            </p:nvPr>
          </p:nvSpPr>
          <p:spPr>
            <a:xfrm>
              <a:off x="6343650" y="5705475"/>
              <a:ext cx="199633" cy="371476"/>
            </a:xfrm>
            <a:custGeom>
              <a:avLst/>
              <a:gdLst/>
              <a:ahLst/>
              <a:cxnLst/>
              <a:rect l="0" t="0" r="0" b="0"/>
              <a:pathLst>
                <a:path w="199633" h="371476">
                  <a:moveTo>
                    <a:pt x="190500" y="0"/>
                  </a:moveTo>
                  <a:lnTo>
                    <a:pt x="190500" y="0"/>
                  </a:lnTo>
                  <a:lnTo>
                    <a:pt x="198700" y="8201"/>
                  </a:lnTo>
                  <a:lnTo>
                    <a:pt x="199632" y="14189"/>
                  </a:lnTo>
                  <a:lnTo>
                    <a:pt x="197028" y="19712"/>
                  </a:lnTo>
                  <a:lnTo>
                    <a:pt x="193401" y="25693"/>
                  </a:lnTo>
                  <a:lnTo>
                    <a:pt x="190302" y="35012"/>
                  </a:lnTo>
                  <a:lnTo>
                    <a:pt x="184208" y="45534"/>
                  </a:lnTo>
                  <a:lnTo>
                    <a:pt x="180875" y="60528"/>
                  </a:lnTo>
                  <a:lnTo>
                    <a:pt x="158622" y="102041"/>
                  </a:lnTo>
                  <a:lnTo>
                    <a:pt x="139689" y="147939"/>
                  </a:lnTo>
                  <a:lnTo>
                    <a:pt x="115593" y="192268"/>
                  </a:lnTo>
                  <a:lnTo>
                    <a:pt x="88103" y="238935"/>
                  </a:lnTo>
                  <a:lnTo>
                    <a:pt x="57754" y="285612"/>
                  </a:lnTo>
                  <a:lnTo>
                    <a:pt x="28592" y="331138"/>
                  </a:lnTo>
                  <a:lnTo>
                    <a:pt x="0" y="3714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85" name="SMARTInkShape-2525"/>
            <p:cNvSpPr/>
            <p:nvPr>
              <p:custDataLst>
                <p:tags r:id="rId49"/>
              </p:custDataLst>
            </p:nvPr>
          </p:nvSpPr>
          <p:spPr>
            <a:xfrm>
              <a:off x="6381881" y="6057911"/>
              <a:ext cx="161795" cy="152376"/>
            </a:xfrm>
            <a:custGeom>
              <a:avLst/>
              <a:gdLst/>
              <a:ahLst/>
              <a:cxnLst/>
              <a:rect l="0" t="0" r="0" b="0"/>
              <a:pathLst>
                <a:path w="161795" h="152376">
                  <a:moveTo>
                    <a:pt x="85594" y="28564"/>
                  </a:moveTo>
                  <a:lnTo>
                    <a:pt x="85594" y="28564"/>
                  </a:lnTo>
                  <a:lnTo>
                    <a:pt x="99783" y="28564"/>
                  </a:lnTo>
                  <a:lnTo>
                    <a:pt x="101403" y="27506"/>
                  </a:lnTo>
                  <a:lnTo>
                    <a:pt x="102484" y="25742"/>
                  </a:lnTo>
                  <a:lnTo>
                    <a:pt x="104517" y="19432"/>
                  </a:lnTo>
                  <a:lnTo>
                    <a:pt x="104644" y="417"/>
                  </a:lnTo>
                  <a:lnTo>
                    <a:pt x="90455" y="0"/>
                  </a:lnTo>
                  <a:lnTo>
                    <a:pt x="84932" y="2816"/>
                  </a:lnTo>
                  <a:lnTo>
                    <a:pt x="78951" y="6537"/>
                  </a:lnTo>
                  <a:lnTo>
                    <a:pt x="69632" y="9690"/>
                  </a:lnTo>
                  <a:lnTo>
                    <a:pt x="53833" y="22655"/>
                  </a:lnTo>
                  <a:lnTo>
                    <a:pt x="50311" y="28760"/>
                  </a:lnTo>
                  <a:lnTo>
                    <a:pt x="47688" y="35001"/>
                  </a:lnTo>
                  <a:lnTo>
                    <a:pt x="12201" y="76189"/>
                  </a:lnTo>
                  <a:lnTo>
                    <a:pt x="310" y="117071"/>
                  </a:lnTo>
                  <a:lnTo>
                    <a:pt x="0" y="126873"/>
                  </a:lnTo>
                  <a:lnTo>
                    <a:pt x="1015" y="129028"/>
                  </a:lnTo>
                  <a:lnTo>
                    <a:pt x="2749" y="130465"/>
                  </a:lnTo>
                  <a:lnTo>
                    <a:pt x="4964" y="131423"/>
                  </a:lnTo>
                  <a:lnTo>
                    <a:pt x="6441" y="133120"/>
                  </a:lnTo>
                  <a:lnTo>
                    <a:pt x="11634" y="143448"/>
                  </a:lnTo>
                  <a:lnTo>
                    <a:pt x="14062" y="146429"/>
                  </a:lnTo>
                  <a:lnTo>
                    <a:pt x="19583" y="149740"/>
                  </a:lnTo>
                  <a:lnTo>
                    <a:pt x="31750" y="151865"/>
                  </a:lnTo>
                  <a:lnTo>
                    <a:pt x="60197" y="152375"/>
                  </a:lnTo>
                  <a:lnTo>
                    <a:pt x="91062" y="142688"/>
                  </a:lnTo>
                  <a:lnTo>
                    <a:pt x="135992" y="111075"/>
                  </a:lnTo>
                  <a:lnTo>
                    <a:pt x="161794" y="9523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86" name="SMARTInkShape-2526"/>
            <p:cNvSpPr/>
            <p:nvPr>
              <p:custDataLst>
                <p:tags r:id="rId50"/>
              </p:custDataLst>
            </p:nvPr>
          </p:nvSpPr>
          <p:spPr>
            <a:xfrm>
              <a:off x="6591334" y="5953128"/>
              <a:ext cx="76167" cy="76198"/>
            </a:xfrm>
            <a:custGeom>
              <a:avLst/>
              <a:gdLst/>
              <a:ahLst/>
              <a:cxnLst/>
              <a:rect l="0" t="0" r="0" b="0"/>
              <a:pathLst>
                <a:path w="76167" h="76198">
                  <a:moveTo>
                    <a:pt x="9491" y="19047"/>
                  </a:moveTo>
                  <a:lnTo>
                    <a:pt x="9491" y="19047"/>
                  </a:lnTo>
                  <a:lnTo>
                    <a:pt x="0" y="9556"/>
                  </a:lnTo>
                  <a:lnTo>
                    <a:pt x="8170" y="1324"/>
                  </a:lnTo>
                  <a:lnTo>
                    <a:pt x="17576" y="113"/>
                  </a:lnTo>
                  <a:lnTo>
                    <a:pt x="28111" y="0"/>
                  </a:lnTo>
                  <a:lnTo>
                    <a:pt x="46147" y="17607"/>
                  </a:lnTo>
                  <a:lnTo>
                    <a:pt x="47465" y="27121"/>
                  </a:lnTo>
                  <a:lnTo>
                    <a:pt x="47554" y="33200"/>
                  </a:lnTo>
                  <a:lnTo>
                    <a:pt x="44752" y="38742"/>
                  </a:lnTo>
                  <a:lnTo>
                    <a:pt x="39387" y="45868"/>
                  </a:lnTo>
                  <a:lnTo>
                    <a:pt x="38457" y="52158"/>
                  </a:lnTo>
                  <a:lnTo>
                    <a:pt x="37268" y="53822"/>
                  </a:lnTo>
                  <a:lnTo>
                    <a:pt x="35417" y="54930"/>
                  </a:lnTo>
                  <a:lnTo>
                    <a:pt x="33126" y="55669"/>
                  </a:lnTo>
                  <a:lnTo>
                    <a:pt x="31597" y="57220"/>
                  </a:lnTo>
                  <a:lnTo>
                    <a:pt x="29900" y="61766"/>
                  </a:lnTo>
                  <a:lnTo>
                    <a:pt x="28388" y="63401"/>
                  </a:lnTo>
                  <a:lnTo>
                    <a:pt x="23887" y="65218"/>
                  </a:lnTo>
                  <a:lnTo>
                    <a:pt x="22263" y="66761"/>
                  </a:lnTo>
                  <a:lnTo>
                    <a:pt x="20459" y="71298"/>
                  </a:lnTo>
                  <a:lnTo>
                    <a:pt x="18921" y="72931"/>
                  </a:lnTo>
                  <a:lnTo>
                    <a:pt x="9499" y="76195"/>
                  </a:lnTo>
                  <a:lnTo>
                    <a:pt x="9492" y="76197"/>
                  </a:lnTo>
                  <a:lnTo>
                    <a:pt x="17691" y="76197"/>
                  </a:lnTo>
                  <a:lnTo>
                    <a:pt x="26358" y="69652"/>
                  </a:lnTo>
                  <a:lnTo>
                    <a:pt x="35185" y="66496"/>
                  </a:lnTo>
                  <a:lnTo>
                    <a:pt x="44504" y="60387"/>
                  </a:lnTo>
                  <a:lnTo>
                    <a:pt x="53967" y="57049"/>
                  </a:lnTo>
                  <a:lnTo>
                    <a:pt x="76166" y="3809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87" name="SMARTInkShape-2527"/>
            <p:cNvSpPr/>
            <p:nvPr>
              <p:custDataLst>
                <p:tags r:id="rId51"/>
              </p:custDataLst>
            </p:nvPr>
          </p:nvSpPr>
          <p:spPr>
            <a:xfrm>
              <a:off x="6638925" y="5638800"/>
              <a:ext cx="142435" cy="685801"/>
            </a:xfrm>
            <a:custGeom>
              <a:avLst/>
              <a:gdLst/>
              <a:ahLst/>
              <a:cxnLst/>
              <a:rect l="0" t="0" r="0" b="0"/>
              <a:pathLst>
                <a:path w="142435" h="685801">
                  <a:moveTo>
                    <a:pt x="47625" y="0"/>
                  </a:moveTo>
                  <a:lnTo>
                    <a:pt x="47625" y="0"/>
                  </a:lnTo>
                  <a:lnTo>
                    <a:pt x="38493" y="0"/>
                  </a:lnTo>
                  <a:lnTo>
                    <a:pt x="38134" y="8201"/>
                  </a:lnTo>
                  <a:lnTo>
                    <a:pt x="39181" y="8642"/>
                  </a:lnTo>
                  <a:lnTo>
                    <a:pt x="43167" y="9133"/>
                  </a:lnTo>
                  <a:lnTo>
                    <a:pt x="48466" y="14995"/>
                  </a:lnTo>
                  <a:lnTo>
                    <a:pt x="53291" y="23597"/>
                  </a:lnTo>
                  <a:lnTo>
                    <a:pt x="57065" y="34392"/>
                  </a:lnTo>
                  <a:lnTo>
                    <a:pt x="72237" y="60474"/>
                  </a:lnTo>
                  <a:lnTo>
                    <a:pt x="86330" y="103448"/>
                  </a:lnTo>
                  <a:lnTo>
                    <a:pt x="104828" y="145581"/>
                  </a:lnTo>
                  <a:lnTo>
                    <a:pt x="120657" y="190857"/>
                  </a:lnTo>
                  <a:lnTo>
                    <a:pt x="130529" y="228670"/>
                  </a:lnTo>
                  <a:lnTo>
                    <a:pt x="139525" y="276234"/>
                  </a:lnTo>
                  <a:lnTo>
                    <a:pt x="142434" y="323851"/>
                  </a:lnTo>
                  <a:lnTo>
                    <a:pt x="139995" y="371475"/>
                  </a:lnTo>
                  <a:lnTo>
                    <a:pt x="133166" y="419100"/>
                  </a:lnTo>
                  <a:lnTo>
                    <a:pt x="120207" y="461669"/>
                  </a:lnTo>
                  <a:lnTo>
                    <a:pt x="104717" y="505413"/>
                  </a:lnTo>
                  <a:lnTo>
                    <a:pt x="88893" y="545981"/>
                  </a:lnTo>
                  <a:lnTo>
                    <a:pt x="73024" y="590952"/>
                  </a:lnTo>
                  <a:lnTo>
                    <a:pt x="52722" y="621125"/>
                  </a:lnTo>
                  <a:lnTo>
                    <a:pt x="16990" y="666681"/>
                  </a:lnTo>
                  <a:lnTo>
                    <a:pt x="0" y="6858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089" name="SMARTInkShape-2528"/>
          <p:cNvSpPr/>
          <p:nvPr>
            <p:custDataLst>
              <p:tags r:id="rId20"/>
            </p:custDataLst>
          </p:nvPr>
        </p:nvSpPr>
        <p:spPr>
          <a:xfrm>
            <a:off x="6715256" y="2524125"/>
            <a:ext cx="1809489" cy="809624"/>
          </a:xfrm>
          <a:custGeom>
            <a:avLst/>
            <a:gdLst/>
            <a:ahLst/>
            <a:cxnLst/>
            <a:rect l="0" t="0" r="0" b="0"/>
            <a:pathLst>
              <a:path w="1809489" h="809624">
                <a:moveTo>
                  <a:pt x="342769" y="133350"/>
                </a:moveTo>
                <a:lnTo>
                  <a:pt x="342769" y="133350"/>
                </a:lnTo>
                <a:lnTo>
                  <a:pt x="302071" y="134408"/>
                </a:lnTo>
                <a:lnTo>
                  <a:pt x="265953" y="149826"/>
                </a:lnTo>
                <a:lnTo>
                  <a:pt x="254653" y="152314"/>
                </a:lnTo>
                <a:lnTo>
                  <a:pt x="241284" y="158607"/>
                </a:lnTo>
                <a:lnTo>
                  <a:pt x="199715" y="172092"/>
                </a:lnTo>
                <a:lnTo>
                  <a:pt x="161778" y="193379"/>
                </a:lnTo>
                <a:lnTo>
                  <a:pt x="117540" y="226224"/>
                </a:lnTo>
                <a:lnTo>
                  <a:pt x="74659" y="265004"/>
                </a:lnTo>
                <a:lnTo>
                  <a:pt x="35232" y="312513"/>
                </a:lnTo>
                <a:lnTo>
                  <a:pt x="15783" y="341169"/>
                </a:lnTo>
                <a:lnTo>
                  <a:pt x="1360" y="388711"/>
                </a:lnTo>
                <a:lnTo>
                  <a:pt x="0" y="417368"/>
                </a:lnTo>
                <a:lnTo>
                  <a:pt x="2749" y="426444"/>
                </a:lnTo>
                <a:lnTo>
                  <a:pt x="6441" y="435064"/>
                </a:lnTo>
                <a:lnTo>
                  <a:pt x="9578" y="450759"/>
                </a:lnTo>
                <a:lnTo>
                  <a:pt x="31750" y="487498"/>
                </a:lnTo>
                <a:lnTo>
                  <a:pt x="45403" y="501363"/>
                </a:lnTo>
                <a:lnTo>
                  <a:pt x="91859" y="538860"/>
                </a:lnTo>
                <a:lnTo>
                  <a:pt x="133686" y="565268"/>
                </a:lnTo>
                <a:lnTo>
                  <a:pt x="180685" y="593193"/>
                </a:lnTo>
                <a:lnTo>
                  <a:pt x="194532" y="603367"/>
                </a:lnTo>
                <a:lnTo>
                  <a:pt x="238542" y="621897"/>
                </a:lnTo>
                <a:lnTo>
                  <a:pt x="278152" y="638122"/>
                </a:lnTo>
                <a:lnTo>
                  <a:pt x="323990" y="654043"/>
                </a:lnTo>
                <a:lnTo>
                  <a:pt x="371380" y="674981"/>
                </a:lnTo>
                <a:lnTo>
                  <a:pt x="418974" y="694736"/>
                </a:lnTo>
                <a:lnTo>
                  <a:pt x="462126" y="707909"/>
                </a:lnTo>
                <a:lnTo>
                  <a:pt x="503812" y="720702"/>
                </a:lnTo>
                <a:lnTo>
                  <a:pt x="542620" y="733420"/>
                </a:lnTo>
                <a:lnTo>
                  <a:pt x="585916" y="746124"/>
                </a:lnTo>
                <a:lnTo>
                  <a:pt x="628688" y="758825"/>
                </a:lnTo>
                <a:lnTo>
                  <a:pt x="664434" y="767292"/>
                </a:lnTo>
                <a:lnTo>
                  <a:pt x="711618" y="773511"/>
                </a:lnTo>
                <a:lnTo>
                  <a:pt x="756882" y="784618"/>
                </a:lnTo>
                <a:lnTo>
                  <a:pt x="800043" y="790456"/>
                </a:lnTo>
                <a:lnTo>
                  <a:pt x="835857" y="796772"/>
                </a:lnTo>
                <a:lnTo>
                  <a:pt x="873279" y="800172"/>
                </a:lnTo>
                <a:lnTo>
                  <a:pt x="910120" y="806354"/>
                </a:lnTo>
                <a:lnTo>
                  <a:pt x="954372" y="808979"/>
                </a:lnTo>
                <a:lnTo>
                  <a:pt x="991062" y="809434"/>
                </a:lnTo>
                <a:lnTo>
                  <a:pt x="1036330" y="809587"/>
                </a:lnTo>
                <a:lnTo>
                  <a:pt x="1083450" y="809618"/>
                </a:lnTo>
                <a:lnTo>
                  <a:pt x="1120912" y="809623"/>
                </a:lnTo>
                <a:lnTo>
                  <a:pt x="1157765" y="808566"/>
                </a:lnTo>
                <a:lnTo>
                  <a:pt x="1202021" y="802086"/>
                </a:lnTo>
                <a:lnTo>
                  <a:pt x="1238712" y="797866"/>
                </a:lnTo>
                <a:lnTo>
                  <a:pt x="1276395" y="792735"/>
                </a:lnTo>
                <a:lnTo>
                  <a:pt x="1321998" y="785945"/>
                </a:lnTo>
                <a:lnTo>
                  <a:pt x="1369183" y="774412"/>
                </a:lnTo>
                <a:lnTo>
                  <a:pt x="1416447" y="761943"/>
                </a:lnTo>
                <a:lnTo>
                  <a:pt x="1456671" y="744232"/>
                </a:lnTo>
                <a:lnTo>
                  <a:pt x="1500677" y="727956"/>
                </a:lnTo>
                <a:lnTo>
                  <a:pt x="1543836" y="706260"/>
                </a:lnTo>
                <a:lnTo>
                  <a:pt x="1590665" y="683582"/>
                </a:lnTo>
                <a:lnTo>
                  <a:pt x="1637343" y="655044"/>
                </a:lnTo>
                <a:lnTo>
                  <a:pt x="1679018" y="626473"/>
                </a:lnTo>
                <a:lnTo>
                  <a:pt x="1694424" y="614982"/>
                </a:lnTo>
                <a:lnTo>
                  <a:pt x="1734987" y="570169"/>
                </a:lnTo>
                <a:lnTo>
                  <a:pt x="1754464" y="548385"/>
                </a:lnTo>
                <a:lnTo>
                  <a:pt x="1771914" y="504773"/>
                </a:lnTo>
                <a:lnTo>
                  <a:pt x="1795876" y="460569"/>
                </a:lnTo>
                <a:lnTo>
                  <a:pt x="1807386" y="418925"/>
                </a:lnTo>
                <a:lnTo>
                  <a:pt x="1809488" y="374640"/>
                </a:lnTo>
                <a:lnTo>
                  <a:pt x="1808535" y="350306"/>
                </a:lnTo>
                <a:lnTo>
                  <a:pt x="1802074" y="331389"/>
                </a:lnTo>
                <a:lnTo>
                  <a:pt x="1797858" y="313736"/>
                </a:lnTo>
                <a:lnTo>
                  <a:pt x="1777738" y="269840"/>
                </a:lnTo>
                <a:lnTo>
                  <a:pt x="1752464" y="228010"/>
                </a:lnTo>
                <a:lnTo>
                  <a:pt x="1740121" y="209375"/>
                </a:lnTo>
                <a:lnTo>
                  <a:pt x="1723058" y="193270"/>
                </a:lnTo>
                <a:lnTo>
                  <a:pt x="1679395" y="163381"/>
                </a:lnTo>
                <a:lnTo>
                  <a:pt x="1637086" y="130250"/>
                </a:lnTo>
                <a:lnTo>
                  <a:pt x="1590667" y="102143"/>
                </a:lnTo>
                <a:lnTo>
                  <a:pt x="1576842" y="91963"/>
                </a:lnTo>
                <a:lnTo>
                  <a:pt x="1530048" y="70119"/>
                </a:lnTo>
                <a:lnTo>
                  <a:pt x="1494634" y="60025"/>
                </a:lnTo>
                <a:lnTo>
                  <a:pt x="1447581" y="49925"/>
                </a:lnTo>
                <a:lnTo>
                  <a:pt x="1400032" y="34810"/>
                </a:lnTo>
                <a:lnTo>
                  <a:pt x="1352418" y="26574"/>
                </a:lnTo>
                <a:lnTo>
                  <a:pt x="1304794" y="18983"/>
                </a:lnTo>
                <a:lnTo>
                  <a:pt x="1257169" y="10980"/>
                </a:lnTo>
                <a:lnTo>
                  <a:pt x="1212522" y="8754"/>
                </a:lnTo>
                <a:lnTo>
                  <a:pt x="1172032" y="2043"/>
                </a:lnTo>
                <a:lnTo>
                  <a:pt x="1133459" y="404"/>
                </a:lnTo>
                <a:lnTo>
                  <a:pt x="1094208" y="80"/>
                </a:lnTo>
                <a:lnTo>
                  <a:pt x="1049610" y="16"/>
                </a:lnTo>
                <a:lnTo>
                  <a:pt x="1009913" y="3"/>
                </a:lnTo>
                <a:lnTo>
                  <a:pt x="963893" y="1"/>
                </a:lnTo>
                <a:lnTo>
                  <a:pt x="926620" y="0"/>
                </a:lnTo>
                <a:lnTo>
                  <a:pt x="889825" y="1058"/>
                </a:lnTo>
                <a:lnTo>
                  <a:pt x="845588" y="7539"/>
                </a:lnTo>
                <a:lnTo>
                  <a:pt x="808899" y="11758"/>
                </a:lnTo>
                <a:lnTo>
                  <a:pt x="763632" y="17610"/>
                </a:lnTo>
                <a:lnTo>
                  <a:pt x="716513" y="26370"/>
                </a:lnTo>
                <a:lnTo>
                  <a:pt x="679051" y="35213"/>
                </a:lnTo>
                <a:lnTo>
                  <a:pt x="641140" y="44535"/>
                </a:lnTo>
                <a:lnTo>
                  <a:pt x="603095" y="54000"/>
                </a:lnTo>
                <a:lnTo>
                  <a:pt x="563953" y="64566"/>
                </a:lnTo>
                <a:lnTo>
                  <a:pt x="520371" y="80632"/>
                </a:lnTo>
                <a:lnTo>
                  <a:pt x="479118" y="99856"/>
                </a:lnTo>
                <a:lnTo>
                  <a:pt x="433851" y="125190"/>
                </a:lnTo>
                <a:lnTo>
                  <a:pt x="386925" y="153863"/>
                </a:lnTo>
                <a:lnTo>
                  <a:pt x="339507" y="188699"/>
                </a:lnTo>
                <a:lnTo>
                  <a:pt x="307805" y="213336"/>
                </a:lnTo>
                <a:lnTo>
                  <a:pt x="273255" y="238396"/>
                </a:lnTo>
                <a:lnTo>
                  <a:pt x="218944" y="27622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098" name="SMARTInkShape-Group565"/>
          <p:cNvGrpSpPr/>
          <p:nvPr/>
        </p:nvGrpSpPr>
        <p:grpSpPr>
          <a:xfrm>
            <a:off x="6219825" y="3648195"/>
            <a:ext cx="1152526" cy="352175"/>
            <a:chOff x="6219825" y="3648195"/>
            <a:chExt cx="1152526" cy="352175"/>
          </a:xfrm>
        </p:grpSpPr>
        <p:sp>
          <p:nvSpPr>
            <p:cNvPr id="26090" name="SMARTInkShape-2529"/>
            <p:cNvSpPr/>
            <p:nvPr>
              <p:custDataLst>
                <p:tags r:id="rId35"/>
              </p:custDataLst>
            </p:nvPr>
          </p:nvSpPr>
          <p:spPr>
            <a:xfrm>
              <a:off x="6219825" y="3695700"/>
              <a:ext cx="200026" cy="304670"/>
            </a:xfrm>
            <a:custGeom>
              <a:avLst/>
              <a:gdLst/>
              <a:ahLst/>
              <a:cxnLst/>
              <a:rect l="0" t="0" r="0" b="0"/>
              <a:pathLst>
                <a:path w="200026" h="304670">
                  <a:moveTo>
                    <a:pt x="9525" y="142875"/>
                  </a:moveTo>
                  <a:lnTo>
                    <a:pt x="9525" y="142875"/>
                  </a:lnTo>
                  <a:lnTo>
                    <a:pt x="10" y="152390"/>
                  </a:lnTo>
                  <a:lnTo>
                    <a:pt x="0" y="134790"/>
                  </a:lnTo>
                  <a:lnTo>
                    <a:pt x="16475" y="114108"/>
                  </a:lnTo>
                  <a:lnTo>
                    <a:pt x="18963" y="107865"/>
                  </a:lnTo>
                  <a:lnTo>
                    <a:pt x="25256" y="98400"/>
                  </a:lnTo>
                  <a:lnTo>
                    <a:pt x="28651" y="88893"/>
                  </a:lnTo>
                  <a:lnTo>
                    <a:pt x="55672" y="58639"/>
                  </a:lnTo>
                  <a:lnTo>
                    <a:pt x="66619" y="57155"/>
                  </a:lnTo>
                  <a:lnTo>
                    <a:pt x="66638" y="57153"/>
                  </a:lnTo>
                  <a:lnTo>
                    <a:pt x="66675" y="88949"/>
                  </a:lnTo>
                  <a:lnTo>
                    <a:pt x="75807" y="134810"/>
                  </a:lnTo>
                  <a:lnTo>
                    <a:pt x="77236" y="174896"/>
                  </a:lnTo>
                  <a:lnTo>
                    <a:pt x="84840" y="212749"/>
                  </a:lnTo>
                  <a:lnTo>
                    <a:pt x="85702" y="260175"/>
                  </a:lnTo>
                  <a:lnTo>
                    <a:pt x="85725" y="288794"/>
                  </a:lnTo>
                  <a:lnTo>
                    <a:pt x="86783" y="290954"/>
                  </a:lnTo>
                  <a:lnTo>
                    <a:pt x="88547" y="292395"/>
                  </a:lnTo>
                  <a:lnTo>
                    <a:pt x="90781" y="293355"/>
                  </a:lnTo>
                  <a:lnTo>
                    <a:pt x="92270" y="295053"/>
                  </a:lnTo>
                  <a:lnTo>
                    <a:pt x="95216" y="304669"/>
                  </a:lnTo>
                  <a:lnTo>
                    <a:pt x="109438" y="290607"/>
                  </a:lnTo>
                  <a:lnTo>
                    <a:pt x="112140" y="285087"/>
                  </a:lnTo>
                  <a:lnTo>
                    <a:pt x="112860" y="282133"/>
                  </a:lnTo>
                  <a:lnTo>
                    <a:pt x="130720" y="249619"/>
                  </a:lnTo>
                  <a:lnTo>
                    <a:pt x="133240" y="242175"/>
                  </a:lnTo>
                  <a:lnTo>
                    <a:pt x="157772" y="203047"/>
                  </a:lnTo>
                  <a:lnTo>
                    <a:pt x="162618" y="175587"/>
                  </a:lnTo>
                  <a:lnTo>
                    <a:pt x="169392" y="162115"/>
                  </a:lnTo>
                  <a:lnTo>
                    <a:pt x="171433" y="114890"/>
                  </a:lnTo>
                  <a:lnTo>
                    <a:pt x="171450" y="92109"/>
                  </a:lnTo>
                  <a:lnTo>
                    <a:pt x="168628" y="85740"/>
                  </a:lnTo>
                  <a:lnTo>
                    <a:pt x="164905" y="79382"/>
                  </a:lnTo>
                  <a:lnTo>
                    <a:pt x="162513" y="66676"/>
                  </a:lnTo>
                  <a:lnTo>
                    <a:pt x="161935" y="43126"/>
                  </a:lnTo>
                  <a:lnTo>
                    <a:pt x="159108" y="37511"/>
                  </a:lnTo>
                  <a:lnTo>
                    <a:pt x="153725" y="30340"/>
                  </a:lnTo>
                  <a:lnTo>
                    <a:pt x="152793" y="24042"/>
                  </a:lnTo>
                  <a:lnTo>
                    <a:pt x="153720" y="22378"/>
                  </a:lnTo>
                  <a:lnTo>
                    <a:pt x="155397" y="21268"/>
                  </a:lnTo>
                  <a:lnTo>
                    <a:pt x="157573" y="20529"/>
                  </a:lnTo>
                  <a:lnTo>
                    <a:pt x="159024" y="18978"/>
                  </a:lnTo>
                  <a:lnTo>
                    <a:pt x="161543" y="10979"/>
                  </a:lnTo>
                  <a:lnTo>
                    <a:pt x="164578" y="10171"/>
                  </a:lnTo>
                  <a:lnTo>
                    <a:pt x="166868" y="9956"/>
                  </a:lnTo>
                  <a:lnTo>
                    <a:pt x="168396" y="8754"/>
                  </a:lnTo>
                  <a:lnTo>
                    <a:pt x="170092" y="4596"/>
                  </a:lnTo>
                  <a:lnTo>
                    <a:pt x="171603" y="3064"/>
                  </a:lnTo>
                  <a:lnTo>
                    <a:pt x="176104" y="1362"/>
                  </a:lnTo>
                  <a:lnTo>
                    <a:pt x="20002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91" name="SMARTInkShape-2530"/>
            <p:cNvSpPr/>
            <p:nvPr>
              <p:custDataLst>
                <p:tags r:id="rId36"/>
              </p:custDataLst>
            </p:nvPr>
          </p:nvSpPr>
          <p:spPr>
            <a:xfrm>
              <a:off x="6438900" y="3905285"/>
              <a:ext cx="76200" cy="85688"/>
            </a:xfrm>
            <a:custGeom>
              <a:avLst/>
              <a:gdLst/>
              <a:ahLst/>
              <a:cxnLst/>
              <a:rect l="0" t="0" r="0" b="0"/>
              <a:pathLst>
                <a:path w="76200" h="85688">
                  <a:moveTo>
                    <a:pt x="9525" y="9490"/>
                  </a:moveTo>
                  <a:lnTo>
                    <a:pt x="9525" y="9490"/>
                  </a:lnTo>
                  <a:lnTo>
                    <a:pt x="10" y="19005"/>
                  </a:lnTo>
                  <a:lnTo>
                    <a:pt x="0" y="46139"/>
                  </a:lnTo>
                  <a:lnTo>
                    <a:pt x="6545" y="54908"/>
                  </a:lnTo>
                  <a:lnTo>
                    <a:pt x="9132" y="64886"/>
                  </a:lnTo>
                  <a:lnTo>
                    <a:pt x="9515" y="75727"/>
                  </a:lnTo>
                  <a:lnTo>
                    <a:pt x="18934" y="85570"/>
                  </a:lnTo>
                  <a:lnTo>
                    <a:pt x="33236" y="85687"/>
                  </a:lnTo>
                  <a:lnTo>
                    <a:pt x="34857" y="84629"/>
                  </a:lnTo>
                  <a:lnTo>
                    <a:pt x="35938" y="82866"/>
                  </a:lnTo>
                  <a:lnTo>
                    <a:pt x="36659" y="80633"/>
                  </a:lnTo>
                  <a:lnTo>
                    <a:pt x="38198" y="79144"/>
                  </a:lnTo>
                  <a:lnTo>
                    <a:pt x="42729" y="77489"/>
                  </a:lnTo>
                  <a:lnTo>
                    <a:pt x="44362" y="75989"/>
                  </a:lnTo>
                  <a:lnTo>
                    <a:pt x="52253" y="63024"/>
                  </a:lnTo>
                  <a:lnTo>
                    <a:pt x="57795" y="59741"/>
                  </a:lnTo>
                  <a:lnTo>
                    <a:pt x="60755" y="58866"/>
                  </a:lnTo>
                  <a:lnTo>
                    <a:pt x="62728" y="57224"/>
                  </a:lnTo>
                  <a:lnTo>
                    <a:pt x="74722" y="39827"/>
                  </a:lnTo>
                  <a:lnTo>
                    <a:pt x="75762" y="33531"/>
                  </a:lnTo>
                  <a:lnTo>
                    <a:pt x="76199" y="10860"/>
                  </a:lnTo>
                  <a:lnTo>
                    <a:pt x="75142" y="10404"/>
                  </a:lnTo>
                  <a:lnTo>
                    <a:pt x="71144" y="9896"/>
                  </a:lnTo>
                  <a:lnTo>
                    <a:pt x="69655" y="8702"/>
                  </a:lnTo>
                  <a:lnTo>
                    <a:pt x="68000" y="4554"/>
                  </a:lnTo>
                  <a:lnTo>
                    <a:pt x="66499" y="3024"/>
                  </a:lnTo>
                  <a:lnTo>
                    <a:pt x="58590" y="368"/>
                  </a:lnTo>
                  <a:lnTo>
                    <a:pt x="44019" y="0"/>
                  </a:lnTo>
                  <a:lnTo>
                    <a:pt x="42045" y="1047"/>
                  </a:lnTo>
                  <a:lnTo>
                    <a:pt x="40730" y="2803"/>
                  </a:lnTo>
                  <a:lnTo>
                    <a:pt x="39853" y="5032"/>
                  </a:lnTo>
                  <a:lnTo>
                    <a:pt x="38210" y="6518"/>
                  </a:lnTo>
                  <a:lnTo>
                    <a:pt x="30053" y="9099"/>
                  </a:lnTo>
                  <a:lnTo>
                    <a:pt x="23956" y="9374"/>
                  </a:lnTo>
                  <a:lnTo>
                    <a:pt x="22321" y="10471"/>
                  </a:lnTo>
                  <a:lnTo>
                    <a:pt x="21230" y="12261"/>
                  </a:lnTo>
                  <a:lnTo>
                    <a:pt x="20504" y="14513"/>
                  </a:lnTo>
                  <a:lnTo>
                    <a:pt x="18961" y="16013"/>
                  </a:lnTo>
                  <a:lnTo>
                    <a:pt x="10976" y="18619"/>
                  </a:lnTo>
                  <a:lnTo>
                    <a:pt x="10170" y="21661"/>
                  </a:lnTo>
                  <a:lnTo>
                    <a:pt x="9652" y="27182"/>
                  </a:lnTo>
                  <a:lnTo>
                    <a:pt x="10668" y="27634"/>
                  </a:lnTo>
                  <a:lnTo>
                    <a:pt x="14619" y="28138"/>
                  </a:lnTo>
                  <a:lnTo>
                    <a:pt x="16096" y="27213"/>
                  </a:lnTo>
                  <a:lnTo>
                    <a:pt x="17080" y="25539"/>
                  </a:lnTo>
                  <a:lnTo>
                    <a:pt x="17737" y="23364"/>
                  </a:lnTo>
                  <a:lnTo>
                    <a:pt x="19233" y="21914"/>
                  </a:lnTo>
                  <a:lnTo>
                    <a:pt x="28575" y="190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92" name="SMARTInkShape-2531"/>
            <p:cNvSpPr/>
            <p:nvPr>
              <p:custDataLst>
                <p:tags r:id="rId37"/>
              </p:custDataLst>
            </p:nvPr>
          </p:nvSpPr>
          <p:spPr>
            <a:xfrm>
              <a:off x="6619875" y="3790953"/>
              <a:ext cx="114301" cy="19048"/>
            </a:xfrm>
            <a:custGeom>
              <a:avLst/>
              <a:gdLst/>
              <a:ahLst/>
              <a:cxnLst/>
              <a:rect l="0" t="0" r="0" b="0"/>
              <a:pathLst>
                <a:path w="114301" h="19048">
                  <a:moveTo>
                    <a:pt x="0" y="19047"/>
                  </a:moveTo>
                  <a:lnTo>
                    <a:pt x="0" y="19047"/>
                  </a:lnTo>
                  <a:lnTo>
                    <a:pt x="8200" y="10846"/>
                  </a:lnTo>
                  <a:lnTo>
                    <a:pt x="17610" y="9639"/>
                  </a:lnTo>
                  <a:lnTo>
                    <a:pt x="63785" y="9522"/>
                  </a:lnTo>
                  <a:lnTo>
                    <a:pt x="74356" y="9522"/>
                  </a:lnTo>
                  <a:lnTo>
                    <a:pt x="83441" y="2976"/>
                  </a:lnTo>
                  <a:lnTo>
                    <a:pt x="94728" y="114"/>
                  </a:lnTo>
                  <a:lnTo>
                    <a:pt x="104370" y="0"/>
                  </a:lnTo>
                  <a:lnTo>
                    <a:pt x="114300" y="95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93" name="SMARTInkShape-2532"/>
            <p:cNvSpPr/>
            <p:nvPr>
              <p:custDataLst>
                <p:tags r:id="rId38"/>
              </p:custDataLst>
            </p:nvPr>
          </p:nvSpPr>
          <p:spPr>
            <a:xfrm>
              <a:off x="6630759" y="3848100"/>
              <a:ext cx="122467" cy="47623"/>
            </a:xfrm>
            <a:custGeom>
              <a:avLst/>
              <a:gdLst/>
              <a:ahLst/>
              <a:cxnLst/>
              <a:rect l="0" t="0" r="0" b="0"/>
              <a:pathLst>
                <a:path w="122467" h="47623">
                  <a:moveTo>
                    <a:pt x="17691" y="28575"/>
                  </a:moveTo>
                  <a:lnTo>
                    <a:pt x="17691" y="28575"/>
                  </a:lnTo>
                  <a:lnTo>
                    <a:pt x="17691" y="33632"/>
                  </a:lnTo>
                  <a:lnTo>
                    <a:pt x="16633" y="35121"/>
                  </a:lnTo>
                  <a:lnTo>
                    <a:pt x="14869" y="36114"/>
                  </a:lnTo>
                  <a:lnTo>
                    <a:pt x="12635" y="36776"/>
                  </a:lnTo>
                  <a:lnTo>
                    <a:pt x="11146" y="38276"/>
                  </a:lnTo>
                  <a:lnTo>
                    <a:pt x="8559" y="46185"/>
                  </a:lnTo>
                  <a:lnTo>
                    <a:pt x="5518" y="46985"/>
                  </a:lnTo>
                  <a:lnTo>
                    <a:pt x="0" y="47499"/>
                  </a:lnTo>
                  <a:lnTo>
                    <a:pt x="7809" y="47622"/>
                  </a:lnTo>
                  <a:lnTo>
                    <a:pt x="15700" y="41079"/>
                  </a:lnTo>
                  <a:lnTo>
                    <a:pt x="24392" y="38983"/>
                  </a:lnTo>
                  <a:lnTo>
                    <a:pt x="39963" y="38216"/>
                  </a:lnTo>
                  <a:lnTo>
                    <a:pt x="46287" y="35329"/>
                  </a:lnTo>
                  <a:lnTo>
                    <a:pt x="52625" y="31577"/>
                  </a:lnTo>
                  <a:lnTo>
                    <a:pt x="65318" y="29168"/>
                  </a:lnTo>
                  <a:lnTo>
                    <a:pt x="68493" y="28971"/>
                  </a:lnTo>
                  <a:lnTo>
                    <a:pt x="74842" y="25929"/>
                  </a:lnTo>
                  <a:lnTo>
                    <a:pt x="122466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94" name="SMARTInkShape-2533"/>
            <p:cNvSpPr/>
            <p:nvPr>
              <p:custDataLst>
                <p:tags r:id="rId39"/>
              </p:custDataLst>
            </p:nvPr>
          </p:nvSpPr>
          <p:spPr>
            <a:xfrm>
              <a:off x="6838953" y="3657639"/>
              <a:ext cx="190058" cy="209498"/>
            </a:xfrm>
            <a:custGeom>
              <a:avLst/>
              <a:gdLst/>
              <a:ahLst/>
              <a:cxnLst/>
              <a:rect l="0" t="0" r="0" b="0"/>
              <a:pathLst>
                <a:path w="190058" h="209498">
                  <a:moveTo>
                    <a:pt x="38097" y="85686"/>
                  </a:moveTo>
                  <a:lnTo>
                    <a:pt x="38097" y="85686"/>
                  </a:lnTo>
                  <a:lnTo>
                    <a:pt x="20487" y="85686"/>
                  </a:lnTo>
                  <a:lnTo>
                    <a:pt x="4894" y="99875"/>
                  </a:lnTo>
                  <a:lnTo>
                    <a:pt x="2174" y="105398"/>
                  </a:lnTo>
                  <a:lnTo>
                    <a:pt x="124" y="126999"/>
                  </a:lnTo>
                  <a:lnTo>
                    <a:pt x="0" y="155537"/>
                  </a:lnTo>
                  <a:lnTo>
                    <a:pt x="2821" y="161886"/>
                  </a:lnTo>
                  <a:lnTo>
                    <a:pt x="6544" y="168236"/>
                  </a:lnTo>
                  <a:lnTo>
                    <a:pt x="9698" y="177761"/>
                  </a:lnTo>
                  <a:lnTo>
                    <a:pt x="15806" y="187286"/>
                  </a:lnTo>
                  <a:lnTo>
                    <a:pt x="19145" y="196811"/>
                  </a:lnTo>
                  <a:lnTo>
                    <a:pt x="23677" y="203161"/>
                  </a:lnTo>
                  <a:lnTo>
                    <a:pt x="29219" y="206689"/>
                  </a:lnTo>
                  <a:lnTo>
                    <a:pt x="41400" y="208953"/>
                  </a:lnTo>
                  <a:lnTo>
                    <a:pt x="69849" y="209497"/>
                  </a:lnTo>
                  <a:lnTo>
                    <a:pt x="76198" y="206682"/>
                  </a:lnTo>
                  <a:lnTo>
                    <a:pt x="79373" y="204450"/>
                  </a:lnTo>
                  <a:lnTo>
                    <a:pt x="102785" y="197752"/>
                  </a:lnTo>
                  <a:lnTo>
                    <a:pt x="117079" y="186845"/>
                  </a:lnTo>
                  <a:lnTo>
                    <a:pt x="140733" y="156393"/>
                  </a:lnTo>
                  <a:lnTo>
                    <a:pt x="151094" y="149567"/>
                  </a:lnTo>
                  <a:lnTo>
                    <a:pt x="154703" y="145207"/>
                  </a:lnTo>
                  <a:lnTo>
                    <a:pt x="176922" y="101633"/>
                  </a:lnTo>
                  <a:lnTo>
                    <a:pt x="189838" y="57756"/>
                  </a:lnTo>
                  <a:lnTo>
                    <a:pt x="190057" y="54366"/>
                  </a:lnTo>
                  <a:lnTo>
                    <a:pt x="187479" y="47777"/>
                  </a:lnTo>
                  <a:lnTo>
                    <a:pt x="183864" y="41321"/>
                  </a:lnTo>
                  <a:lnTo>
                    <a:pt x="180771" y="31736"/>
                  </a:lnTo>
                  <a:lnTo>
                    <a:pt x="157384" y="4987"/>
                  </a:lnTo>
                  <a:lnTo>
                    <a:pt x="151792" y="2195"/>
                  </a:lnTo>
                  <a:lnTo>
                    <a:pt x="133294" y="157"/>
                  </a:lnTo>
                  <a:lnTo>
                    <a:pt x="120636" y="0"/>
                  </a:lnTo>
                  <a:lnTo>
                    <a:pt x="114292" y="2800"/>
                  </a:lnTo>
                  <a:lnTo>
                    <a:pt x="111120" y="5029"/>
                  </a:lnTo>
                  <a:lnTo>
                    <a:pt x="87707" y="11721"/>
                  </a:lnTo>
                  <a:lnTo>
                    <a:pt x="73414" y="22627"/>
                  </a:lnTo>
                  <a:lnTo>
                    <a:pt x="69668" y="28732"/>
                  </a:lnTo>
                  <a:lnTo>
                    <a:pt x="66946" y="34973"/>
                  </a:lnTo>
                  <a:lnTo>
                    <a:pt x="51601" y="55002"/>
                  </a:lnTo>
                  <a:lnTo>
                    <a:pt x="48146" y="78013"/>
                  </a:lnTo>
                  <a:lnTo>
                    <a:pt x="47636" y="122066"/>
                  </a:lnTo>
                  <a:lnTo>
                    <a:pt x="47622" y="13331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95" name="SMARTInkShape-2534"/>
            <p:cNvSpPr/>
            <p:nvPr>
              <p:custDataLst>
                <p:tags r:id="rId40"/>
              </p:custDataLst>
            </p:nvPr>
          </p:nvSpPr>
          <p:spPr>
            <a:xfrm>
              <a:off x="7058028" y="3848100"/>
              <a:ext cx="19048" cy="112847"/>
            </a:xfrm>
            <a:custGeom>
              <a:avLst/>
              <a:gdLst/>
              <a:ahLst/>
              <a:cxnLst/>
              <a:rect l="0" t="0" r="0" b="0"/>
              <a:pathLst>
                <a:path w="19048" h="112847">
                  <a:moveTo>
                    <a:pt x="19047" y="0"/>
                  </a:moveTo>
                  <a:lnTo>
                    <a:pt x="19047" y="0"/>
                  </a:lnTo>
                  <a:lnTo>
                    <a:pt x="9915" y="9132"/>
                  </a:lnTo>
                  <a:lnTo>
                    <a:pt x="9532" y="26848"/>
                  </a:lnTo>
                  <a:lnTo>
                    <a:pt x="2978" y="35838"/>
                  </a:lnTo>
                  <a:lnTo>
                    <a:pt x="881" y="44721"/>
                  </a:lnTo>
                  <a:lnTo>
                    <a:pt x="0" y="74436"/>
                  </a:lnTo>
                  <a:lnTo>
                    <a:pt x="6544" y="83456"/>
                  </a:lnTo>
                  <a:lnTo>
                    <a:pt x="9131" y="93488"/>
                  </a:lnTo>
                  <a:lnTo>
                    <a:pt x="9512" y="109394"/>
                  </a:lnTo>
                  <a:lnTo>
                    <a:pt x="10573" y="111029"/>
                  </a:lnTo>
                  <a:lnTo>
                    <a:pt x="12340" y="112119"/>
                  </a:lnTo>
                  <a:lnTo>
                    <a:pt x="14575" y="112846"/>
                  </a:lnTo>
                  <a:lnTo>
                    <a:pt x="16066" y="112273"/>
                  </a:lnTo>
                  <a:lnTo>
                    <a:pt x="17060" y="110832"/>
                  </a:lnTo>
                  <a:lnTo>
                    <a:pt x="19047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96" name="SMARTInkShape-2535"/>
            <p:cNvSpPr/>
            <p:nvPr>
              <p:custDataLst>
                <p:tags r:id="rId41"/>
              </p:custDataLst>
            </p:nvPr>
          </p:nvSpPr>
          <p:spPr>
            <a:xfrm>
              <a:off x="7153275" y="3648195"/>
              <a:ext cx="152401" cy="209431"/>
            </a:xfrm>
            <a:custGeom>
              <a:avLst/>
              <a:gdLst/>
              <a:ahLst/>
              <a:cxnLst/>
              <a:rect l="0" t="0" r="0" b="0"/>
              <a:pathLst>
                <a:path w="152401" h="209431">
                  <a:moveTo>
                    <a:pt x="9525" y="37980"/>
                  </a:moveTo>
                  <a:lnTo>
                    <a:pt x="9525" y="37980"/>
                  </a:lnTo>
                  <a:lnTo>
                    <a:pt x="4" y="37980"/>
                  </a:lnTo>
                  <a:lnTo>
                    <a:pt x="0" y="29779"/>
                  </a:lnTo>
                  <a:lnTo>
                    <a:pt x="1058" y="29338"/>
                  </a:lnTo>
                  <a:lnTo>
                    <a:pt x="5056" y="28848"/>
                  </a:lnTo>
                  <a:lnTo>
                    <a:pt x="6547" y="27658"/>
                  </a:lnTo>
                  <a:lnTo>
                    <a:pt x="8201" y="23515"/>
                  </a:lnTo>
                  <a:lnTo>
                    <a:pt x="9701" y="21986"/>
                  </a:lnTo>
                  <a:lnTo>
                    <a:pt x="14190" y="20288"/>
                  </a:lnTo>
                  <a:lnTo>
                    <a:pt x="15809" y="18777"/>
                  </a:lnTo>
                  <a:lnTo>
                    <a:pt x="17610" y="14276"/>
                  </a:lnTo>
                  <a:lnTo>
                    <a:pt x="19148" y="12652"/>
                  </a:lnTo>
                  <a:lnTo>
                    <a:pt x="23679" y="10849"/>
                  </a:lnTo>
                  <a:lnTo>
                    <a:pt x="32181" y="9833"/>
                  </a:lnTo>
                  <a:lnTo>
                    <a:pt x="34155" y="8632"/>
                  </a:lnTo>
                  <a:lnTo>
                    <a:pt x="35470" y="6773"/>
                  </a:lnTo>
                  <a:lnTo>
                    <a:pt x="36347" y="4475"/>
                  </a:lnTo>
                  <a:lnTo>
                    <a:pt x="37989" y="2943"/>
                  </a:lnTo>
                  <a:lnTo>
                    <a:pt x="46147" y="283"/>
                  </a:lnTo>
                  <a:lnTo>
                    <a:pt x="52243" y="0"/>
                  </a:lnTo>
                  <a:lnTo>
                    <a:pt x="57792" y="2755"/>
                  </a:lnTo>
                  <a:lnTo>
                    <a:pt x="64920" y="8092"/>
                  </a:lnTo>
                  <a:lnTo>
                    <a:pt x="71211" y="9016"/>
                  </a:lnTo>
                  <a:lnTo>
                    <a:pt x="72875" y="10204"/>
                  </a:lnTo>
                  <a:lnTo>
                    <a:pt x="73983" y="12054"/>
                  </a:lnTo>
                  <a:lnTo>
                    <a:pt x="74722" y="14346"/>
                  </a:lnTo>
                  <a:lnTo>
                    <a:pt x="83545" y="28688"/>
                  </a:lnTo>
                  <a:lnTo>
                    <a:pt x="85668" y="57036"/>
                  </a:lnTo>
                  <a:lnTo>
                    <a:pt x="85721" y="84312"/>
                  </a:lnTo>
                  <a:lnTo>
                    <a:pt x="82901" y="93144"/>
                  </a:lnTo>
                  <a:lnTo>
                    <a:pt x="79178" y="100597"/>
                  </a:lnTo>
                  <a:lnTo>
                    <a:pt x="76024" y="110743"/>
                  </a:lnTo>
                  <a:lnTo>
                    <a:pt x="69916" y="120452"/>
                  </a:lnTo>
                  <a:lnTo>
                    <a:pt x="59355" y="146120"/>
                  </a:lnTo>
                  <a:lnTo>
                    <a:pt x="40866" y="171155"/>
                  </a:lnTo>
                  <a:lnTo>
                    <a:pt x="39944" y="174388"/>
                  </a:lnTo>
                  <a:lnTo>
                    <a:pt x="38271" y="176544"/>
                  </a:lnTo>
                  <a:lnTo>
                    <a:pt x="31918" y="180636"/>
                  </a:lnTo>
                  <a:lnTo>
                    <a:pt x="20505" y="198139"/>
                  </a:lnTo>
                  <a:lnTo>
                    <a:pt x="16874" y="199120"/>
                  </a:lnTo>
                  <a:lnTo>
                    <a:pt x="14425" y="199382"/>
                  </a:lnTo>
                  <a:lnTo>
                    <a:pt x="12791" y="200615"/>
                  </a:lnTo>
                  <a:lnTo>
                    <a:pt x="9609" y="209159"/>
                  </a:lnTo>
                  <a:lnTo>
                    <a:pt x="9526" y="209427"/>
                  </a:lnTo>
                  <a:lnTo>
                    <a:pt x="54059" y="209430"/>
                  </a:lnTo>
                  <a:lnTo>
                    <a:pt x="100565" y="209430"/>
                  </a:lnTo>
                  <a:lnTo>
                    <a:pt x="147458" y="209430"/>
                  </a:lnTo>
                  <a:lnTo>
                    <a:pt x="152400" y="20943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97" name="SMARTInkShape-2536"/>
            <p:cNvSpPr/>
            <p:nvPr>
              <p:custDataLst>
                <p:tags r:id="rId42"/>
              </p:custDataLst>
            </p:nvPr>
          </p:nvSpPr>
          <p:spPr>
            <a:xfrm>
              <a:off x="7334250" y="3733801"/>
              <a:ext cx="38101" cy="47624"/>
            </a:xfrm>
            <a:custGeom>
              <a:avLst/>
              <a:gdLst/>
              <a:ahLst/>
              <a:cxnLst/>
              <a:rect l="0" t="0" r="0" b="0"/>
              <a:pathLst>
                <a:path w="38101" h="47624">
                  <a:moveTo>
                    <a:pt x="28575" y="9524"/>
                  </a:moveTo>
                  <a:lnTo>
                    <a:pt x="28575" y="9524"/>
                  </a:lnTo>
                  <a:lnTo>
                    <a:pt x="19165" y="9524"/>
                  </a:lnTo>
                  <a:lnTo>
                    <a:pt x="19084" y="14581"/>
                  </a:lnTo>
                  <a:lnTo>
                    <a:pt x="18014" y="16070"/>
                  </a:lnTo>
                  <a:lnTo>
                    <a:pt x="14004" y="17725"/>
                  </a:lnTo>
                  <a:lnTo>
                    <a:pt x="12511" y="19225"/>
                  </a:lnTo>
                  <a:lnTo>
                    <a:pt x="9919" y="27134"/>
                  </a:lnTo>
                  <a:lnTo>
                    <a:pt x="9641" y="33204"/>
                  </a:lnTo>
                  <a:lnTo>
                    <a:pt x="8544" y="34836"/>
                  </a:lnTo>
                  <a:lnTo>
                    <a:pt x="6754" y="35924"/>
                  </a:lnTo>
                  <a:lnTo>
                    <a:pt x="4503" y="36648"/>
                  </a:lnTo>
                  <a:lnTo>
                    <a:pt x="3002" y="38190"/>
                  </a:lnTo>
                  <a:lnTo>
                    <a:pt x="0" y="47623"/>
                  </a:lnTo>
                  <a:lnTo>
                    <a:pt x="0" y="42567"/>
                  </a:lnTo>
                  <a:lnTo>
                    <a:pt x="1058" y="41078"/>
                  </a:lnTo>
                  <a:lnTo>
                    <a:pt x="2822" y="40085"/>
                  </a:lnTo>
                  <a:lnTo>
                    <a:pt x="8201" y="38492"/>
                  </a:lnTo>
                  <a:lnTo>
                    <a:pt x="8937" y="35451"/>
                  </a:lnTo>
                  <a:lnTo>
                    <a:pt x="9134" y="33159"/>
                  </a:lnTo>
                  <a:lnTo>
                    <a:pt x="12173" y="27790"/>
                  </a:lnTo>
                  <a:lnTo>
                    <a:pt x="27132" y="11000"/>
                  </a:lnTo>
                  <a:lnTo>
                    <a:pt x="28537" y="430"/>
                  </a:lnTo>
                  <a:lnTo>
                    <a:pt x="38066" y="0"/>
                  </a:lnTo>
                  <a:lnTo>
                    <a:pt x="38100" y="3809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102" name="SMARTInkShape-Group566"/>
          <p:cNvGrpSpPr/>
          <p:nvPr/>
        </p:nvGrpSpPr>
        <p:grpSpPr>
          <a:xfrm>
            <a:off x="5114960" y="2266950"/>
            <a:ext cx="38066" cy="57151"/>
            <a:chOff x="5114960" y="2266950"/>
            <a:chExt cx="38066" cy="57151"/>
          </a:xfrm>
        </p:grpSpPr>
        <p:sp>
          <p:nvSpPr>
            <p:cNvPr id="26099" name="SMARTInkShape-2537"/>
            <p:cNvSpPr/>
            <p:nvPr>
              <p:custDataLst>
                <p:tags r:id="rId32"/>
              </p:custDataLst>
            </p:nvPr>
          </p:nvSpPr>
          <p:spPr>
            <a:xfrm>
              <a:off x="5124450" y="2266950"/>
              <a:ext cx="9526" cy="19051"/>
            </a:xfrm>
            <a:custGeom>
              <a:avLst/>
              <a:gdLst/>
              <a:ahLst/>
              <a:cxnLst/>
              <a:rect l="0" t="0" r="0" b="0"/>
              <a:pathLst>
                <a:path w="9526" h="19051">
                  <a:moveTo>
                    <a:pt x="9525" y="19050"/>
                  </a:moveTo>
                  <a:lnTo>
                    <a:pt x="9525" y="19050"/>
                  </a:lnTo>
                  <a:lnTo>
                    <a:pt x="393" y="19050"/>
                  </a:lnTo>
                  <a:lnTo>
                    <a:pt x="0" y="393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100" name="SMARTInkShape-2538"/>
            <p:cNvSpPr/>
            <p:nvPr>
              <p:custDataLst>
                <p:tags r:id="rId33"/>
              </p:custDataLst>
            </p:nvPr>
          </p:nvSpPr>
          <p:spPr>
            <a:xfrm>
              <a:off x="5114960" y="2276475"/>
              <a:ext cx="19016" cy="28576"/>
            </a:xfrm>
            <a:custGeom>
              <a:avLst/>
              <a:gdLst/>
              <a:ahLst/>
              <a:cxnLst/>
              <a:rect l="0" t="0" r="0" b="0"/>
              <a:pathLst>
                <a:path w="19016" h="28576">
                  <a:moveTo>
                    <a:pt x="19015" y="0"/>
                  </a:moveTo>
                  <a:lnTo>
                    <a:pt x="19015" y="0"/>
                  </a:lnTo>
                  <a:lnTo>
                    <a:pt x="19015" y="5056"/>
                  </a:lnTo>
                  <a:lnTo>
                    <a:pt x="17957" y="6546"/>
                  </a:lnTo>
                  <a:lnTo>
                    <a:pt x="16193" y="7539"/>
                  </a:lnTo>
                  <a:lnTo>
                    <a:pt x="9883" y="9409"/>
                  </a:lnTo>
                  <a:lnTo>
                    <a:pt x="1323" y="9515"/>
                  </a:lnTo>
                  <a:lnTo>
                    <a:pt x="871" y="10576"/>
                  </a:lnTo>
                  <a:lnTo>
                    <a:pt x="0" y="18658"/>
                  </a:lnTo>
                  <a:lnTo>
                    <a:pt x="5033" y="18934"/>
                  </a:lnTo>
                  <a:lnTo>
                    <a:pt x="6518" y="20031"/>
                  </a:lnTo>
                  <a:lnTo>
                    <a:pt x="9490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101" name="SMARTInkShape-2539"/>
            <p:cNvSpPr/>
            <p:nvPr>
              <p:custDataLst>
                <p:tags r:id="rId34"/>
              </p:custDataLst>
            </p:nvPr>
          </p:nvSpPr>
          <p:spPr>
            <a:xfrm>
              <a:off x="5143500" y="2286000"/>
              <a:ext cx="9526" cy="38101"/>
            </a:xfrm>
            <a:custGeom>
              <a:avLst/>
              <a:gdLst/>
              <a:ahLst/>
              <a:cxnLst/>
              <a:rect l="0" t="0" r="0" b="0"/>
              <a:pathLst>
                <a:path w="9526" h="38101">
                  <a:moveTo>
                    <a:pt x="9525" y="0"/>
                  </a:moveTo>
                  <a:lnTo>
                    <a:pt x="9525" y="0"/>
                  </a:lnTo>
                  <a:lnTo>
                    <a:pt x="10" y="0"/>
                  </a:lnTo>
                  <a:lnTo>
                    <a:pt x="0" y="381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114" name="SMARTInkShape-Group567"/>
          <p:cNvGrpSpPr/>
          <p:nvPr/>
        </p:nvGrpSpPr>
        <p:grpSpPr>
          <a:xfrm>
            <a:off x="7524754" y="3314700"/>
            <a:ext cx="1561966" cy="790576"/>
            <a:chOff x="7524754" y="3314700"/>
            <a:chExt cx="1561966" cy="790576"/>
          </a:xfrm>
        </p:grpSpPr>
        <p:sp>
          <p:nvSpPr>
            <p:cNvPr id="26103" name="SMARTInkShape-2540"/>
            <p:cNvSpPr/>
            <p:nvPr>
              <p:custDataLst>
                <p:tags r:id="rId21"/>
              </p:custDataLst>
            </p:nvPr>
          </p:nvSpPr>
          <p:spPr>
            <a:xfrm>
              <a:off x="7524754" y="3562386"/>
              <a:ext cx="161922" cy="266665"/>
            </a:xfrm>
            <a:custGeom>
              <a:avLst/>
              <a:gdLst/>
              <a:ahLst/>
              <a:cxnLst/>
              <a:rect l="0" t="0" r="0" b="0"/>
              <a:pathLst>
                <a:path w="161922" h="266665">
                  <a:moveTo>
                    <a:pt x="47621" y="66639"/>
                  </a:moveTo>
                  <a:lnTo>
                    <a:pt x="47621" y="66639"/>
                  </a:lnTo>
                  <a:lnTo>
                    <a:pt x="42565" y="66639"/>
                  </a:lnTo>
                  <a:lnTo>
                    <a:pt x="41074" y="65581"/>
                  </a:lnTo>
                  <a:lnTo>
                    <a:pt x="40081" y="63817"/>
                  </a:lnTo>
                  <a:lnTo>
                    <a:pt x="38097" y="57117"/>
                  </a:lnTo>
                  <a:lnTo>
                    <a:pt x="29895" y="65315"/>
                  </a:lnTo>
                  <a:lnTo>
                    <a:pt x="28686" y="74724"/>
                  </a:lnTo>
                  <a:lnTo>
                    <a:pt x="27590" y="75204"/>
                  </a:lnTo>
                  <a:lnTo>
                    <a:pt x="23549" y="75738"/>
                  </a:lnTo>
                  <a:lnTo>
                    <a:pt x="22048" y="76938"/>
                  </a:lnTo>
                  <a:lnTo>
                    <a:pt x="19080" y="85569"/>
                  </a:lnTo>
                  <a:lnTo>
                    <a:pt x="9637" y="85688"/>
                  </a:lnTo>
                  <a:lnTo>
                    <a:pt x="9521" y="39908"/>
                  </a:lnTo>
                  <a:lnTo>
                    <a:pt x="16068" y="30824"/>
                  </a:lnTo>
                  <a:lnTo>
                    <a:pt x="19222" y="21925"/>
                  </a:lnTo>
                  <a:lnTo>
                    <a:pt x="27131" y="11336"/>
                  </a:lnTo>
                  <a:lnTo>
                    <a:pt x="30753" y="10309"/>
                  </a:lnTo>
                  <a:lnTo>
                    <a:pt x="33200" y="10036"/>
                  </a:lnTo>
                  <a:lnTo>
                    <a:pt x="38743" y="6910"/>
                  </a:lnTo>
                  <a:lnTo>
                    <a:pt x="47101" y="371"/>
                  </a:lnTo>
                  <a:lnTo>
                    <a:pt x="55776" y="0"/>
                  </a:lnTo>
                  <a:lnTo>
                    <a:pt x="56233" y="1046"/>
                  </a:lnTo>
                  <a:lnTo>
                    <a:pt x="56741" y="5031"/>
                  </a:lnTo>
                  <a:lnTo>
                    <a:pt x="57934" y="6517"/>
                  </a:lnTo>
                  <a:lnTo>
                    <a:pt x="62082" y="8168"/>
                  </a:lnTo>
                  <a:lnTo>
                    <a:pt x="63611" y="9667"/>
                  </a:lnTo>
                  <a:lnTo>
                    <a:pt x="65312" y="14154"/>
                  </a:lnTo>
                  <a:lnTo>
                    <a:pt x="69315" y="31557"/>
                  </a:lnTo>
                  <a:lnTo>
                    <a:pt x="74157" y="45661"/>
                  </a:lnTo>
                  <a:lnTo>
                    <a:pt x="76143" y="92589"/>
                  </a:lnTo>
                  <a:lnTo>
                    <a:pt x="75136" y="136758"/>
                  </a:lnTo>
                  <a:lnTo>
                    <a:pt x="67259" y="173416"/>
                  </a:lnTo>
                  <a:lnTo>
                    <a:pt x="65873" y="183945"/>
                  </a:lnTo>
                  <a:lnTo>
                    <a:pt x="45565" y="227918"/>
                  </a:lnTo>
                  <a:lnTo>
                    <a:pt x="32534" y="244354"/>
                  </a:lnTo>
                  <a:lnTo>
                    <a:pt x="30332" y="250751"/>
                  </a:lnTo>
                  <a:lnTo>
                    <a:pt x="28686" y="252881"/>
                  </a:lnTo>
                  <a:lnTo>
                    <a:pt x="10043" y="266223"/>
                  </a:lnTo>
                  <a:lnTo>
                    <a:pt x="1366" y="266625"/>
                  </a:lnTo>
                  <a:lnTo>
                    <a:pt x="909" y="265580"/>
                  </a:lnTo>
                  <a:lnTo>
                    <a:pt x="0" y="242984"/>
                  </a:lnTo>
                  <a:lnTo>
                    <a:pt x="1056" y="241352"/>
                  </a:lnTo>
                  <a:lnTo>
                    <a:pt x="2820" y="240264"/>
                  </a:lnTo>
                  <a:lnTo>
                    <a:pt x="5053" y="239540"/>
                  </a:lnTo>
                  <a:lnTo>
                    <a:pt x="6543" y="237998"/>
                  </a:lnTo>
                  <a:lnTo>
                    <a:pt x="10319" y="228473"/>
                  </a:lnTo>
                  <a:lnTo>
                    <a:pt x="17687" y="220490"/>
                  </a:lnTo>
                  <a:lnTo>
                    <a:pt x="27128" y="219167"/>
                  </a:lnTo>
                  <a:lnTo>
                    <a:pt x="33199" y="219077"/>
                  </a:lnTo>
                  <a:lnTo>
                    <a:pt x="38742" y="221878"/>
                  </a:lnTo>
                  <a:lnTo>
                    <a:pt x="45867" y="227243"/>
                  </a:lnTo>
                  <a:lnTo>
                    <a:pt x="54879" y="229361"/>
                  </a:lnTo>
                  <a:lnTo>
                    <a:pt x="63764" y="235033"/>
                  </a:lnTo>
                  <a:lnTo>
                    <a:pt x="69965" y="236731"/>
                  </a:lnTo>
                  <a:lnTo>
                    <a:pt x="72042" y="238242"/>
                  </a:lnTo>
                  <a:lnTo>
                    <a:pt x="73426" y="240307"/>
                  </a:lnTo>
                  <a:lnTo>
                    <a:pt x="74350" y="242743"/>
                  </a:lnTo>
                  <a:lnTo>
                    <a:pt x="76023" y="244367"/>
                  </a:lnTo>
                  <a:lnTo>
                    <a:pt x="86314" y="249795"/>
                  </a:lnTo>
                  <a:lnTo>
                    <a:pt x="92335" y="253875"/>
                  </a:lnTo>
                  <a:lnTo>
                    <a:pt x="101674" y="257230"/>
                  </a:lnTo>
                  <a:lnTo>
                    <a:pt x="111143" y="263399"/>
                  </a:lnTo>
                  <a:lnTo>
                    <a:pt x="120653" y="265697"/>
                  </a:lnTo>
                  <a:lnTo>
                    <a:pt x="161921" y="26666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104" name="SMARTInkShape-2541"/>
            <p:cNvSpPr/>
            <p:nvPr>
              <p:custDataLst>
                <p:tags r:id="rId22"/>
              </p:custDataLst>
            </p:nvPr>
          </p:nvSpPr>
          <p:spPr>
            <a:xfrm>
              <a:off x="7943851" y="3638550"/>
              <a:ext cx="94847" cy="19051"/>
            </a:xfrm>
            <a:custGeom>
              <a:avLst/>
              <a:gdLst/>
              <a:ahLst/>
              <a:cxnLst/>
              <a:rect l="0" t="0" r="0" b="0"/>
              <a:pathLst>
                <a:path w="94847" h="19051">
                  <a:moveTo>
                    <a:pt x="19049" y="0"/>
                  </a:moveTo>
                  <a:lnTo>
                    <a:pt x="19049" y="0"/>
                  </a:lnTo>
                  <a:lnTo>
                    <a:pt x="0" y="0"/>
                  </a:lnTo>
                  <a:lnTo>
                    <a:pt x="47513" y="0"/>
                  </a:lnTo>
                  <a:lnTo>
                    <a:pt x="80735" y="0"/>
                  </a:lnTo>
                  <a:lnTo>
                    <a:pt x="82399" y="1058"/>
                  </a:lnTo>
                  <a:lnTo>
                    <a:pt x="83507" y="2822"/>
                  </a:lnTo>
                  <a:lnTo>
                    <a:pt x="85286" y="8201"/>
                  </a:lnTo>
                  <a:lnTo>
                    <a:pt x="88351" y="8936"/>
                  </a:lnTo>
                  <a:lnTo>
                    <a:pt x="94846" y="9491"/>
                  </a:lnTo>
                  <a:lnTo>
                    <a:pt x="85724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105" name="SMARTInkShape-2542"/>
            <p:cNvSpPr/>
            <p:nvPr>
              <p:custDataLst>
                <p:tags r:id="rId23"/>
              </p:custDataLst>
            </p:nvPr>
          </p:nvSpPr>
          <p:spPr>
            <a:xfrm>
              <a:off x="7905754" y="3724275"/>
              <a:ext cx="95247" cy="9523"/>
            </a:xfrm>
            <a:custGeom>
              <a:avLst/>
              <a:gdLst/>
              <a:ahLst/>
              <a:cxnLst/>
              <a:rect l="0" t="0" r="0" b="0"/>
              <a:pathLst>
                <a:path w="95247" h="9523">
                  <a:moveTo>
                    <a:pt x="19046" y="0"/>
                  </a:moveTo>
                  <a:lnTo>
                    <a:pt x="19046" y="0"/>
                  </a:lnTo>
                  <a:lnTo>
                    <a:pt x="147" y="0"/>
                  </a:lnTo>
                  <a:lnTo>
                    <a:pt x="0" y="9132"/>
                  </a:lnTo>
                  <a:lnTo>
                    <a:pt x="26738" y="9522"/>
                  </a:lnTo>
                  <a:lnTo>
                    <a:pt x="35814" y="2979"/>
                  </a:lnTo>
                  <a:lnTo>
                    <a:pt x="44710" y="883"/>
                  </a:lnTo>
                  <a:lnTo>
                    <a:pt x="91976" y="0"/>
                  </a:lnTo>
                  <a:lnTo>
                    <a:pt x="95246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106" name="SMARTInkShape-2543"/>
            <p:cNvSpPr/>
            <p:nvPr>
              <p:custDataLst>
                <p:tags r:id="rId24"/>
              </p:custDataLst>
            </p:nvPr>
          </p:nvSpPr>
          <p:spPr>
            <a:xfrm>
              <a:off x="8181975" y="3524691"/>
              <a:ext cx="114289" cy="199581"/>
            </a:xfrm>
            <a:custGeom>
              <a:avLst/>
              <a:gdLst/>
              <a:ahLst/>
              <a:cxnLst/>
              <a:rect l="0" t="0" r="0" b="0"/>
              <a:pathLst>
                <a:path w="114289" h="199581">
                  <a:moveTo>
                    <a:pt x="47625" y="104334"/>
                  </a:moveTo>
                  <a:lnTo>
                    <a:pt x="47625" y="104334"/>
                  </a:lnTo>
                  <a:lnTo>
                    <a:pt x="47625" y="95202"/>
                  </a:lnTo>
                  <a:lnTo>
                    <a:pt x="38491" y="85686"/>
                  </a:lnTo>
                  <a:lnTo>
                    <a:pt x="33160" y="85403"/>
                  </a:lnTo>
                  <a:lnTo>
                    <a:pt x="31631" y="86422"/>
                  </a:lnTo>
                  <a:lnTo>
                    <a:pt x="30613" y="88159"/>
                  </a:lnTo>
                  <a:lnTo>
                    <a:pt x="28977" y="93496"/>
                  </a:lnTo>
                  <a:lnTo>
                    <a:pt x="20409" y="102895"/>
                  </a:lnTo>
                  <a:lnTo>
                    <a:pt x="18260" y="111654"/>
                  </a:lnTo>
                  <a:lnTo>
                    <a:pt x="12584" y="120497"/>
                  </a:lnTo>
                  <a:lnTo>
                    <a:pt x="10129" y="132966"/>
                  </a:lnTo>
                  <a:lnTo>
                    <a:pt x="9927" y="136122"/>
                  </a:lnTo>
                  <a:lnTo>
                    <a:pt x="6881" y="142451"/>
                  </a:lnTo>
                  <a:lnTo>
                    <a:pt x="3059" y="148791"/>
                  </a:lnTo>
                  <a:lnTo>
                    <a:pt x="604" y="161486"/>
                  </a:lnTo>
                  <a:lnTo>
                    <a:pt x="119" y="174184"/>
                  </a:lnTo>
                  <a:lnTo>
                    <a:pt x="1137" y="176301"/>
                  </a:lnTo>
                  <a:lnTo>
                    <a:pt x="2875" y="177712"/>
                  </a:lnTo>
                  <a:lnTo>
                    <a:pt x="5092" y="178652"/>
                  </a:lnTo>
                  <a:lnTo>
                    <a:pt x="6569" y="180338"/>
                  </a:lnTo>
                  <a:lnTo>
                    <a:pt x="8212" y="185033"/>
                  </a:lnTo>
                  <a:lnTo>
                    <a:pt x="9491" y="199061"/>
                  </a:lnTo>
                  <a:lnTo>
                    <a:pt x="27134" y="199580"/>
                  </a:lnTo>
                  <a:lnTo>
                    <a:pt x="35895" y="193038"/>
                  </a:lnTo>
                  <a:lnTo>
                    <a:pt x="44738" y="189883"/>
                  </a:lnTo>
                  <a:lnTo>
                    <a:pt x="50927" y="185395"/>
                  </a:lnTo>
                  <a:lnTo>
                    <a:pt x="54384" y="179872"/>
                  </a:lnTo>
                  <a:lnTo>
                    <a:pt x="55306" y="176918"/>
                  </a:lnTo>
                  <a:lnTo>
                    <a:pt x="61974" y="170813"/>
                  </a:lnTo>
                  <a:lnTo>
                    <a:pt x="69877" y="164572"/>
                  </a:lnTo>
                  <a:lnTo>
                    <a:pt x="98517" y="120600"/>
                  </a:lnTo>
                  <a:lnTo>
                    <a:pt x="101994" y="111211"/>
                  </a:lnTo>
                  <a:lnTo>
                    <a:pt x="104597" y="101041"/>
                  </a:lnTo>
                  <a:lnTo>
                    <a:pt x="110954" y="88306"/>
                  </a:lnTo>
                  <a:lnTo>
                    <a:pt x="114274" y="40918"/>
                  </a:lnTo>
                  <a:lnTo>
                    <a:pt x="114288" y="34522"/>
                  </a:lnTo>
                  <a:lnTo>
                    <a:pt x="111473" y="28151"/>
                  </a:lnTo>
                  <a:lnTo>
                    <a:pt x="107752" y="21791"/>
                  </a:lnTo>
                  <a:lnTo>
                    <a:pt x="105166" y="10966"/>
                  </a:lnTo>
                  <a:lnTo>
                    <a:pt x="99835" y="4585"/>
                  </a:lnTo>
                  <a:lnTo>
                    <a:pt x="94465" y="1793"/>
                  </a:lnTo>
                  <a:lnTo>
                    <a:pt x="82395" y="0"/>
                  </a:lnTo>
                  <a:lnTo>
                    <a:pt x="76131" y="2577"/>
                  </a:lnTo>
                  <a:lnTo>
                    <a:pt x="69820" y="6192"/>
                  </a:lnTo>
                  <a:lnTo>
                    <a:pt x="60316" y="9286"/>
                  </a:lnTo>
                  <a:lnTo>
                    <a:pt x="53971" y="13760"/>
                  </a:lnTo>
                  <a:lnTo>
                    <a:pt x="50446" y="19276"/>
                  </a:lnTo>
                  <a:lnTo>
                    <a:pt x="47820" y="25255"/>
                  </a:lnTo>
                  <a:lnTo>
                    <a:pt x="15840" y="64944"/>
                  </a:lnTo>
                  <a:lnTo>
                    <a:pt x="0" y="10433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107" name="SMARTInkShape-2544"/>
            <p:cNvSpPr/>
            <p:nvPr>
              <p:custDataLst>
                <p:tags r:id="rId25"/>
              </p:custDataLst>
            </p:nvPr>
          </p:nvSpPr>
          <p:spPr>
            <a:xfrm>
              <a:off x="8305916" y="3743325"/>
              <a:ext cx="28460" cy="85295"/>
            </a:xfrm>
            <a:custGeom>
              <a:avLst/>
              <a:gdLst/>
              <a:ahLst/>
              <a:cxnLst/>
              <a:rect l="0" t="0" r="0" b="0"/>
              <a:pathLst>
                <a:path w="28460" h="85295">
                  <a:moveTo>
                    <a:pt x="9409" y="0"/>
                  </a:moveTo>
                  <a:lnTo>
                    <a:pt x="9409" y="0"/>
                  </a:lnTo>
                  <a:lnTo>
                    <a:pt x="18899" y="0"/>
                  </a:lnTo>
                  <a:lnTo>
                    <a:pt x="9800" y="9132"/>
                  </a:lnTo>
                  <a:lnTo>
                    <a:pt x="9419" y="31905"/>
                  </a:lnTo>
                  <a:lnTo>
                    <a:pt x="8358" y="33970"/>
                  </a:lnTo>
                  <a:lnTo>
                    <a:pt x="6591" y="35347"/>
                  </a:lnTo>
                  <a:lnTo>
                    <a:pt x="4356" y="36264"/>
                  </a:lnTo>
                  <a:lnTo>
                    <a:pt x="2865" y="37935"/>
                  </a:lnTo>
                  <a:lnTo>
                    <a:pt x="1210" y="42613"/>
                  </a:lnTo>
                  <a:lnTo>
                    <a:pt x="0" y="60442"/>
                  </a:lnTo>
                  <a:lnTo>
                    <a:pt x="1020" y="62520"/>
                  </a:lnTo>
                  <a:lnTo>
                    <a:pt x="2757" y="63905"/>
                  </a:lnTo>
                  <a:lnTo>
                    <a:pt x="4974" y="64828"/>
                  </a:lnTo>
                  <a:lnTo>
                    <a:pt x="6452" y="66503"/>
                  </a:lnTo>
                  <a:lnTo>
                    <a:pt x="9019" y="74714"/>
                  </a:lnTo>
                  <a:lnTo>
                    <a:pt x="9294" y="80816"/>
                  </a:lnTo>
                  <a:lnTo>
                    <a:pt x="10390" y="82453"/>
                  </a:lnTo>
                  <a:lnTo>
                    <a:pt x="12180" y="83543"/>
                  </a:lnTo>
                  <a:lnTo>
                    <a:pt x="17599" y="85294"/>
                  </a:lnTo>
                  <a:lnTo>
                    <a:pt x="28459" y="762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108" name="SMARTInkShape-2545"/>
            <p:cNvSpPr/>
            <p:nvPr>
              <p:custDataLst>
                <p:tags r:id="rId26"/>
              </p:custDataLst>
            </p:nvPr>
          </p:nvSpPr>
          <p:spPr>
            <a:xfrm>
              <a:off x="8401051" y="3543338"/>
              <a:ext cx="123824" cy="190463"/>
            </a:xfrm>
            <a:custGeom>
              <a:avLst/>
              <a:gdLst/>
              <a:ahLst/>
              <a:cxnLst/>
              <a:rect l="0" t="0" r="0" b="0"/>
              <a:pathLst>
                <a:path w="123824" h="190463">
                  <a:moveTo>
                    <a:pt x="9524" y="19012"/>
                  </a:moveTo>
                  <a:lnTo>
                    <a:pt x="9524" y="19012"/>
                  </a:lnTo>
                  <a:lnTo>
                    <a:pt x="9524" y="0"/>
                  </a:lnTo>
                  <a:lnTo>
                    <a:pt x="9524" y="5030"/>
                  </a:lnTo>
                  <a:lnTo>
                    <a:pt x="8466" y="6515"/>
                  </a:lnTo>
                  <a:lnTo>
                    <a:pt x="6701" y="7506"/>
                  </a:lnTo>
                  <a:lnTo>
                    <a:pt x="4468" y="8166"/>
                  </a:lnTo>
                  <a:lnTo>
                    <a:pt x="2978" y="9665"/>
                  </a:lnTo>
                  <a:lnTo>
                    <a:pt x="1322" y="14152"/>
                  </a:lnTo>
                  <a:lnTo>
                    <a:pt x="6" y="60490"/>
                  </a:lnTo>
                  <a:lnTo>
                    <a:pt x="0" y="78946"/>
                  </a:lnTo>
                  <a:lnTo>
                    <a:pt x="2822" y="85513"/>
                  </a:lnTo>
                  <a:lnTo>
                    <a:pt x="6545" y="91960"/>
                  </a:lnTo>
                  <a:lnTo>
                    <a:pt x="9133" y="102845"/>
                  </a:lnTo>
                  <a:lnTo>
                    <a:pt x="17690" y="112772"/>
                  </a:lnTo>
                  <a:lnTo>
                    <a:pt x="21267" y="113600"/>
                  </a:lnTo>
                  <a:lnTo>
                    <a:pt x="50838" y="114251"/>
                  </a:lnTo>
                  <a:lnTo>
                    <a:pt x="57167" y="111435"/>
                  </a:lnTo>
                  <a:lnTo>
                    <a:pt x="63507" y="107714"/>
                  </a:lnTo>
                  <a:lnTo>
                    <a:pt x="73026" y="104561"/>
                  </a:lnTo>
                  <a:lnTo>
                    <a:pt x="107950" y="72949"/>
                  </a:lnTo>
                  <a:lnTo>
                    <a:pt x="111476" y="66620"/>
                  </a:lnTo>
                  <a:lnTo>
                    <a:pt x="114103" y="60280"/>
                  </a:lnTo>
                  <a:lnTo>
                    <a:pt x="122335" y="49468"/>
                  </a:lnTo>
                  <a:lnTo>
                    <a:pt x="123382" y="43088"/>
                  </a:lnTo>
                  <a:lnTo>
                    <a:pt x="123823" y="28583"/>
                  </a:lnTo>
                  <a:lnTo>
                    <a:pt x="97509" y="55911"/>
                  </a:lnTo>
                  <a:lnTo>
                    <a:pt x="89687" y="70279"/>
                  </a:lnTo>
                  <a:lnTo>
                    <a:pt x="77185" y="111192"/>
                  </a:lnTo>
                  <a:lnTo>
                    <a:pt x="75432" y="126876"/>
                  </a:lnTo>
                  <a:lnTo>
                    <a:pt x="68037" y="145583"/>
                  </a:lnTo>
                  <a:lnTo>
                    <a:pt x="66675" y="189904"/>
                  </a:lnTo>
                  <a:lnTo>
                    <a:pt x="76199" y="19046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109" name="SMARTInkShape-2546"/>
            <p:cNvSpPr/>
            <p:nvPr>
              <p:custDataLst>
                <p:tags r:id="rId27"/>
              </p:custDataLst>
            </p:nvPr>
          </p:nvSpPr>
          <p:spPr>
            <a:xfrm>
              <a:off x="8563092" y="3390900"/>
              <a:ext cx="95134" cy="419101"/>
            </a:xfrm>
            <a:custGeom>
              <a:avLst/>
              <a:gdLst/>
              <a:ahLst/>
              <a:cxnLst/>
              <a:rect l="0" t="0" r="0" b="0"/>
              <a:pathLst>
                <a:path w="95134" h="419101">
                  <a:moveTo>
                    <a:pt x="95133" y="0"/>
                  </a:moveTo>
                  <a:lnTo>
                    <a:pt x="95133" y="0"/>
                  </a:lnTo>
                  <a:lnTo>
                    <a:pt x="95133" y="5057"/>
                  </a:lnTo>
                  <a:lnTo>
                    <a:pt x="94075" y="6546"/>
                  </a:lnTo>
                  <a:lnTo>
                    <a:pt x="92310" y="7539"/>
                  </a:lnTo>
                  <a:lnTo>
                    <a:pt x="90077" y="8201"/>
                  </a:lnTo>
                  <a:lnTo>
                    <a:pt x="88587" y="9701"/>
                  </a:lnTo>
                  <a:lnTo>
                    <a:pt x="83373" y="19712"/>
                  </a:lnTo>
                  <a:lnTo>
                    <a:pt x="79324" y="25694"/>
                  </a:lnTo>
                  <a:lnTo>
                    <a:pt x="75985" y="35012"/>
                  </a:lnTo>
                  <a:lnTo>
                    <a:pt x="69822" y="45534"/>
                  </a:lnTo>
                  <a:lnTo>
                    <a:pt x="58484" y="92241"/>
                  </a:lnTo>
                  <a:lnTo>
                    <a:pt x="43903" y="138390"/>
                  </a:lnTo>
                  <a:lnTo>
                    <a:pt x="28401" y="181639"/>
                  </a:lnTo>
                  <a:lnTo>
                    <a:pt x="21737" y="209746"/>
                  </a:lnTo>
                  <a:lnTo>
                    <a:pt x="12756" y="256143"/>
                  </a:lnTo>
                  <a:lnTo>
                    <a:pt x="9849" y="296602"/>
                  </a:lnTo>
                  <a:lnTo>
                    <a:pt x="8437" y="326033"/>
                  </a:lnTo>
                  <a:lnTo>
                    <a:pt x="278" y="372730"/>
                  </a:lnTo>
                  <a:lnTo>
                    <a:pt x="0" y="388663"/>
                  </a:lnTo>
                  <a:lnTo>
                    <a:pt x="2757" y="397811"/>
                  </a:lnTo>
                  <a:lnTo>
                    <a:pt x="6451" y="405405"/>
                  </a:lnTo>
                  <a:lnTo>
                    <a:pt x="9018" y="417087"/>
                  </a:lnTo>
                  <a:lnTo>
                    <a:pt x="10207" y="417758"/>
                  </a:lnTo>
                  <a:lnTo>
                    <a:pt x="28458" y="4191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110" name="SMARTInkShape-2547"/>
            <p:cNvSpPr/>
            <p:nvPr>
              <p:custDataLst>
                <p:tags r:id="rId28"/>
              </p:custDataLst>
            </p:nvPr>
          </p:nvSpPr>
          <p:spPr>
            <a:xfrm>
              <a:off x="8667750" y="3505203"/>
              <a:ext cx="171448" cy="133312"/>
            </a:xfrm>
            <a:custGeom>
              <a:avLst/>
              <a:gdLst/>
              <a:ahLst/>
              <a:cxnLst/>
              <a:rect l="0" t="0" r="0" b="0"/>
              <a:pathLst>
                <a:path w="171448" h="133312">
                  <a:moveTo>
                    <a:pt x="9525" y="85722"/>
                  </a:moveTo>
                  <a:lnTo>
                    <a:pt x="9525" y="85722"/>
                  </a:lnTo>
                  <a:lnTo>
                    <a:pt x="116" y="85722"/>
                  </a:lnTo>
                  <a:lnTo>
                    <a:pt x="0" y="76200"/>
                  </a:lnTo>
                  <a:lnTo>
                    <a:pt x="0" y="123416"/>
                  </a:lnTo>
                  <a:lnTo>
                    <a:pt x="14191" y="123811"/>
                  </a:lnTo>
                  <a:lnTo>
                    <a:pt x="15810" y="122757"/>
                  </a:lnTo>
                  <a:lnTo>
                    <a:pt x="16890" y="120995"/>
                  </a:lnTo>
                  <a:lnTo>
                    <a:pt x="17609" y="118762"/>
                  </a:lnTo>
                  <a:lnTo>
                    <a:pt x="19149" y="117274"/>
                  </a:lnTo>
                  <a:lnTo>
                    <a:pt x="29222" y="112063"/>
                  </a:lnTo>
                  <a:lnTo>
                    <a:pt x="41402" y="101156"/>
                  </a:lnTo>
                  <a:lnTo>
                    <a:pt x="44859" y="95051"/>
                  </a:lnTo>
                  <a:lnTo>
                    <a:pt x="47454" y="88810"/>
                  </a:lnTo>
                  <a:lnTo>
                    <a:pt x="69967" y="63494"/>
                  </a:lnTo>
                  <a:lnTo>
                    <a:pt x="76252" y="59968"/>
                  </a:lnTo>
                  <a:lnTo>
                    <a:pt x="79409" y="59028"/>
                  </a:lnTo>
                  <a:lnTo>
                    <a:pt x="81514" y="57342"/>
                  </a:lnTo>
                  <a:lnTo>
                    <a:pt x="91901" y="41010"/>
                  </a:lnTo>
                  <a:lnTo>
                    <a:pt x="94258" y="31669"/>
                  </a:lnTo>
                  <a:lnTo>
                    <a:pt x="94810" y="25363"/>
                  </a:lnTo>
                  <a:lnTo>
                    <a:pt x="96014" y="23258"/>
                  </a:lnTo>
                  <a:lnTo>
                    <a:pt x="97876" y="21854"/>
                  </a:lnTo>
                  <a:lnTo>
                    <a:pt x="103413" y="19602"/>
                  </a:lnTo>
                  <a:lnTo>
                    <a:pt x="104170" y="16471"/>
                  </a:lnTo>
                  <a:lnTo>
                    <a:pt x="104765" y="9643"/>
                  </a:lnTo>
                  <a:lnTo>
                    <a:pt x="96573" y="9533"/>
                  </a:lnTo>
                  <a:lnTo>
                    <a:pt x="96133" y="10587"/>
                  </a:lnTo>
                  <a:lnTo>
                    <a:pt x="95285" y="23711"/>
                  </a:lnTo>
                  <a:lnTo>
                    <a:pt x="94215" y="25332"/>
                  </a:lnTo>
                  <a:lnTo>
                    <a:pt x="92443" y="26412"/>
                  </a:lnTo>
                  <a:lnTo>
                    <a:pt x="90205" y="27132"/>
                  </a:lnTo>
                  <a:lnTo>
                    <a:pt x="88711" y="28670"/>
                  </a:lnTo>
                  <a:lnTo>
                    <a:pt x="86118" y="36646"/>
                  </a:lnTo>
                  <a:lnTo>
                    <a:pt x="85725" y="57019"/>
                  </a:lnTo>
                  <a:lnTo>
                    <a:pt x="94859" y="57144"/>
                  </a:lnTo>
                  <a:lnTo>
                    <a:pt x="102776" y="50601"/>
                  </a:lnTo>
                  <a:lnTo>
                    <a:pt x="108473" y="48946"/>
                  </a:lnTo>
                  <a:lnTo>
                    <a:pt x="110415" y="47446"/>
                  </a:lnTo>
                  <a:lnTo>
                    <a:pt x="112574" y="42958"/>
                  </a:lnTo>
                  <a:lnTo>
                    <a:pt x="114208" y="41337"/>
                  </a:lnTo>
                  <a:lnTo>
                    <a:pt x="133530" y="30747"/>
                  </a:lnTo>
                  <a:lnTo>
                    <a:pt x="136645" y="30023"/>
                  </a:lnTo>
                  <a:lnTo>
                    <a:pt x="138723" y="28481"/>
                  </a:lnTo>
                  <a:lnTo>
                    <a:pt x="140106" y="26394"/>
                  </a:lnTo>
                  <a:lnTo>
                    <a:pt x="142701" y="21254"/>
                  </a:lnTo>
                  <a:lnTo>
                    <a:pt x="147386" y="15442"/>
                  </a:lnTo>
                  <a:lnTo>
                    <a:pt x="152993" y="12153"/>
                  </a:lnTo>
                  <a:lnTo>
                    <a:pt x="155971" y="11276"/>
                  </a:lnTo>
                  <a:lnTo>
                    <a:pt x="157955" y="9633"/>
                  </a:lnTo>
                  <a:lnTo>
                    <a:pt x="160161" y="4985"/>
                  </a:lnTo>
                  <a:lnTo>
                    <a:pt x="161807" y="3323"/>
                  </a:lnTo>
                  <a:lnTo>
                    <a:pt x="171432" y="2"/>
                  </a:lnTo>
                  <a:lnTo>
                    <a:pt x="171438" y="0"/>
                  </a:lnTo>
                  <a:lnTo>
                    <a:pt x="171447" y="5054"/>
                  </a:lnTo>
                  <a:lnTo>
                    <a:pt x="170390" y="6543"/>
                  </a:lnTo>
                  <a:lnTo>
                    <a:pt x="168626" y="7536"/>
                  </a:lnTo>
                  <a:lnTo>
                    <a:pt x="166392" y="8198"/>
                  </a:lnTo>
                  <a:lnTo>
                    <a:pt x="164904" y="9698"/>
                  </a:lnTo>
                  <a:lnTo>
                    <a:pt x="161127" y="19145"/>
                  </a:lnTo>
                  <a:lnTo>
                    <a:pt x="155457" y="26367"/>
                  </a:lnTo>
                  <a:lnTo>
                    <a:pt x="152248" y="35210"/>
                  </a:lnTo>
                  <a:lnTo>
                    <a:pt x="146122" y="44532"/>
                  </a:lnTo>
                  <a:lnTo>
                    <a:pt x="143839" y="53997"/>
                  </a:lnTo>
                  <a:lnTo>
                    <a:pt x="143002" y="69850"/>
                  </a:lnTo>
                  <a:lnTo>
                    <a:pt x="140109" y="76199"/>
                  </a:lnTo>
                  <a:lnTo>
                    <a:pt x="136354" y="82548"/>
                  </a:lnTo>
                  <a:lnTo>
                    <a:pt x="133943" y="95247"/>
                  </a:lnTo>
                  <a:lnTo>
                    <a:pt x="133385" y="117472"/>
                  </a:lnTo>
                  <a:lnTo>
                    <a:pt x="132315" y="119589"/>
                  </a:lnTo>
                  <a:lnTo>
                    <a:pt x="130544" y="121000"/>
                  </a:lnTo>
                  <a:lnTo>
                    <a:pt x="125152" y="123264"/>
                  </a:lnTo>
                  <a:lnTo>
                    <a:pt x="127238" y="126397"/>
                  </a:lnTo>
                  <a:lnTo>
                    <a:pt x="133245" y="133226"/>
                  </a:lnTo>
                  <a:lnTo>
                    <a:pt x="138375" y="133311"/>
                  </a:lnTo>
                  <a:lnTo>
                    <a:pt x="139876" y="132265"/>
                  </a:lnTo>
                  <a:lnTo>
                    <a:pt x="140876" y="130509"/>
                  </a:lnTo>
                  <a:lnTo>
                    <a:pt x="142875" y="1238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111" name="SMARTInkShape-2548"/>
            <p:cNvSpPr/>
            <p:nvPr>
              <p:custDataLst>
                <p:tags r:id="rId29"/>
              </p:custDataLst>
            </p:nvPr>
          </p:nvSpPr>
          <p:spPr>
            <a:xfrm>
              <a:off x="8791575" y="3438525"/>
              <a:ext cx="161926" cy="333376"/>
            </a:xfrm>
            <a:custGeom>
              <a:avLst/>
              <a:gdLst/>
              <a:ahLst/>
              <a:cxnLst/>
              <a:rect l="0" t="0" r="0" b="0"/>
              <a:pathLst>
                <a:path w="161926" h="333376">
                  <a:moveTo>
                    <a:pt x="161925" y="0"/>
                  </a:moveTo>
                  <a:lnTo>
                    <a:pt x="161925" y="0"/>
                  </a:lnTo>
                  <a:lnTo>
                    <a:pt x="161925" y="17610"/>
                  </a:lnTo>
                  <a:lnTo>
                    <a:pt x="145449" y="38292"/>
                  </a:lnTo>
                  <a:lnTo>
                    <a:pt x="126729" y="79754"/>
                  </a:lnTo>
                  <a:lnTo>
                    <a:pt x="104759" y="123847"/>
                  </a:lnTo>
                  <a:lnTo>
                    <a:pt x="78184" y="169466"/>
                  </a:lnTo>
                  <a:lnTo>
                    <a:pt x="54090" y="215784"/>
                  </a:lnTo>
                  <a:lnTo>
                    <a:pt x="31756" y="260343"/>
                  </a:lnTo>
                  <a:lnTo>
                    <a:pt x="21874" y="282927"/>
                  </a:lnTo>
                  <a:lnTo>
                    <a:pt x="9460" y="319682"/>
                  </a:lnTo>
                  <a:lnTo>
                    <a:pt x="0" y="3333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112" name="SMARTInkShape-2549"/>
            <p:cNvSpPr/>
            <p:nvPr>
              <p:custDataLst>
                <p:tags r:id="rId30"/>
              </p:custDataLst>
            </p:nvPr>
          </p:nvSpPr>
          <p:spPr>
            <a:xfrm>
              <a:off x="8848846" y="3752850"/>
              <a:ext cx="104655" cy="114298"/>
            </a:xfrm>
            <a:custGeom>
              <a:avLst/>
              <a:gdLst/>
              <a:ahLst/>
              <a:cxnLst/>
              <a:rect l="0" t="0" r="0" b="0"/>
              <a:pathLst>
                <a:path w="104655" h="114298">
                  <a:moveTo>
                    <a:pt x="85604" y="9525"/>
                  </a:moveTo>
                  <a:lnTo>
                    <a:pt x="85604" y="9525"/>
                  </a:lnTo>
                  <a:lnTo>
                    <a:pt x="93806" y="1324"/>
                  </a:lnTo>
                  <a:lnTo>
                    <a:pt x="103213" y="117"/>
                  </a:lnTo>
                  <a:lnTo>
                    <a:pt x="72740" y="0"/>
                  </a:lnTo>
                  <a:lnTo>
                    <a:pt x="70680" y="1058"/>
                  </a:lnTo>
                  <a:lnTo>
                    <a:pt x="69304" y="2822"/>
                  </a:lnTo>
                  <a:lnTo>
                    <a:pt x="68387" y="5057"/>
                  </a:lnTo>
                  <a:lnTo>
                    <a:pt x="66718" y="6546"/>
                  </a:lnTo>
                  <a:lnTo>
                    <a:pt x="56434" y="11759"/>
                  </a:lnTo>
                  <a:lnTo>
                    <a:pt x="11284" y="55271"/>
                  </a:lnTo>
                  <a:lnTo>
                    <a:pt x="10239" y="59137"/>
                  </a:lnTo>
                  <a:lnTo>
                    <a:pt x="9961" y="61650"/>
                  </a:lnTo>
                  <a:lnTo>
                    <a:pt x="6830" y="67264"/>
                  </a:lnTo>
                  <a:lnTo>
                    <a:pt x="2967" y="73287"/>
                  </a:lnTo>
                  <a:lnTo>
                    <a:pt x="794" y="82628"/>
                  </a:lnTo>
                  <a:lnTo>
                    <a:pt x="0" y="93378"/>
                  </a:lnTo>
                  <a:lnTo>
                    <a:pt x="8092" y="103287"/>
                  </a:lnTo>
                  <a:lnTo>
                    <a:pt x="9016" y="109391"/>
                  </a:lnTo>
                  <a:lnTo>
                    <a:pt x="10203" y="111027"/>
                  </a:lnTo>
                  <a:lnTo>
                    <a:pt x="12054" y="112118"/>
                  </a:lnTo>
                  <a:lnTo>
                    <a:pt x="19714" y="113654"/>
                  </a:lnTo>
                  <a:lnTo>
                    <a:pt x="65264" y="114297"/>
                  </a:lnTo>
                  <a:lnTo>
                    <a:pt x="74095" y="111476"/>
                  </a:lnTo>
                  <a:lnTo>
                    <a:pt x="82606" y="107754"/>
                  </a:lnTo>
                  <a:lnTo>
                    <a:pt x="104654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113" name="SMARTInkShape-2550"/>
            <p:cNvSpPr/>
            <p:nvPr>
              <p:custDataLst>
                <p:tags r:id="rId31"/>
              </p:custDataLst>
            </p:nvPr>
          </p:nvSpPr>
          <p:spPr>
            <a:xfrm>
              <a:off x="8848725" y="3314700"/>
              <a:ext cx="237995" cy="790576"/>
            </a:xfrm>
            <a:custGeom>
              <a:avLst/>
              <a:gdLst/>
              <a:ahLst/>
              <a:cxnLst/>
              <a:rect l="0" t="0" r="0" b="0"/>
              <a:pathLst>
                <a:path w="237995" h="790576">
                  <a:moveTo>
                    <a:pt x="171450" y="0"/>
                  </a:moveTo>
                  <a:lnTo>
                    <a:pt x="171450" y="0"/>
                  </a:lnTo>
                  <a:lnTo>
                    <a:pt x="171450" y="5057"/>
                  </a:lnTo>
                  <a:lnTo>
                    <a:pt x="174274" y="10361"/>
                  </a:lnTo>
                  <a:lnTo>
                    <a:pt x="177996" y="16247"/>
                  </a:lnTo>
                  <a:lnTo>
                    <a:pt x="190597" y="61764"/>
                  </a:lnTo>
                  <a:lnTo>
                    <a:pt x="198575" y="105383"/>
                  </a:lnTo>
                  <a:lnTo>
                    <a:pt x="210197" y="152480"/>
                  </a:lnTo>
                  <a:lnTo>
                    <a:pt x="222377" y="195572"/>
                  </a:lnTo>
                  <a:lnTo>
                    <a:pt x="226756" y="232337"/>
                  </a:lnTo>
                  <a:lnTo>
                    <a:pt x="234783" y="276140"/>
                  </a:lnTo>
                  <a:lnTo>
                    <a:pt x="237465" y="321638"/>
                  </a:lnTo>
                  <a:lnTo>
                    <a:pt x="237994" y="361513"/>
                  </a:lnTo>
                  <a:lnTo>
                    <a:pt x="237042" y="399964"/>
                  </a:lnTo>
                  <a:lnTo>
                    <a:pt x="230580" y="438133"/>
                  </a:lnTo>
                  <a:lnTo>
                    <a:pt x="223934" y="476247"/>
                  </a:lnTo>
                  <a:lnTo>
                    <a:pt x="209354" y="516336"/>
                  </a:lnTo>
                  <a:lnTo>
                    <a:pt x="193650" y="555690"/>
                  </a:lnTo>
                  <a:lnTo>
                    <a:pt x="172741" y="600501"/>
                  </a:lnTo>
                  <a:lnTo>
                    <a:pt x="144559" y="644005"/>
                  </a:lnTo>
                  <a:lnTo>
                    <a:pt x="106565" y="686568"/>
                  </a:lnTo>
                  <a:lnTo>
                    <a:pt x="83434" y="711780"/>
                  </a:lnTo>
                  <a:lnTo>
                    <a:pt x="37799" y="753388"/>
                  </a:lnTo>
                  <a:lnTo>
                    <a:pt x="0" y="790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-1"/>
            <a:ext cx="9144000" cy="1631215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-61556"/>
            <a:ext cx="9144000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Тело начало движение из состояния покоя с ускорение 5 м\с</a:t>
            </a:r>
            <a:r>
              <a:rPr lang="ru-RU" sz="20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Через 8 с тело резко изменило направление движения на противоположное без изменения модуля скорости. В этом направлении тело двигалось 2с. Во сколько раз путь, пройденный телом, больше модуля вектора перемещения за всё время движения?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SMARTInkShape-Group568"/>
          <p:cNvGrpSpPr/>
          <p:nvPr/>
        </p:nvGrpSpPr>
        <p:grpSpPr>
          <a:xfrm>
            <a:off x="142875" y="1809881"/>
            <a:ext cx="676159" cy="314195"/>
            <a:chOff x="142875" y="1809881"/>
            <a:chExt cx="676159" cy="314195"/>
          </a:xfrm>
        </p:grpSpPr>
        <p:sp>
          <p:nvSpPr>
            <p:cNvPr id="2" name="SMARTInkShape-2551"/>
            <p:cNvSpPr/>
            <p:nvPr>
              <p:custDataLst>
                <p:tags r:id="rId331"/>
              </p:custDataLst>
            </p:nvPr>
          </p:nvSpPr>
          <p:spPr>
            <a:xfrm>
              <a:off x="714375" y="1866911"/>
              <a:ext cx="104659" cy="152380"/>
            </a:xfrm>
            <a:custGeom>
              <a:avLst/>
              <a:gdLst/>
              <a:ahLst/>
              <a:cxnLst/>
              <a:rect l="0" t="0" r="0" b="0"/>
              <a:pathLst>
                <a:path w="104659" h="152380">
                  <a:moveTo>
                    <a:pt x="9525" y="66664"/>
                  </a:moveTo>
                  <a:lnTo>
                    <a:pt x="9525" y="66664"/>
                  </a:lnTo>
                  <a:lnTo>
                    <a:pt x="9525" y="76073"/>
                  </a:lnTo>
                  <a:lnTo>
                    <a:pt x="4468" y="81211"/>
                  </a:lnTo>
                  <a:lnTo>
                    <a:pt x="1986" y="86535"/>
                  </a:lnTo>
                  <a:lnTo>
                    <a:pt x="1324" y="89436"/>
                  </a:lnTo>
                  <a:lnTo>
                    <a:pt x="1941" y="91370"/>
                  </a:lnTo>
                  <a:lnTo>
                    <a:pt x="3411" y="92660"/>
                  </a:lnTo>
                  <a:lnTo>
                    <a:pt x="5449" y="93520"/>
                  </a:lnTo>
                  <a:lnTo>
                    <a:pt x="6808" y="95151"/>
                  </a:lnTo>
                  <a:lnTo>
                    <a:pt x="9167" y="103289"/>
                  </a:lnTo>
                  <a:lnTo>
                    <a:pt x="9516" y="122059"/>
                  </a:lnTo>
                  <a:lnTo>
                    <a:pt x="36738" y="151027"/>
                  </a:lnTo>
                  <a:lnTo>
                    <a:pt x="47197" y="152354"/>
                  </a:lnTo>
                  <a:lnTo>
                    <a:pt x="52555" y="152379"/>
                  </a:lnTo>
                  <a:lnTo>
                    <a:pt x="54087" y="151324"/>
                  </a:lnTo>
                  <a:lnTo>
                    <a:pt x="55108" y="149562"/>
                  </a:lnTo>
                  <a:lnTo>
                    <a:pt x="55788" y="147330"/>
                  </a:lnTo>
                  <a:lnTo>
                    <a:pt x="57301" y="145841"/>
                  </a:lnTo>
                  <a:lnTo>
                    <a:pt x="66771" y="142067"/>
                  </a:lnTo>
                  <a:lnTo>
                    <a:pt x="71304" y="137924"/>
                  </a:lnTo>
                  <a:lnTo>
                    <a:pt x="74024" y="132554"/>
                  </a:lnTo>
                  <a:lnTo>
                    <a:pt x="74749" y="129641"/>
                  </a:lnTo>
                  <a:lnTo>
                    <a:pt x="76291" y="127699"/>
                  </a:lnTo>
                  <a:lnTo>
                    <a:pt x="80827" y="125540"/>
                  </a:lnTo>
                  <a:lnTo>
                    <a:pt x="82460" y="123907"/>
                  </a:lnTo>
                  <a:lnTo>
                    <a:pt x="93073" y="104584"/>
                  </a:lnTo>
                  <a:lnTo>
                    <a:pt x="96283" y="69837"/>
                  </a:lnTo>
                  <a:lnTo>
                    <a:pt x="102784" y="57138"/>
                  </a:lnTo>
                  <a:lnTo>
                    <a:pt x="104658" y="43115"/>
                  </a:lnTo>
                  <a:lnTo>
                    <a:pt x="101901" y="37500"/>
                  </a:lnTo>
                  <a:lnTo>
                    <a:pt x="98206" y="31477"/>
                  </a:lnTo>
                  <a:lnTo>
                    <a:pt x="95639" y="20886"/>
                  </a:lnTo>
                  <a:lnTo>
                    <a:pt x="95284" y="11000"/>
                  </a:lnTo>
                  <a:lnTo>
                    <a:pt x="87052" y="1444"/>
                  </a:lnTo>
                  <a:lnTo>
                    <a:pt x="81062" y="420"/>
                  </a:lnTo>
                  <a:lnTo>
                    <a:pt x="62137" y="0"/>
                  </a:lnTo>
                  <a:lnTo>
                    <a:pt x="56544" y="2816"/>
                  </a:lnTo>
                  <a:lnTo>
                    <a:pt x="15840" y="41303"/>
                  </a:lnTo>
                  <a:lnTo>
                    <a:pt x="12332" y="47631"/>
                  </a:lnTo>
                  <a:lnTo>
                    <a:pt x="9714" y="53972"/>
                  </a:lnTo>
                  <a:lnTo>
                    <a:pt x="0" y="6666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SMARTInkShape-2552"/>
            <p:cNvSpPr/>
            <p:nvPr>
              <p:custDataLst>
                <p:tags r:id="rId332"/>
              </p:custDataLst>
            </p:nvPr>
          </p:nvSpPr>
          <p:spPr>
            <a:xfrm>
              <a:off x="571503" y="2000250"/>
              <a:ext cx="95248" cy="19051"/>
            </a:xfrm>
            <a:custGeom>
              <a:avLst/>
              <a:gdLst/>
              <a:ahLst/>
              <a:cxnLst/>
              <a:rect l="0" t="0" r="0" b="0"/>
              <a:pathLst>
                <a:path w="95248" h="19051">
                  <a:moveTo>
                    <a:pt x="9522" y="9525"/>
                  </a:moveTo>
                  <a:lnTo>
                    <a:pt x="9522" y="9525"/>
                  </a:lnTo>
                  <a:lnTo>
                    <a:pt x="0" y="19047"/>
                  </a:lnTo>
                  <a:lnTo>
                    <a:pt x="45415" y="19050"/>
                  </a:lnTo>
                  <a:lnTo>
                    <a:pt x="51227" y="19050"/>
                  </a:lnTo>
                  <a:lnTo>
                    <a:pt x="57338" y="16228"/>
                  </a:lnTo>
                  <a:lnTo>
                    <a:pt x="63582" y="12504"/>
                  </a:lnTo>
                  <a:lnTo>
                    <a:pt x="73047" y="9349"/>
                  </a:lnTo>
                  <a:lnTo>
                    <a:pt x="82554" y="3240"/>
                  </a:lnTo>
                  <a:lnTo>
                    <a:pt x="95247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2553"/>
            <p:cNvSpPr/>
            <p:nvPr>
              <p:custDataLst>
                <p:tags r:id="rId333"/>
              </p:custDataLst>
            </p:nvPr>
          </p:nvSpPr>
          <p:spPr>
            <a:xfrm>
              <a:off x="523875" y="1933578"/>
              <a:ext cx="114301" cy="38098"/>
            </a:xfrm>
            <a:custGeom>
              <a:avLst/>
              <a:gdLst/>
              <a:ahLst/>
              <a:cxnLst/>
              <a:rect l="0" t="0" r="0" b="0"/>
              <a:pathLst>
                <a:path w="114301" h="38098">
                  <a:moveTo>
                    <a:pt x="0" y="38097"/>
                  </a:moveTo>
                  <a:lnTo>
                    <a:pt x="0" y="38097"/>
                  </a:lnTo>
                  <a:lnTo>
                    <a:pt x="9133" y="38097"/>
                  </a:lnTo>
                  <a:lnTo>
                    <a:pt x="9522" y="20487"/>
                  </a:lnTo>
                  <a:lnTo>
                    <a:pt x="10581" y="20007"/>
                  </a:lnTo>
                  <a:lnTo>
                    <a:pt x="33229" y="19048"/>
                  </a:lnTo>
                  <a:lnTo>
                    <a:pt x="34853" y="17989"/>
                  </a:lnTo>
                  <a:lnTo>
                    <a:pt x="35935" y="16225"/>
                  </a:lnTo>
                  <a:lnTo>
                    <a:pt x="36657" y="13991"/>
                  </a:lnTo>
                  <a:lnTo>
                    <a:pt x="38196" y="12501"/>
                  </a:lnTo>
                  <a:lnTo>
                    <a:pt x="46174" y="9914"/>
                  </a:lnTo>
                  <a:lnTo>
                    <a:pt x="55699" y="9556"/>
                  </a:lnTo>
                  <a:lnTo>
                    <a:pt x="64468" y="2983"/>
                  </a:lnTo>
                  <a:lnTo>
                    <a:pt x="74446" y="390"/>
                  </a:lnTo>
                  <a:lnTo>
                    <a:pt x="99784" y="0"/>
                  </a:lnTo>
                  <a:lnTo>
                    <a:pt x="101448" y="1057"/>
                  </a:lnTo>
                  <a:lnTo>
                    <a:pt x="102557" y="2821"/>
                  </a:lnTo>
                  <a:lnTo>
                    <a:pt x="103296" y="5054"/>
                  </a:lnTo>
                  <a:lnTo>
                    <a:pt x="104848" y="6543"/>
                  </a:lnTo>
                  <a:lnTo>
                    <a:pt x="113869" y="9406"/>
                  </a:lnTo>
                  <a:lnTo>
                    <a:pt x="114300" y="190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2554"/>
            <p:cNvSpPr/>
            <p:nvPr>
              <p:custDataLst>
                <p:tags r:id="rId334"/>
              </p:custDataLst>
            </p:nvPr>
          </p:nvSpPr>
          <p:spPr>
            <a:xfrm>
              <a:off x="381000" y="2047876"/>
              <a:ext cx="66675" cy="76200"/>
            </a:xfrm>
            <a:custGeom>
              <a:avLst/>
              <a:gdLst/>
              <a:ahLst/>
              <a:cxnLst/>
              <a:rect l="0" t="0" r="0" b="0"/>
              <a:pathLst>
                <a:path w="66675" h="76200">
                  <a:moveTo>
                    <a:pt x="0" y="47624"/>
                  </a:moveTo>
                  <a:lnTo>
                    <a:pt x="0" y="47624"/>
                  </a:lnTo>
                  <a:lnTo>
                    <a:pt x="0" y="66558"/>
                  </a:lnTo>
                  <a:lnTo>
                    <a:pt x="9409" y="76082"/>
                  </a:lnTo>
                  <a:lnTo>
                    <a:pt x="33512" y="76199"/>
                  </a:lnTo>
                  <a:lnTo>
                    <a:pt x="35041" y="75141"/>
                  </a:lnTo>
                  <a:lnTo>
                    <a:pt x="36061" y="73377"/>
                  </a:lnTo>
                  <a:lnTo>
                    <a:pt x="36741" y="71143"/>
                  </a:lnTo>
                  <a:lnTo>
                    <a:pt x="38252" y="69653"/>
                  </a:lnTo>
                  <a:lnTo>
                    <a:pt x="42754" y="67998"/>
                  </a:lnTo>
                  <a:lnTo>
                    <a:pt x="44377" y="66498"/>
                  </a:lnTo>
                  <a:lnTo>
                    <a:pt x="54974" y="47428"/>
                  </a:lnTo>
                  <a:lnTo>
                    <a:pt x="55699" y="44318"/>
                  </a:lnTo>
                  <a:lnTo>
                    <a:pt x="64498" y="28557"/>
                  </a:lnTo>
                  <a:lnTo>
                    <a:pt x="66674" y="430"/>
                  </a:lnTo>
                  <a:lnTo>
                    <a:pt x="48052" y="0"/>
                  </a:lnTo>
                  <a:lnTo>
                    <a:pt x="39462" y="8200"/>
                  </a:lnTo>
                  <a:lnTo>
                    <a:pt x="33447" y="9132"/>
                  </a:lnTo>
                  <a:lnTo>
                    <a:pt x="31823" y="10321"/>
                  </a:lnTo>
                  <a:lnTo>
                    <a:pt x="30740" y="12172"/>
                  </a:lnTo>
                  <a:lnTo>
                    <a:pt x="28860" y="19202"/>
                  </a:lnTo>
                  <a:lnTo>
                    <a:pt x="28575" y="3809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SMARTInkShape-2555"/>
            <p:cNvSpPr/>
            <p:nvPr>
              <p:custDataLst>
                <p:tags r:id="rId335"/>
              </p:custDataLst>
            </p:nvPr>
          </p:nvSpPr>
          <p:spPr>
            <a:xfrm>
              <a:off x="142875" y="1809881"/>
              <a:ext cx="180976" cy="257041"/>
            </a:xfrm>
            <a:custGeom>
              <a:avLst/>
              <a:gdLst/>
              <a:ahLst/>
              <a:cxnLst/>
              <a:rect l="0" t="0" r="0" b="0"/>
              <a:pathLst>
                <a:path w="180976" h="257041">
                  <a:moveTo>
                    <a:pt x="9525" y="133219"/>
                  </a:moveTo>
                  <a:lnTo>
                    <a:pt x="9525" y="133219"/>
                  </a:lnTo>
                  <a:lnTo>
                    <a:pt x="392" y="124086"/>
                  </a:lnTo>
                  <a:lnTo>
                    <a:pt x="1" y="79235"/>
                  </a:lnTo>
                  <a:lnTo>
                    <a:pt x="0" y="63368"/>
                  </a:lnTo>
                  <a:lnTo>
                    <a:pt x="2822" y="57018"/>
                  </a:lnTo>
                  <a:lnTo>
                    <a:pt x="6546" y="50669"/>
                  </a:lnTo>
                  <a:lnTo>
                    <a:pt x="9701" y="41144"/>
                  </a:lnTo>
                  <a:lnTo>
                    <a:pt x="25949" y="18919"/>
                  </a:lnTo>
                  <a:lnTo>
                    <a:pt x="26824" y="15744"/>
                  </a:lnTo>
                  <a:lnTo>
                    <a:pt x="28466" y="13627"/>
                  </a:lnTo>
                  <a:lnTo>
                    <a:pt x="34775" y="9590"/>
                  </a:lnTo>
                  <a:lnTo>
                    <a:pt x="36622" y="4895"/>
                  </a:lnTo>
                  <a:lnTo>
                    <a:pt x="38173" y="3220"/>
                  </a:lnTo>
                  <a:lnTo>
                    <a:pt x="47194" y="0"/>
                  </a:lnTo>
                  <a:lnTo>
                    <a:pt x="55788" y="8081"/>
                  </a:lnTo>
                  <a:lnTo>
                    <a:pt x="56747" y="14062"/>
                  </a:lnTo>
                  <a:lnTo>
                    <a:pt x="57115" y="31750"/>
                  </a:lnTo>
                  <a:lnTo>
                    <a:pt x="59956" y="38027"/>
                  </a:lnTo>
                  <a:lnTo>
                    <a:pt x="63689" y="44345"/>
                  </a:lnTo>
                  <a:lnTo>
                    <a:pt x="66085" y="57024"/>
                  </a:lnTo>
                  <a:lnTo>
                    <a:pt x="66665" y="102958"/>
                  </a:lnTo>
                  <a:lnTo>
                    <a:pt x="69493" y="112009"/>
                  </a:lnTo>
                  <a:lnTo>
                    <a:pt x="73219" y="120617"/>
                  </a:lnTo>
                  <a:lnTo>
                    <a:pt x="76122" y="166975"/>
                  </a:lnTo>
                  <a:lnTo>
                    <a:pt x="76166" y="173974"/>
                  </a:lnTo>
                  <a:lnTo>
                    <a:pt x="86521" y="215498"/>
                  </a:lnTo>
                  <a:lnTo>
                    <a:pt x="93212" y="228416"/>
                  </a:lnTo>
                  <a:lnTo>
                    <a:pt x="96040" y="244337"/>
                  </a:lnTo>
                  <a:lnTo>
                    <a:pt x="103416" y="255162"/>
                  </a:lnTo>
                  <a:lnTo>
                    <a:pt x="106993" y="256207"/>
                  </a:lnTo>
                  <a:lnTo>
                    <a:pt x="128452" y="257040"/>
                  </a:lnTo>
                  <a:lnTo>
                    <a:pt x="133995" y="254220"/>
                  </a:lnTo>
                  <a:lnTo>
                    <a:pt x="141121" y="248843"/>
                  </a:lnTo>
                  <a:lnTo>
                    <a:pt x="149075" y="233630"/>
                  </a:lnTo>
                  <a:lnTo>
                    <a:pt x="152473" y="222708"/>
                  </a:lnTo>
                  <a:lnTo>
                    <a:pt x="158654" y="211710"/>
                  </a:lnTo>
                  <a:lnTo>
                    <a:pt x="162014" y="196575"/>
                  </a:lnTo>
                  <a:lnTo>
                    <a:pt x="168184" y="183859"/>
                  </a:lnTo>
                  <a:lnTo>
                    <a:pt x="171541" y="168214"/>
                  </a:lnTo>
                  <a:lnTo>
                    <a:pt x="177709" y="155347"/>
                  </a:lnTo>
                  <a:lnTo>
                    <a:pt x="180950" y="107904"/>
                  </a:lnTo>
                  <a:lnTo>
                    <a:pt x="180975" y="7606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SMARTInkShape-Group569"/>
          <p:cNvGrpSpPr/>
          <p:nvPr/>
        </p:nvGrpSpPr>
        <p:grpSpPr>
          <a:xfrm>
            <a:off x="257295" y="2447935"/>
            <a:ext cx="333256" cy="161512"/>
            <a:chOff x="257295" y="2447935"/>
            <a:chExt cx="333256" cy="161512"/>
          </a:xfrm>
        </p:grpSpPr>
        <p:sp>
          <p:nvSpPr>
            <p:cNvPr id="9" name="SMARTInkShape-2556"/>
            <p:cNvSpPr/>
            <p:nvPr>
              <p:custDataLst>
                <p:tags r:id="rId328"/>
              </p:custDataLst>
            </p:nvPr>
          </p:nvSpPr>
          <p:spPr>
            <a:xfrm>
              <a:off x="523875" y="2495550"/>
              <a:ext cx="66676" cy="19051"/>
            </a:xfrm>
            <a:custGeom>
              <a:avLst/>
              <a:gdLst/>
              <a:ahLst/>
              <a:cxnLst/>
              <a:rect l="0" t="0" r="0" b="0"/>
              <a:pathLst>
                <a:path w="66676" h="19051">
                  <a:moveTo>
                    <a:pt x="0" y="9525"/>
                  </a:moveTo>
                  <a:lnTo>
                    <a:pt x="0" y="9525"/>
                  </a:lnTo>
                  <a:lnTo>
                    <a:pt x="0" y="19050"/>
                  </a:lnTo>
                  <a:lnTo>
                    <a:pt x="33202" y="19050"/>
                  </a:lnTo>
                  <a:lnTo>
                    <a:pt x="38745" y="16228"/>
                  </a:lnTo>
                  <a:lnTo>
                    <a:pt x="44737" y="12504"/>
                  </a:lnTo>
                  <a:lnTo>
                    <a:pt x="54060" y="9349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SMARTInkShape-2557"/>
            <p:cNvSpPr/>
            <p:nvPr>
              <p:custDataLst>
                <p:tags r:id="rId329"/>
              </p:custDataLst>
            </p:nvPr>
          </p:nvSpPr>
          <p:spPr>
            <a:xfrm>
              <a:off x="476250" y="2457450"/>
              <a:ext cx="85726" cy="9526"/>
            </a:xfrm>
            <a:custGeom>
              <a:avLst/>
              <a:gdLst/>
              <a:ahLst/>
              <a:cxnLst/>
              <a:rect l="0" t="0" r="0" b="0"/>
              <a:pathLst>
                <a:path w="85726" h="9526">
                  <a:moveTo>
                    <a:pt x="0" y="0"/>
                  </a:moveTo>
                  <a:lnTo>
                    <a:pt x="0" y="0"/>
                  </a:lnTo>
                  <a:lnTo>
                    <a:pt x="46174" y="0"/>
                  </a:lnTo>
                  <a:lnTo>
                    <a:pt x="75770" y="0"/>
                  </a:lnTo>
                  <a:lnTo>
                    <a:pt x="8572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SMARTInkShape-2558"/>
            <p:cNvSpPr/>
            <p:nvPr>
              <p:custDataLst>
                <p:tags r:id="rId330"/>
              </p:custDataLst>
            </p:nvPr>
          </p:nvSpPr>
          <p:spPr>
            <a:xfrm>
              <a:off x="257295" y="2447935"/>
              <a:ext cx="180856" cy="161512"/>
            </a:xfrm>
            <a:custGeom>
              <a:avLst/>
              <a:gdLst/>
              <a:ahLst/>
              <a:cxnLst/>
              <a:rect l="0" t="0" r="0" b="0"/>
              <a:pathLst>
                <a:path w="180856" h="161512">
                  <a:moveTo>
                    <a:pt x="85605" y="19040"/>
                  </a:moveTo>
                  <a:lnTo>
                    <a:pt x="85605" y="19040"/>
                  </a:lnTo>
                  <a:lnTo>
                    <a:pt x="94738" y="19040"/>
                  </a:lnTo>
                  <a:lnTo>
                    <a:pt x="95130" y="28564"/>
                  </a:lnTo>
                  <a:lnTo>
                    <a:pt x="104655" y="28565"/>
                  </a:lnTo>
                  <a:lnTo>
                    <a:pt x="104655" y="9910"/>
                  </a:lnTo>
                  <a:lnTo>
                    <a:pt x="96454" y="1349"/>
                  </a:lnTo>
                  <a:lnTo>
                    <a:pt x="87045" y="109"/>
                  </a:lnTo>
                  <a:lnTo>
                    <a:pt x="72474" y="0"/>
                  </a:lnTo>
                  <a:lnTo>
                    <a:pt x="66363" y="2817"/>
                  </a:lnTo>
                  <a:lnTo>
                    <a:pt x="60120" y="6538"/>
                  </a:lnTo>
                  <a:lnTo>
                    <a:pt x="50655" y="9692"/>
                  </a:lnTo>
                  <a:lnTo>
                    <a:pt x="34802" y="22656"/>
                  </a:lnTo>
                  <a:lnTo>
                    <a:pt x="31276" y="28761"/>
                  </a:lnTo>
                  <a:lnTo>
                    <a:pt x="30335" y="31871"/>
                  </a:lnTo>
                  <a:lnTo>
                    <a:pt x="28650" y="33944"/>
                  </a:lnTo>
                  <a:lnTo>
                    <a:pt x="15363" y="42601"/>
                  </a:lnTo>
                  <a:lnTo>
                    <a:pt x="12053" y="51031"/>
                  </a:lnTo>
                  <a:lnTo>
                    <a:pt x="8695" y="72211"/>
                  </a:lnTo>
                  <a:lnTo>
                    <a:pt x="1935" y="85556"/>
                  </a:lnTo>
                  <a:lnTo>
                    <a:pt x="0" y="99730"/>
                  </a:lnTo>
                  <a:lnTo>
                    <a:pt x="2756" y="105349"/>
                  </a:lnTo>
                  <a:lnTo>
                    <a:pt x="6450" y="111374"/>
                  </a:lnTo>
                  <a:lnTo>
                    <a:pt x="8821" y="123866"/>
                  </a:lnTo>
                  <a:lnTo>
                    <a:pt x="9016" y="127024"/>
                  </a:lnTo>
                  <a:lnTo>
                    <a:pt x="10204" y="129129"/>
                  </a:lnTo>
                  <a:lnTo>
                    <a:pt x="12054" y="130533"/>
                  </a:lnTo>
                  <a:lnTo>
                    <a:pt x="14346" y="131469"/>
                  </a:lnTo>
                  <a:lnTo>
                    <a:pt x="15874" y="133151"/>
                  </a:lnTo>
                  <a:lnTo>
                    <a:pt x="17572" y="137842"/>
                  </a:lnTo>
                  <a:lnTo>
                    <a:pt x="19083" y="139516"/>
                  </a:lnTo>
                  <a:lnTo>
                    <a:pt x="28551" y="143629"/>
                  </a:lnTo>
                  <a:lnTo>
                    <a:pt x="35774" y="149324"/>
                  </a:lnTo>
                  <a:lnTo>
                    <a:pt x="41586" y="151027"/>
                  </a:lnTo>
                  <a:lnTo>
                    <a:pt x="43559" y="150423"/>
                  </a:lnTo>
                  <a:lnTo>
                    <a:pt x="44874" y="148962"/>
                  </a:lnTo>
                  <a:lnTo>
                    <a:pt x="45751" y="146930"/>
                  </a:lnTo>
                  <a:lnTo>
                    <a:pt x="47394" y="145575"/>
                  </a:lnTo>
                  <a:lnTo>
                    <a:pt x="52042" y="144069"/>
                  </a:lnTo>
                  <a:lnTo>
                    <a:pt x="60608" y="143222"/>
                  </a:lnTo>
                  <a:lnTo>
                    <a:pt x="62591" y="142045"/>
                  </a:lnTo>
                  <a:lnTo>
                    <a:pt x="63912" y="140201"/>
                  </a:lnTo>
                  <a:lnTo>
                    <a:pt x="64793" y="137914"/>
                  </a:lnTo>
                  <a:lnTo>
                    <a:pt x="66439" y="136389"/>
                  </a:lnTo>
                  <a:lnTo>
                    <a:pt x="76684" y="131121"/>
                  </a:lnTo>
                  <a:lnTo>
                    <a:pt x="79658" y="128685"/>
                  </a:lnTo>
                  <a:lnTo>
                    <a:pt x="82962" y="123157"/>
                  </a:lnTo>
                  <a:lnTo>
                    <a:pt x="85489" y="117173"/>
                  </a:lnTo>
                  <a:lnTo>
                    <a:pt x="102012" y="95223"/>
                  </a:lnTo>
                  <a:lnTo>
                    <a:pt x="104133" y="82536"/>
                  </a:lnTo>
                  <a:lnTo>
                    <a:pt x="105365" y="80421"/>
                  </a:lnTo>
                  <a:lnTo>
                    <a:pt x="107245" y="79011"/>
                  </a:lnTo>
                  <a:lnTo>
                    <a:pt x="109557" y="78071"/>
                  </a:lnTo>
                  <a:lnTo>
                    <a:pt x="111098" y="76385"/>
                  </a:lnTo>
                  <a:lnTo>
                    <a:pt x="113774" y="68154"/>
                  </a:lnTo>
                  <a:lnTo>
                    <a:pt x="114144" y="58595"/>
                  </a:lnTo>
                  <a:lnTo>
                    <a:pt x="115215" y="58110"/>
                  </a:lnTo>
                  <a:lnTo>
                    <a:pt x="123312" y="57178"/>
                  </a:lnTo>
                  <a:lnTo>
                    <a:pt x="123705" y="104577"/>
                  </a:lnTo>
                  <a:lnTo>
                    <a:pt x="123705" y="109267"/>
                  </a:lnTo>
                  <a:lnTo>
                    <a:pt x="126527" y="114880"/>
                  </a:lnTo>
                  <a:lnTo>
                    <a:pt x="130251" y="120903"/>
                  </a:lnTo>
                  <a:lnTo>
                    <a:pt x="133406" y="130243"/>
                  </a:lnTo>
                  <a:lnTo>
                    <a:pt x="141315" y="140994"/>
                  </a:lnTo>
                  <a:lnTo>
                    <a:pt x="142328" y="147367"/>
                  </a:lnTo>
                  <a:lnTo>
                    <a:pt x="143529" y="149041"/>
                  </a:lnTo>
                  <a:lnTo>
                    <a:pt x="145388" y="150158"/>
                  </a:lnTo>
                  <a:lnTo>
                    <a:pt x="150918" y="151949"/>
                  </a:lnTo>
                  <a:lnTo>
                    <a:pt x="160361" y="160552"/>
                  </a:lnTo>
                  <a:lnTo>
                    <a:pt x="166434" y="161511"/>
                  </a:lnTo>
                  <a:lnTo>
                    <a:pt x="168066" y="160587"/>
                  </a:lnTo>
                  <a:lnTo>
                    <a:pt x="169154" y="158913"/>
                  </a:lnTo>
                  <a:lnTo>
                    <a:pt x="169879" y="156739"/>
                  </a:lnTo>
                  <a:lnTo>
                    <a:pt x="180855" y="14286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" name="SMARTInkShape-Group570"/>
          <p:cNvGrpSpPr/>
          <p:nvPr/>
        </p:nvGrpSpPr>
        <p:grpSpPr>
          <a:xfrm>
            <a:off x="714375" y="2238375"/>
            <a:ext cx="638176" cy="352426"/>
            <a:chOff x="714375" y="2238375"/>
            <a:chExt cx="638176" cy="352426"/>
          </a:xfrm>
        </p:grpSpPr>
        <p:sp>
          <p:nvSpPr>
            <p:cNvPr id="13" name="SMARTInkShape-2559"/>
            <p:cNvSpPr/>
            <p:nvPr>
              <p:custDataLst>
                <p:tags r:id="rId321"/>
              </p:custDataLst>
            </p:nvPr>
          </p:nvSpPr>
          <p:spPr>
            <a:xfrm>
              <a:off x="1190625" y="2505075"/>
              <a:ext cx="28576" cy="19041"/>
            </a:xfrm>
            <a:custGeom>
              <a:avLst/>
              <a:gdLst/>
              <a:ahLst/>
              <a:cxnLst/>
              <a:rect l="0" t="0" r="0" b="0"/>
              <a:pathLst>
                <a:path w="28576" h="19041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  <a:lnTo>
                    <a:pt x="9522" y="0"/>
                  </a:lnTo>
                  <a:lnTo>
                    <a:pt x="19050" y="9525"/>
                  </a:lnTo>
                  <a:lnTo>
                    <a:pt x="28458" y="9525"/>
                  </a:lnTo>
                  <a:lnTo>
                    <a:pt x="28575" y="19040"/>
                  </a:lnTo>
                  <a:lnTo>
                    <a:pt x="1905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SMARTInkShape-2560"/>
            <p:cNvSpPr/>
            <p:nvPr>
              <p:custDataLst>
                <p:tags r:id="rId322"/>
              </p:custDataLst>
            </p:nvPr>
          </p:nvSpPr>
          <p:spPr>
            <a:xfrm>
              <a:off x="1247775" y="2314576"/>
              <a:ext cx="104776" cy="85715"/>
            </a:xfrm>
            <a:custGeom>
              <a:avLst/>
              <a:gdLst/>
              <a:ahLst/>
              <a:cxnLst/>
              <a:rect l="0" t="0" r="0" b="0"/>
              <a:pathLst>
                <a:path w="104776" h="85715">
                  <a:moveTo>
                    <a:pt x="0" y="28574"/>
                  </a:moveTo>
                  <a:lnTo>
                    <a:pt x="0" y="28574"/>
                  </a:lnTo>
                  <a:lnTo>
                    <a:pt x="0" y="20373"/>
                  </a:lnTo>
                  <a:lnTo>
                    <a:pt x="1058" y="19932"/>
                  </a:lnTo>
                  <a:lnTo>
                    <a:pt x="9132" y="19083"/>
                  </a:lnTo>
                  <a:lnTo>
                    <a:pt x="3" y="19049"/>
                  </a:lnTo>
                  <a:lnTo>
                    <a:pt x="9409" y="9640"/>
                  </a:lnTo>
                  <a:lnTo>
                    <a:pt x="9515" y="1333"/>
                  </a:lnTo>
                  <a:lnTo>
                    <a:pt x="10576" y="888"/>
                  </a:lnTo>
                  <a:lnTo>
                    <a:pt x="27241" y="0"/>
                  </a:lnTo>
                  <a:lnTo>
                    <a:pt x="27686" y="1058"/>
                  </a:lnTo>
                  <a:lnTo>
                    <a:pt x="28575" y="45897"/>
                  </a:lnTo>
                  <a:lnTo>
                    <a:pt x="19443" y="56712"/>
                  </a:lnTo>
                  <a:lnTo>
                    <a:pt x="19050" y="85608"/>
                  </a:lnTo>
                  <a:lnTo>
                    <a:pt x="27251" y="85714"/>
                  </a:lnTo>
                  <a:lnTo>
                    <a:pt x="27692" y="84659"/>
                  </a:lnTo>
                  <a:lnTo>
                    <a:pt x="28182" y="80665"/>
                  </a:lnTo>
                  <a:lnTo>
                    <a:pt x="29372" y="79176"/>
                  </a:lnTo>
                  <a:lnTo>
                    <a:pt x="36742" y="76591"/>
                  </a:lnTo>
                  <a:lnTo>
                    <a:pt x="60756" y="76202"/>
                  </a:lnTo>
                  <a:lnTo>
                    <a:pt x="66867" y="73378"/>
                  </a:lnTo>
                  <a:lnTo>
                    <a:pt x="73110" y="69654"/>
                  </a:lnTo>
                  <a:lnTo>
                    <a:pt x="85742" y="67263"/>
                  </a:lnTo>
                  <a:lnTo>
                    <a:pt x="104775" y="6667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SMARTInkShape-2561"/>
            <p:cNvSpPr/>
            <p:nvPr>
              <p:custDataLst>
                <p:tags r:id="rId323"/>
              </p:custDataLst>
            </p:nvPr>
          </p:nvSpPr>
          <p:spPr>
            <a:xfrm>
              <a:off x="1133475" y="2476500"/>
              <a:ext cx="104776" cy="114301"/>
            </a:xfrm>
            <a:custGeom>
              <a:avLst/>
              <a:gdLst/>
              <a:ahLst/>
              <a:cxnLst/>
              <a:rect l="0" t="0" r="0" b="0"/>
              <a:pathLst>
                <a:path w="104776" h="114301">
                  <a:moveTo>
                    <a:pt x="57150" y="0"/>
                  </a:moveTo>
                  <a:lnTo>
                    <a:pt x="57150" y="0"/>
                  </a:lnTo>
                  <a:lnTo>
                    <a:pt x="57150" y="8201"/>
                  </a:lnTo>
                  <a:lnTo>
                    <a:pt x="56092" y="8642"/>
                  </a:lnTo>
                  <a:lnTo>
                    <a:pt x="52093" y="9133"/>
                  </a:lnTo>
                  <a:lnTo>
                    <a:pt x="50604" y="10322"/>
                  </a:lnTo>
                  <a:lnTo>
                    <a:pt x="48949" y="14465"/>
                  </a:lnTo>
                  <a:lnTo>
                    <a:pt x="47449" y="15994"/>
                  </a:lnTo>
                  <a:lnTo>
                    <a:pt x="38002" y="19840"/>
                  </a:lnTo>
                  <a:lnTo>
                    <a:pt x="33470" y="23987"/>
                  </a:lnTo>
                  <a:lnTo>
                    <a:pt x="30750" y="29358"/>
                  </a:lnTo>
                  <a:lnTo>
                    <a:pt x="30026" y="32272"/>
                  </a:lnTo>
                  <a:lnTo>
                    <a:pt x="28484" y="34215"/>
                  </a:lnTo>
                  <a:lnTo>
                    <a:pt x="23948" y="36374"/>
                  </a:lnTo>
                  <a:lnTo>
                    <a:pt x="22315" y="38007"/>
                  </a:lnTo>
                  <a:lnTo>
                    <a:pt x="10492" y="57034"/>
                  </a:lnTo>
                  <a:lnTo>
                    <a:pt x="9955" y="61685"/>
                  </a:lnTo>
                  <a:lnTo>
                    <a:pt x="6894" y="67279"/>
                  </a:lnTo>
                  <a:lnTo>
                    <a:pt x="1362" y="74438"/>
                  </a:lnTo>
                  <a:lnTo>
                    <a:pt x="120" y="84246"/>
                  </a:lnTo>
                  <a:lnTo>
                    <a:pt x="0" y="104345"/>
                  </a:lnTo>
                  <a:lnTo>
                    <a:pt x="5057" y="104647"/>
                  </a:lnTo>
                  <a:lnTo>
                    <a:pt x="6546" y="105749"/>
                  </a:lnTo>
                  <a:lnTo>
                    <a:pt x="9408" y="113904"/>
                  </a:lnTo>
                  <a:lnTo>
                    <a:pt x="41706" y="114300"/>
                  </a:lnTo>
                  <a:lnTo>
                    <a:pt x="43679" y="113242"/>
                  </a:lnTo>
                  <a:lnTo>
                    <a:pt x="44994" y="111478"/>
                  </a:lnTo>
                  <a:lnTo>
                    <a:pt x="45871" y="109244"/>
                  </a:lnTo>
                  <a:lnTo>
                    <a:pt x="47514" y="107754"/>
                  </a:lnTo>
                  <a:lnTo>
                    <a:pt x="57223" y="103978"/>
                  </a:lnTo>
                  <a:lnTo>
                    <a:pt x="79805" y="82112"/>
                  </a:lnTo>
                  <a:lnTo>
                    <a:pt x="83094" y="76005"/>
                  </a:lnTo>
                  <a:lnTo>
                    <a:pt x="85614" y="69763"/>
                  </a:lnTo>
                  <a:lnTo>
                    <a:pt x="104775" y="476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2562"/>
            <p:cNvSpPr/>
            <p:nvPr>
              <p:custDataLst>
                <p:tags r:id="rId324"/>
              </p:custDataLst>
            </p:nvPr>
          </p:nvSpPr>
          <p:spPr>
            <a:xfrm>
              <a:off x="1028700" y="2238375"/>
              <a:ext cx="123431" cy="276226"/>
            </a:xfrm>
            <a:custGeom>
              <a:avLst/>
              <a:gdLst/>
              <a:ahLst/>
              <a:cxnLst/>
              <a:rect l="0" t="0" r="0" b="0"/>
              <a:pathLst>
                <a:path w="123431" h="276226">
                  <a:moveTo>
                    <a:pt x="104775" y="0"/>
                  </a:moveTo>
                  <a:lnTo>
                    <a:pt x="104775" y="0"/>
                  </a:lnTo>
                  <a:lnTo>
                    <a:pt x="112976" y="0"/>
                  </a:lnTo>
                  <a:lnTo>
                    <a:pt x="113417" y="1058"/>
                  </a:lnTo>
                  <a:lnTo>
                    <a:pt x="114183" y="8201"/>
                  </a:lnTo>
                  <a:lnTo>
                    <a:pt x="117070" y="8937"/>
                  </a:lnTo>
                  <a:lnTo>
                    <a:pt x="119322" y="9133"/>
                  </a:lnTo>
                  <a:lnTo>
                    <a:pt x="120823" y="10322"/>
                  </a:lnTo>
                  <a:lnTo>
                    <a:pt x="122491" y="14465"/>
                  </a:lnTo>
                  <a:lnTo>
                    <a:pt x="123430" y="22748"/>
                  </a:lnTo>
                  <a:lnTo>
                    <a:pt x="122503" y="24691"/>
                  </a:lnTo>
                  <a:lnTo>
                    <a:pt x="120827" y="25985"/>
                  </a:lnTo>
                  <a:lnTo>
                    <a:pt x="118651" y="26849"/>
                  </a:lnTo>
                  <a:lnTo>
                    <a:pt x="117201" y="28482"/>
                  </a:lnTo>
                  <a:lnTo>
                    <a:pt x="115589" y="33120"/>
                  </a:lnTo>
                  <a:lnTo>
                    <a:pt x="114310" y="78993"/>
                  </a:lnTo>
                  <a:lnTo>
                    <a:pt x="114303" y="88787"/>
                  </a:lnTo>
                  <a:lnTo>
                    <a:pt x="111479" y="95200"/>
                  </a:lnTo>
                  <a:lnTo>
                    <a:pt x="109244" y="98391"/>
                  </a:lnTo>
                  <a:lnTo>
                    <a:pt x="102541" y="121834"/>
                  </a:lnTo>
                  <a:lnTo>
                    <a:pt x="98491" y="129290"/>
                  </a:lnTo>
                  <a:lnTo>
                    <a:pt x="95152" y="139438"/>
                  </a:lnTo>
                  <a:lnTo>
                    <a:pt x="80146" y="159785"/>
                  </a:lnTo>
                  <a:lnTo>
                    <a:pt x="74157" y="178984"/>
                  </a:lnTo>
                  <a:lnTo>
                    <a:pt x="59793" y="199850"/>
                  </a:lnTo>
                  <a:lnTo>
                    <a:pt x="57266" y="206297"/>
                  </a:lnTo>
                  <a:lnTo>
                    <a:pt x="31344" y="238124"/>
                  </a:lnTo>
                  <a:lnTo>
                    <a:pt x="28747" y="244474"/>
                  </a:lnTo>
                  <a:lnTo>
                    <a:pt x="12797" y="264408"/>
                  </a:lnTo>
                  <a:lnTo>
                    <a:pt x="10980" y="270267"/>
                  </a:lnTo>
                  <a:lnTo>
                    <a:pt x="9436" y="272253"/>
                  </a:lnTo>
                  <a:lnTo>
                    <a:pt x="0" y="2762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2563"/>
            <p:cNvSpPr/>
            <p:nvPr>
              <p:custDataLst>
                <p:tags r:id="rId325"/>
              </p:custDataLst>
            </p:nvPr>
          </p:nvSpPr>
          <p:spPr>
            <a:xfrm>
              <a:off x="904875" y="2266951"/>
              <a:ext cx="142876" cy="104775"/>
            </a:xfrm>
            <a:custGeom>
              <a:avLst/>
              <a:gdLst/>
              <a:ahLst/>
              <a:cxnLst/>
              <a:rect l="0" t="0" r="0" b="0"/>
              <a:pathLst>
                <a:path w="142876" h="104775">
                  <a:moveTo>
                    <a:pt x="9525" y="76199"/>
                  </a:moveTo>
                  <a:lnTo>
                    <a:pt x="9525" y="76199"/>
                  </a:lnTo>
                  <a:lnTo>
                    <a:pt x="9525" y="67066"/>
                  </a:lnTo>
                  <a:lnTo>
                    <a:pt x="1324" y="66708"/>
                  </a:lnTo>
                  <a:lnTo>
                    <a:pt x="883" y="65639"/>
                  </a:lnTo>
                  <a:lnTo>
                    <a:pt x="10" y="57265"/>
                  </a:lnTo>
                  <a:lnTo>
                    <a:pt x="0" y="74841"/>
                  </a:lnTo>
                  <a:lnTo>
                    <a:pt x="6546" y="83535"/>
                  </a:lnTo>
                  <a:lnTo>
                    <a:pt x="9409" y="94730"/>
                  </a:lnTo>
                  <a:lnTo>
                    <a:pt x="18933" y="104654"/>
                  </a:lnTo>
                  <a:lnTo>
                    <a:pt x="27241" y="104763"/>
                  </a:lnTo>
                  <a:lnTo>
                    <a:pt x="46175" y="87164"/>
                  </a:lnTo>
                  <a:lnTo>
                    <a:pt x="48397" y="78404"/>
                  </a:lnTo>
                  <a:lnTo>
                    <a:pt x="64084" y="57092"/>
                  </a:lnTo>
                  <a:lnTo>
                    <a:pt x="66582" y="50774"/>
                  </a:lnTo>
                  <a:lnTo>
                    <a:pt x="72880" y="41267"/>
                  </a:lnTo>
                  <a:lnTo>
                    <a:pt x="75216" y="31747"/>
                  </a:lnTo>
                  <a:lnTo>
                    <a:pt x="76199" y="4069"/>
                  </a:lnTo>
                  <a:lnTo>
                    <a:pt x="76200" y="6394"/>
                  </a:lnTo>
                  <a:lnTo>
                    <a:pt x="75141" y="7437"/>
                  </a:lnTo>
                  <a:lnTo>
                    <a:pt x="67999" y="9249"/>
                  </a:lnTo>
                  <a:lnTo>
                    <a:pt x="67263" y="12224"/>
                  </a:lnTo>
                  <a:lnTo>
                    <a:pt x="66791" y="17701"/>
                  </a:lnTo>
                  <a:lnTo>
                    <a:pt x="60152" y="26387"/>
                  </a:lnTo>
                  <a:lnTo>
                    <a:pt x="58039" y="35216"/>
                  </a:lnTo>
                  <a:lnTo>
                    <a:pt x="57267" y="45781"/>
                  </a:lnTo>
                  <a:lnTo>
                    <a:pt x="62241" y="52134"/>
                  </a:lnTo>
                  <a:lnTo>
                    <a:pt x="62661" y="53806"/>
                  </a:lnTo>
                  <a:lnTo>
                    <a:pt x="61882" y="54920"/>
                  </a:lnTo>
                  <a:lnTo>
                    <a:pt x="60305" y="55663"/>
                  </a:lnTo>
                  <a:lnTo>
                    <a:pt x="60312" y="57217"/>
                  </a:lnTo>
                  <a:lnTo>
                    <a:pt x="65628" y="65220"/>
                  </a:lnTo>
                  <a:lnTo>
                    <a:pt x="69032" y="66028"/>
                  </a:lnTo>
                  <a:lnTo>
                    <a:pt x="84364" y="66671"/>
                  </a:lnTo>
                  <a:lnTo>
                    <a:pt x="118837" y="33561"/>
                  </a:lnTo>
                  <a:lnTo>
                    <a:pt x="121608" y="27968"/>
                  </a:lnTo>
                  <a:lnTo>
                    <a:pt x="122347" y="24995"/>
                  </a:lnTo>
                  <a:lnTo>
                    <a:pt x="131896" y="11370"/>
                  </a:lnTo>
                  <a:lnTo>
                    <a:pt x="142874" y="0"/>
                  </a:lnTo>
                  <a:lnTo>
                    <a:pt x="142875" y="44475"/>
                  </a:lnTo>
                  <a:lnTo>
                    <a:pt x="142875" y="69850"/>
                  </a:lnTo>
                  <a:lnTo>
                    <a:pt x="141817" y="71967"/>
                  </a:lnTo>
                  <a:lnTo>
                    <a:pt x="140053" y="73377"/>
                  </a:lnTo>
                  <a:lnTo>
                    <a:pt x="137818" y="74318"/>
                  </a:lnTo>
                  <a:lnTo>
                    <a:pt x="136329" y="76003"/>
                  </a:lnTo>
                  <a:lnTo>
                    <a:pt x="134674" y="80698"/>
                  </a:lnTo>
                  <a:lnTo>
                    <a:pt x="133350" y="10477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2564"/>
            <p:cNvSpPr/>
            <p:nvPr>
              <p:custDataLst>
                <p:tags r:id="rId326"/>
              </p:custDataLst>
            </p:nvPr>
          </p:nvSpPr>
          <p:spPr>
            <a:xfrm>
              <a:off x="733460" y="2276475"/>
              <a:ext cx="76166" cy="57151"/>
            </a:xfrm>
            <a:custGeom>
              <a:avLst/>
              <a:gdLst/>
              <a:ahLst/>
              <a:cxnLst/>
              <a:rect l="0" t="0" r="0" b="0"/>
              <a:pathLst>
                <a:path w="76166" h="57151">
                  <a:moveTo>
                    <a:pt x="19015" y="57150"/>
                  </a:moveTo>
                  <a:lnTo>
                    <a:pt x="19015" y="57150"/>
                  </a:lnTo>
                  <a:lnTo>
                    <a:pt x="1299" y="57150"/>
                  </a:lnTo>
                  <a:lnTo>
                    <a:pt x="854" y="56092"/>
                  </a:lnTo>
                  <a:lnTo>
                    <a:pt x="0" y="42961"/>
                  </a:lnTo>
                  <a:lnTo>
                    <a:pt x="1046" y="41341"/>
                  </a:lnTo>
                  <a:lnTo>
                    <a:pt x="2803" y="40260"/>
                  </a:lnTo>
                  <a:lnTo>
                    <a:pt x="5032" y="39540"/>
                  </a:lnTo>
                  <a:lnTo>
                    <a:pt x="6518" y="38002"/>
                  </a:lnTo>
                  <a:lnTo>
                    <a:pt x="10287" y="28484"/>
                  </a:lnTo>
                  <a:lnTo>
                    <a:pt x="33169" y="4898"/>
                  </a:lnTo>
                  <a:lnTo>
                    <a:pt x="38711" y="2177"/>
                  </a:lnTo>
                  <a:lnTo>
                    <a:pt x="52127" y="127"/>
                  </a:lnTo>
                  <a:lnTo>
                    <a:pt x="7616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2565"/>
            <p:cNvSpPr/>
            <p:nvPr>
              <p:custDataLst>
                <p:tags r:id="rId327"/>
              </p:custDataLst>
            </p:nvPr>
          </p:nvSpPr>
          <p:spPr>
            <a:xfrm>
              <a:off x="714375" y="2324110"/>
              <a:ext cx="114174" cy="228160"/>
            </a:xfrm>
            <a:custGeom>
              <a:avLst/>
              <a:gdLst/>
              <a:ahLst/>
              <a:cxnLst/>
              <a:rect l="0" t="0" r="0" b="0"/>
              <a:pathLst>
                <a:path w="114174" h="228160">
                  <a:moveTo>
                    <a:pt x="19050" y="19040"/>
                  </a:moveTo>
                  <a:lnTo>
                    <a:pt x="19050" y="19040"/>
                  </a:lnTo>
                  <a:lnTo>
                    <a:pt x="19050" y="9907"/>
                  </a:lnTo>
                  <a:lnTo>
                    <a:pt x="13993" y="9631"/>
                  </a:lnTo>
                  <a:lnTo>
                    <a:pt x="12504" y="8534"/>
                  </a:lnTo>
                  <a:lnTo>
                    <a:pt x="9535" y="25"/>
                  </a:lnTo>
                  <a:lnTo>
                    <a:pt x="9528" y="0"/>
                  </a:lnTo>
                  <a:lnTo>
                    <a:pt x="9525" y="44466"/>
                  </a:lnTo>
                  <a:lnTo>
                    <a:pt x="9525" y="60318"/>
                  </a:lnTo>
                  <a:lnTo>
                    <a:pt x="6703" y="66667"/>
                  </a:lnTo>
                  <a:lnTo>
                    <a:pt x="2979" y="73016"/>
                  </a:lnTo>
                  <a:lnTo>
                    <a:pt x="588" y="85715"/>
                  </a:lnTo>
                  <a:lnTo>
                    <a:pt x="0" y="114279"/>
                  </a:lnTo>
                  <a:lnTo>
                    <a:pt x="0" y="106088"/>
                  </a:lnTo>
                  <a:lnTo>
                    <a:pt x="15809" y="87920"/>
                  </a:lnTo>
                  <a:lnTo>
                    <a:pt x="17610" y="82109"/>
                  </a:lnTo>
                  <a:lnTo>
                    <a:pt x="19148" y="80136"/>
                  </a:lnTo>
                  <a:lnTo>
                    <a:pt x="32181" y="71653"/>
                  </a:lnTo>
                  <a:lnTo>
                    <a:pt x="35469" y="66060"/>
                  </a:lnTo>
                  <a:lnTo>
                    <a:pt x="36346" y="63086"/>
                  </a:lnTo>
                  <a:lnTo>
                    <a:pt x="37989" y="61104"/>
                  </a:lnTo>
                  <a:lnTo>
                    <a:pt x="42637" y="58902"/>
                  </a:lnTo>
                  <a:lnTo>
                    <a:pt x="79494" y="57144"/>
                  </a:lnTo>
                  <a:lnTo>
                    <a:pt x="81571" y="58201"/>
                  </a:lnTo>
                  <a:lnTo>
                    <a:pt x="82956" y="59964"/>
                  </a:lnTo>
                  <a:lnTo>
                    <a:pt x="85552" y="64745"/>
                  </a:lnTo>
                  <a:lnTo>
                    <a:pt x="109401" y="104524"/>
                  </a:lnTo>
                  <a:lnTo>
                    <a:pt x="112848" y="116453"/>
                  </a:lnTo>
                  <a:lnTo>
                    <a:pt x="114173" y="136426"/>
                  </a:lnTo>
                  <a:lnTo>
                    <a:pt x="111421" y="142825"/>
                  </a:lnTo>
                  <a:lnTo>
                    <a:pt x="107729" y="149197"/>
                  </a:lnTo>
                  <a:lnTo>
                    <a:pt x="105358" y="161911"/>
                  </a:lnTo>
                  <a:lnTo>
                    <a:pt x="105164" y="165088"/>
                  </a:lnTo>
                  <a:lnTo>
                    <a:pt x="102126" y="171439"/>
                  </a:lnTo>
                  <a:lnTo>
                    <a:pt x="98306" y="177789"/>
                  </a:lnTo>
                  <a:lnTo>
                    <a:pt x="95097" y="187315"/>
                  </a:lnTo>
                  <a:lnTo>
                    <a:pt x="88972" y="196840"/>
                  </a:lnTo>
                  <a:lnTo>
                    <a:pt x="87168" y="203190"/>
                  </a:lnTo>
                  <a:lnTo>
                    <a:pt x="85629" y="205307"/>
                  </a:lnTo>
                  <a:lnTo>
                    <a:pt x="83544" y="206718"/>
                  </a:lnTo>
                  <a:lnTo>
                    <a:pt x="78406" y="209344"/>
                  </a:lnTo>
                  <a:lnTo>
                    <a:pt x="69563" y="215714"/>
                  </a:lnTo>
                  <a:lnTo>
                    <a:pt x="63372" y="217576"/>
                  </a:lnTo>
                  <a:lnTo>
                    <a:pt x="61298" y="219131"/>
                  </a:lnTo>
                  <a:lnTo>
                    <a:pt x="59916" y="221225"/>
                  </a:lnTo>
                  <a:lnTo>
                    <a:pt x="58994" y="223680"/>
                  </a:lnTo>
                  <a:lnTo>
                    <a:pt x="57321" y="225317"/>
                  </a:lnTo>
                  <a:lnTo>
                    <a:pt x="49111" y="228159"/>
                  </a:lnTo>
                  <a:lnTo>
                    <a:pt x="39554" y="220351"/>
                  </a:lnTo>
                  <a:lnTo>
                    <a:pt x="33474" y="214390"/>
                  </a:lnTo>
                  <a:lnTo>
                    <a:pt x="30753" y="208873"/>
                  </a:lnTo>
                  <a:lnTo>
                    <a:pt x="28575" y="19049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" name="SMARTInkShape-Group571"/>
          <p:cNvGrpSpPr/>
          <p:nvPr/>
        </p:nvGrpSpPr>
        <p:grpSpPr>
          <a:xfrm>
            <a:off x="180975" y="2809875"/>
            <a:ext cx="866776" cy="295276"/>
            <a:chOff x="180975" y="2809875"/>
            <a:chExt cx="866776" cy="295276"/>
          </a:xfrm>
        </p:grpSpPr>
        <p:sp>
          <p:nvSpPr>
            <p:cNvPr id="21" name="SMARTInkShape-2566"/>
            <p:cNvSpPr/>
            <p:nvPr>
              <p:custDataLst>
                <p:tags r:id="rId315"/>
              </p:custDataLst>
            </p:nvPr>
          </p:nvSpPr>
          <p:spPr>
            <a:xfrm>
              <a:off x="942978" y="2876551"/>
              <a:ext cx="104773" cy="104775"/>
            </a:xfrm>
            <a:custGeom>
              <a:avLst/>
              <a:gdLst/>
              <a:ahLst/>
              <a:cxnLst/>
              <a:rect l="0" t="0" r="0" b="0"/>
              <a:pathLst>
                <a:path w="104773" h="104775">
                  <a:moveTo>
                    <a:pt x="38097" y="47624"/>
                  </a:moveTo>
                  <a:lnTo>
                    <a:pt x="38097" y="47624"/>
                  </a:lnTo>
                  <a:lnTo>
                    <a:pt x="43154" y="47624"/>
                  </a:lnTo>
                  <a:lnTo>
                    <a:pt x="44643" y="46566"/>
                  </a:lnTo>
                  <a:lnTo>
                    <a:pt x="45636" y="44802"/>
                  </a:lnTo>
                  <a:lnTo>
                    <a:pt x="47506" y="38491"/>
                  </a:lnTo>
                  <a:lnTo>
                    <a:pt x="47619" y="23921"/>
                  </a:lnTo>
                  <a:lnTo>
                    <a:pt x="48678" y="22296"/>
                  </a:lnTo>
                  <a:lnTo>
                    <a:pt x="50443" y="21214"/>
                  </a:lnTo>
                  <a:lnTo>
                    <a:pt x="55823" y="19477"/>
                  </a:lnTo>
                  <a:lnTo>
                    <a:pt x="56558" y="16417"/>
                  </a:lnTo>
                  <a:lnTo>
                    <a:pt x="57144" y="1359"/>
                  </a:lnTo>
                  <a:lnTo>
                    <a:pt x="56087" y="905"/>
                  </a:lnTo>
                  <a:lnTo>
                    <a:pt x="33167" y="0"/>
                  </a:lnTo>
                  <a:lnTo>
                    <a:pt x="31635" y="1058"/>
                  </a:lnTo>
                  <a:lnTo>
                    <a:pt x="30614" y="2822"/>
                  </a:lnTo>
                  <a:lnTo>
                    <a:pt x="29934" y="5055"/>
                  </a:lnTo>
                  <a:lnTo>
                    <a:pt x="28421" y="6545"/>
                  </a:lnTo>
                  <a:lnTo>
                    <a:pt x="18390" y="11757"/>
                  </a:lnTo>
                  <a:lnTo>
                    <a:pt x="15434" y="14188"/>
                  </a:lnTo>
                  <a:lnTo>
                    <a:pt x="12149" y="19710"/>
                  </a:lnTo>
                  <a:lnTo>
                    <a:pt x="10041" y="31880"/>
                  </a:lnTo>
                  <a:lnTo>
                    <a:pt x="9676" y="41313"/>
                  </a:lnTo>
                  <a:lnTo>
                    <a:pt x="8566" y="43417"/>
                  </a:lnTo>
                  <a:lnTo>
                    <a:pt x="6768" y="44819"/>
                  </a:lnTo>
                  <a:lnTo>
                    <a:pt x="4511" y="45754"/>
                  </a:lnTo>
                  <a:lnTo>
                    <a:pt x="3006" y="47436"/>
                  </a:lnTo>
                  <a:lnTo>
                    <a:pt x="1334" y="52126"/>
                  </a:lnTo>
                  <a:lnTo>
                    <a:pt x="0" y="90226"/>
                  </a:lnTo>
                  <a:lnTo>
                    <a:pt x="1057" y="91900"/>
                  </a:lnTo>
                  <a:lnTo>
                    <a:pt x="2821" y="93017"/>
                  </a:lnTo>
                  <a:lnTo>
                    <a:pt x="5055" y="93761"/>
                  </a:lnTo>
                  <a:lnTo>
                    <a:pt x="6544" y="95315"/>
                  </a:lnTo>
                  <a:lnTo>
                    <a:pt x="9130" y="103319"/>
                  </a:lnTo>
                  <a:lnTo>
                    <a:pt x="12170" y="104128"/>
                  </a:lnTo>
                  <a:lnTo>
                    <a:pt x="52159" y="104774"/>
                  </a:lnTo>
                  <a:lnTo>
                    <a:pt x="53822" y="103716"/>
                  </a:lnTo>
                  <a:lnTo>
                    <a:pt x="54930" y="101952"/>
                  </a:lnTo>
                  <a:lnTo>
                    <a:pt x="55669" y="99718"/>
                  </a:lnTo>
                  <a:lnTo>
                    <a:pt x="57220" y="98228"/>
                  </a:lnTo>
                  <a:lnTo>
                    <a:pt x="65218" y="95641"/>
                  </a:lnTo>
                  <a:lnTo>
                    <a:pt x="71298" y="95365"/>
                  </a:lnTo>
                  <a:lnTo>
                    <a:pt x="76842" y="92479"/>
                  </a:lnTo>
                  <a:lnTo>
                    <a:pt x="79802" y="90227"/>
                  </a:lnTo>
                  <a:lnTo>
                    <a:pt x="81775" y="89784"/>
                  </a:lnTo>
                  <a:lnTo>
                    <a:pt x="83091" y="90548"/>
                  </a:lnTo>
                  <a:lnTo>
                    <a:pt x="83968" y="92115"/>
                  </a:lnTo>
                  <a:lnTo>
                    <a:pt x="85611" y="93159"/>
                  </a:lnTo>
                  <a:lnTo>
                    <a:pt x="90259" y="94320"/>
                  </a:lnTo>
                  <a:lnTo>
                    <a:pt x="91921" y="93572"/>
                  </a:lnTo>
                  <a:lnTo>
                    <a:pt x="93030" y="92014"/>
                  </a:lnTo>
                  <a:lnTo>
                    <a:pt x="93769" y="89917"/>
                  </a:lnTo>
                  <a:lnTo>
                    <a:pt x="95320" y="88519"/>
                  </a:lnTo>
                  <a:lnTo>
                    <a:pt x="104772" y="8572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2567"/>
            <p:cNvSpPr/>
            <p:nvPr>
              <p:custDataLst>
                <p:tags r:id="rId316"/>
              </p:custDataLst>
            </p:nvPr>
          </p:nvSpPr>
          <p:spPr>
            <a:xfrm>
              <a:off x="723903" y="2809875"/>
              <a:ext cx="104770" cy="228601"/>
            </a:xfrm>
            <a:custGeom>
              <a:avLst/>
              <a:gdLst/>
              <a:ahLst/>
              <a:cxnLst/>
              <a:rect l="0" t="0" r="0" b="0"/>
              <a:pathLst>
                <a:path w="104770" h="228601">
                  <a:moveTo>
                    <a:pt x="38097" y="28575"/>
                  </a:moveTo>
                  <a:lnTo>
                    <a:pt x="38097" y="28575"/>
                  </a:lnTo>
                  <a:lnTo>
                    <a:pt x="38097" y="23519"/>
                  </a:lnTo>
                  <a:lnTo>
                    <a:pt x="40919" y="18214"/>
                  </a:lnTo>
                  <a:lnTo>
                    <a:pt x="55707" y="1475"/>
                  </a:lnTo>
                  <a:lnTo>
                    <a:pt x="65222" y="129"/>
                  </a:lnTo>
                  <a:lnTo>
                    <a:pt x="76070" y="1"/>
                  </a:lnTo>
                  <a:lnTo>
                    <a:pt x="84387" y="8201"/>
                  </a:lnTo>
                  <a:lnTo>
                    <a:pt x="85326" y="14189"/>
                  </a:lnTo>
                  <a:lnTo>
                    <a:pt x="85721" y="60328"/>
                  </a:lnTo>
                  <a:lnTo>
                    <a:pt x="73549" y="107423"/>
                  </a:lnTo>
                  <a:lnTo>
                    <a:pt x="68030" y="125641"/>
                  </a:lnTo>
                  <a:lnTo>
                    <a:pt x="65693" y="155692"/>
                  </a:lnTo>
                  <a:lnTo>
                    <a:pt x="58482" y="174222"/>
                  </a:lnTo>
                  <a:lnTo>
                    <a:pt x="57148" y="221061"/>
                  </a:lnTo>
                  <a:lnTo>
                    <a:pt x="57148" y="223573"/>
                  </a:lnTo>
                  <a:lnTo>
                    <a:pt x="58206" y="225249"/>
                  </a:lnTo>
                  <a:lnTo>
                    <a:pt x="59970" y="226366"/>
                  </a:lnTo>
                  <a:lnTo>
                    <a:pt x="66662" y="228596"/>
                  </a:lnTo>
                  <a:lnTo>
                    <a:pt x="75804" y="228600"/>
                  </a:lnTo>
                  <a:lnTo>
                    <a:pt x="81137" y="223544"/>
                  </a:lnTo>
                  <a:lnTo>
                    <a:pt x="83684" y="218239"/>
                  </a:lnTo>
                  <a:lnTo>
                    <a:pt x="85319" y="211266"/>
                  </a:lnTo>
                  <a:lnTo>
                    <a:pt x="92189" y="202285"/>
                  </a:lnTo>
                  <a:lnTo>
                    <a:pt x="94341" y="193404"/>
                  </a:lnTo>
                  <a:lnTo>
                    <a:pt x="94844" y="187205"/>
                  </a:lnTo>
                  <a:lnTo>
                    <a:pt x="97890" y="180922"/>
                  </a:lnTo>
                  <a:lnTo>
                    <a:pt x="101713" y="174601"/>
                  </a:lnTo>
                  <a:lnTo>
                    <a:pt x="104168" y="161920"/>
                  </a:lnTo>
                  <a:lnTo>
                    <a:pt x="104769" y="125706"/>
                  </a:lnTo>
                  <a:lnTo>
                    <a:pt x="98225" y="116592"/>
                  </a:lnTo>
                  <a:lnTo>
                    <a:pt x="96571" y="110733"/>
                  </a:lnTo>
                  <a:lnTo>
                    <a:pt x="95071" y="108747"/>
                  </a:lnTo>
                  <a:lnTo>
                    <a:pt x="87162" y="105298"/>
                  </a:lnTo>
                  <a:lnTo>
                    <a:pt x="81092" y="104930"/>
                  </a:lnTo>
                  <a:lnTo>
                    <a:pt x="75550" y="102022"/>
                  </a:lnTo>
                  <a:lnTo>
                    <a:pt x="69559" y="98260"/>
                  </a:lnTo>
                  <a:lnTo>
                    <a:pt x="57090" y="95844"/>
                  </a:lnTo>
                  <a:lnTo>
                    <a:pt x="15755" y="95251"/>
                  </a:lnTo>
                  <a:lnTo>
                    <a:pt x="13678" y="94192"/>
                  </a:lnTo>
                  <a:lnTo>
                    <a:pt x="12292" y="92428"/>
                  </a:lnTo>
                  <a:lnTo>
                    <a:pt x="10069" y="87050"/>
                  </a:lnTo>
                  <a:lnTo>
                    <a:pt x="6943" y="86314"/>
                  </a:lnTo>
                  <a:lnTo>
                    <a:pt x="404" y="85760"/>
                  </a:lnTo>
                  <a:lnTo>
                    <a:pt x="0" y="68116"/>
                  </a:lnTo>
                  <a:lnTo>
                    <a:pt x="41676" y="24996"/>
                  </a:lnTo>
                  <a:lnTo>
                    <a:pt x="60598" y="13678"/>
                  </a:lnTo>
                  <a:lnTo>
                    <a:pt x="72163" y="9697"/>
                  </a:lnTo>
                  <a:lnTo>
                    <a:pt x="85722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2568"/>
            <p:cNvSpPr/>
            <p:nvPr>
              <p:custDataLst>
                <p:tags r:id="rId317"/>
              </p:custDataLst>
            </p:nvPr>
          </p:nvSpPr>
          <p:spPr>
            <a:xfrm>
              <a:off x="523875" y="2981325"/>
              <a:ext cx="66676" cy="76201"/>
            </a:xfrm>
            <a:custGeom>
              <a:avLst/>
              <a:gdLst/>
              <a:ahLst/>
              <a:cxnLst/>
              <a:rect l="0" t="0" r="0" b="0"/>
              <a:pathLst>
                <a:path w="66676" h="76201">
                  <a:moveTo>
                    <a:pt x="0" y="76200"/>
                  </a:moveTo>
                  <a:lnTo>
                    <a:pt x="0" y="76200"/>
                  </a:lnTo>
                  <a:lnTo>
                    <a:pt x="0" y="48802"/>
                  </a:lnTo>
                  <a:lnTo>
                    <a:pt x="2822" y="48148"/>
                  </a:lnTo>
                  <a:lnTo>
                    <a:pt x="5056" y="47974"/>
                  </a:lnTo>
                  <a:lnTo>
                    <a:pt x="6546" y="46799"/>
                  </a:lnTo>
                  <a:lnTo>
                    <a:pt x="8201" y="42672"/>
                  </a:lnTo>
                  <a:lnTo>
                    <a:pt x="9701" y="41148"/>
                  </a:lnTo>
                  <a:lnTo>
                    <a:pt x="19148" y="37309"/>
                  </a:lnTo>
                  <a:lnTo>
                    <a:pt x="26370" y="31633"/>
                  </a:lnTo>
                  <a:lnTo>
                    <a:pt x="35212" y="29481"/>
                  </a:lnTo>
                  <a:lnTo>
                    <a:pt x="41403" y="28977"/>
                  </a:lnTo>
                  <a:lnTo>
                    <a:pt x="43477" y="27785"/>
                  </a:lnTo>
                  <a:lnTo>
                    <a:pt x="44859" y="25932"/>
                  </a:lnTo>
                  <a:lnTo>
                    <a:pt x="47454" y="21050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SMARTInkShape-2569"/>
            <p:cNvSpPr/>
            <p:nvPr>
              <p:custDataLst>
                <p:tags r:id="rId318"/>
              </p:custDataLst>
            </p:nvPr>
          </p:nvSpPr>
          <p:spPr>
            <a:xfrm>
              <a:off x="447675" y="2962276"/>
              <a:ext cx="104776" cy="19050"/>
            </a:xfrm>
            <a:custGeom>
              <a:avLst/>
              <a:gdLst/>
              <a:ahLst/>
              <a:cxnLst/>
              <a:rect l="0" t="0" r="0" b="0"/>
              <a:pathLst>
                <a:path w="104776" h="19050">
                  <a:moveTo>
                    <a:pt x="0" y="19049"/>
                  </a:moveTo>
                  <a:lnTo>
                    <a:pt x="0" y="19049"/>
                  </a:lnTo>
                  <a:lnTo>
                    <a:pt x="14189" y="19049"/>
                  </a:lnTo>
                  <a:lnTo>
                    <a:pt x="15810" y="17991"/>
                  </a:lnTo>
                  <a:lnTo>
                    <a:pt x="16890" y="16227"/>
                  </a:lnTo>
                  <a:lnTo>
                    <a:pt x="17610" y="13993"/>
                  </a:lnTo>
                  <a:lnTo>
                    <a:pt x="19148" y="12503"/>
                  </a:lnTo>
                  <a:lnTo>
                    <a:pt x="27125" y="9916"/>
                  </a:lnTo>
                  <a:lnTo>
                    <a:pt x="42726" y="9534"/>
                  </a:lnTo>
                  <a:lnTo>
                    <a:pt x="48270" y="6706"/>
                  </a:lnTo>
                  <a:lnTo>
                    <a:pt x="55396" y="1324"/>
                  </a:lnTo>
                  <a:lnTo>
                    <a:pt x="64408" y="261"/>
                  </a:lnTo>
                  <a:lnTo>
                    <a:pt x="90343" y="0"/>
                  </a:lnTo>
                  <a:lnTo>
                    <a:pt x="91979" y="1058"/>
                  </a:lnTo>
                  <a:lnTo>
                    <a:pt x="93069" y="2822"/>
                  </a:lnTo>
                  <a:lnTo>
                    <a:pt x="93796" y="5055"/>
                  </a:lnTo>
                  <a:lnTo>
                    <a:pt x="95339" y="6545"/>
                  </a:lnTo>
                  <a:lnTo>
                    <a:pt x="104775" y="952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SMARTInkShape-2570"/>
            <p:cNvSpPr/>
            <p:nvPr>
              <p:custDataLst>
                <p:tags r:id="rId319"/>
              </p:custDataLst>
            </p:nvPr>
          </p:nvSpPr>
          <p:spPr>
            <a:xfrm>
              <a:off x="180975" y="2981325"/>
              <a:ext cx="114301" cy="19051"/>
            </a:xfrm>
            <a:custGeom>
              <a:avLst/>
              <a:gdLst/>
              <a:ahLst/>
              <a:cxnLst/>
              <a:rect l="0" t="0" r="0" b="0"/>
              <a:pathLst>
                <a:path w="114301" h="19051">
                  <a:moveTo>
                    <a:pt x="0" y="19050"/>
                  </a:moveTo>
                  <a:lnTo>
                    <a:pt x="0" y="19050"/>
                  </a:lnTo>
                  <a:lnTo>
                    <a:pt x="0" y="9917"/>
                  </a:lnTo>
                  <a:lnTo>
                    <a:pt x="9133" y="9535"/>
                  </a:lnTo>
                  <a:lnTo>
                    <a:pt x="17052" y="2981"/>
                  </a:lnTo>
                  <a:lnTo>
                    <a:pt x="25749" y="883"/>
                  </a:lnTo>
                  <a:lnTo>
                    <a:pt x="70929" y="2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2571"/>
            <p:cNvSpPr/>
            <p:nvPr>
              <p:custDataLst>
                <p:tags r:id="rId320"/>
              </p:custDataLst>
            </p:nvPr>
          </p:nvSpPr>
          <p:spPr>
            <a:xfrm>
              <a:off x="219075" y="2857500"/>
              <a:ext cx="142876" cy="247651"/>
            </a:xfrm>
            <a:custGeom>
              <a:avLst/>
              <a:gdLst/>
              <a:ahLst/>
              <a:cxnLst/>
              <a:rect l="0" t="0" r="0" b="0"/>
              <a:pathLst>
                <a:path w="142876" h="247651">
                  <a:moveTo>
                    <a:pt x="57150" y="0"/>
                  </a:moveTo>
                  <a:lnTo>
                    <a:pt x="57150" y="0"/>
                  </a:lnTo>
                  <a:lnTo>
                    <a:pt x="57150" y="8201"/>
                  </a:lnTo>
                  <a:lnTo>
                    <a:pt x="56092" y="8642"/>
                  </a:lnTo>
                  <a:lnTo>
                    <a:pt x="52094" y="9133"/>
                  </a:lnTo>
                  <a:lnTo>
                    <a:pt x="51662" y="10322"/>
                  </a:lnTo>
                  <a:lnTo>
                    <a:pt x="55752" y="19834"/>
                  </a:lnTo>
                  <a:lnTo>
                    <a:pt x="57068" y="33120"/>
                  </a:lnTo>
                  <a:lnTo>
                    <a:pt x="54291" y="38709"/>
                  </a:lnTo>
                  <a:lnTo>
                    <a:pt x="50588" y="44721"/>
                  </a:lnTo>
                  <a:lnTo>
                    <a:pt x="48210" y="57203"/>
                  </a:lnTo>
                  <a:lnTo>
                    <a:pt x="47635" y="88901"/>
                  </a:lnTo>
                  <a:lnTo>
                    <a:pt x="44807" y="95251"/>
                  </a:lnTo>
                  <a:lnTo>
                    <a:pt x="41081" y="101600"/>
                  </a:lnTo>
                  <a:lnTo>
                    <a:pt x="37925" y="111125"/>
                  </a:lnTo>
                  <a:lnTo>
                    <a:pt x="31816" y="120650"/>
                  </a:lnTo>
                  <a:lnTo>
                    <a:pt x="28477" y="130175"/>
                  </a:lnTo>
                  <a:lnTo>
                    <a:pt x="22314" y="139700"/>
                  </a:lnTo>
                  <a:lnTo>
                    <a:pt x="20017" y="149225"/>
                  </a:lnTo>
                  <a:lnTo>
                    <a:pt x="18077" y="173763"/>
                  </a:lnTo>
                  <a:lnTo>
                    <a:pt x="16284" y="176167"/>
                  </a:lnTo>
                  <a:lnTo>
                    <a:pt x="14031" y="177770"/>
                  </a:lnTo>
                  <a:lnTo>
                    <a:pt x="12529" y="179897"/>
                  </a:lnTo>
                  <a:lnTo>
                    <a:pt x="10860" y="185082"/>
                  </a:lnTo>
                  <a:lnTo>
                    <a:pt x="8545" y="206429"/>
                  </a:lnTo>
                  <a:lnTo>
                    <a:pt x="1334" y="217201"/>
                  </a:lnTo>
                  <a:lnTo>
                    <a:pt x="35" y="228159"/>
                  </a:lnTo>
                  <a:lnTo>
                    <a:pt x="0" y="238005"/>
                  </a:lnTo>
                  <a:lnTo>
                    <a:pt x="5057" y="238090"/>
                  </a:lnTo>
                  <a:lnTo>
                    <a:pt x="6546" y="239160"/>
                  </a:lnTo>
                  <a:lnTo>
                    <a:pt x="9133" y="246323"/>
                  </a:lnTo>
                  <a:lnTo>
                    <a:pt x="12173" y="247060"/>
                  </a:lnTo>
                  <a:lnTo>
                    <a:pt x="57207" y="247650"/>
                  </a:lnTo>
                  <a:lnTo>
                    <a:pt x="104827" y="247650"/>
                  </a:lnTo>
                  <a:lnTo>
                    <a:pt x="142875" y="2476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8" name="SMARTInkShape-2572"/>
          <p:cNvSpPr/>
          <p:nvPr>
            <p:custDataLst>
              <p:tags r:id="rId1"/>
            </p:custDataLst>
          </p:nvPr>
        </p:nvSpPr>
        <p:spPr>
          <a:xfrm>
            <a:off x="2219476" y="2038350"/>
            <a:ext cx="57000" cy="152401"/>
          </a:xfrm>
          <a:custGeom>
            <a:avLst/>
            <a:gdLst/>
            <a:ahLst/>
            <a:cxnLst/>
            <a:rect l="0" t="0" r="0" b="0"/>
            <a:pathLst>
              <a:path w="57000" h="152401">
                <a:moveTo>
                  <a:pt x="18899" y="9525"/>
                </a:moveTo>
                <a:lnTo>
                  <a:pt x="18899" y="9525"/>
                </a:lnTo>
                <a:lnTo>
                  <a:pt x="18899" y="1324"/>
                </a:lnTo>
                <a:lnTo>
                  <a:pt x="17841" y="883"/>
                </a:lnTo>
                <a:lnTo>
                  <a:pt x="0" y="3"/>
                </a:lnTo>
                <a:lnTo>
                  <a:pt x="9340" y="0"/>
                </a:lnTo>
                <a:lnTo>
                  <a:pt x="9374" y="18648"/>
                </a:lnTo>
                <a:lnTo>
                  <a:pt x="17575" y="27216"/>
                </a:lnTo>
                <a:lnTo>
                  <a:pt x="18783" y="36656"/>
                </a:lnTo>
                <a:lnTo>
                  <a:pt x="18898" y="61687"/>
                </a:lnTo>
                <a:lnTo>
                  <a:pt x="21721" y="67280"/>
                </a:lnTo>
                <a:lnTo>
                  <a:pt x="25445" y="73294"/>
                </a:lnTo>
                <a:lnTo>
                  <a:pt x="28032" y="83879"/>
                </a:lnTo>
                <a:lnTo>
                  <a:pt x="28414" y="108067"/>
                </a:lnTo>
                <a:lnTo>
                  <a:pt x="29475" y="110145"/>
                </a:lnTo>
                <a:lnTo>
                  <a:pt x="31242" y="111530"/>
                </a:lnTo>
                <a:lnTo>
                  <a:pt x="33477" y="112453"/>
                </a:lnTo>
                <a:lnTo>
                  <a:pt x="34968" y="114127"/>
                </a:lnTo>
                <a:lnTo>
                  <a:pt x="36624" y="118809"/>
                </a:lnTo>
                <a:lnTo>
                  <a:pt x="38745" y="130439"/>
                </a:lnTo>
                <a:lnTo>
                  <a:pt x="46116" y="141028"/>
                </a:lnTo>
                <a:lnTo>
                  <a:pt x="47072" y="147384"/>
                </a:lnTo>
                <a:lnTo>
                  <a:pt x="48264" y="149056"/>
                </a:lnTo>
                <a:lnTo>
                  <a:pt x="50117" y="150171"/>
                </a:lnTo>
                <a:lnTo>
                  <a:pt x="56999" y="15240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2" name="SMARTInkShape-Group573"/>
          <p:cNvGrpSpPr/>
          <p:nvPr/>
        </p:nvGrpSpPr>
        <p:grpSpPr>
          <a:xfrm>
            <a:off x="2162568" y="1905000"/>
            <a:ext cx="4562083" cy="247651"/>
            <a:chOff x="2162568" y="1905000"/>
            <a:chExt cx="4562083" cy="247651"/>
          </a:xfrm>
        </p:grpSpPr>
        <p:sp>
          <p:nvSpPr>
            <p:cNvPr id="29" name="SMARTInkShape-2573"/>
            <p:cNvSpPr/>
            <p:nvPr>
              <p:custDataLst>
                <p:tags r:id="rId312"/>
              </p:custDataLst>
            </p:nvPr>
          </p:nvSpPr>
          <p:spPr>
            <a:xfrm>
              <a:off x="2162568" y="1914525"/>
              <a:ext cx="228205" cy="180973"/>
            </a:xfrm>
            <a:custGeom>
              <a:avLst/>
              <a:gdLst/>
              <a:ahLst/>
              <a:cxnLst/>
              <a:rect l="0" t="0" r="0" b="0"/>
              <a:pathLst>
                <a:path w="228205" h="180973">
                  <a:moveTo>
                    <a:pt x="104382" y="0"/>
                  </a:moveTo>
                  <a:lnTo>
                    <a:pt x="104382" y="0"/>
                  </a:lnTo>
                  <a:lnTo>
                    <a:pt x="77169" y="0"/>
                  </a:lnTo>
                  <a:lnTo>
                    <a:pt x="67726" y="8201"/>
                  </a:lnTo>
                  <a:lnTo>
                    <a:pt x="61653" y="9133"/>
                  </a:lnTo>
                  <a:lnTo>
                    <a:pt x="60021" y="10322"/>
                  </a:lnTo>
                  <a:lnTo>
                    <a:pt x="58933" y="12173"/>
                  </a:lnTo>
                  <a:lnTo>
                    <a:pt x="58208" y="14465"/>
                  </a:lnTo>
                  <a:lnTo>
                    <a:pt x="56666" y="15993"/>
                  </a:lnTo>
                  <a:lnTo>
                    <a:pt x="47141" y="19840"/>
                  </a:lnTo>
                  <a:lnTo>
                    <a:pt x="39158" y="27216"/>
                  </a:lnTo>
                  <a:lnTo>
                    <a:pt x="38137" y="33229"/>
                  </a:lnTo>
                  <a:lnTo>
                    <a:pt x="36935" y="34852"/>
                  </a:lnTo>
                  <a:lnTo>
                    <a:pt x="32778" y="36656"/>
                  </a:lnTo>
                  <a:lnTo>
                    <a:pt x="31246" y="38196"/>
                  </a:lnTo>
                  <a:lnTo>
                    <a:pt x="27392" y="47716"/>
                  </a:lnTo>
                  <a:lnTo>
                    <a:pt x="21716" y="54943"/>
                  </a:lnTo>
                  <a:lnTo>
                    <a:pt x="20017" y="60755"/>
                  </a:lnTo>
                  <a:lnTo>
                    <a:pt x="18505" y="62728"/>
                  </a:lnTo>
                  <a:lnTo>
                    <a:pt x="14004" y="64921"/>
                  </a:lnTo>
                  <a:lnTo>
                    <a:pt x="12379" y="66564"/>
                  </a:lnTo>
                  <a:lnTo>
                    <a:pt x="10576" y="71212"/>
                  </a:lnTo>
                  <a:lnTo>
                    <a:pt x="9169" y="90259"/>
                  </a:lnTo>
                  <a:lnTo>
                    <a:pt x="8099" y="91923"/>
                  </a:lnTo>
                  <a:lnTo>
                    <a:pt x="6327" y="93032"/>
                  </a:lnTo>
                  <a:lnTo>
                    <a:pt x="4086" y="93771"/>
                  </a:lnTo>
                  <a:lnTo>
                    <a:pt x="2593" y="95322"/>
                  </a:lnTo>
                  <a:lnTo>
                    <a:pt x="934" y="99869"/>
                  </a:lnTo>
                  <a:lnTo>
                    <a:pt x="0" y="108378"/>
                  </a:lnTo>
                  <a:lnTo>
                    <a:pt x="928" y="110352"/>
                  </a:lnTo>
                  <a:lnTo>
                    <a:pt x="2604" y="111668"/>
                  </a:lnTo>
                  <a:lnTo>
                    <a:pt x="4780" y="112545"/>
                  </a:lnTo>
                  <a:lnTo>
                    <a:pt x="6231" y="114189"/>
                  </a:lnTo>
                  <a:lnTo>
                    <a:pt x="8750" y="122347"/>
                  </a:lnTo>
                  <a:lnTo>
                    <a:pt x="9099" y="136953"/>
                  </a:lnTo>
                  <a:lnTo>
                    <a:pt x="10168" y="138927"/>
                  </a:lnTo>
                  <a:lnTo>
                    <a:pt x="11940" y="140243"/>
                  </a:lnTo>
                  <a:lnTo>
                    <a:pt x="17330" y="142355"/>
                  </a:lnTo>
                  <a:lnTo>
                    <a:pt x="18067" y="145466"/>
                  </a:lnTo>
                  <a:lnTo>
                    <a:pt x="18264" y="147777"/>
                  </a:lnTo>
                  <a:lnTo>
                    <a:pt x="19453" y="149318"/>
                  </a:lnTo>
                  <a:lnTo>
                    <a:pt x="23597" y="151030"/>
                  </a:lnTo>
                  <a:lnTo>
                    <a:pt x="25125" y="152545"/>
                  </a:lnTo>
                  <a:lnTo>
                    <a:pt x="27780" y="160481"/>
                  </a:lnTo>
                  <a:lnTo>
                    <a:pt x="30825" y="161283"/>
                  </a:lnTo>
                  <a:lnTo>
                    <a:pt x="33119" y="161497"/>
                  </a:lnTo>
                  <a:lnTo>
                    <a:pt x="34649" y="162698"/>
                  </a:lnTo>
                  <a:lnTo>
                    <a:pt x="36347" y="166855"/>
                  </a:lnTo>
                  <a:lnTo>
                    <a:pt x="37859" y="168386"/>
                  </a:lnTo>
                  <a:lnTo>
                    <a:pt x="45788" y="171047"/>
                  </a:lnTo>
                  <a:lnTo>
                    <a:pt x="55306" y="171415"/>
                  </a:lnTo>
                  <a:lnTo>
                    <a:pt x="64075" y="177989"/>
                  </a:lnTo>
                  <a:lnTo>
                    <a:pt x="74053" y="180582"/>
                  </a:lnTo>
                  <a:lnTo>
                    <a:pt x="98460" y="180972"/>
                  </a:lnTo>
                  <a:lnTo>
                    <a:pt x="100434" y="179915"/>
                  </a:lnTo>
                  <a:lnTo>
                    <a:pt x="101750" y="178151"/>
                  </a:lnTo>
                  <a:lnTo>
                    <a:pt x="102627" y="175918"/>
                  </a:lnTo>
                  <a:lnTo>
                    <a:pt x="104270" y="174429"/>
                  </a:lnTo>
                  <a:lnTo>
                    <a:pt x="108919" y="172774"/>
                  </a:lnTo>
                  <a:lnTo>
                    <a:pt x="136534" y="171460"/>
                  </a:lnTo>
                  <a:lnTo>
                    <a:pt x="138517" y="170399"/>
                  </a:lnTo>
                  <a:lnTo>
                    <a:pt x="139839" y="168632"/>
                  </a:lnTo>
                  <a:lnTo>
                    <a:pt x="140720" y="166397"/>
                  </a:lnTo>
                  <a:lnTo>
                    <a:pt x="142366" y="164906"/>
                  </a:lnTo>
                  <a:lnTo>
                    <a:pt x="147016" y="163250"/>
                  </a:lnTo>
                  <a:lnTo>
                    <a:pt x="159770" y="162041"/>
                  </a:lnTo>
                  <a:lnTo>
                    <a:pt x="169578" y="153734"/>
                  </a:lnTo>
                  <a:lnTo>
                    <a:pt x="175676" y="152795"/>
                  </a:lnTo>
                  <a:lnTo>
                    <a:pt x="177311" y="151605"/>
                  </a:lnTo>
                  <a:lnTo>
                    <a:pt x="178401" y="149753"/>
                  </a:lnTo>
                  <a:lnTo>
                    <a:pt x="179128" y="147461"/>
                  </a:lnTo>
                  <a:lnTo>
                    <a:pt x="180671" y="145932"/>
                  </a:lnTo>
                  <a:lnTo>
                    <a:pt x="190197" y="142085"/>
                  </a:lnTo>
                  <a:lnTo>
                    <a:pt x="217230" y="115751"/>
                  </a:lnTo>
                  <a:lnTo>
                    <a:pt x="218252" y="109673"/>
                  </a:lnTo>
                  <a:lnTo>
                    <a:pt x="218644" y="97004"/>
                  </a:lnTo>
                  <a:lnTo>
                    <a:pt x="226879" y="87203"/>
                  </a:lnTo>
                  <a:lnTo>
                    <a:pt x="227814" y="81106"/>
                  </a:lnTo>
                  <a:lnTo>
                    <a:pt x="228204" y="52640"/>
                  </a:lnTo>
                  <a:lnTo>
                    <a:pt x="225384" y="47031"/>
                  </a:lnTo>
                  <a:lnTo>
                    <a:pt x="220005" y="39864"/>
                  </a:lnTo>
                  <a:lnTo>
                    <a:pt x="218798" y="30054"/>
                  </a:lnTo>
                  <a:lnTo>
                    <a:pt x="218717" y="23957"/>
                  </a:lnTo>
                  <a:lnTo>
                    <a:pt x="217647" y="22321"/>
                  </a:lnTo>
                  <a:lnTo>
                    <a:pt x="215875" y="21231"/>
                  </a:lnTo>
                  <a:lnTo>
                    <a:pt x="213636" y="20504"/>
                  </a:lnTo>
                  <a:lnTo>
                    <a:pt x="199718" y="9435"/>
                  </a:lnTo>
                  <a:lnTo>
                    <a:pt x="191582" y="1451"/>
                  </a:lnTo>
                  <a:lnTo>
                    <a:pt x="185488" y="430"/>
                  </a:lnTo>
                  <a:lnTo>
                    <a:pt x="139271" y="0"/>
                  </a:lnTo>
                  <a:lnTo>
                    <a:pt x="120253" y="0"/>
                  </a:lnTo>
                  <a:lnTo>
                    <a:pt x="113905" y="2822"/>
                  </a:lnTo>
                  <a:lnTo>
                    <a:pt x="107556" y="6546"/>
                  </a:lnTo>
                  <a:lnTo>
                    <a:pt x="98032" y="9701"/>
                  </a:lnTo>
                  <a:lnTo>
                    <a:pt x="88507" y="15810"/>
                  </a:lnTo>
                  <a:lnTo>
                    <a:pt x="82157" y="17610"/>
                  </a:lnTo>
                  <a:lnTo>
                    <a:pt x="80040" y="19148"/>
                  </a:lnTo>
                  <a:lnTo>
                    <a:pt x="78629" y="21232"/>
                  </a:lnTo>
                  <a:lnTo>
                    <a:pt x="77688" y="23680"/>
                  </a:lnTo>
                  <a:lnTo>
                    <a:pt x="76003" y="25311"/>
                  </a:lnTo>
                  <a:lnTo>
                    <a:pt x="71308" y="27125"/>
                  </a:lnTo>
                  <a:lnTo>
                    <a:pt x="69633" y="28666"/>
                  </a:lnTo>
                  <a:lnTo>
                    <a:pt x="67771" y="33202"/>
                  </a:lnTo>
                  <a:lnTo>
                    <a:pt x="66216" y="34835"/>
                  </a:lnTo>
                  <a:lnTo>
                    <a:pt x="61667" y="36649"/>
                  </a:lnTo>
                  <a:lnTo>
                    <a:pt x="60030" y="38191"/>
                  </a:lnTo>
                  <a:lnTo>
                    <a:pt x="57189" y="46174"/>
                  </a:lnTo>
                  <a:lnTo>
                    <a:pt x="56757" y="571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2574"/>
            <p:cNvSpPr/>
            <p:nvPr>
              <p:custDataLst>
                <p:tags r:id="rId313"/>
              </p:custDataLst>
            </p:nvPr>
          </p:nvSpPr>
          <p:spPr>
            <a:xfrm>
              <a:off x="6696075" y="1905000"/>
              <a:ext cx="28576" cy="152401"/>
            </a:xfrm>
            <a:custGeom>
              <a:avLst/>
              <a:gdLst/>
              <a:ahLst/>
              <a:cxnLst/>
              <a:rect l="0" t="0" r="0" b="0"/>
              <a:pathLst>
                <a:path w="28576" h="152401">
                  <a:moveTo>
                    <a:pt x="0" y="0"/>
                  </a:moveTo>
                  <a:lnTo>
                    <a:pt x="0" y="0"/>
                  </a:lnTo>
                  <a:lnTo>
                    <a:pt x="8200" y="8201"/>
                  </a:lnTo>
                  <a:lnTo>
                    <a:pt x="9132" y="14189"/>
                  </a:lnTo>
                  <a:lnTo>
                    <a:pt x="9524" y="60328"/>
                  </a:lnTo>
                  <a:lnTo>
                    <a:pt x="9525" y="106813"/>
                  </a:lnTo>
                  <a:lnTo>
                    <a:pt x="9525" y="123822"/>
                  </a:lnTo>
                  <a:lnTo>
                    <a:pt x="14581" y="123824"/>
                  </a:lnTo>
                  <a:lnTo>
                    <a:pt x="16070" y="122766"/>
                  </a:lnTo>
                  <a:lnTo>
                    <a:pt x="17063" y="121002"/>
                  </a:lnTo>
                  <a:lnTo>
                    <a:pt x="18789" y="114124"/>
                  </a:lnTo>
                  <a:lnTo>
                    <a:pt x="19047" y="91644"/>
                  </a:lnTo>
                  <a:lnTo>
                    <a:pt x="21871" y="85533"/>
                  </a:lnTo>
                  <a:lnTo>
                    <a:pt x="27250" y="78044"/>
                  </a:lnTo>
                  <a:lnTo>
                    <a:pt x="28314" y="68960"/>
                  </a:lnTo>
                  <a:lnTo>
                    <a:pt x="28575" y="22400"/>
                  </a:lnTo>
                  <a:lnTo>
                    <a:pt x="28575" y="9653"/>
                  </a:lnTo>
                  <a:lnTo>
                    <a:pt x="23519" y="9563"/>
                  </a:lnTo>
                  <a:lnTo>
                    <a:pt x="22030" y="10609"/>
                  </a:lnTo>
                  <a:lnTo>
                    <a:pt x="21037" y="12364"/>
                  </a:lnTo>
                  <a:lnTo>
                    <a:pt x="19311" y="19228"/>
                  </a:lnTo>
                  <a:lnTo>
                    <a:pt x="19050" y="66692"/>
                  </a:lnTo>
                  <a:lnTo>
                    <a:pt x="19050" y="114111"/>
                  </a:lnTo>
                  <a:lnTo>
                    <a:pt x="19050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SMARTInkShape-2575"/>
            <p:cNvSpPr/>
            <p:nvPr>
              <p:custDataLst>
                <p:tags r:id="rId314"/>
              </p:custDataLst>
            </p:nvPr>
          </p:nvSpPr>
          <p:spPr>
            <a:xfrm>
              <a:off x="2352675" y="1981200"/>
              <a:ext cx="4343401" cy="171451"/>
            </a:xfrm>
            <a:custGeom>
              <a:avLst/>
              <a:gdLst/>
              <a:ahLst/>
              <a:cxnLst/>
              <a:rect l="0" t="0" r="0" b="0"/>
              <a:pathLst>
                <a:path w="4343401" h="171451">
                  <a:moveTo>
                    <a:pt x="0" y="171450"/>
                  </a:moveTo>
                  <a:lnTo>
                    <a:pt x="0" y="171450"/>
                  </a:lnTo>
                  <a:lnTo>
                    <a:pt x="0" y="143303"/>
                  </a:lnTo>
                  <a:lnTo>
                    <a:pt x="46181" y="142875"/>
                  </a:lnTo>
                  <a:lnTo>
                    <a:pt x="61777" y="142875"/>
                  </a:lnTo>
                  <a:lnTo>
                    <a:pt x="63410" y="143933"/>
                  </a:lnTo>
                  <a:lnTo>
                    <a:pt x="64498" y="145697"/>
                  </a:lnTo>
                  <a:lnTo>
                    <a:pt x="65224" y="147931"/>
                  </a:lnTo>
                  <a:lnTo>
                    <a:pt x="66766" y="149421"/>
                  </a:lnTo>
                  <a:lnTo>
                    <a:pt x="74749" y="152008"/>
                  </a:lnTo>
                  <a:lnTo>
                    <a:pt x="98855" y="152397"/>
                  </a:lnTo>
                  <a:lnTo>
                    <a:pt x="104966" y="155221"/>
                  </a:lnTo>
                  <a:lnTo>
                    <a:pt x="112456" y="160601"/>
                  </a:lnTo>
                  <a:lnTo>
                    <a:pt x="121540" y="161663"/>
                  </a:lnTo>
                  <a:lnTo>
                    <a:pt x="168637" y="161925"/>
                  </a:lnTo>
                  <a:lnTo>
                    <a:pt x="215036" y="161925"/>
                  </a:lnTo>
                  <a:lnTo>
                    <a:pt x="262636" y="161925"/>
                  </a:lnTo>
                  <a:lnTo>
                    <a:pt x="306641" y="161925"/>
                  </a:lnTo>
                  <a:lnTo>
                    <a:pt x="350704" y="161925"/>
                  </a:lnTo>
                  <a:lnTo>
                    <a:pt x="396966" y="161925"/>
                  </a:lnTo>
                  <a:lnTo>
                    <a:pt x="438341" y="161925"/>
                  </a:lnTo>
                  <a:lnTo>
                    <a:pt x="449877" y="160867"/>
                  </a:lnTo>
                  <a:lnTo>
                    <a:pt x="468728" y="154386"/>
                  </a:lnTo>
                  <a:lnTo>
                    <a:pt x="511292" y="152516"/>
                  </a:lnTo>
                  <a:lnTo>
                    <a:pt x="555632" y="143764"/>
                  </a:lnTo>
                  <a:lnTo>
                    <a:pt x="593726" y="141895"/>
                  </a:lnTo>
                  <a:lnTo>
                    <a:pt x="631825" y="134239"/>
                  </a:lnTo>
                  <a:lnTo>
                    <a:pt x="676471" y="132370"/>
                  </a:lnTo>
                  <a:lnTo>
                    <a:pt x="723725" y="124418"/>
                  </a:lnTo>
                  <a:lnTo>
                    <a:pt x="755627" y="122845"/>
                  </a:lnTo>
                  <a:lnTo>
                    <a:pt x="793748" y="115189"/>
                  </a:lnTo>
                  <a:lnTo>
                    <a:pt x="841022" y="111530"/>
                  </a:lnTo>
                  <a:lnTo>
                    <a:pt x="885236" y="105368"/>
                  </a:lnTo>
                  <a:lnTo>
                    <a:pt x="930241" y="104810"/>
                  </a:lnTo>
                  <a:lnTo>
                    <a:pt x="974723" y="96135"/>
                  </a:lnTo>
                  <a:lnTo>
                    <a:pt x="1019175" y="95302"/>
                  </a:lnTo>
                  <a:lnTo>
                    <a:pt x="1041047" y="92443"/>
                  </a:lnTo>
                  <a:lnTo>
                    <a:pt x="1085262" y="86315"/>
                  </a:lnTo>
                  <a:lnTo>
                    <a:pt x="1130266" y="85759"/>
                  </a:lnTo>
                  <a:lnTo>
                    <a:pt x="1164867" y="82907"/>
                  </a:lnTo>
                  <a:lnTo>
                    <a:pt x="1209086" y="76789"/>
                  </a:lnTo>
                  <a:lnTo>
                    <a:pt x="1254091" y="76234"/>
                  </a:lnTo>
                  <a:lnTo>
                    <a:pt x="1297279" y="76203"/>
                  </a:lnTo>
                  <a:lnTo>
                    <a:pt x="1326267" y="75142"/>
                  </a:lnTo>
                  <a:lnTo>
                    <a:pt x="1371548" y="67264"/>
                  </a:lnTo>
                  <a:lnTo>
                    <a:pt x="1416047" y="66709"/>
                  </a:lnTo>
                  <a:lnTo>
                    <a:pt x="1462351" y="66678"/>
                  </a:lnTo>
                  <a:lnTo>
                    <a:pt x="1509106" y="66675"/>
                  </a:lnTo>
                  <a:lnTo>
                    <a:pt x="1533698" y="65617"/>
                  </a:lnTo>
                  <a:lnTo>
                    <a:pt x="1575595" y="58033"/>
                  </a:lnTo>
                  <a:lnTo>
                    <a:pt x="1621519" y="57228"/>
                  </a:lnTo>
                  <a:lnTo>
                    <a:pt x="1666992" y="57157"/>
                  </a:lnTo>
                  <a:lnTo>
                    <a:pt x="1708940" y="57151"/>
                  </a:lnTo>
                  <a:lnTo>
                    <a:pt x="1755928" y="57150"/>
                  </a:lnTo>
                  <a:lnTo>
                    <a:pt x="1781103" y="56092"/>
                  </a:lnTo>
                  <a:lnTo>
                    <a:pt x="1823223" y="48508"/>
                  </a:lnTo>
                  <a:lnTo>
                    <a:pt x="1870225" y="47703"/>
                  </a:lnTo>
                  <a:lnTo>
                    <a:pt x="1916737" y="47632"/>
                  </a:lnTo>
                  <a:lnTo>
                    <a:pt x="1963320" y="47626"/>
                  </a:lnTo>
                  <a:lnTo>
                    <a:pt x="1990013" y="46567"/>
                  </a:lnTo>
                  <a:lnTo>
                    <a:pt x="2030194" y="39424"/>
                  </a:lnTo>
                  <a:lnTo>
                    <a:pt x="2073808" y="38274"/>
                  </a:lnTo>
                  <a:lnTo>
                    <a:pt x="2114398" y="38123"/>
                  </a:lnTo>
                  <a:lnTo>
                    <a:pt x="2154093" y="38103"/>
                  </a:lnTo>
                  <a:lnTo>
                    <a:pt x="2197643" y="38101"/>
                  </a:lnTo>
                  <a:lnTo>
                    <a:pt x="2238225" y="38100"/>
                  </a:lnTo>
                  <a:lnTo>
                    <a:pt x="2269116" y="35278"/>
                  </a:lnTo>
                  <a:lnTo>
                    <a:pt x="2314860" y="29458"/>
                  </a:lnTo>
                  <a:lnTo>
                    <a:pt x="2362237" y="28691"/>
                  </a:lnTo>
                  <a:lnTo>
                    <a:pt x="2407008" y="28590"/>
                  </a:lnTo>
                  <a:lnTo>
                    <a:pt x="2448808" y="28577"/>
                  </a:lnTo>
                  <a:lnTo>
                    <a:pt x="2495666" y="28575"/>
                  </a:lnTo>
                  <a:lnTo>
                    <a:pt x="2543191" y="28575"/>
                  </a:lnTo>
                  <a:lnTo>
                    <a:pt x="2590802" y="28575"/>
                  </a:lnTo>
                  <a:lnTo>
                    <a:pt x="2638425" y="28575"/>
                  </a:lnTo>
                  <a:lnTo>
                    <a:pt x="2686050" y="21036"/>
                  </a:lnTo>
                  <a:lnTo>
                    <a:pt x="2733675" y="19312"/>
                  </a:lnTo>
                  <a:lnTo>
                    <a:pt x="2781300" y="19084"/>
                  </a:lnTo>
                  <a:lnTo>
                    <a:pt x="2828925" y="19055"/>
                  </a:lnTo>
                  <a:lnTo>
                    <a:pt x="2876550" y="19051"/>
                  </a:lnTo>
                  <a:lnTo>
                    <a:pt x="2924175" y="19050"/>
                  </a:lnTo>
                  <a:lnTo>
                    <a:pt x="2968820" y="19050"/>
                  </a:lnTo>
                  <a:lnTo>
                    <a:pt x="3009312" y="19050"/>
                  </a:lnTo>
                  <a:lnTo>
                    <a:pt x="3047884" y="19050"/>
                  </a:lnTo>
                  <a:lnTo>
                    <a:pt x="3086077" y="19050"/>
                  </a:lnTo>
                  <a:lnTo>
                    <a:pt x="3124195" y="19050"/>
                  </a:lnTo>
                  <a:lnTo>
                    <a:pt x="3162300" y="19050"/>
                  </a:lnTo>
                  <a:lnTo>
                    <a:pt x="3200400" y="19050"/>
                  </a:lnTo>
                  <a:lnTo>
                    <a:pt x="3248025" y="19050"/>
                  </a:lnTo>
                  <a:lnTo>
                    <a:pt x="3295650" y="19050"/>
                  </a:lnTo>
                  <a:lnTo>
                    <a:pt x="3338806" y="19050"/>
                  </a:lnTo>
                  <a:lnTo>
                    <a:pt x="3382772" y="19050"/>
                  </a:lnTo>
                  <a:lnTo>
                    <a:pt x="3429184" y="19050"/>
                  </a:lnTo>
                  <a:lnTo>
                    <a:pt x="3476649" y="19050"/>
                  </a:lnTo>
                  <a:lnTo>
                    <a:pt x="3524253" y="19050"/>
                  </a:lnTo>
                  <a:lnTo>
                    <a:pt x="3571875" y="17992"/>
                  </a:lnTo>
                  <a:lnTo>
                    <a:pt x="3619500" y="10849"/>
                  </a:lnTo>
                  <a:lnTo>
                    <a:pt x="3659586" y="9699"/>
                  </a:lnTo>
                  <a:lnTo>
                    <a:pt x="3705487" y="9548"/>
                  </a:lnTo>
                  <a:lnTo>
                    <a:pt x="3747827" y="9528"/>
                  </a:lnTo>
                  <a:lnTo>
                    <a:pt x="3788721" y="9526"/>
                  </a:lnTo>
                  <a:lnTo>
                    <a:pt x="3828952" y="9525"/>
                  </a:lnTo>
                  <a:lnTo>
                    <a:pt x="3868601" y="9525"/>
                  </a:lnTo>
                  <a:lnTo>
                    <a:pt x="3897931" y="8467"/>
                  </a:lnTo>
                  <a:lnTo>
                    <a:pt x="3937974" y="883"/>
                  </a:lnTo>
                  <a:lnTo>
                    <a:pt x="3983735" y="78"/>
                  </a:lnTo>
                  <a:lnTo>
                    <a:pt x="4029023" y="5"/>
                  </a:lnTo>
                  <a:lnTo>
                    <a:pt x="4073522" y="0"/>
                  </a:lnTo>
                  <a:lnTo>
                    <a:pt x="4116917" y="0"/>
                  </a:lnTo>
                  <a:lnTo>
                    <a:pt x="4159643" y="0"/>
                  </a:lnTo>
                  <a:lnTo>
                    <a:pt x="4201129" y="0"/>
                  </a:lnTo>
                  <a:lnTo>
                    <a:pt x="4231753" y="0"/>
                  </a:lnTo>
                  <a:lnTo>
                    <a:pt x="4276545" y="9351"/>
                  </a:lnTo>
                  <a:lnTo>
                    <a:pt x="4321175" y="9524"/>
                  </a:lnTo>
                  <a:lnTo>
                    <a:pt x="434340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8" name="SMARTInkShape-Group574"/>
          <p:cNvGrpSpPr/>
          <p:nvPr/>
        </p:nvGrpSpPr>
        <p:grpSpPr>
          <a:xfrm>
            <a:off x="2495550" y="1747199"/>
            <a:ext cx="542915" cy="186374"/>
            <a:chOff x="2495550" y="1747199"/>
            <a:chExt cx="542915" cy="186374"/>
          </a:xfrm>
        </p:grpSpPr>
        <p:sp>
          <p:nvSpPr>
            <p:cNvPr id="33" name="SMARTInkShape-2576"/>
            <p:cNvSpPr/>
            <p:nvPr>
              <p:custDataLst>
                <p:tags r:id="rId307"/>
              </p:custDataLst>
            </p:nvPr>
          </p:nvSpPr>
          <p:spPr>
            <a:xfrm>
              <a:off x="2933700" y="1747199"/>
              <a:ext cx="104765" cy="110060"/>
            </a:xfrm>
            <a:custGeom>
              <a:avLst/>
              <a:gdLst/>
              <a:ahLst/>
              <a:cxnLst/>
              <a:rect l="0" t="0" r="0" b="0"/>
              <a:pathLst>
                <a:path w="104765" h="110060">
                  <a:moveTo>
                    <a:pt x="0" y="72076"/>
                  </a:moveTo>
                  <a:lnTo>
                    <a:pt x="0" y="72076"/>
                  </a:lnTo>
                  <a:lnTo>
                    <a:pt x="0" y="81209"/>
                  </a:lnTo>
                  <a:lnTo>
                    <a:pt x="0" y="76036"/>
                  </a:lnTo>
                  <a:lnTo>
                    <a:pt x="0" y="90709"/>
                  </a:lnTo>
                  <a:lnTo>
                    <a:pt x="8200" y="99290"/>
                  </a:lnTo>
                  <a:lnTo>
                    <a:pt x="17610" y="100531"/>
                  </a:lnTo>
                  <a:lnTo>
                    <a:pt x="18090" y="101630"/>
                  </a:lnTo>
                  <a:lnTo>
                    <a:pt x="18623" y="105672"/>
                  </a:lnTo>
                  <a:lnTo>
                    <a:pt x="19824" y="107173"/>
                  </a:lnTo>
                  <a:lnTo>
                    <a:pt x="27213" y="109780"/>
                  </a:lnTo>
                  <a:lnTo>
                    <a:pt x="33228" y="110059"/>
                  </a:lnTo>
                  <a:lnTo>
                    <a:pt x="34852" y="109040"/>
                  </a:lnTo>
                  <a:lnTo>
                    <a:pt x="35935" y="107302"/>
                  </a:lnTo>
                  <a:lnTo>
                    <a:pt x="36656" y="105085"/>
                  </a:lnTo>
                  <a:lnTo>
                    <a:pt x="38196" y="103607"/>
                  </a:lnTo>
                  <a:lnTo>
                    <a:pt x="42729" y="101965"/>
                  </a:lnTo>
                  <a:lnTo>
                    <a:pt x="54262" y="99852"/>
                  </a:lnTo>
                  <a:lnTo>
                    <a:pt x="64831" y="92484"/>
                  </a:lnTo>
                  <a:lnTo>
                    <a:pt x="65855" y="88907"/>
                  </a:lnTo>
                  <a:lnTo>
                    <a:pt x="66129" y="86472"/>
                  </a:lnTo>
                  <a:lnTo>
                    <a:pt x="69254" y="80944"/>
                  </a:lnTo>
                  <a:lnTo>
                    <a:pt x="71569" y="77988"/>
                  </a:lnTo>
                  <a:lnTo>
                    <a:pt x="76964" y="74704"/>
                  </a:lnTo>
                  <a:lnTo>
                    <a:pt x="82890" y="72185"/>
                  </a:lnTo>
                  <a:lnTo>
                    <a:pt x="89051" y="67538"/>
                  </a:lnTo>
                  <a:lnTo>
                    <a:pt x="92495" y="61945"/>
                  </a:lnTo>
                  <a:lnTo>
                    <a:pt x="95945" y="46596"/>
                  </a:lnTo>
                  <a:lnTo>
                    <a:pt x="103403" y="35847"/>
                  </a:lnTo>
                  <a:lnTo>
                    <a:pt x="104504" y="26741"/>
                  </a:lnTo>
                  <a:lnTo>
                    <a:pt x="104764" y="10392"/>
                  </a:lnTo>
                  <a:lnTo>
                    <a:pt x="103709" y="8729"/>
                  </a:lnTo>
                  <a:lnTo>
                    <a:pt x="101948" y="7619"/>
                  </a:lnTo>
                  <a:lnTo>
                    <a:pt x="96573" y="5839"/>
                  </a:lnTo>
                  <a:lnTo>
                    <a:pt x="90585" y="474"/>
                  </a:lnTo>
                  <a:lnTo>
                    <a:pt x="88965" y="0"/>
                  </a:lnTo>
                  <a:lnTo>
                    <a:pt x="87885" y="742"/>
                  </a:lnTo>
                  <a:lnTo>
                    <a:pt x="87165" y="2295"/>
                  </a:lnTo>
                  <a:lnTo>
                    <a:pt x="85627" y="3330"/>
                  </a:lnTo>
                  <a:lnTo>
                    <a:pt x="78405" y="4787"/>
                  </a:lnTo>
                  <a:lnTo>
                    <a:pt x="68429" y="5320"/>
                  </a:lnTo>
                  <a:lnTo>
                    <a:pt x="52871" y="12989"/>
                  </a:lnTo>
                  <a:lnTo>
                    <a:pt x="9525" y="4350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SMARTInkShape-2577"/>
            <p:cNvSpPr/>
            <p:nvPr>
              <p:custDataLst>
                <p:tags r:id="rId308"/>
              </p:custDataLst>
            </p:nvPr>
          </p:nvSpPr>
          <p:spPr>
            <a:xfrm>
              <a:off x="2828928" y="1847850"/>
              <a:ext cx="66673" cy="14548"/>
            </a:xfrm>
            <a:custGeom>
              <a:avLst/>
              <a:gdLst/>
              <a:ahLst/>
              <a:cxnLst/>
              <a:rect l="0" t="0" r="0" b="0"/>
              <a:pathLst>
                <a:path w="66673" h="14548">
                  <a:moveTo>
                    <a:pt x="9522" y="0"/>
                  </a:moveTo>
                  <a:lnTo>
                    <a:pt x="9522" y="0"/>
                  </a:lnTo>
                  <a:lnTo>
                    <a:pt x="113" y="9409"/>
                  </a:lnTo>
                  <a:lnTo>
                    <a:pt x="32" y="14547"/>
                  </a:lnTo>
                  <a:lnTo>
                    <a:pt x="0" y="2253"/>
                  </a:lnTo>
                  <a:lnTo>
                    <a:pt x="1057" y="2560"/>
                  </a:lnTo>
                  <a:lnTo>
                    <a:pt x="8199" y="8399"/>
                  </a:lnTo>
                  <a:lnTo>
                    <a:pt x="19145" y="9459"/>
                  </a:lnTo>
                  <a:lnTo>
                    <a:pt x="41702" y="9524"/>
                  </a:lnTo>
                  <a:lnTo>
                    <a:pt x="47813" y="6702"/>
                  </a:lnTo>
                  <a:lnTo>
                    <a:pt x="54057" y="2979"/>
                  </a:lnTo>
                  <a:lnTo>
                    <a:pt x="66672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SMARTInkShape-2578"/>
            <p:cNvSpPr/>
            <p:nvPr>
              <p:custDataLst>
                <p:tags r:id="rId309"/>
              </p:custDataLst>
            </p:nvPr>
          </p:nvSpPr>
          <p:spPr>
            <a:xfrm>
              <a:off x="2781300" y="1781175"/>
              <a:ext cx="76201" cy="19051"/>
            </a:xfrm>
            <a:custGeom>
              <a:avLst/>
              <a:gdLst/>
              <a:ahLst/>
              <a:cxnLst/>
              <a:rect l="0" t="0" r="0" b="0"/>
              <a:pathLst>
                <a:path w="76201" h="19051">
                  <a:moveTo>
                    <a:pt x="0" y="19050"/>
                  </a:moveTo>
                  <a:lnTo>
                    <a:pt x="0" y="19050"/>
                  </a:lnTo>
                  <a:lnTo>
                    <a:pt x="9133" y="19050"/>
                  </a:lnTo>
                  <a:lnTo>
                    <a:pt x="9524" y="4503"/>
                  </a:lnTo>
                  <a:lnTo>
                    <a:pt x="10583" y="3002"/>
                  </a:lnTo>
                  <a:lnTo>
                    <a:pt x="12347" y="2001"/>
                  </a:lnTo>
                  <a:lnTo>
                    <a:pt x="19226" y="264"/>
                  </a:lnTo>
                  <a:lnTo>
                    <a:pt x="66748" y="0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SMARTInkShape-2579"/>
            <p:cNvSpPr/>
            <p:nvPr>
              <p:custDataLst>
                <p:tags r:id="rId310"/>
              </p:custDataLst>
            </p:nvPr>
          </p:nvSpPr>
          <p:spPr>
            <a:xfrm>
              <a:off x="2667000" y="1847967"/>
              <a:ext cx="55824" cy="57034"/>
            </a:xfrm>
            <a:custGeom>
              <a:avLst/>
              <a:gdLst/>
              <a:ahLst/>
              <a:cxnLst/>
              <a:rect l="0" t="0" r="0" b="0"/>
              <a:pathLst>
                <a:path w="55824" h="57034">
                  <a:moveTo>
                    <a:pt x="9525" y="18933"/>
                  </a:moveTo>
                  <a:lnTo>
                    <a:pt x="9525" y="18933"/>
                  </a:lnTo>
                  <a:lnTo>
                    <a:pt x="116" y="18933"/>
                  </a:lnTo>
                  <a:lnTo>
                    <a:pt x="0" y="46149"/>
                  </a:lnTo>
                  <a:lnTo>
                    <a:pt x="1058" y="46602"/>
                  </a:lnTo>
                  <a:lnTo>
                    <a:pt x="5056" y="47105"/>
                  </a:lnTo>
                  <a:lnTo>
                    <a:pt x="6546" y="48298"/>
                  </a:lnTo>
                  <a:lnTo>
                    <a:pt x="9133" y="55674"/>
                  </a:lnTo>
                  <a:lnTo>
                    <a:pt x="12172" y="56429"/>
                  </a:lnTo>
                  <a:lnTo>
                    <a:pt x="36740" y="57033"/>
                  </a:lnTo>
                  <a:lnTo>
                    <a:pt x="37194" y="55975"/>
                  </a:lnTo>
                  <a:lnTo>
                    <a:pt x="37698" y="51977"/>
                  </a:lnTo>
                  <a:lnTo>
                    <a:pt x="38890" y="50487"/>
                  </a:lnTo>
                  <a:lnTo>
                    <a:pt x="46265" y="47900"/>
                  </a:lnTo>
                  <a:lnTo>
                    <a:pt x="47021" y="44860"/>
                  </a:lnTo>
                  <a:lnTo>
                    <a:pt x="47590" y="33329"/>
                  </a:lnTo>
                  <a:lnTo>
                    <a:pt x="48660" y="31705"/>
                  </a:lnTo>
                  <a:lnTo>
                    <a:pt x="50432" y="30623"/>
                  </a:lnTo>
                  <a:lnTo>
                    <a:pt x="55823" y="28886"/>
                  </a:lnTo>
                  <a:lnTo>
                    <a:pt x="53738" y="25826"/>
                  </a:lnTo>
                  <a:lnTo>
                    <a:pt x="48832" y="20295"/>
                  </a:lnTo>
                  <a:lnTo>
                    <a:pt x="47731" y="10852"/>
                  </a:lnTo>
                  <a:lnTo>
                    <a:pt x="46637" y="10370"/>
                  </a:lnTo>
                  <a:lnTo>
                    <a:pt x="39433" y="9535"/>
                  </a:lnTo>
                  <a:lnTo>
                    <a:pt x="30759" y="2887"/>
                  </a:lnTo>
                  <a:lnTo>
                    <a:pt x="20801" y="279"/>
                  </a:lnTo>
                  <a:lnTo>
                    <a:pt x="14512" y="0"/>
                  </a:lnTo>
                  <a:lnTo>
                    <a:pt x="12850" y="1019"/>
                  </a:lnTo>
                  <a:lnTo>
                    <a:pt x="11741" y="2757"/>
                  </a:lnTo>
                  <a:lnTo>
                    <a:pt x="9962" y="8094"/>
                  </a:lnTo>
                  <a:lnTo>
                    <a:pt x="6897" y="8824"/>
                  </a:lnTo>
                  <a:lnTo>
                    <a:pt x="0" y="940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2580"/>
            <p:cNvSpPr/>
            <p:nvPr>
              <p:custDataLst>
                <p:tags r:id="rId311"/>
              </p:custDataLst>
            </p:nvPr>
          </p:nvSpPr>
          <p:spPr>
            <a:xfrm>
              <a:off x="2495550" y="1762125"/>
              <a:ext cx="114301" cy="171448"/>
            </a:xfrm>
            <a:custGeom>
              <a:avLst/>
              <a:gdLst/>
              <a:ahLst/>
              <a:cxnLst/>
              <a:rect l="0" t="0" r="0" b="0"/>
              <a:pathLst>
                <a:path w="114301" h="171448">
                  <a:moveTo>
                    <a:pt x="0" y="95250"/>
                  </a:moveTo>
                  <a:lnTo>
                    <a:pt x="0" y="95250"/>
                  </a:lnTo>
                  <a:lnTo>
                    <a:pt x="0" y="76210"/>
                  </a:lnTo>
                  <a:lnTo>
                    <a:pt x="9133" y="76200"/>
                  </a:lnTo>
                  <a:lnTo>
                    <a:pt x="9522" y="66791"/>
                  </a:lnTo>
                  <a:lnTo>
                    <a:pt x="9525" y="111412"/>
                  </a:lnTo>
                  <a:lnTo>
                    <a:pt x="9525" y="121981"/>
                  </a:lnTo>
                  <a:lnTo>
                    <a:pt x="16071" y="131065"/>
                  </a:lnTo>
                  <a:lnTo>
                    <a:pt x="18658" y="141111"/>
                  </a:lnTo>
                  <a:lnTo>
                    <a:pt x="19015" y="150921"/>
                  </a:lnTo>
                  <a:lnTo>
                    <a:pt x="20085" y="151414"/>
                  </a:lnTo>
                  <a:lnTo>
                    <a:pt x="24096" y="151962"/>
                  </a:lnTo>
                  <a:lnTo>
                    <a:pt x="25589" y="153166"/>
                  </a:lnTo>
                  <a:lnTo>
                    <a:pt x="28459" y="161521"/>
                  </a:lnTo>
                  <a:lnTo>
                    <a:pt x="37704" y="171047"/>
                  </a:lnTo>
                  <a:lnTo>
                    <a:pt x="55706" y="171447"/>
                  </a:lnTo>
                  <a:lnTo>
                    <a:pt x="56187" y="170390"/>
                  </a:lnTo>
                  <a:lnTo>
                    <a:pt x="56722" y="166393"/>
                  </a:lnTo>
                  <a:lnTo>
                    <a:pt x="57923" y="164904"/>
                  </a:lnTo>
                  <a:lnTo>
                    <a:pt x="66826" y="161128"/>
                  </a:lnTo>
                  <a:lnTo>
                    <a:pt x="80829" y="147746"/>
                  </a:lnTo>
                  <a:lnTo>
                    <a:pt x="83549" y="142218"/>
                  </a:lnTo>
                  <a:lnTo>
                    <a:pt x="84274" y="139262"/>
                  </a:lnTo>
                  <a:lnTo>
                    <a:pt x="93799" y="125668"/>
                  </a:lnTo>
                  <a:lnTo>
                    <a:pt x="101510" y="116585"/>
                  </a:lnTo>
                  <a:lnTo>
                    <a:pt x="103808" y="107686"/>
                  </a:lnTo>
                  <a:lnTo>
                    <a:pt x="104764" y="81223"/>
                  </a:lnTo>
                  <a:lnTo>
                    <a:pt x="101948" y="75610"/>
                  </a:lnTo>
                  <a:lnTo>
                    <a:pt x="96573" y="68440"/>
                  </a:lnTo>
                  <a:lnTo>
                    <a:pt x="95642" y="62141"/>
                  </a:lnTo>
                  <a:lnTo>
                    <a:pt x="94453" y="60478"/>
                  </a:lnTo>
                  <a:lnTo>
                    <a:pt x="92602" y="59368"/>
                  </a:lnTo>
                  <a:lnTo>
                    <a:pt x="84941" y="57807"/>
                  </a:lnTo>
                  <a:lnTo>
                    <a:pt x="82027" y="57588"/>
                  </a:lnTo>
                  <a:lnTo>
                    <a:pt x="80084" y="56384"/>
                  </a:lnTo>
                  <a:lnTo>
                    <a:pt x="78790" y="54522"/>
                  </a:lnTo>
                  <a:lnTo>
                    <a:pt x="76712" y="48988"/>
                  </a:lnTo>
                  <a:lnTo>
                    <a:pt x="73605" y="48231"/>
                  </a:lnTo>
                  <a:lnTo>
                    <a:pt x="71295" y="48029"/>
                  </a:lnTo>
                  <a:lnTo>
                    <a:pt x="69755" y="46836"/>
                  </a:lnTo>
                  <a:lnTo>
                    <a:pt x="68044" y="42688"/>
                  </a:lnTo>
                  <a:lnTo>
                    <a:pt x="66529" y="41159"/>
                  </a:lnTo>
                  <a:lnTo>
                    <a:pt x="57154" y="38101"/>
                  </a:lnTo>
                  <a:lnTo>
                    <a:pt x="48950" y="29899"/>
                  </a:lnTo>
                  <a:lnTo>
                    <a:pt x="49566" y="29458"/>
                  </a:lnTo>
                  <a:lnTo>
                    <a:pt x="56792" y="28609"/>
                  </a:lnTo>
                  <a:lnTo>
                    <a:pt x="57044" y="23529"/>
                  </a:lnTo>
                  <a:lnTo>
                    <a:pt x="58138" y="22036"/>
                  </a:lnTo>
                  <a:lnTo>
                    <a:pt x="65342" y="19443"/>
                  </a:lnTo>
                  <a:lnTo>
                    <a:pt x="66083" y="16402"/>
                  </a:lnTo>
                  <a:lnTo>
                    <a:pt x="66280" y="14110"/>
                  </a:lnTo>
                  <a:lnTo>
                    <a:pt x="67470" y="12582"/>
                  </a:lnTo>
                  <a:lnTo>
                    <a:pt x="75798" y="9644"/>
                  </a:lnTo>
                  <a:lnTo>
                    <a:pt x="84365" y="1335"/>
                  </a:lnTo>
                  <a:lnTo>
                    <a:pt x="93806" y="117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5" name="SMARTInkShape-Group575"/>
          <p:cNvGrpSpPr/>
          <p:nvPr/>
        </p:nvGrpSpPr>
        <p:grpSpPr>
          <a:xfrm>
            <a:off x="6638925" y="1685925"/>
            <a:ext cx="1800191" cy="257141"/>
            <a:chOff x="6638925" y="1685925"/>
            <a:chExt cx="1800191" cy="257141"/>
          </a:xfrm>
        </p:grpSpPr>
        <p:sp>
          <p:nvSpPr>
            <p:cNvPr id="39" name="SMARTInkShape-2581"/>
            <p:cNvSpPr/>
            <p:nvPr>
              <p:custDataLst>
                <p:tags r:id="rId301"/>
              </p:custDataLst>
            </p:nvPr>
          </p:nvSpPr>
          <p:spPr>
            <a:xfrm>
              <a:off x="8420100" y="1800259"/>
              <a:ext cx="19016" cy="9492"/>
            </a:xfrm>
            <a:custGeom>
              <a:avLst/>
              <a:gdLst/>
              <a:ahLst/>
              <a:cxnLst/>
              <a:rect l="0" t="0" r="0" b="0"/>
              <a:pathLst>
                <a:path w="19016" h="9492">
                  <a:moveTo>
                    <a:pt x="9525" y="9491"/>
                  </a:moveTo>
                  <a:lnTo>
                    <a:pt x="9525" y="9491"/>
                  </a:lnTo>
                  <a:lnTo>
                    <a:pt x="18659" y="9491"/>
                  </a:lnTo>
                  <a:lnTo>
                    <a:pt x="19015" y="1290"/>
                  </a:lnTo>
                  <a:lnTo>
                    <a:pt x="17969" y="849"/>
                  </a:lnTo>
                  <a:lnTo>
                    <a:pt x="9916" y="0"/>
                  </a:lnTo>
                  <a:lnTo>
                    <a:pt x="9641" y="5033"/>
                  </a:lnTo>
                  <a:lnTo>
                    <a:pt x="8544" y="6519"/>
                  </a:lnTo>
                  <a:lnTo>
                    <a:pt x="0" y="949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SMARTInkShape-2582"/>
            <p:cNvSpPr/>
            <p:nvPr>
              <p:custDataLst>
                <p:tags r:id="rId302"/>
              </p:custDataLst>
            </p:nvPr>
          </p:nvSpPr>
          <p:spPr>
            <a:xfrm>
              <a:off x="8172450" y="1685925"/>
              <a:ext cx="76166" cy="114301"/>
            </a:xfrm>
            <a:custGeom>
              <a:avLst/>
              <a:gdLst/>
              <a:ahLst/>
              <a:cxnLst/>
              <a:rect l="0" t="0" r="0" b="0"/>
              <a:pathLst>
                <a:path w="76166" h="114301">
                  <a:moveTo>
                    <a:pt x="0" y="9525"/>
                  </a:moveTo>
                  <a:lnTo>
                    <a:pt x="0" y="9525"/>
                  </a:lnTo>
                  <a:lnTo>
                    <a:pt x="0" y="1"/>
                  </a:lnTo>
                  <a:lnTo>
                    <a:pt x="17610" y="0"/>
                  </a:lnTo>
                  <a:lnTo>
                    <a:pt x="18090" y="1058"/>
                  </a:lnTo>
                  <a:lnTo>
                    <a:pt x="18623" y="5056"/>
                  </a:lnTo>
                  <a:lnTo>
                    <a:pt x="19824" y="6546"/>
                  </a:lnTo>
                  <a:lnTo>
                    <a:pt x="23980" y="8201"/>
                  </a:lnTo>
                  <a:lnTo>
                    <a:pt x="42645" y="9491"/>
                  </a:lnTo>
                  <a:lnTo>
                    <a:pt x="44305" y="10560"/>
                  </a:lnTo>
                  <a:lnTo>
                    <a:pt x="45411" y="12332"/>
                  </a:lnTo>
                  <a:lnTo>
                    <a:pt x="46149" y="14571"/>
                  </a:lnTo>
                  <a:lnTo>
                    <a:pt x="47699" y="16064"/>
                  </a:lnTo>
                  <a:lnTo>
                    <a:pt x="57239" y="19846"/>
                  </a:lnTo>
                  <a:lnTo>
                    <a:pt x="66245" y="28173"/>
                  </a:lnTo>
                  <a:lnTo>
                    <a:pt x="66547" y="33512"/>
                  </a:lnTo>
                  <a:lnTo>
                    <a:pt x="67649" y="35041"/>
                  </a:lnTo>
                  <a:lnTo>
                    <a:pt x="69441" y="36061"/>
                  </a:lnTo>
                  <a:lnTo>
                    <a:pt x="74865" y="37697"/>
                  </a:lnTo>
                  <a:lnTo>
                    <a:pt x="75607" y="40743"/>
                  </a:lnTo>
                  <a:lnTo>
                    <a:pt x="76165" y="47222"/>
                  </a:lnTo>
                  <a:lnTo>
                    <a:pt x="71134" y="47506"/>
                  </a:lnTo>
                  <a:lnTo>
                    <a:pt x="69648" y="48604"/>
                  </a:lnTo>
                  <a:lnTo>
                    <a:pt x="67066" y="55815"/>
                  </a:lnTo>
                  <a:lnTo>
                    <a:pt x="66710" y="65234"/>
                  </a:lnTo>
                  <a:lnTo>
                    <a:pt x="65640" y="65714"/>
                  </a:lnTo>
                  <a:lnTo>
                    <a:pt x="57543" y="66638"/>
                  </a:lnTo>
                  <a:lnTo>
                    <a:pt x="57266" y="71720"/>
                  </a:lnTo>
                  <a:lnTo>
                    <a:pt x="56169" y="73214"/>
                  </a:lnTo>
                  <a:lnTo>
                    <a:pt x="48960" y="75807"/>
                  </a:lnTo>
                  <a:lnTo>
                    <a:pt x="48218" y="78847"/>
                  </a:lnTo>
                  <a:lnTo>
                    <a:pt x="48020" y="81140"/>
                  </a:lnTo>
                  <a:lnTo>
                    <a:pt x="46830" y="82668"/>
                  </a:lnTo>
                  <a:lnTo>
                    <a:pt x="42685" y="84366"/>
                  </a:lnTo>
                  <a:lnTo>
                    <a:pt x="42216" y="84819"/>
                  </a:lnTo>
                  <a:lnTo>
                    <a:pt x="42961" y="85121"/>
                  </a:lnTo>
                  <a:lnTo>
                    <a:pt x="44515" y="85323"/>
                  </a:lnTo>
                  <a:lnTo>
                    <a:pt x="44494" y="87573"/>
                  </a:lnTo>
                  <a:lnTo>
                    <a:pt x="39150" y="102092"/>
                  </a:lnTo>
                  <a:lnTo>
                    <a:pt x="39859" y="102986"/>
                  </a:lnTo>
                  <a:lnTo>
                    <a:pt x="46393" y="104539"/>
                  </a:lnTo>
                  <a:lnTo>
                    <a:pt x="47077" y="107492"/>
                  </a:lnTo>
                  <a:lnTo>
                    <a:pt x="47625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SMARTInkShape-2583"/>
            <p:cNvSpPr/>
            <p:nvPr>
              <p:custDataLst>
                <p:tags r:id="rId303"/>
              </p:custDataLst>
            </p:nvPr>
          </p:nvSpPr>
          <p:spPr>
            <a:xfrm>
              <a:off x="7972544" y="1743075"/>
              <a:ext cx="180857" cy="19051"/>
            </a:xfrm>
            <a:custGeom>
              <a:avLst/>
              <a:gdLst/>
              <a:ahLst/>
              <a:cxnLst/>
              <a:rect l="0" t="0" r="0" b="0"/>
              <a:pathLst>
                <a:path w="180857" h="19051">
                  <a:moveTo>
                    <a:pt x="18931" y="9525"/>
                  </a:moveTo>
                  <a:lnTo>
                    <a:pt x="18931" y="9525"/>
                  </a:lnTo>
                  <a:lnTo>
                    <a:pt x="1240" y="9525"/>
                  </a:lnTo>
                  <a:lnTo>
                    <a:pt x="787" y="8467"/>
                  </a:lnTo>
                  <a:lnTo>
                    <a:pt x="0" y="1324"/>
                  </a:lnTo>
                  <a:lnTo>
                    <a:pt x="1018" y="883"/>
                  </a:lnTo>
                  <a:lnTo>
                    <a:pt x="47686" y="0"/>
                  </a:lnTo>
                  <a:lnTo>
                    <a:pt x="94230" y="0"/>
                  </a:lnTo>
                  <a:lnTo>
                    <a:pt x="139836" y="0"/>
                  </a:lnTo>
                  <a:lnTo>
                    <a:pt x="160320" y="0"/>
                  </a:lnTo>
                  <a:lnTo>
                    <a:pt x="170899" y="9133"/>
                  </a:lnTo>
                  <a:lnTo>
                    <a:pt x="171204" y="14465"/>
                  </a:lnTo>
                  <a:lnTo>
                    <a:pt x="172305" y="15993"/>
                  </a:lnTo>
                  <a:lnTo>
                    <a:pt x="174097" y="17012"/>
                  </a:lnTo>
                  <a:lnTo>
                    <a:pt x="180856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2584"/>
            <p:cNvSpPr/>
            <p:nvPr>
              <p:custDataLst>
                <p:tags r:id="rId304"/>
              </p:custDataLst>
            </p:nvPr>
          </p:nvSpPr>
          <p:spPr>
            <a:xfrm>
              <a:off x="7601341" y="1724025"/>
              <a:ext cx="161500" cy="161926"/>
            </a:xfrm>
            <a:custGeom>
              <a:avLst/>
              <a:gdLst/>
              <a:ahLst/>
              <a:cxnLst/>
              <a:rect l="0" t="0" r="0" b="0"/>
              <a:pathLst>
                <a:path w="161500" h="161926">
                  <a:moveTo>
                    <a:pt x="9134" y="19050"/>
                  </a:moveTo>
                  <a:lnTo>
                    <a:pt x="9134" y="19050"/>
                  </a:lnTo>
                  <a:lnTo>
                    <a:pt x="0" y="9917"/>
                  </a:lnTo>
                  <a:lnTo>
                    <a:pt x="7845" y="9559"/>
                  </a:lnTo>
                  <a:lnTo>
                    <a:pt x="18233" y="393"/>
                  </a:lnTo>
                  <a:lnTo>
                    <a:pt x="51771" y="0"/>
                  </a:lnTo>
                  <a:lnTo>
                    <a:pt x="57364" y="2823"/>
                  </a:lnTo>
                  <a:lnTo>
                    <a:pt x="63377" y="6546"/>
                  </a:lnTo>
                  <a:lnTo>
                    <a:pt x="75862" y="8936"/>
                  </a:lnTo>
                  <a:lnTo>
                    <a:pt x="98037" y="9491"/>
                  </a:lnTo>
                  <a:lnTo>
                    <a:pt x="100152" y="10560"/>
                  </a:lnTo>
                  <a:lnTo>
                    <a:pt x="101563" y="12332"/>
                  </a:lnTo>
                  <a:lnTo>
                    <a:pt x="102504" y="14571"/>
                  </a:lnTo>
                  <a:lnTo>
                    <a:pt x="104189" y="16064"/>
                  </a:lnTo>
                  <a:lnTo>
                    <a:pt x="108883" y="17723"/>
                  </a:lnTo>
                  <a:lnTo>
                    <a:pt x="120519" y="19846"/>
                  </a:lnTo>
                  <a:lnTo>
                    <a:pt x="131112" y="27216"/>
                  </a:lnTo>
                  <a:lnTo>
                    <a:pt x="140198" y="28307"/>
                  </a:lnTo>
                  <a:lnTo>
                    <a:pt x="146055" y="28456"/>
                  </a:lnTo>
                  <a:lnTo>
                    <a:pt x="148039" y="29554"/>
                  </a:lnTo>
                  <a:lnTo>
                    <a:pt x="149362" y="31344"/>
                  </a:lnTo>
                  <a:lnTo>
                    <a:pt x="151854" y="37704"/>
                  </a:lnTo>
                  <a:lnTo>
                    <a:pt x="161138" y="47223"/>
                  </a:lnTo>
                  <a:lnTo>
                    <a:pt x="161499" y="55791"/>
                  </a:lnTo>
                  <a:lnTo>
                    <a:pt x="145540" y="74195"/>
                  </a:lnTo>
                  <a:lnTo>
                    <a:pt x="143843" y="79895"/>
                  </a:lnTo>
                  <a:lnTo>
                    <a:pt x="142331" y="81838"/>
                  </a:lnTo>
                  <a:lnTo>
                    <a:pt x="137830" y="83998"/>
                  </a:lnTo>
                  <a:lnTo>
                    <a:pt x="136206" y="85632"/>
                  </a:lnTo>
                  <a:lnTo>
                    <a:pt x="134402" y="90270"/>
                  </a:lnTo>
                  <a:lnTo>
                    <a:pt x="132864" y="91930"/>
                  </a:lnTo>
                  <a:lnTo>
                    <a:pt x="128331" y="93775"/>
                  </a:lnTo>
                  <a:lnTo>
                    <a:pt x="126698" y="95325"/>
                  </a:lnTo>
                  <a:lnTo>
                    <a:pt x="122663" y="104864"/>
                  </a:lnTo>
                  <a:lnTo>
                    <a:pt x="116973" y="112092"/>
                  </a:lnTo>
                  <a:lnTo>
                    <a:pt x="114312" y="122071"/>
                  </a:lnTo>
                  <a:lnTo>
                    <a:pt x="113119" y="122655"/>
                  </a:lnTo>
                  <a:lnTo>
                    <a:pt x="108971" y="123305"/>
                  </a:lnTo>
                  <a:lnTo>
                    <a:pt x="107443" y="124537"/>
                  </a:lnTo>
                  <a:lnTo>
                    <a:pt x="104786" y="131980"/>
                  </a:lnTo>
                  <a:lnTo>
                    <a:pt x="104394" y="150648"/>
                  </a:lnTo>
                  <a:lnTo>
                    <a:pt x="105450" y="151232"/>
                  </a:lnTo>
                  <a:lnTo>
                    <a:pt x="112586" y="152246"/>
                  </a:lnTo>
                  <a:lnTo>
                    <a:pt x="123434" y="1619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2585"/>
            <p:cNvSpPr/>
            <p:nvPr>
              <p:custDataLst>
                <p:tags r:id="rId305"/>
              </p:custDataLst>
            </p:nvPr>
          </p:nvSpPr>
          <p:spPr>
            <a:xfrm>
              <a:off x="7115175" y="1762125"/>
              <a:ext cx="561976" cy="19051"/>
            </a:xfrm>
            <a:custGeom>
              <a:avLst/>
              <a:gdLst/>
              <a:ahLst/>
              <a:cxnLst/>
              <a:rect l="0" t="0" r="0" b="0"/>
              <a:pathLst>
                <a:path w="561976" h="19051">
                  <a:moveTo>
                    <a:pt x="0" y="0"/>
                  </a:moveTo>
                  <a:lnTo>
                    <a:pt x="0" y="0"/>
                  </a:lnTo>
                  <a:lnTo>
                    <a:pt x="41795" y="0"/>
                  </a:lnTo>
                  <a:lnTo>
                    <a:pt x="47857" y="2822"/>
                  </a:lnTo>
                  <a:lnTo>
                    <a:pt x="54078" y="6546"/>
                  </a:lnTo>
                  <a:lnTo>
                    <a:pt x="66696" y="8936"/>
                  </a:lnTo>
                  <a:lnTo>
                    <a:pt x="98882" y="10576"/>
                  </a:lnTo>
                  <a:lnTo>
                    <a:pt x="117118" y="17725"/>
                  </a:lnTo>
                  <a:lnTo>
                    <a:pt x="160230" y="19016"/>
                  </a:lnTo>
                  <a:lnTo>
                    <a:pt x="206467" y="19049"/>
                  </a:lnTo>
                  <a:lnTo>
                    <a:pt x="252830" y="19050"/>
                  </a:lnTo>
                  <a:lnTo>
                    <a:pt x="297734" y="19050"/>
                  </a:lnTo>
                  <a:lnTo>
                    <a:pt x="344705" y="19050"/>
                  </a:lnTo>
                  <a:lnTo>
                    <a:pt x="389921" y="19050"/>
                  </a:lnTo>
                  <a:lnTo>
                    <a:pt x="435144" y="19050"/>
                  </a:lnTo>
                  <a:lnTo>
                    <a:pt x="482516" y="19050"/>
                  </a:lnTo>
                  <a:lnTo>
                    <a:pt x="527442" y="19050"/>
                  </a:lnTo>
                  <a:lnTo>
                    <a:pt x="561975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SMARTInkShape-2586"/>
            <p:cNvSpPr/>
            <p:nvPr>
              <p:custDataLst>
                <p:tags r:id="rId306"/>
              </p:custDataLst>
            </p:nvPr>
          </p:nvSpPr>
          <p:spPr>
            <a:xfrm>
              <a:off x="6638925" y="1685959"/>
              <a:ext cx="266698" cy="257107"/>
            </a:xfrm>
            <a:custGeom>
              <a:avLst/>
              <a:gdLst/>
              <a:ahLst/>
              <a:cxnLst/>
              <a:rect l="0" t="0" r="0" b="0"/>
              <a:pathLst>
                <a:path w="266698" h="257107">
                  <a:moveTo>
                    <a:pt x="123825" y="38066"/>
                  </a:moveTo>
                  <a:lnTo>
                    <a:pt x="123825" y="38066"/>
                  </a:lnTo>
                  <a:lnTo>
                    <a:pt x="123825" y="29865"/>
                  </a:lnTo>
                  <a:lnTo>
                    <a:pt x="115625" y="20456"/>
                  </a:lnTo>
                  <a:lnTo>
                    <a:pt x="114303" y="9529"/>
                  </a:lnTo>
                  <a:lnTo>
                    <a:pt x="114301" y="4446"/>
                  </a:lnTo>
                  <a:lnTo>
                    <a:pt x="113242" y="2952"/>
                  </a:lnTo>
                  <a:lnTo>
                    <a:pt x="111478" y="1957"/>
                  </a:lnTo>
                  <a:lnTo>
                    <a:pt x="105168" y="82"/>
                  </a:lnTo>
                  <a:lnTo>
                    <a:pt x="99835" y="0"/>
                  </a:lnTo>
                  <a:lnTo>
                    <a:pt x="98306" y="1047"/>
                  </a:lnTo>
                  <a:lnTo>
                    <a:pt x="97288" y="2804"/>
                  </a:lnTo>
                  <a:lnTo>
                    <a:pt x="96609" y="5033"/>
                  </a:lnTo>
                  <a:lnTo>
                    <a:pt x="95097" y="6519"/>
                  </a:lnTo>
                  <a:lnTo>
                    <a:pt x="90596" y="8170"/>
                  </a:lnTo>
                  <a:lnTo>
                    <a:pt x="77952" y="9375"/>
                  </a:lnTo>
                  <a:lnTo>
                    <a:pt x="68941" y="16014"/>
                  </a:lnTo>
                  <a:lnTo>
                    <a:pt x="63096" y="17682"/>
                  </a:lnTo>
                  <a:lnTo>
                    <a:pt x="61114" y="19185"/>
                  </a:lnTo>
                  <a:lnTo>
                    <a:pt x="52615" y="32156"/>
                  </a:lnTo>
                  <a:lnTo>
                    <a:pt x="47020" y="35439"/>
                  </a:lnTo>
                  <a:lnTo>
                    <a:pt x="41007" y="37957"/>
                  </a:lnTo>
                  <a:lnTo>
                    <a:pt x="34806" y="42604"/>
                  </a:lnTo>
                  <a:lnTo>
                    <a:pt x="31345" y="48197"/>
                  </a:lnTo>
                  <a:lnTo>
                    <a:pt x="29122" y="55354"/>
                  </a:lnTo>
                  <a:lnTo>
                    <a:pt x="22137" y="64372"/>
                  </a:lnTo>
                  <a:lnTo>
                    <a:pt x="18907" y="73259"/>
                  </a:lnTo>
                  <a:lnTo>
                    <a:pt x="12775" y="82595"/>
                  </a:lnTo>
                  <a:lnTo>
                    <a:pt x="9953" y="93345"/>
                  </a:lnTo>
                  <a:lnTo>
                    <a:pt x="3063" y="102451"/>
                  </a:lnTo>
                  <a:lnTo>
                    <a:pt x="908" y="111353"/>
                  </a:lnTo>
                  <a:lnTo>
                    <a:pt x="2" y="157659"/>
                  </a:lnTo>
                  <a:lnTo>
                    <a:pt x="0" y="166390"/>
                  </a:lnTo>
                  <a:lnTo>
                    <a:pt x="2822" y="172005"/>
                  </a:lnTo>
                  <a:lnTo>
                    <a:pt x="6545" y="178028"/>
                  </a:lnTo>
                  <a:lnTo>
                    <a:pt x="9132" y="188619"/>
                  </a:lnTo>
                  <a:lnTo>
                    <a:pt x="15994" y="197705"/>
                  </a:lnTo>
                  <a:lnTo>
                    <a:pt x="17691" y="203561"/>
                  </a:lnTo>
                  <a:lnTo>
                    <a:pt x="19203" y="205546"/>
                  </a:lnTo>
                  <a:lnTo>
                    <a:pt x="25328" y="209398"/>
                  </a:lnTo>
                  <a:lnTo>
                    <a:pt x="36649" y="226804"/>
                  </a:lnTo>
                  <a:lnTo>
                    <a:pt x="40277" y="227783"/>
                  </a:lnTo>
                  <a:lnTo>
                    <a:pt x="42726" y="228044"/>
                  </a:lnTo>
                  <a:lnTo>
                    <a:pt x="48270" y="231156"/>
                  </a:lnTo>
                  <a:lnTo>
                    <a:pt x="54262" y="235009"/>
                  </a:lnTo>
                  <a:lnTo>
                    <a:pt x="63584" y="238236"/>
                  </a:lnTo>
                  <a:lnTo>
                    <a:pt x="74330" y="246172"/>
                  </a:lnTo>
                  <a:lnTo>
                    <a:pt x="83434" y="248389"/>
                  </a:lnTo>
                  <a:lnTo>
                    <a:pt x="92337" y="254077"/>
                  </a:lnTo>
                  <a:lnTo>
                    <a:pt x="104827" y="256536"/>
                  </a:lnTo>
                  <a:lnTo>
                    <a:pt x="121947" y="257106"/>
                  </a:lnTo>
                  <a:lnTo>
                    <a:pt x="131059" y="250588"/>
                  </a:lnTo>
                  <a:lnTo>
                    <a:pt x="139962" y="248497"/>
                  </a:lnTo>
                  <a:lnTo>
                    <a:pt x="155610" y="247732"/>
                  </a:lnTo>
                  <a:lnTo>
                    <a:pt x="161941" y="244845"/>
                  </a:lnTo>
                  <a:lnTo>
                    <a:pt x="165110" y="242594"/>
                  </a:lnTo>
                  <a:lnTo>
                    <a:pt x="168632" y="237270"/>
                  </a:lnTo>
                  <a:lnTo>
                    <a:pt x="169572" y="234369"/>
                  </a:lnTo>
                  <a:lnTo>
                    <a:pt x="171256" y="232434"/>
                  </a:lnTo>
                  <a:lnTo>
                    <a:pt x="190674" y="221253"/>
                  </a:lnTo>
                  <a:lnTo>
                    <a:pt x="193792" y="220516"/>
                  </a:lnTo>
                  <a:lnTo>
                    <a:pt x="203235" y="214422"/>
                  </a:lnTo>
                  <a:lnTo>
                    <a:pt x="241417" y="177646"/>
                  </a:lnTo>
                  <a:lnTo>
                    <a:pt x="244879" y="171363"/>
                  </a:lnTo>
                  <a:lnTo>
                    <a:pt x="245803" y="168206"/>
                  </a:lnTo>
                  <a:lnTo>
                    <a:pt x="247477" y="166101"/>
                  </a:lnTo>
                  <a:lnTo>
                    <a:pt x="253831" y="162080"/>
                  </a:lnTo>
                  <a:lnTo>
                    <a:pt x="264518" y="142666"/>
                  </a:lnTo>
                  <a:lnTo>
                    <a:pt x="266662" y="111088"/>
                  </a:lnTo>
                  <a:lnTo>
                    <a:pt x="266697" y="92041"/>
                  </a:lnTo>
                  <a:lnTo>
                    <a:pt x="263876" y="85691"/>
                  </a:lnTo>
                  <a:lnTo>
                    <a:pt x="260153" y="79341"/>
                  </a:lnTo>
                  <a:lnTo>
                    <a:pt x="258499" y="72991"/>
                  </a:lnTo>
                  <a:lnTo>
                    <a:pt x="256999" y="70874"/>
                  </a:lnTo>
                  <a:lnTo>
                    <a:pt x="254940" y="69463"/>
                  </a:lnTo>
                  <a:lnTo>
                    <a:pt x="252510" y="68522"/>
                  </a:lnTo>
                  <a:lnTo>
                    <a:pt x="250891" y="66837"/>
                  </a:lnTo>
                  <a:lnTo>
                    <a:pt x="245468" y="56527"/>
                  </a:lnTo>
                  <a:lnTo>
                    <a:pt x="243020" y="53549"/>
                  </a:lnTo>
                  <a:lnTo>
                    <a:pt x="237478" y="50239"/>
                  </a:lnTo>
                  <a:lnTo>
                    <a:pt x="231487" y="47709"/>
                  </a:lnTo>
                  <a:lnTo>
                    <a:pt x="209533" y="31184"/>
                  </a:lnTo>
                  <a:lnTo>
                    <a:pt x="193673" y="27831"/>
                  </a:lnTo>
                  <a:lnTo>
                    <a:pt x="180975" y="21071"/>
                  </a:lnTo>
                  <a:lnTo>
                    <a:pt x="155575" y="18038"/>
                  </a:lnTo>
                  <a:lnTo>
                    <a:pt x="144992" y="12494"/>
                  </a:lnTo>
                  <a:lnTo>
                    <a:pt x="134644" y="10826"/>
                  </a:lnTo>
                  <a:lnTo>
                    <a:pt x="125812" y="12906"/>
                  </a:lnTo>
                  <a:lnTo>
                    <a:pt x="118358" y="16301"/>
                  </a:lnTo>
                  <a:lnTo>
                    <a:pt x="71986" y="30761"/>
                  </a:lnTo>
                  <a:lnTo>
                    <a:pt x="58724" y="35902"/>
                  </a:lnTo>
                  <a:lnTo>
                    <a:pt x="55024" y="36623"/>
                  </a:lnTo>
                  <a:lnTo>
                    <a:pt x="52557" y="38162"/>
                  </a:lnTo>
                  <a:lnTo>
                    <a:pt x="50913" y="40247"/>
                  </a:lnTo>
                  <a:lnTo>
                    <a:pt x="48029" y="45385"/>
                  </a:lnTo>
                  <a:lnTo>
                    <a:pt x="32565" y="63551"/>
                  </a:lnTo>
                  <a:lnTo>
                    <a:pt x="29100" y="74296"/>
                  </a:lnTo>
                  <a:lnTo>
                    <a:pt x="28575" y="8569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6" name="SMARTInkShape-2587"/>
          <p:cNvSpPr/>
          <p:nvPr>
            <p:custDataLst>
              <p:tags r:id="rId2"/>
            </p:custDataLst>
          </p:nvPr>
        </p:nvSpPr>
        <p:spPr>
          <a:xfrm>
            <a:off x="7981950" y="1771650"/>
            <a:ext cx="200026" cy="180976"/>
          </a:xfrm>
          <a:custGeom>
            <a:avLst/>
            <a:gdLst/>
            <a:ahLst/>
            <a:cxnLst/>
            <a:rect l="0" t="0" r="0" b="0"/>
            <a:pathLst>
              <a:path w="200026" h="180976">
                <a:moveTo>
                  <a:pt x="0" y="104775"/>
                </a:moveTo>
                <a:lnTo>
                  <a:pt x="0" y="104775"/>
                </a:lnTo>
                <a:lnTo>
                  <a:pt x="0" y="99719"/>
                </a:lnTo>
                <a:lnTo>
                  <a:pt x="1058" y="98229"/>
                </a:lnTo>
                <a:lnTo>
                  <a:pt x="2822" y="97236"/>
                </a:lnTo>
                <a:lnTo>
                  <a:pt x="5056" y="96574"/>
                </a:lnTo>
                <a:lnTo>
                  <a:pt x="13257" y="90586"/>
                </a:lnTo>
                <a:lnTo>
                  <a:pt x="16476" y="85063"/>
                </a:lnTo>
                <a:lnTo>
                  <a:pt x="18963" y="79081"/>
                </a:lnTo>
                <a:lnTo>
                  <a:pt x="23598" y="72894"/>
                </a:lnTo>
                <a:lnTo>
                  <a:pt x="23140" y="70821"/>
                </a:lnTo>
                <a:lnTo>
                  <a:pt x="20718" y="69439"/>
                </a:lnTo>
                <a:lnTo>
                  <a:pt x="15558" y="67904"/>
                </a:lnTo>
                <a:lnTo>
                  <a:pt x="15664" y="67494"/>
                </a:lnTo>
                <a:lnTo>
                  <a:pt x="16793" y="67221"/>
                </a:lnTo>
                <a:lnTo>
                  <a:pt x="17545" y="65981"/>
                </a:lnTo>
                <a:lnTo>
                  <a:pt x="19049" y="57161"/>
                </a:lnTo>
                <a:lnTo>
                  <a:pt x="19050" y="101626"/>
                </a:lnTo>
                <a:lnTo>
                  <a:pt x="19050" y="149225"/>
                </a:lnTo>
                <a:lnTo>
                  <a:pt x="19050" y="179486"/>
                </a:lnTo>
                <a:lnTo>
                  <a:pt x="20108" y="179982"/>
                </a:lnTo>
                <a:lnTo>
                  <a:pt x="52252" y="180975"/>
                </a:lnTo>
                <a:lnTo>
                  <a:pt x="57796" y="178152"/>
                </a:lnTo>
                <a:lnTo>
                  <a:pt x="64921" y="172774"/>
                </a:lnTo>
                <a:lnTo>
                  <a:pt x="73933" y="170653"/>
                </a:lnTo>
                <a:lnTo>
                  <a:pt x="103321" y="144326"/>
                </a:lnTo>
                <a:lnTo>
                  <a:pt x="105546" y="135557"/>
                </a:lnTo>
                <a:lnTo>
                  <a:pt x="112938" y="125579"/>
                </a:lnTo>
                <a:lnTo>
                  <a:pt x="112333" y="123936"/>
                </a:lnTo>
                <a:lnTo>
                  <a:pt x="107486" y="116567"/>
                </a:lnTo>
                <a:lnTo>
                  <a:pt x="105132" y="106537"/>
                </a:lnTo>
                <a:lnTo>
                  <a:pt x="104806" y="91672"/>
                </a:lnTo>
                <a:lnTo>
                  <a:pt x="101966" y="85546"/>
                </a:lnTo>
                <a:lnTo>
                  <a:pt x="98235" y="79296"/>
                </a:lnTo>
                <a:lnTo>
                  <a:pt x="95643" y="68546"/>
                </a:lnTo>
                <a:lnTo>
                  <a:pt x="88781" y="59440"/>
                </a:lnTo>
                <a:lnTo>
                  <a:pt x="86127" y="49390"/>
                </a:lnTo>
                <a:lnTo>
                  <a:pt x="85726" y="29938"/>
                </a:lnTo>
                <a:lnTo>
                  <a:pt x="99915" y="14421"/>
                </a:lnTo>
                <a:lnTo>
                  <a:pt x="105438" y="11701"/>
                </a:lnTo>
                <a:lnTo>
                  <a:pt x="130201" y="8552"/>
                </a:lnTo>
                <a:lnTo>
                  <a:pt x="142880" y="2003"/>
                </a:lnTo>
                <a:lnTo>
                  <a:pt x="188231" y="1"/>
                </a:lnTo>
                <a:lnTo>
                  <a:pt x="200025" y="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3" name="SMARTInkShape-Group577"/>
          <p:cNvGrpSpPr/>
          <p:nvPr/>
        </p:nvGrpSpPr>
        <p:grpSpPr>
          <a:xfrm>
            <a:off x="3552825" y="1552578"/>
            <a:ext cx="533398" cy="380998"/>
            <a:chOff x="3552825" y="1552578"/>
            <a:chExt cx="533398" cy="380998"/>
          </a:xfrm>
        </p:grpSpPr>
        <p:sp>
          <p:nvSpPr>
            <p:cNvPr id="47" name="SMARTInkShape-2588"/>
            <p:cNvSpPr/>
            <p:nvPr>
              <p:custDataLst>
                <p:tags r:id="rId295"/>
              </p:custDataLst>
            </p:nvPr>
          </p:nvSpPr>
          <p:spPr>
            <a:xfrm>
              <a:off x="3552825" y="1809750"/>
              <a:ext cx="38101" cy="123826"/>
            </a:xfrm>
            <a:custGeom>
              <a:avLst/>
              <a:gdLst/>
              <a:ahLst/>
              <a:cxnLst/>
              <a:rect l="0" t="0" r="0" b="0"/>
              <a:pathLst>
                <a:path w="38101" h="123826">
                  <a:moveTo>
                    <a:pt x="38100" y="9525"/>
                  </a:moveTo>
                  <a:lnTo>
                    <a:pt x="38100" y="9525"/>
                  </a:lnTo>
                  <a:lnTo>
                    <a:pt x="38100" y="1"/>
                  </a:lnTo>
                  <a:lnTo>
                    <a:pt x="33044" y="0"/>
                  </a:lnTo>
                  <a:lnTo>
                    <a:pt x="31554" y="1058"/>
                  </a:lnTo>
                  <a:lnTo>
                    <a:pt x="30561" y="2823"/>
                  </a:lnTo>
                  <a:lnTo>
                    <a:pt x="28968" y="8201"/>
                  </a:lnTo>
                  <a:lnTo>
                    <a:pt x="20408" y="17610"/>
                  </a:lnTo>
                  <a:lnTo>
                    <a:pt x="18260" y="26370"/>
                  </a:lnTo>
                  <a:lnTo>
                    <a:pt x="12583" y="35212"/>
                  </a:lnTo>
                  <a:lnTo>
                    <a:pt x="9928" y="45781"/>
                  </a:lnTo>
                  <a:lnTo>
                    <a:pt x="3058" y="54865"/>
                  </a:lnTo>
                  <a:lnTo>
                    <a:pt x="906" y="63764"/>
                  </a:lnTo>
                  <a:lnTo>
                    <a:pt x="0" y="103010"/>
                  </a:lnTo>
                  <a:lnTo>
                    <a:pt x="8201" y="112821"/>
                  </a:lnTo>
                  <a:lnTo>
                    <a:pt x="9525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2589"/>
            <p:cNvSpPr/>
            <p:nvPr>
              <p:custDataLst>
                <p:tags r:id="rId296"/>
              </p:custDataLst>
            </p:nvPr>
          </p:nvSpPr>
          <p:spPr>
            <a:xfrm>
              <a:off x="3609978" y="1838325"/>
              <a:ext cx="409573" cy="38101"/>
            </a:xfrm>
            <a:custGeom>
              <a:avLst/>
              <a:gdLst/>
              <a:ahLst/>
              <a:cxnLst/>
              <a:rect l="0" t="0" r="0" b="0"/>
              <a:pathLst>
                <a:path w="409573" h="38101">
                  <a:moveTo>
                    <a:pt x="9522" y="38100"/>
                  </a:moveTo>
                  <a:lnTo>
                    <a:pt x="9522" y="38100"/>
                  </a:lnTo>
                  <a:lnTo>
                    <a:pt x="1321" y="38100"/>
                  </a:lnTo>
                  <a:lnTo>
                    <a:pt x="880" y="37042"/>
                  </a:lnTo>
                  <a:lnTo>
                    <a:pt x="0" y="28609"/>
                  </a:lnTo>
                  <a:lnTo>
                    <a:pt x="9406" y="28575"/>
                  </a:lnTo>
                  <a:lnTo>
                    <a:pt x="9512" y="20374"/>
                  </a:lnTo>
                  <a:lnTo>
                    <a:pt x="10573" y="19933"/>
                  </a:lnTo>
                  <a:lnTo>
                    <a:pt x="57919" y="19050"/>
                  </a:lnTo>
                  <a:lnTo>
                    <a:pt x="105377" y="19050"/>
                  </a:lnTo>
                  <a:lnTo>
                    <a:pt x="118831" y="19050"/>
                  </a:lnTo>
                  <a:lnTo>
                    <a:pt x="124426" y="16228"/>
                  </a:lnTo>
                  <a:lnTo>
                    <a:pt x="127400" y="13994"/>
                  </a:lnTo>
                  <a:lnTo>
                    <a:pt x="136348" y="11511"/>
                  </a:lnTo>
                  <a:lnTo>
                    <a:pt x="183837" y="9535"/>
                  </a:lnTo>
                  <a:lnTo>
                    <a:pt x="228596" y="9525"/>
                  </a:lnTo>
                  <a:lnTo>
                    <a:pt x="274341" y="9525"/>
                  </a:lnTo>
                  <a:lnTo>
                    <a:pt x="320734" y="9525"/>
                  </a:lnTo>
                  <a:lnTo>
                    <a:pt x="331498" y="9525"/>
                  </a:lnTo>
                  <a:lnTo>
                    <a:pt x="340606" y="2979"/>
                  </a:lnTo>
                  <a:lnTo>
                    <a:pt x="349509" y="883"/>
                  </a:lnTo>
                  <a:lnTo>
                    <a:pt x="396982" y="0"/>
                  </a:lnTo>
                  <a:lnTo>
                    <a:pt x="409572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2590"/>
            <p:cNvSpPr/>
            <p:nvPr>
              <p:custDataLst>
                <p:tags r:id="rId297"/>
              </p:custDataLst>
            </p:nvPr>
          </p:nvSpPr>
          <p:spPr>
            <a:xfrm>
              <a:off x="3819525" y="1552578"/>
              <a:ext cx="141541" cy="190498"/>
            </a:xfrm>
            <a:custGeom>
              <a:avLst/>
              <a:gdLst/>
              <a:ahLst/>
              <a:cxnLst/>
              <a:rect l="0" t="0" r="0" b="0"/>
              <a:pathLst>
                <a:path w="141541" h="190498">
                  <a:moveTo>
                    <a:pt x="0" y="9522"/>
                  </a:moveTo>
                  <a:lnTo>
                    <a:pt x="0" y="9522"/>
                  </a:lnTo>
                  <a:lnTo>
                    <a:pt x="0" y="7"/>
                  </a:lnTo>
                  <a:lnTo>
                    <a:pt x="5056" y="0"/>
                  </a:lnTo>
                  <a:lnTo>
                    <a:pt x="6546" y="1057"/>
                  </a:lnTo>
                  <a:lnTo>
                    <a:pt x="7539" y="2821"/>
                  </a:lnTo>
                  <a:lnTo>
                    <a:pt x="8201" y="5054"/>
                  </a:lnTo>
                  <a:lnTo>
                    <a:pt x="9701" y="6543"/>
                  </a:lnTo>
                  <a:lnTo>
                    <a:pt x="17609" y="9130"/>
                  </a:lnTo>
                  <a:lnTo>
                    <a:pt x="23680" y="9406"/>
                  </a:lnTo>
                  <a:lnTo>
                    <a:pt x="29222" y="12293"/>
                  </a:lnTo>
                  <a:lnTo>
                    <a:pt x="36347" y="17713"/>
                  </a:lnTo>
                  <a:lnTo>
                    <a:pt x="45358" y="19842"/>
                  </a:lnTo>
                  <a:lnTo>
                    <a:pt x="54244" y="25515"/>
                  </a:lnTo>
                  <a:lnTo>
                    <a:pt x="63580" y="28724"/>
                  </a:lnTo>
                  <a:lnTo>
                    <a:pt x="73049" y="34850"/>
                  </a:lnTo>
                  <a:lnTo>
                    <a:pt x="82557" y="37135"/>
                  </a:lnTo>
                  <a:lnTo>
                    <a:pt x="88903" y="37669"/>
                  </a:lnTo>
                  <a:lnTo>
                    <a:pt x="91018" y="38870"/>
                  </a:lnTo>
                  <a:lnTo>
                    <a:pt x="92429" y="40729"/>
                  </a:lnTo>
                  <a:lnTo>
                    <a:pt x="93369" y="43027"/>
                  </a:lnTo>
                  <a:lnTo>
                    <a:pt x="95054" y="44559"/>
                  </a:lnTo>
                  <a:lnTo>
                    <a:pt x="105363" y="49839"/>
                  </a:lnTo>
                  <a:lnTo>
                    <a:pt x="111387" y="53899"/>
                  </a:lnTo>
                  <a:lnTo>
                    <a:pt x="121978" y="56719"/>
                  </a:lnTo>
                  <a:lnTo>
                    <a:pt x="131864" y="65310"/>
                  </a:lnTo>
                  <a:lnTo>
                    <a:pt x="132690" y="68889"/>
                  </a:lnTo>
                  <a:lnTo>
                    <a:pt x="133219" y="74753"/>
                  </a:lnTo>
                  <a:lnTo>
                    <a:pt x="134321" y="75235"/>
                  </a:lnTo>
                  <a:lnTo>
                    <a:pt x="138368" y="75769"/>
                  </a:lnTo>
                  <a:lnTo>
                    <a:pt x="139870" y="76970"/>
                  </a:lnTo>
                  <a:lnTo>
                    <a:pt x="141540" y="81127"/>
                  </a:lnTo>
                  <a:lnTo>
                    <a:pt x="140926" y="82658"/>
                  </a:lnTo>
                  <a:lnTo>
                    <a:pt x="139459" y="83680"/>
                  </a:lnTo>
                  <a:lnTo>
                    <a:pt x="137423" y="84360"/>
                  </a:lnTo>
                  <a:lnTo>
                    <a:pt x="136065" y="85873"/>
                  </a:lnTo>
                  <a:lnTo>
                    <a:pt x="133708" y="93803"/>
                  </a:lnTo>
                  <a:lnTo>
                    <a:pt x="133381" y="103321"/>
                  </a:lnTo>
                  <a:lnTo>
                    <a:pt x="117541" y="121615"/>
                  </a:lnTo>
                  <a:lnTo>
                    <a:pt x="115741" y="127427"/>
                  </a:lnTo>
                  <a:lnTo>
                    <a:pt x="114202" y="129400"/>
                  </a:lnTo>
                  <a:lnTo>
                    <a:pt x="109670" y="131593"/>
                  </a:lnTo>
                  <a:lnTo>
                    <a:pt x="108038" y="133236"/>
                  </a:lnTo>
                  <a:lnTo>
                    <a:pt x="105205" y="141394"/>
                  </a:lnTo>
                  <a:lnTo>
                    <a:pt x="104813" y="150943"/>
                  </a:lnTo>
                  <a:lnTo>
                    <a:pt x="99729" y="157023"/>
                  </a:lnTo>
                  <a:lnTo>
                    <a:pt x="99295" y="159714"/>
                  </a:lnTo>
                  <a:lnTo>
                    <a:pt x="100063" y="162567"/>
                  </a:lnTo>
                  <a:lnTo>
                    <a:pt x="102681" y="168559"/>
                  </a:lnTo>
                  <a:lnTo>
                    <a:pt x="104499" y="179128"/>
                  </a:lnTo>
                  <a:lnTo>
                    <a:pt x="114300" y="19049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SMARTInkShape-2591"/>
            <p:cNvSpPr/>
            <p:nvPr>
              <p:custDataLst>
                <p:tags r:id="rId298"/>
              </p:custDataLst>
            </p:nvPr>
          </p:nvSpPr>
          <p:spPr>
            <a:xfrm>
              <a:off x="3638550" y="1609725"/>
              <a:ext cx="257176" cy="47626"/>
            </a:xfrm>
            <a:custGeom>
              <a:avLst/>
              <a:gdLst/>
              <a:ahLst/>
              <a:cxnLst/>
              <a:rect l="0" t="0" r="0" b="0"/>
              <a:pathLst>
                <a:path w="257176" h="47626">
                  <a:moveTo>
                    <a:pt x="28575" y="47625"/>
                  </a:moveTo>
                  <a:lnTo>
                    <a:pt x="28575" y="47625"/>
                  </a:lnTo>
                  <a:lnTo>
                    <a:pt x="4998" y="47625"/>
                  </a:lnTo>
                  <a:lnTo>
                    <a:pt x="6807" y="47625"/>
                  </a:lnTo>
                  <a:lnTo>
                    <a:pt x="7713" y="46567"/>
                  </a:lnTo>
                  <a:lnTo>
                    <a:pt x="8720" y="42569"/>
                  </a:lnTo>
                  <a:lnTo>
                    <a:pt x="7930" y="41079"/>
                  </a:lnTo>
                  <a:lnTo>
                    <a:pt x="6346" y="40086"/>
                  </a:lnTo>
                  <a:lnTo>
                    <a:pt x="110" y="38134"/>
                  </a:lnTo>
                  <a:lnTo>
                    <a:pt x="0" y="28691"/>
                  </a:lnTo>
                  <a:lnTo>
                    <a:pt x="22748" y="28575"/>
                  </a:lnTo>
                  <a:lnTo>
                    <a:pt x="24690" y="27517"/>
                  </a:lnTo>
                  <a:lnTo>
                    <a:pt x="25986" y="25753"/>
                  </a:lnTo>
                  <a:lnTo>
                    <a:pt x="26849" y="23519"/>
                  </a:lnTo>
                  <a:lnTo>
                    <a:pt x="28482" y="22029"/>
                  </a:lnTo>
                  <a:lnTo>
                    <a:pt x="33119" y="20374"/>
                  </a:lnTo>
                  <a:lnTo>
                    <a:pt x="63524" y="18015"/>
                  </a:lnTo>
                  <a:lnTo>
                    <a:pt x="76205" y="11515"/>
                  </a:lnTo>
                  <a:lnTo>
                    <a:pt x="121708" y="9532"/>
                  </a:lnTo>
                  <a:lnTo>
                    <a:pt x="136721" y="8469"/>
                  </a:lnTo>
                  <a:lnTo>
                    <a:pt x="154634" y="1986"/>
                  </a:lnTo>
                  <a:lnTo>
                    <a:pt x="199969" y="15"/>
                  </a:lnTo>
                  <a:lnTo>
                    <a:pt x="247519" y="0"/>
                  </a:lnTo>
                  <a:lnTo>
                    <a:pt x="2571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2592"/>
            <p:cNvSpPr/>
            <p:nvPr>
              <p:custDataLst>
                <p:tags r:id="rId299"/>
              </p:custDataLst>
            </p:nvPr>
          </p:nvSpPr>
          <p:spPr>
            <a:xfrm>
              <a:off x="3962400" y="1781567"/>
              <a:ext cx="123823" cy="152009"/>
            </a:xfrm>
            <a:custGeom>
              <a:avLst/>
              <a:gdLst/>
              <a:ahLst/>
              <a:cxnLst/>
              <a:rect l="0" t="0" r="0" b="0"/>
              <a:pathLst>
                <a:path w="123823" h="152009">
                  <a:moveTo>
                    <a:pt x="9525" y="18658"/>
                  </a:moveTo>
                  <a:lnTo>
                    <a:pt x="9525" y="18658"/>
                  </a:lnTo>
                  <a:lnTo>
                    <a:pt x="0" y="9134"/>
                  </a:lnTo>
                  <a:lnTo>
                    <a:pt x="9132" y="0"/>
                  </a:lnTo>
                  <a:lnTo>
                    <a:pt x="17692" y="7844"/>
                  </a:lnTo>
                  <a:lnTo>
                    <a:pt x="23704" y="8751"/>
                  </a:lnTo>
                  <a:lnTo>
                    <a:pt x="51204" y="9130"/>
                  </a:lnTo>
                  <a:lnTo>
                    <a:pt x="53186" y="10189"/>
                  </a:lnTo>
                  <a:lnTo>
                    <a:pt x="54507" y="11954"/>
                  </a:lnTo>
                  <a:lnTo>
                    <a:pt x="55388" y="14189"/>
                  </a:lnTo>
                  <a:lnTo>
                    <a:pt x="57034" y="15678"/>
                  </a:lnTo>
                  <a:lnTo>
                    <a:pt x="61685" y="17334"/>
                  </a:lnTo>
                  <a:lnTo>
                    <a:pt x="83879" y="18624"/>
                  </a:lnTo>
                  <a:lnTo>
                    <a:pt x="93764" y="26856"/>
                  </a:lnTo>
                  <a:lnTo>
                    <a:pt x="103320" y="28067"/>
                  </a:lnTo>
                  <a:lnTo>
                    <a:pt x="112848" y="36374"/>
                  </a:lnTo>
                  <a:lnTo>
                    <a:pt x="118926" y="37313"/>
                  </a:lnTo>
                  <a:lnTo>
                    <a:pt x="120559" y="38503"/>
                  </a:lnTo>
                  <a:lnTo>
                    <a:pt x="121648" y="40355"/>
                  </a:lnTo>
                  <a:lnTo>
                    <a:pt x="123697" y="46831"/>
                  </a:lnTo>
                  <a:lnTo>
                    <a:pt x="123822" y="61412"/>
                  </a:lnTo>
                  <a:lnTo>
                    <a:pt x="122765" y="63035"/>
                  </a:lnTo>
                  <a:lnTo>
                    <a:pt x="121002" y="64118"/>
                  </a:lnTo>
                  <a:lnTo>
                    <a:pt x="118768" y="64839"/>
                  </a:lnTo>
                  <a:lnTo>
                    <a:pt x="117279" y="66379"/>
                  </a:lnTo>
                  <a:lnTo>
                    <a:pt x="115624" y="70912"/>
                  </a:lnTo>
                  <a:lnTo>
                    <a:pt x="114124" y="72544"/>
                  </a:lnTo>
                  <a:lnTo>
                    <a:pt x="104677" y="76580"/>
                  </a:lnTo>
                  <a:lnTo>
                    <a:pt x="100145" y="80737"/>
                  </a:lnTo>
                  <a:lnTo>
                    <a:pt x="97425" y="86113"/>
                  </a:lnTo>
                  <a:lnTo>
                    <a:pt x="96701" y="89028"/>
                  </a:lnTo>
                  <a:lnTo>
                    <a:pt x="95159" y="90971"/>
                  </a:lnTo>
                  <a:lnTo>
                    <a:pt x="87176" y="94346"/>
                  </a:lnTo>
                  <a:lnTo>
                    <a:pt x="86370" y="97453"/>
                  </a:lnTo>
                  <a:lnTo>
                    <a:pt x="86155" y="99763"/>
                  </a:lnTo>
                  <a:lnTo>
                    <a:pt x="84953" y="101303"/>
                  </a:lnTo>
                  <a:lnTo>
                    <a:pt x="80795" y="103014"/>
                  </a:lnTo>
                  <a:lnTo>
                    <a:pt x="79264" y="104529"/>
                  </a:lnTo>
                  <a:lnTo>
                    <a:pt x="77562" y="109034"/>
                  </a:lnTo>
                  <a:lnTo>
                    <a:pt x="76603" y="117520"/>
                  </a:lnTo>
                  <a:lnTo>
                    <a:pt x="75411" y="119491"/>
                  </a:lnTo>
                  <a:lnTo>
                    <a:pt x="73557" y="120805"/>
                  </a:lnTo>
                  <a:lnTo>
                    <a:pt x="68035" y="122914"/>
                  </a:lnTo>
                  <a:lnTo>
                    <a:pt x="58594" y="131589"/>
                  </a:lnTo>
                  <a:lnTo>
                    <a:pt x="57578" y="137609"/>
                  </a:lnTo>
                  <a:lnTo>
                    <a:pt x="56377" y="139233"/>
                  </a:lnTo>
                  <a:lnTo>
                    <a:pt x="45408" y="145115"/>
                  </a:lnTo>
                  <a:lnTo>
                    <a:pt x="38100" y="15200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2593"/>
            <p:cNvSpPr/>
            <p:nvPr>
              <p:custDataLst>
                <p:tags r:id="rId300"/>
              </p:custDataLst>
            </p:nvPr>
          </p:nvSpPr>
          <p:spPr>
            <a:xfrm>
              <a:off x="3695820" y="1695451"/>
              <a:ext cx="209431" cy="122498"/>
            </a:xfrm>
            <a:custGeom>
              <a:avLst/>
              <a:gdLst/>
              <a:ahLst/>
              <a:cxnLst/>
              <a:rect l="0" t="0" r="0" b="0"/>
              <a:pathLst>
                <a:path w="209431" h="122498">
                  <a:moveTo>
                    <a:pt x="95130" y="38099"/>
                  </a:moveTo>
                  <a:lnTo>
                    <a:pt x="95130" y="38099"/>
                  </a:lnTo>
                  <a:lnTo>
                    <a:pt x="103331" y="29898"/>
                  </a:lnTo>
                  <a:lnTo>
                    <a:pt x="104393" y="23348"/>
                  </a:lnTo>
                  <a:lnTo>
                    <a:pt x="104539" y="25546"/>
                  </a:lnTo>
                  <a:lnTo>
                    <a:pt x="104577" y="25497"/>
                  </a:lnTo>
                  <a:lnTo>
                    <a:pt x="104655" y="14085"/>
                  </a:lnTo>
                  <a:lnTo>
                    <a:pt x="103597" y="12565"/>
                  </a:lnTo>
                  <a:lnTo>
                    <a:pt x="101833" y="11551"/>
                  </a:lnTo>
                  <a:lnTo>
                    <a:pt x="96454" y="9924"/>
                  </a:lnTo>
                  <a:lnTo>
                    <a:pt x="95718" y="6880"/>
                  </a:lnTo>
                  <a:lnTo>
                    <a:pt x="95523" y="4586"/>
                  </a:lnTo>
                  <a:lnTo>
                    <a:pt x="94334" y="3057"/>
                  </a:lnTo>
                  <a:lnTo>
                    <a:pt x="90190" y="1358"/>
                  </a:lnTo>
                  <a:lnTo>
                    <a:pt x="52495" y="0"/>
                  </a:lnTo>
                  <a:lnTo>
                    <a:pt x="46900" y="2822"/>
                  </a:lnTo>
                  <a:lnTo>
                    <a:pt x="31551" y="15187"/>
                  </a:lnTo>
                  <a:lnTo>
                    <a:pt x="25245" y="17333"/>
                  </a:lnTo>
                  <a:lnTo>
                    <a:pt x="23139" y="18963"/>
                  </a:lnTo>
                  <a:lnTo>
                    <a:pt x="10893" y="36338"/>
                  </a:lnTo>
                  <a:lnTo>
                    <a:pt x="8640" y="45356"/>
                  </a:lnTo>
                  <a:lnTo>
                    <a:pt x="2946" y="54243"/>
                  </a:lnTo>
                  <a:lnTo>
                    <a:pt x="284" y="64828"/>
                  </a:lnTo>
                  <a:lnTo>
                    <a:pt x="0" y="71184"/>
                  </a:lnTo>
                  <a:lnTo>
                    <a:pt x="2755" y="76792"/>
                  </a:lnTo>
                  <a:lnTo>
                    <a:pt x="8091" y="83960"/>
                  </a:lnTo>
                  <a:lnTo>
                    <a:pt x="9016" y="90258"/>
                  </a:lnTo>
                  <a:lnTo>
                    <a:pt x="10205" y="91921"/>
                  </a:lnTo>
                  <a:lnTo>
                    <a:pt x="12054" y="93031"/>
                  </a:lnTo>
                  <a:lnTo>
                    <a:pt x="18527" y="95119"/>
                  </a:lnTo>
                  <a:lnTo>
                    <a:pt x="32152" y="95238"/>
                  </a:lnTo>
                  <a:lnTo>
                    <a:pt x="38212" y="92422"/>
                  </a:lnTo>
                  <a:lnTo>
                    <a:pt x="44433" y="88701"/>
                  </a:lnTo>
                  <a:lnTo>
                    <a:pt x="50726" y="87047"/>
                  </a:lnTo>
                  <a:lnTo>
                    <a:pt x="52827" y="85547"/>
                  </a:lnTo>
                  <a:lnTo>
                    <a:pt x="54228" y="83490"/>
                  </a:lnTo>
                  <a:lnTo>
                    <a:pt x="55162" y="81059"/>
                  </a:lnTo>
                  <a:lnTo>
                    <a:pt x="56843" y="79439"/>
                  </a:lnTo>
                  <a:lnTo>
                    <a:pt x="67146" y="74017"/>
                  </a:lnTo>
                  <a:lnTo>
                    <a:pt x="70124" y="71569"/>
                  </a:lnTo>
                  <a:lnTo>
                    <a:pt x="73433" y="66027"/>
                  </a:lnTo>
                  <a:lnTo>
                    <a:pt x="74315" y="63068"/>
                  </a:lnTo>
                  <a:lnTo>
                    <a:pt x="75962" y="61095"/>
                  </a:lnTo>
                  <a:lnTo>
                    <a:pt x="80614" y="58903"/>
                  </a:lnTo>
                  <a:lnTo>
                    <a:pt x="82277" y="57260"/>
                  </a:lnTo>
                  <a:lnTo>
                    <a:pt x="86371" y="47551"/>
                  </a:lnTo>
                  <a:lnTo>
                    <a:pt x="95130" y="38100"/>
                  </a:lnTo>
                  <a:lnTo>
                    <a:pt x="95130" y="46300"/>
                  </a:lnTo>
                  <a:lnTo>
                    <a:pt x="90074" y="52288"/>
                  </a:lnTo>
                  <a:lnTo>
                    <a:pt x="89642" y="54967"/>
                  </a:lnTo>
                  <a:lnTo>
                    <a:pt x="90414" y="57811"/>
                  </a:lnTo>
                  <a:lnTo>
                    <a:pt x="94198" y="64923"/>
                  </a:lnTo>
                  <a:lnTo>
                    <a:pt x="96134" y="82818"/>
                  </a:lnTo>
                  <a:lnTo>
                    <a:pt x="104826" y="95077"/>
                  </a:lnTo>
                  <a:lnTo>
                    <a:pt x="118810" y="109390"/>
                  </a:lnTo>
                  <a:lnTo>
                    <a:pt x="124352" y="112117"/>
                  </a:lnTo>
                  <a:lnTo>
                    <a:pt x="137767" y="114171"/>
                  </a:lnTo>
                  <a:lnTo>
                    <a:pt x="146333" y="114261"/>
                  </a:lnTo>
                  <a:lnTo>
                    <a:pt x="152459" y="117104"/>
                  </a:lnTo>
                  <a:lnTo>
                    <a:pt x="158710" y="120838"/>
                  </a:lnTo>
                  <a:lnTo>
                    <a:pt x="165015" y="122497"/>
                  </a:lnTo>
                  <a:lnTo>
                    <a:pt x="194487" y="114657"/>
                  </a:lnTo>
                  <a:lnTo>
                    <a:pt x="200319" y="111636"/>
                  </a:lnTo>
                  <a:lnTo>
                    <a:pt x="209430" y="10477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8" name="SMARTInkShape-Group578"/>
          <p:cNvGrpSpPr/>
          <p:nvPr/>
        </p:nvGrpSpPr>
        <p:grpSpPr>
          <a:xfrm>
            <a:off x="5048250" y="1724025"/>
            <a:ext cx="933441" cy="209434"/>
            <a:chOff x="5048250" y="1724025"/>
            <a:chExt cx="933441" cy="209434"/>
          </a:xfrm>
        </p:grpSpPr>
        <p:sp>
          <p:nvSpPr>
            <p:cNvPr id="54" name="SMARTInkShape-2594"/>
            <p:cNvSpPr/>
            <p:nvPr>
              <p:custDataLst>
                <p:tags r:id="rId291"/>
              </p:custDataLst>
            </p:nvPr>
          </p:nvSpPr>
          <p:spPr>
            <a:xfrm>
              <a:off x="5953125" y="1762286"/>
              <a:ext cx="28566" cy="28415"/>
            </a:xfrm>
            <a:custGeom>
              <a:avLst/>
              <a:gdLst/>
              <a:ahLst/>
              <a:cxnLst/>
              <a:rect l="0" t="0" r="0" b="0"/>
              <a:pathLst>
                <a:path w="28566" h="28415">
                  <a:moveTo>
                    <a:pt x="19050" y="28414"/>
                  </a:moveTo>
                  <a:lnTo>
                    <a:pt x="19050" y="28414"/>
                  </a:lnTo>
                  <a:lnTo>
                    <a:pt x="27251" y="28414"/>
                  </a:lnTo>
                  <a:lnTo>
                    <a:pt x="27692" y="27356"/>
                  </a:lnTo>
                  <a:lnTo>
                    <a:pt x="28565" y="1671"/>
                  </a:lnTo>
                  <a:lnTo>
                    <a:pt x="27510" y="1061"/>
                  </a:lnTo>
                  <a:lnTo>
                    <a:pt x="20373" y="0"/>
                  </a:lnTo>
                  <a:lnTo>
                    <a:pt x="11707" y="6417"/>
                  </a:lnTo>
                  <a:lnTo>
                    <a:pt x="0" y="936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SMARTInkShape-2595"/>
            <p:cNvSpPr/>
            <p:nvPr>
              <p:custDataLst>
                <p:tags r:id="rId292"/>
              </p:custDataLst>
            </p:nvPr>
          </p:nvSpPr>
          <p:spPr>
            <a:xfrm>
              <a:off x="5743585" y="1733666"/>
              <a:ext cx="114291" cy="123664"/>
            </a:xfrm>
            <a:custGeom>
              <a:avLst/>
              <a:gdLst/>
              <a:ahLst/>
              <a:cxnLst/>
              <a:rect l="0" t="0" r="0" b="0"/>
              <a:pathLst>
                <a:path w="114291" h="123664">
                  <a:moveTo>
                    <a:pt x="19040" y="9409"/>
                  </a:moveTo>
                  <a:lnTo>
                    <a:pt x="19040" y="9409"/>
                  </a:lnTo>
                  <a:lnTo>
                    <a:pt x="19040" y="1208"/>
                  </a:lnTo>
                  <a:lnTo>
                    <a:pt x="20098" y="767"/>
                  </a:lnTo>
                  <a:lnTo>
                    <a:pt x="27241" y="0"/>
                  </a:lnTo>
                  <a:lnTo>
                    <a:pt x="27682" y="1020"/>
                  </a:lnTo>
                  <a:lnTo>
                    <a:pt x="28172" y="4975"/>
                  </a:lnTo>
                  <a:lnTo>
                    <a:pt x="27245" y="6453"/>
                  </a:lnTo>
                  <a:lnTo>
                    <a:pt x="25568" y="7438"/>
                  </a:lnTo>
                  <a:lnTo>
                    <a:pt x="23392" y="8095"/>
                  </a:lnTo>
                  <a:lnTo>
                    <a:pt x="21941" y="9592"/>
                  </a:lnTo>
                  <a:lnTo>
                    <a:pt x="19422" y="17495"/>
                  </a:lnTo>
                  <a:lnTo>
                    <a:pt x="19040" y="63409"/>
                  </a:lnTo>
                  <a:lnTo>
                    <a:pt x="19040" y="79262"/>
                  </a:lnTo>
                  <a:lnTo>
                    <a:pt x="16218" y="85611"/>
                  </a:lnTo>
                  <a:lnTo>
                    <a:pt x="10839" y="93253"/>
                  </a:lnTo>
                  <a:lnTo>
                    <a:pt x="9631" y="103170"/>
                  </a:lnTo>
                  <a:lnTo>
                    <a:pt x="9525" y="112729"/>
                  </a:lnTo>
                  <a:lnTo>
                    <a:pt x="8464" y="113214"/>
                  </a:lnTo>
                  <a:lnTo>
                    <a:pt x="0" y="114183"/>
                  </a:lnTo>
                  <a:lnTo>
                    <a:pt x="5050" y="114184"/>
                  </a:lnTo>
                  <a:lnTo>
                    <a:pt x="6538" y="113126"/>
                  </a:lnTo>
                  <a:lnTo>
                    <a:pt x="7531" y="111361"/>
                  </a:lnTo>
                  <a:lnTo>
                    <a:pt x="9253" y="104483"/>
                  </a:lnTo>
                  <a:lnTo>
                    <a:pt x="9399" y="99995"/>
                  </a:lnTo>
                  <a:lnTo>
                    <a:pt x="10496" y="98374"/>
                  </a:lnTo>
                  <a:lnTo>
                    <a:pt x="12286" y="97294"/>
                  </a:lnTo>
                  <a:lnTo>
                    <a:pt x="14538" y="96574"/>
                  </a:lnTo>
                  <a:lnTo>
                    <a:pt x="16039" y="95036"/>
                  </a:lnTo>
                  <a:lnTo>
                    <a:pt x="18645" y="87059"/>
                  </a:lnTo>
                  <a:lnTo>
                    <a:pt x="18923" y="80982"/>
                  </a:lnTo>
                  <a:lnTo>
                    <a:pt x="20020" y="79349"/>
                  </a:lnTo>
                  <a:lnTo>
                    <a:pt x="21810" y="78261"/>
                  </a:lnTo>
                  <a:lnTo>
                    <a:pt x="24062" y="77535"/>
                  </a:lnTo>
                  <a:lnTo>
                    <a:pt x="25562" y="75993"/>
                  </a:lnTo>
                  <a:lnTo>
                    <a:pt x="27231" y="71458"/>
                  </a:lnTo>
                  <a:lnTo>
                    <a:pt x="28734" y="69825"/>
                  </a:lnTo>
                  <a:lnTo>
                    <a:pt x="33226" y="68010"/>
                  </a:lnTo>
                  <a:lnTo>
                    <a:pt x="34848" y="66468"/>
                  </a:lnTo>
                  <a:lnTo>
                    <a:pt x="36649" y="61933"/>
                  </a:lnTo>
                  <a:lnTo>
                    <a:pt x="38188" y="60300"/>
                  </a:lnTo>
                  <a:lnTo>
                    <a:pt x="42719" y="58485"/>
                  </a:lnTo>
                  <a:lnTo>
                    <a:pt x="51221" y="57464"/>
                  </a:lnTo>
                  <a:lnTo>
                    <a:pt x="53195" y="56262"/>
                  </a:lnTo>
                  <a:lnTo>
                    <a:pt x="54510" y="54403"/>
                  </a:lnTo>
                  <a:lnTo>
                    <a:pt x="55387" y="52105"/>
                  </a:lnTo>
                  <a:lnTo>
                    <a:pt x="57030" y="50573"/>
                  </a:lnTo>
                  <a:lnTo>
                    <a:pt x="66738" y="46720"/>
                  </a:lnTo>
                  <a:lnTo>
                    <a:pt x="73978" y="41043"/>
                  </a:lnTo>
                  <a:lnTo>
                    <a:pt x="79793" y="39343"/>
                  </a:lnTo>
                  <a:lnTo>
                    <a:pt x="81767" y="37832"/>
                  </a:lnTo>
                  <a:lnTo>
                    <a:pt x="83960" y="33330"/>
                  </a:lnTo>
                  <a:lnTo>
                    <a:pt x="85603" y="31707"/>
                  </a:lnTo>
                  <a:lnTo>
                    <a:pt x="95110" y="28496"/>
                  </a:lnTo>
                  <a:lnTo>
                    <a:pt x="104648" y="19050"/>
                  </a:lnTo>
                  <a:lnTo>
                    <a:pt x="104755" y="27145"/>
                  </a:lnTo>
                  <a:lnTo>
                    <a:pt x="103700" y="27583"/>
                  </a:lnTo>
                  <a:lnTo>
                    <a:pt x="96563" y="28344"/>
                  </a:lnTo>
                  <a:lnTo>
                    <a:pt x="95828" y="31230"/>
                  </a:lnTo>
                  <a:lnTo>
                    <a:pt x="95240" y="76275"/>
                  </a:lnTo>
                  <a:lnTo>
                    <a:pt x="95240" y="123187"/>
                  </a:lnTo>
                  <a:lnTo>
                    <a:pt x="103441" y="123663"/>
                  </a:lnTo>
                  <a:lnTo>
                    <a:pt x="114290" y="11418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SMARTInkShape-2596"/>
            <p:cNvSpPr/>
            <p:nvPr>
              <p:custDataLst>
                <p:tags r:id="rId293"/>
              </p:custDataLst>
            </p:nvPr>
          </p:nvSpPr>
          <p:spPr>
            <a:xfrm>
              <a:off x="5048250" y="1752638"/>
              <a:ext cx="636814" cy="180821"/>
            </a:xfrm>
            <a:custGeom>
              <a:avLst/>
              <a:gdLst/>
              <a:ahLst/>
              <a:cxnLst/>
              <a:rect l="0" t="0" r="0" b="0"/>
              <a:pathLst>
                <a:path w="636814" h="180821">
                  <a:moveTo>
                    <a:pt x="0" y="66637"/>
                  </a:moveTo>
                  <a:lnTo>
                    <a:pt x="0" y="66637"/>
                  </a:lnTo>
                  <a:lnTo>
                    <a:pt x="0" y="33524"/>
                  </a:lnTo>
                  <a:lnTo>
                    <a:pt x="1058" y="31862"/>
                  </a:lnTo>
                  <a:lnTo>
                    <a:pt x="2822" y="30754"/>
                  </a:lnTo>
                  <a:lnTo>
                    <a:pt x="5056" y="30015"/>
                  </a:lnTo>
                  <a:lnTo>
                    <a:pt x="6545" y="28464"/>
                  </a:lnTo>
                  <a:lnTo>
                    <a:pt x="8201" y="23918"/>
                  </a:lnTo>
                  <a:lnTo>
                    <a:pt x="9701" y="22283"/>
                  </a:lnTo>
                  <a:lnTo>
                    <a:pt x="19148" y="18241"/>
                  </a:lnTo>
                  <a:lnTo>
                    <a:pt x="27124" y="10849"/>
                  </a:lnTo>
                  <a:lnTo>
                    <a:pt x="36649" y="9607"/>
                  </a:lnTo>
                  <a:lnTo>
                    <a:pt x="52251" y="9490"/>
                  </a:lnTo>
                  <a:lnTo>
                    <a:pt x="53884" y="10547"/>
                  </a:lnTo>
                  <a:lnTo>
                    <a:pt x="54973" y="12311"/>
                  </a:lnTo>
                  <a:lnTo>
                    <a:pt x="55699" y="14544"/>
                  </a:lnTo>
                  <a:lnTo>
                    <a:pt x="57241" y="16033"/>
                  </a:lnTo>
                  <a:lnTo>
                    <a:pt x="61776" y="17688"/>
                  </a:lnTo>
                  <a:lnTo>
                    <a:pt x="63409" y="19188"/>
                  </a:lnTo>
                  <a:lnTo>
                    <a:pt x="67447" y="28635"/>
                  </a:lnTo>
                  <a:lnTo>
                    <a:pt x="82477" y="45380"/>
                  </a:lnTo>
                  <a:lnTo>
                    <a:pt x="84762" y="54224"/>
                  </a:lnTo>
                  <a:lnTo>
                    <a:pt x="85297" y="60414"/>
                  </a:lnTo>
                  <a:lnTo>
                    <a:pt x="88357" y="66694"/>
                  </a:lnTo>
                  <a:lnTo>
                    <a:pt x="93888" y="74292"/>
                  </a:lnTo>
                  <a:lnTo>
                    <a:pt x="94981" y="83397"/>
                  </a:lnTo>
                  <a:lnTo>
                    <a:pt x="95130" y="89255"/>
                  </a:lnTo>
                  <a:lnTo>
                    <a:pt x="96228" y="91241"/>
                  </a:lnTo>
                  <a:lnTo>
                    <a:pt x="98019" y="92565"/>
                  </a:lnTo>
                  <a:lnTo>
                    <a:pt x="104380" y="95057"/>
                  </a:lnTo>
                  <a:lnTo>
                    <a:pt x="112942" y="103399"/>
                  </a:lnTo>
                  <a:lnTo>
                    <a:pt x="118954" y="104341"/>
                  </a:lnTo>
                  <a:lnTo>
                    <a:pt x="120578" y="103414"/>
                  </a:lnTo>
                  <a:lnTo>
                    <a:pt x="121660" y="101739"/>
                  </a:lnTo>
                  <a:lnTo>
                    <a:pt x="123397" y="96501"/>
                  </a:lnTo>
                  <a:lnTo>
                    <a:pt x="126457" y="95785"/>
                  </a:lnTo>
                  <a:lnTo>
                    <a:pt x="128755" y="95594"/>
                  </a:lnTo>
                  <a:lnTo>
                    <a:pt x="130287" y="94408"/>
                  </a:lnTo>
                  <a:lnTo>
                    <a:pt x="131988" y="90269"/>
                  </a:lnTo>
                  <a:lnTo>
                    <a:pt x="133500" y="88741"/>
                  </a:lnTo>
                  <a:lnTo>
                    <a:pt x="141431" y="86089"/>
                  </a:lnTo>
                  <a:lnTo>
                    <a:pt x="142233" y="83044"/>
                  </a:lnTo>
                  <a:lnTo>
                    <a:pt x="142864" y="67149"/>
                  </a:lnTo>
                  <a:lnTo>
                    <a:pt x="151075" y="58481"/>
                  </a:lnTo>
                  <a:lnTo>
                    <a:pt x="150458" y="58025"/>
                  </a:lnTo>
                  <a:lnTo>
                    <a:pt x="143233" y="57148"/>
                  </a:lnTo>
                  <a:lnTo>
                    <a:pt x="142875" y="99831"/>
                  </a:lnTo>
                  <a:lnTo>
                    <a:pt x="143933" y="101466"/>
                  </a:lnTo>
                  <a:lnTo>
                    <a:pt x="145697" y="102557"/>
                  </a:lnTo>
                  <a:lnTo>
                    <a:pt x="152576" y="104450"/>
                  </a:lnTo>
                  <a:lnTo>
                    <a:pt x="175056" y="104734"/>
                  </a:lnTo>
                  <a:lnTo>
                    <a:pt x="177030" y="103676"/>
                  </a:lnTo>
                  <a:lnTo>
                    <a:pt x="178345" y="101913"/>
                  </a:lnTo>
                  <a:lnTo>
                    <a:pt x="179222" y="99680"/>
                  </a:lnTo>
                  <a:lnTo>
                    <a:pt x="180865" y="98191"/>
                  </a:lnTo>
                  <a:lnTo>
                    <a:pt x="191105" y="92978"/>
                  </a:lnTo>
                  <a:lnTo>
                    <a:pt x="213128" y="72556"/>
                  </a:lnTo>
                  <a:lnTo>
                    <a:pt x="216432" y="66445"/>
                  </a:lnTo>
                  <a:lnTo>
                    <a:pt x="218553" y="58956"/>
                  </a:lnTo>
                  <a:lnTo>
                    <a:pt x="225518" y="49872"/>
                  </a:lnTo>
                  <a:lnTo>
                    <a:pt x="227231" y="44016"/>
                  </a:lnTo>
                  <a:lnTo>
                    <a:pt x="226628" y="40973"/>
                  </a:lnTo>
                  <a:lnTo>
                    <a:pt x="220279" y="30384"/>
                  </a:lnTo>
                  <a:lnTo>
                    <a:pt x="210981" y="20498"/>
                  </a:lnTo>
                  <a:lnTo>
                    <a:pt x="204917" y="19452"/>
                  </a:lnTo>
                  <a:lnTo>
                    <a:pt x="196418" y="19142"/>
                  </a:lnTo>
                  <a:lnTo>
                    <a:pt x="190308" y="21892"/>
                  </a:lnTo>
                  <a:lnTo>
                    <a:pt x="184064" y="25584"/>
                  </a:lnTo>
                  <a:lnTo>
                    <a:pt x="171433" y="27954"/>
                  </a:lnTo>
                  <a:lnTo>
                    <a:pt x="168264" y="28148"/>
                  </a:lnTo>
                  <a:lnTo>
                    <a:pt x="166151" y="29336"/>
                  </a:lnTo>
                  <a:lnTo>
                    <a:pt x="164742" y="31186"/>
                  </a:lnTo>
                  <a:lnTo>
                    <a:pt x="163804" y="33478"/>
                  </a:lnTo>
                  <a:lnTo>
                    <a:pt x="162119" y="35006"/>
                  </a:lnTo>
                  <a:lnTo>
                    <a:pt x="157425" y="36704"/>
                  </a:lnTo>
                  <a:lnTo>
                    <a:pt x="155750" y="38215"/>
                  </a:lnTo>
                  <a:lnTo>
                    <a:pt x="145057" y="57307"/>
                  </a:lnTo>
                  <a:lnTo>
                    <a:pt x="143003" y="71147"/>
                  </a:lnTo>
                  <a:lnTo>
                    <a:pt x="144019" y="72819"/>
                  </a:lnTo>
                  <a:lnTo>
                    <a:pt x="145754" y="73933"/>
                  </a:lnTo>
                  <a:lnTo>
                    <a:pt x="147969" y="74676"/>
                  </a:lnTo>
                  <a:lnTo>
                    <a:pt x="149447" y="76230"/>
                  </a:lnTo>
                  <a:lnTo>
                    <a:pt x="151087" y="80778"/>
                  </a:lnTo>
                  <a:lnTo>
                    <a:pt x="152583" y="82415"/>
                  </a:lnTo>
                  <a:lnTo>
                    <a:pt x="160485" y="85256"/>
                  </a:lnTo>
                  <a:lnTo>
                    <a:pt x="184278" y="85676"/>
                  </a:lnTo>
                  <a:lnTo>
                    <a:pt x="190557" y="82860"/>
                  </a:lnTo>
                  <a:lnTo>
                    <a:pt x="196875" y="79139"/>
                  </a:lnTo>
                  <a:lnTo>
                    <a:pt x="206382" y="75985"/>
                  </a:lnTo>
                  <a:lnTo>
                    <a:pt x="247062" y="50351"/>
                  </a:lnTo>
                  <a:lnTo>
                    <a:pt x="253738" y="47757"/>
                  </a:lnTo>
                  <a:lnTo>
                    <a:pt x="276209" y="31184"/>
                  </a:lnTo>
                  <a:lnTo>
                    <a:pt x="279390" y="30301"/>
                  </a:lnTo>
                  <a:lnTo>
                    <a:pt x="281510" y="28655"/>
                  </a:lnTo>
                  <a:lnTo>
                    <a:pt x="285552" y="22340"/>
                  </a:lnTo>
                  <a:lnTo>
                    <a:pt x="295237" y="19023"/>
                  </a:lnTo>
                  <a:lnTo>
                    <a:pt x="295264" y="24072"/>
                  </a:lnTo>
                  <a:lnTo>
                    <a:pt x="294210" y="25560"/>
                  </a:lnTo>
                  <a:lnTo>
                    <a:pt x="292448" y="26552"/>
                  </a:lnTo>
                  <a:lnTo>
                    <a:pt x="287073" y="28145"/>
                  </a:lnTo>
                  <a:lnTo>
                    <a:pt x="286338" y="31185"/>
                  </a:lnTo>
                  <a:lnTo>
                    <a:pt x="285750" y="74827"/>
                  </a:lnTo>
                  <a:lnTo>
                    <a:pt x="286808" y="75272"/>
                  </a:lnTo>
                  <a:lnTo>
                    <a:pt x="327455" y="76162"/>
                  </a:lnTo>
                  <a:lnTo>
                    <a:pt x="329428" y="77220"/>
                  </a:lnTo>
                  <a:lnTo>
                    <a:pt x="330744" y="78984"/>
                  </a:lnTo>
                  <a:lnTo>
                    <a:pt x="331621" y="81218"/>
                  </a:lnTo>
                  <a:lnTo>
                    <a:pt x="333264" y="82708"/>
                  </a:lnTo>
                  <a:lnTo>
                    <a:pt x="343505" y="87921"/>
                  </a:lnTo>
                  <a:lnTo>
                    <a:pt x="376009" y="118799"/>
                  </a:lnTo>
                  <a:lnTo>
                    <a:pt x="378782" y="124392"/>
                  </a:lnTo>
                  <a:lnTo>
                    <a:pt x="380913" y="142665"/>
                  </a:lnTo>
                  <a:lnTo>
                    <a:pt x="381000" y="166421"/>
                  </a:lnTo>
                  <a:lnTo>
                    <a:pt x="379941" y="168084"/>
                  </a:lnTo>
                  <a:lnTo>
                    <a:pt x="378178" y="169194"/>
                  </a:lnTo>
                  <a:lnTo>
                    <a:pt x="371868" y="171282"/>
                  </a:lnTo>
                  <a:lnTo>
                    <a:pt x="362352" y="180541"/>
                  </a:lnTo>
                  <a:lnTo>
                    <a:pt x="357012" y="180820"/>
                  </a:lnTo>
                  <a:lnTo>
                    <a:pt x="355484" y="179801"/>
                  </a:lnTo>
                  <a:lnTo>
                    <a:pt x="354464" y="178063"/>
                  </a:lnTo>
                  <a:lnTo>
                    <a:pt x="352827" y="172726"/>
                  </a:lnTo>
                  <a:lnTo>
                    <a:pt x="349782" y="171996"/>
                  </a:lnTo>
                  <a:lnTo>
                    <a:pt x="347487" y="171801"/>
                  </a:lnTo>
                  <a:lnTo>
                    <a:pt x="345959" y="170613"/>
                  </a:lnTo>
                  <a:lnTo>
                    <a:pt x="343302" y="163245"/>
                  </a:lnTo>
                  <a:lnTo>
                    <a:pt x="342901" y="120948"/>
                  </a:lnTo>
                  <a:lnTo>
                    <a:pt x="343959" y="110883"/>
                  </a:lnTo>
                  <a:lnTo>
                    <a:pt x="354659" y="85861"/>
                  </a:lnTo>
                  <a:lnTo>
                    <a:pt x="358710" y="79414"/>
                  </a:lnTo>
                  <a:lnTo>
                    <a:pt x="362048" y="69835"/>
                  </a:lnTo>
                  <a:lnTo>
                    <a:pt x="375081" y="53940"/>
                  </a:lnTo>
                  <a:lnTo>
                    <a:pt x="381192" y="50411"/>
                  </a:lnTo>
                  <a:lnTo>
                    <a:pt x="387436" y="47784"/>
                  </a:lnTo>
                  <a:lnTo>
                    <a:pt x="407285" y="31810"/>
                  </a:lnTo>
                  <a:lnTo>
                    <a:pt x="416187" y="29507"/>
                  </a:lnTo>
                  <a:lnTo>
                    <a:pt x="426778" y="28665"/>
                  </a:lnTo>
                  <a:lnTo>
                    <a:pt x="427394" y="29681"/>
                  </a:lnTo>
                  <a:lnTo>
                    <a:pt x="428462" y="36749"/>
                  </a:lnTo>
                  <a:lnTo>
                    <a:pt x="435138" y="45407"/>
                  </a:lnTo>
                  <a:lnTo>
                    <a:pt x="437753" y="55362"/>
                  </a:lnTo>
                  <a:lnTo>
                    <a:pt x="438116" y="70216"/>
                  </a:lnTo>
                  <a:lnTo>
                    <a:pt x="440957" y="76341"/>
                  </a:lnTo>
                  <a:lnTo>
                    <a:pt x="446348" y="83841"/>
                  </a:lnTo>
                  <a:lnTo>
                    <a:pt x="447559" y="93726"/>
                  </a:lnTo>
                  <a:lnTo>
                    <a:pt x="447641" y="99828"/>
                  </a:lnTo>
                  <a:lnTo>
                    <a:pt x="448711" y="101464"/>
                  </a:lnTo>
                  <a:lnTo>
                    <a:pt x="450482" y="102555"/>
                  </a:lnTo>
                  <a:lnTo>
                    <a:pt x="456807" y="104609"/>
                  </a:lnTo>
                  <a:lnTo>
                    <a:pt x="471379" y="104734"/>
                  </a:lnTo>
                  <a:lnTo>
                    <a:pt x="473003" y="103676"/>
                  </a:lnTo>
                  <a:lnTo>
                    <a:pt x="474085" y="101913"/>
                  </a:lnTo>
                  <a:lnTo>
                    <a:pt x="474807" y="99680"/>
                  </a:lnTo>
                  <a:lnTo>
                    <a:pt x="476346" y="98191"/>
                  </a:lnTo>
                  <a:lnTo>
                    <a:pt x="486421" y="92978"/>
                  </a:lnTo>
                  <a:lnTo>
                    <a:pt x="492412" y="88927"/>
                  </a:lnTo>
                  <a:lnTo>
                    <a:pt x="501735" y="85589"/>
                  </a:lnTo>
                  <a:lnTo>
                    <a:pt x="508037" y="81057"/>
                  </a:lnTo>
                  <a:lnTo>
                    <a:pt x="511544" y="75515"/>
                  </a:lnTo>
                  <a:lnTo>
                    <a:pt x="512480" y="72556"/>
                  </a:lnTo>
                  <a:lnTo>
                    <a:pt x="514162" y="70583"/>
                  </a:lnTo>
                  <a:lnTo>
                    <a:pt x="533281" y="57039"/>
                  </a:lnTo>
                  <a:lnTo>
                    <a:pt x="542922" y="47590"/>
                  </a:lnTo>
                  <a:lnTo>
                    <a:pt x="542925" y="71267"/>
                  </a:lnTo>
                  <a:lnTo>
                    <a:pt x="543983" y="72898"/>
                  </a:lnTo>
                  <a:lnTo>
                    <a:pt x="545747" y="73986"/>
                  </a:lnTo>
                  <a:lnTo>
                    <a:pt x="547981" y="74712"/>
                  </a:lnTo>
                  <a:lnTo>
                    <a:pt x="549470" y="76253"/>
                  </a:lnTo>
                  <a:lnTo>
                    <a:pt x="552057" y="84236"/>
                  </a:lnTo>
                  <a:lnTo>
                    <a:pt x="552334" y="90313"/>
                  </a:lnTo>
                  <a:lnTo>
                    <a:pt x="553431" y="91946"/>
                  </a:lnTo>
                  <a:lnTo>
                    <a:pt x="555221" y="93035"/>
                  </a:lnTo>
                  <a:lnTo>
                    <a:pt x="562144" y="94925"/>
                  </a:lnTo>
                  <a:lnTo>
                    <a:pt x="576430" y="95209"/>
                  </a:lnTo>
                  <a:lnTo>
                    <a:pt x="581805" y="92388"/>
                  </a:lnTo>
                  <a:lnTo>
                    <a:pt x="587722" y="88666"/>
                  </a:lnTo>
                  <a:lnTo>
                    <a:pt x="597003" y="85511"/>
                  </a:lnTo>
                  <a:lnTo>
                    <a:pt x="614102" y="71532"/>
                  </a:lnTo>
                  <a:lnTo>
                    <a:pt x="616893" y="65990"/>
                  </a:lnTo>
                  <a:lnTo>
                    <a:pt x="617637" y="63031"/>
                  </a:lnTo>
                  <a:lnTo>
                    <a:pt x="619191" y="61058"/>
                  </a:lnTo>
                  <a:lnTo>
                    <a:pt x="623740" y="58866"/>
                  </a:lnTo>
                  <a:lnTo>
                    <a:pt x="625377" y="57223"/>
                  </a:lnTo>
                  <a:lnTo>
                    <a:pt x="627195" y="52575"/>
                  </a:lnTo>
                  <a:lnTo>
                    <a:pt x="629421" y="40968"/>
                  </a:lnTo>
                  <a:lnTo>
                    <a:pt x="635110" y="31632"/>
                  </a:lnTo>
                  <a:lnTo>
                    <a:pt x="636813" y="25327"/>
                  </a:lnTo>
                  <a:lnTo>
                    <a:pt x="636208" y="23222"/>
                  </a:lnTo>
                  <a:lnTo>
                    <a:pt x="634748" y="21818"/>
                  </a:lnTo>
                  <a:lnTo>
                    <a:pt x="632715" y="20883"/>
                  </a:lnTo>
                  <a:lnTo>
                    <a:pt x="631360" y="19201"/>
                  </a:lnTo>
                  <a:lnTo>
                    <a:pt x="629007" y="10975"/>
                  </a:lnTo>
                  <a:lnTo>
                    <a:pt x="620481" y="1417"/>
                  </a:lnTo>
                  <a:lnTo>
                    <a:pt x="614470" y="393"/>
                  </a:lnTo>
                  <a:lnTo>
                    <a:pt x="596771" y="0"/>
                  </a:lnTo>
                  <a:lnTo>
                    <a:pt x="590493" y="2801"/>
                  </a:lnTo>
                  <a:lnTo>
                    <a:pt x="561800" y="25911"/>
                  </a:lnTo>
                  <a:lnTo>
                    <a:pt x="558683" y="26786"/>
                  </a:lnTo>
                  <a:lnTo>
                    <a:pt x="556606" y="28428"/>
                  </a:lnTo>
                  <a:lnTo>
                    <a:pt x="546269" y="44681"/>
                  </a:lnTo>
                  <a:lnTo>
                    <a:pt x="543916" y="54017"/>
                  </a:lnTo>
                  <a:lnTo>
                    <a:pt x="542925" y="7616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SMARTInkShape-2597"/>
            <p:cNvSpPr/>
            <p:nvPr>
              <p:custDataLst>
                <p:tags r:id="rId294"/>
              </p:custDataLst>
            </p:nvPr>
          </p:nvSpPr>
          <p:spPr>
            <a:xfrm>
              <a:off x="5048250" y="1724025"/>
              <a:ext cx="1" cy="161926"/>
            </a:xfrm>
            <a:custGeom>
              <a:avLst/>
              <a:gdLst/>
              <a:ahLst/>
              <a:cxnLst/>
              <a:rect l="0" t="0" r="0" b="0"/>
              <a:pathLst>
                <a:path w="1" h="1619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  <a:lnTo>
                    <a:pt x="0" y="45831"/>
                  </a:lnTo>
                  <a:lnTo>
                    <a:pt x="0" y="91171"/>
                  </a:lnTo>
                  <a:lnTo>
                    <a:pt x="0" y="136122"/>
                  </a:lnTo>
                  <a:lnTo>
                    <a:pt x="0" y="1619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1" name="SMARTInkShape-Group579"/>
          <p:cNvGrpSpPr/>
          <p:nvPr/>
        </p:nvGrpSpPr>
        <p:grpSpPr>
          <a:xfrm>
            <a:off x="3895728" y="2162175"/>
            <a:ext cx="247648" cy="190501"/>
            <a:chOff x="3895728" y="2162175"/>
            <a:chExt cx="247648" cy="190501"/>
          </a:xfrm>
        </p:grpSpPr>
        <p:sp>
          <p:nvSpPr>
            <p:cNvPr id="59" name="SMARTInkShape-2598"/>
            <p:cNvSpPr/>
            <p:nvPr>
              <p:custDataLst>
                <p:tags r:id="rId289"/>
              </p:custDataLst>
            </p:nvPr>
          </p:nvSpPr>
          <p:spPr>
            <a:xfrm>
              <a:off x="4095750" y="2228860"/>
              <a:ext cx="47626" cy="123816"/>
            </a:xfrm>
            <a:custGeom>
              <a:avLst/>
              <a:gdLst/>
              <a:ahLst/>
              <a:cxnLst/>
              <a:rect l="0" t="0" r="0" b="0"/>
              <a:pathLst>
                <a:path w="47626" h="123816">
                  <a:moveTo>
                    <a:pt x="0" y="66665"/>
                  </a:moveTo>
                  <a:lnTo>
                    <a:pt x="0" y="66665"/>
                  </a:lnTo>
                  <a:lnTo>
                    <a:pt x="0" y="61609"/>
                  </a:lnTo>
                  <a:lnTo>
                    <a:pt x="1058" y="60119"/>
                  </a:lnTo>
                  <a:lnTo>
                    <a:pt x="2822" y="59126"/>
                  </a:lnTo>
                  <a:lnTo>
                    <a:pt x="8201" y="57532"/>
                  </a:lnTo>
                  <a:lnTo>
                    <a:pt x="8937" y="54492"/>
                  </a:lnTo>
                  <a:lnTo>
                    <a:pt x="9132" y="52200"/>
                  </a:lnTo>
                  <a:lnTo>
                    <a:pt x="10321" y="50671"/>
                  </a:lnTo>
                  <a:lnTo>
                    <a:pt x="14465" y="48973"/>
                  </a:lnTo>
                  <a:lnTo>
                    <a:pt x="15994" y="47462"/>
                  </a:lnTo>
                  <a:lnTo>
                    <a:pt x="17692" y="42961"/>
                  </a:lnTo>
                  <a:lnTo>
                    <a:pt x="19202" y="41337"/>
                  </a:lnTo>
                  <a:lnTo>
                    <a:pt x="23704" y="39533"/>
                  </a:lnTo>
                  <a:lnTo>
                    <a:pt x="25328" y="37994"/>
                  </a:lnTo>
                  <a:lnTo>
                    <a:pt x="27131" y="33461"/>
                  </a:lnTo>
                  <a:lnTo>
                    <a:pt x="28671" y="31829"/>
                  </a:lnTo>
                  <a:lnTo>
                    <a:pt x="33203" y="30016"/>
                  </a:lnTo>
                  <a:lnTo>
                    <a:pt x="34835" y="28474"/>
                  </a:lnTo>
                  <a:lnTo>
                    <a:pt x="36649" y="23938"/>
                  </a:lnTo>
                  <a:lnTo>
                    <a:pt x="38191" y="22305"/>
                  </a:lnTo>
                  <a:lnTo>
                    <a:pt x="42726" y="20491"/>
                  </a:lnTo>
                  <a:lnTo>
                    <a:pt x="44359" y="18949"/>
                  </a:lnTo>
                  <a:lnTo>
                    <a:pt x="47497" y="9945"/>
                  </a:lnTo>
                  <a:lnTo>
                    <a:pt x="47625" y="0"/>
                  </a:lnTo>
                  <a:lnTo>
                    <a:pt x="47625" y="22738"/>
                  </a:lnTo>
                  <a:lnTo>
                    <a:pt x="46567" y="24681"/>
                  </a:lnTo>
                  <a:lnTo>
                    <a:pt x="44803" y="25975"/>
                  </a:lnTo>
                  <a:lnTo>
                    <a:pt x="42569" y="26839"/>
                  </a:lnTo>
                  <a:lnTo>
                    <a:pt x="41079" y="28472"/>
                  </a:lnTo>
                  <a:lnTo>
                    <a:pt x="39424" y="33110"/>
                  </a:lnTo>
                  <a:lnTo>
                    <a:pt x="38216" y="50910"/>
                  </a:lnTo>
                  <a:lnTo>
                    <a:pt x="40974" y="57193"/>
                  </a:lnTo>
                  <a:lnTo>
                    <a:pt x="44669" y="63514"/>
                  </a:lnTo>
                  <a:lnTo>
                    <a:pt x="47041" y="76195"/>
                  </a:lnTo>
                  <a:lnTo>
                    <a:pt x="47625" y="12381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SMARTInkShape-2599"/>
            <p:cNvSpPr/>
            <p:nvPr>
              <p:custDataLst>
                <p:tags r:id="rId290"/>
              </p:custDataLst>
            </p:nvPr>
          </p:nvSpPr>
          <p:spPr>
            <a:xfrm>
              <a:off x="3895728" y="2162175"/>
              <a:ext cx="133348" cy="171335"/>
            </a:xfrm>
            <a:custGeom>
              <a:avLst/>
              <a:gdLst/>
              <a:ahLst/>
              <a:cxnLst/>
              <a:rect l="0" t="0" r="0" b="0"/>
              <a:pathLst>
                <a:path w="133348" h="171335">
                  <a:moveTo>
                    <a:pt x="28572" y="0"/>
                  </a:moveTo>
                  <a:lnTo>
                    <a:pt x="28572" y="0"/>
                  </a:lnTo>
                  <a:lnTo>
                    <a:pt x="36773" y="0"/>
                  </a:lnTo>
                  <a:lnTo>
                    <a:pt x="37214" y="1058"/>
                  </a:lnTo>
                  <a:lnTo>
                    <a:pt x="38087" y="26743"/>
                  </a:lnTo>
                  <a:lnTo>
                    <a:pt x="29895" y="49872"/>
                  </a:lnTo>
                  <a:lnTo>
                    <a:pt x="27591" y="72971"/>
                  </a:lnTo>
                  <a:lnTo>
                    <a:pt x="21049" y="85714"/>
                  </a:lnTo>
                  <a:lnTo>
                    <a:pt x="18252" y="101599"/>
                  </a:lnTo>
                  <a:lnTo>
                    <a:pt x="10880" y="112418"/>
                  </a:lnTo>
                  <a:lnTo>
                    <a:pt x="9790" y="121533"/>
                  </a:lnTo>
                  <a:lnTo>
                    <a:pt x="9532" y="137884"/>
                  </a:lnTo>
                  <a:lnTo>
                    <a:pt x="8471" y="139547"/>
                  </a:lnTo>
                  <a:lnTo>
                    <a:pt x="6705" y="140657"/>
                  </a:lnTo>
                  <a:lnTo>
                    <a:pt x="4469" y="141396"/>
                  </a:lnTo>
                  <a:lnTo>
                    <a:pt x="2978" y="142947"/>
                  </a:lnTo>
                  <a:lnTo>
                    <a:pt x="31" y="152272"/>
                  </a:lnTo>
                  <a:lnTo>
                    <a:pt x="0" y="160590"/>
                  </a:lnTo>
                  <a:lnTo>
                    <a:pt x="1057" y="161035"/>
                  </a:lnTo>
                  <a:lnTo>
                    <a:pt x="9406" y="161915"/>
                  </a:lnTo>
                  <a:lnTo>
                    <a:pt x="9488" y="166978"/>
                  </a:lnTo>
                  <a:lnTo>
                    <a:pt x="10557" y="168469"/>
                  </a:lnTo>
                  <a:lnTo>
                    <a:pt x="18162" y="171188"/>
                  </a:lnTo>
                  <a:lnTo>
                    <a:pt x="18654" y="171334"/>
                  </a:lnTo>
                  <a:lnTo>
                    <a:pt x="26574" y="164881"/>
                  </a:lnTo>
                  <a:lnTo>
                    <a:pt x="36371" y="162314"/>
                  </a:lnTo>
                  <a:lnTo>
                    <a:pt x="70250" y="161926"/>
                  </a:lnTo>
                  <a:lnTo>
                    <a:pt x="76376" y="159103"/>
                  </a:lnTo>
                  <a:lnTo>
                    <a:pt x="83876" y="153724"/>
                  </a:lnTo>
                  <a:lnTo>
                    <a:pt x="120854" y="151349"/>
                  </a:lnTo>
                  <a:lnTo>
                    <a:pt x="133347" y="1428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606" name="SMARTInkShape-Group580"/>
          <p:cNvGrpSpPr/>
          <p:nvPr/>
        </p:nvGrpSpPr>
        <p:grpSpPr>
          <a:xfrm>
            <a:off x="85725" y="3286128"/>
            <a:ext cx="1086320" cy="304798"/>
            <a:chOff x="85725" y="3286128"/>
            <a:chExt cx="1086320" cy="304798"/>
          </a:xfrm>
        </p:grpSpPr>
        <p:sp>
          <p:nvSpPr>
            <p:cNvPr id="62" name="SMARTInkShape-2600"/>
            <p:cNvSpPr/>
            <p:nvPr>
              <p:custDataLst>
                <p:tags r:id="rId282"/>
              </p:custDataLst>
            </p:nvPr>
          </p:nvSpPr>
          <p:spPr>
            <a:xfrm>
              <a:off x="1095375" y="3393234"/>
              <a:ext cx="1844" cy="7182"/>
            </a:xfrm>
            <a:custGeom>
              <a:avLst/>
              <a:gdLst/>
              <a:ahLst/>
              <a:cxnLst/>
              <a:rect l="0" t="0" r="0" b="0"/>
              <a:pathLst>
                <a:path w="1844" h="7182">
                  <a:moveTo>
                    <a:pt x="0" y="0"/>
                  </a:moveTo>
                  <a:lnTo>
                    <a:pt x="0" y="0"/>
                  </a:lnTo>
                  <a:lnTo>
                    <a:pt x="0" y="7181"/>
                  </a:lnTo>
                  <a:lnTo>
                    <a:pt x="1843" y="534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2601"/>
            <p:cNvSpPr/>
            <p:nvPr>
              <p:custDataLst>
                <p:tags r:id="rId283"/>
              </p:custDataLst>
            </p:nvPr>
          </p:nvSpPr>
          <p:spPr>
            <a:xfrm>
              <a:off x="810984" y="3286128"/>
              <a:ext cx="179617" cy="247637"/>
            </a:xfrm>
            <a:custGeom>
              <a:avLst/>
              <a:gdLst/>
              <a:ahLst/>
              <a:cxnLst/>
              <a:rect l="0" t="0" r="0" b="0"/>
              <a:pathLst>
                <a:path w="179617" h="247637">
                  <a:moveTo>
                    <a:pt x="55791" y="28572"/>
                  </a:moveTo>
                  <a:lnTo>
                    <a:pt x="55791" y="28572"/>
                  </a:lnTo>
                  <a:lnTo>
                    <a:pt x="55791" y="66637"/>
                  </a:lnTo>
                  <a:lnTo>
                    <a:pt x="50734" y="66661"/>
                  </a:lnTo>
                  <a:lnTo>
                    <a:pt x="49245" y="65607"/>
                  </a:lnTo>
                  <a:lnTo>
                    <a:pt x="48252" y="63845"/>
                  </a:lnTo>
                  <a:lnTo>
                    <a:pt x="46382" y="57539"/>
                  </a:lnTo>
                  <a:lnTo>
                    <a:pt x="46266" y="10043"/>
                  </a:lnTo>
                  <a:lnTo>
                    <a:pt x="46266" y="1367"/>
                  </a:lnTo>
                  <a:lnTo>
                    <a:pt x="47324" y="911"/>
                  </a:lnTo>
                  <a:lnTo>
                    <a:pt x="63958" y="0"/>
                  </a:lnTo>
                  <a:lnTo>
                    <a:pt x="64410" y="1058"/>
                  </a:lnTo>
                  <a:lnTo>
                    <a:pt x="64913" y="5054"/>
                  </a:lnTo>
                  <a:lnTo>
                    <a:pt x="66106" y="6543"/>
                  </a:lnTo>
                  <a:lnTo>
                    <a:pt x="70253" y="8198"/>
                  </a:lnTo>
                  <a:lnTo>
                    <a:pt x="71783" y="9698"/>
                  </a:lnTo>
                  <a:lnTo>
                    <a:pt x="77059" y="19709"/>
                  </a:lnTo>
                  <a:lnTo>
                    <a:pt x="81118" y="25691"/>
                  </a:lnTo>
                  <a:lnTo>
                    <a:pt x="82923" y="31878"/>
                  </a:lnTo>
                  <a:lnTo>
                    <a:pt x="84462" y="33951"/>
                  </a:lnTo>
                  <a:lnTo>
                    <a:pt x="86547" y="35333"/>
                  </a:lnTo>
                  <a:lnTo>
                    <a:pt x="88995" y="36255"/>
                  </a:lnTo>
                  <a:lnTo>
                    <a:pt x="90627" y="38985"/>
                  </a:lnTo>
                  <a:lnTo>
                    <a:pt x="93461" y="59394"/>
                  </a:lnTo>
                  <a:lnTo>
                    <a:pt x="94942" y="98602"/>
                  </a:lnTo>
                  <a:lnTo>
                    <a:pt x="98944" y="106616"/>
                  </a:lnTo>
                  <a:lnTo>
                    <a:pt x="99377" y="110234"/>
                  </a:lnTo>
                  <a:lnTo>
                    <a:pt x="93973" y="155169"/>
                  </a:lnTo>
                  <a:lnTo>
                    <a:pt x="93915" y="164978"/>
                  </a:lnTo>
                  <a:lnTo>
                    <a:pt x="84192" y="195958"/>
                  </a:lnTo>
                  <a:lnTo>
                    <a:pt x="77002" y="209371"/>
                  </a:lnTo>
                  <a:lnTo>
                    <a:pt x="76282" y="212605"/>
                  </a:lnTo>
                  <a:lnTo>
                    <a:pt x="74743" y="214761"/>
                  </a:lnTo>
                  <a:lnTo>
                    <a:pt x="72659" y="216198"/>
                  </a:lnTo>
                  <a:lnTo>
                    <a:pt x="67521" y="218853"/>
                  </a:lnTo>
                  <a:lnTo>
                    <a:pt x="61710" y="223561"/>
                  </a:lnTo>
                  <a:lnTo>
                    <a:pt x="58422" y="229181"/>
                  </a:lnTo>
                  <a:lnTo>
                    <a:pt x="57545" y="232162"/>
                  </a:lnTo>
                  <a:lnTo>
                    <a:pt x="55902" y="234148"/>
                  </a:lnTo>
                  <a:lnTo>
                    <a:pt x="51254" y="236356"/>
                  </a:lnTo>
                  <a:lnTo>
                    <a:pt x="49591" y="238003"/>
                  </a:lnTo>
                  <a:lnTo>
                    <a:pt x="47744" y="242655"/>
                  </a:lnTo>
                  <a:lnTo>
                    <a:pt x="46193" y="244319"/>
                  </a:lnTo>
                  <a:lnTo>
                    <a:pt x="41648" y="246168"/>
                  </a:lnTo>
                  <a:lnTo>
                    <a:pt x="19169" y="247636"/>
                  </a:lnTo>
                  <a:lnTo>
                    <a:pt x="18676" y="246581"/>
                  </a:lnTo>
                  <a:lnTo>
                    <a:pt x="18129" y="242587"/>
                  </a:lnTo>
                  <a:lnTo>
                    <a:pt x="16925" y="241099"/>
                  </a:lnTo>
                  <a:lnTo>
                    <a:pt x="9529" y="238514"/>
                  </a:lnTo>
                  <a:lnTo>
                    <a:pt x="8772" y="235474"/>
                  </a:lnTo>
                  <a:lnTo>
                    <a:pt x="8570" y="233182"/>
                  </a:lnTo>
                  <a:lnTo>
                    <a:pt x="7377" y="231653"/>
                  </a:lnTo>
                  <a:lnTo>
                    <a:pt x="3229" y="229955"/>
                  </a:lnTo>
                  <a:lnTo>
                    <a:pt x="1700" y="228444"/>
                  </a:lnTo>
                  <a:lnTo>
                    <a:pt x="0" y="223943"/>
                  </a:lnTo>
                  <a:lnTo>
                    <a:pt x="606" y="222319"/>
                  </a:lnTo>
                  <a:lnTo>
                    <a:pt x="2067" y="221237"/>
                  </a:lnTo>
                  <a:lnTo>
                    <a:pt x="4100" y="220516"/>
                  </a:lnTo>
                  <a:lnTo>
                    <a:pt x="5455" y="218976"/>
                  </a:lnTo>
                  <a:lnTo>
                    <a:pt x="8060" y="209977"/>
                  </a:lnTo>
                  <a:lnTo>
                    <a:pt x="16358" y="209585"/>
                  </a:lnTo>
                  <a:lnTo>
                    <a:pt x="35956" y="200907"/>
                  </a:lnTo>
                  <a:lnTo>
                    <a:pt x="40978" y="200415"/>
                  </a:lnTo>
                  <a:lnTo>
                    <a:pt x="46738" y="203019"/>
                  </a:lnTo>
                  <a:lnTo>
                    <a:pt x="52826" y="206646"/>
                  </a:lnTo>
                  <a:lnTo>
                    <a:pt x="65358" y="208974"/>
                  </a:lnTo>
                  <a:lnTo>
                    <a:pt x="98390" y="209544"/>
                  </a:lnTo>
                  <a:lnTo>
                    <a:pt x="104005" y="212368"/>
                  </a:lnTo>
                  <a:lnTo>
                    <a:pt x="110028" y="216093"/>
                  </a:lnTo>
                  <a:lnTo>
                    <a:pt x="122518" y="218483"/>
                  </a:lnTo>
                  <a:lnTo>
                    <a:pt x="164168" y="219072"/>
                  </a:lnTo>
                  <a:lnTo>
                    <a:pt x="170281" y="216250"/>
                  </a:lnTo>
                  <a:lnTo>
                    <a:pt x="179616" y="2095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00" name="SMARTInkShape-2602"/>
            <p:cNvSpPr/>
            <p:nvPr>
              <p:custDataLst>
                <p:tags r:id="rId284"/>
              </p:custDataLst>
            </p:nvPr>
          </p:nvSpPr>
          <p:spPr>
            <a:xfrm>
              <a:off x="533400" y="3429000"/>
              <a:ext cx="104776" cy="9526"/>
            </a:xfrm>
            <a:custGeom>
              <a:avLst/>
              <a:gdLst/>
              <a:ahLst/>
              <a:cxnLst/>
              <a:rect l="0" t="0" r="0" b="0"/>
              <a:pathLst>
                <a:path w="104776" h="9526">
                  <a:moveTo>
                    <a:pt x="0" y="9525"/>
                  </a:moveTo>
                  <a:lnTo>
                    <a:pt x="0" y="9525"/>
                  </a:lnTo>
                  <a:lnTo>
                    <a:pt x="17610" y="9525"/>
                  </a:lnTo>
                  <a:lnTo>
                    <a:pt x="26370" y="2979"/>
                  </a:lnTo>
                  <a:lnTo>
                    <a:pt x="36346" y="393"/>
                  </a:lnTo>
                  <a:lnTo>
                    <a:pt x="82575" y="0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02" name="SMARTInkShape-2603"/>
            <p:cNvSpPr/>
            <p:nvPr>
              <p:custDataLst>
                <p:tags r:id="rId285"/>
              </p:custDataLst>
            </p:nvPr>
          </p:nvSpPr>
          <p:spPr>
            <a:xfrm>
              <a:off x="476376" y="3362325"/>
              <a:ext cx="123700" cy="19051"/>
            </a:xfrm>
            <a:custGeom>
              <a:avLst/>
              <a:gdLst/>
              <a:ahLst/>
              <a:cxnLst/>
              <a:rect l="0" t="0" r="0" b="0"/>
              <a:pathLst>
                <a:path w="123700" h="19051">
                  <a:moveTo>
                    <a:pt x="18924" y="19050"/>
                  </a:moveTo>
                  <a:lnTo>
                    <a:pt x="18924" y="19050"/>
                  </a:lnTo>
                  <a:lnTo>
                    <a:pt x="0" y="19050"/>
                  </a:lnTo>
                  <a:lnTo>
                    <a:pt x="27008" y="19050"/>
                  </a:lnTo>
                  <a:lnTo>
                    <a:pt x="36524" y="10849"/>
                  </a:lnTo>
                  <a:lnTo>
                    <a:pt x="46048" y="9642"/>
                  </a:lnTo>
                  <a:lnTo>
                    <a:pt x="79652" y="9525"/>
                  </a:lnTo>
                  <a:lnTo>
                    <a:pt x="81635" y="8467"/>
                  </a:lnTo>
                  <a:lnTo>
                    <a:pt x="82956" y="6703"/>
                  </a:lnTo>
                  <a:lnTo>
                    <a:pt x="83837" y="4468"/>
                  </a:lnTo>
                  <a:lnTo>
                    <a:pt x="85483" y="2979"/>
                  </a:lnTo>
                  <a:lnTo>
                    <a:pt x="93645" y="393"/>
                  </a:lnTo>
                  <a:lnTo>
                    <a:pt x="123699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03" name="SMARTInkShape-2604"/>
            <p:cNvSpPr/>
            <p:nvPr>
              <p:custDataLst>
                <p:tags r:id="rId286"/>
              </p:custDataLst>
            </p:nvPr>
          </p:nvSpPr>
          <p:spPr>
            <a:xfrm>
              <a:off x="85725" y="3467100"/>
              <a:ext cx="190501" cy="38101"/>
            </a:xfrm>
            <a:custGeom>
              <a:avLst/>
              <a:gdLst/>
              <a:ahLst/>
              <a:cxnLst/>
              <a:rect l="0" t="0" r="0" b="0"/>
              <a:pathLst>
                <a:path w="190501" h="38101">
                  <a:moveTo>
                    <a:pt x="9525" y="38100"/>
                  </a:moveTo>
                  <a:lnTo>
                    <a:pt x="9525" y="38100"/>
                  </a:lnTo>
                  <a:lnTo>
                    <a:pt x="9525" y="33043"/>
                  </a:lnTo>
                  <a:lnTo>
                    <a:pt x="8467" y="31554"/>
                  </a:lnTo>
                  <a:lnTo>
                    <a:pt x="6703" y="30561"/>
                  </a:lnTo>
                  <a:lnTo>
                    <a:pt x="3" y="28575"/>
                  </a:lnTo>
                  <a:lnTo>
                    <a:pt x="0" y="28575"/>
                  </a:lnTo>
                  <a:lnTo>
                    <a:pt x="14465" y="28575"/>
                  </a:lnTo>
                  <a:lnTo>
                    <a:pt x="15994" y="27517"/>
                  </a:lnTo>
                  <a:lnTo>
                    <a:pt x="17012" y="25753"/>
                  </a:lnTo>
                  <a:lnTo>
                    <a:pt x="17692" y="23518"/>
                  </a:lnTo>
                  <a:lnTo>
                    <a:pt x="19203" y="22029"/>
                  </a:lnTo>
                  <a:lnTo>
                    <a:pt x="27132" y="19443"/>
                  </a:lnTo>
                  <a:lnTo>
                    <a:pt x="60728" y="19050"/>
                  </a:lnTo>
                  <a:lnTo>
                    <a:pt x="66854" y="16228"/>
                  </a:lnTo>
                  <a:lnTo>
                    <a:pt x="73105" y="12504"/>
                  </a:lnTo>
                  <a:lnTo>
                    <a:pt x="83854" y="9918"/>
                  </a:lnTo>
                  <a:lnTo>
                    <a:pt x="127010" y="9525"/>
                  </a:lnTo>
                  <a:lnTo>
                    <a:pt x="129124" y="8467"/>
                  </a:lnTo>
                  <a:lnTo>
                    <a:pt x="130532" y="6703"/>
                  </a:lnTo>
                  <a:lnTo>
                    <a:pt x="131472" y="4469"/>
                  </a:lnTo>
                  <a:lnTo>
                    <a:pt x="133156" y="2979"/>
                  </a:lnTo>
                  <a:lnTo>
                    <a:pt x="137850" y="1324"/>
                  </a:lnTo>
                  <a:lnTo>
                    <a:pt x="180545" y="0"/>
                  </a:lnTo>
                  <a:lnTo>
                    <a:pt x="19050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04" name="SMARTInkShape-2605"/>
            <p:cNvSpPr/>
            <p:nvPr>
              <p:custDataLst>
                <p:tags r:id="rId287"/>
              </p:custDataLst>
            </p:nvPr>
          </p:nvSpPr>
          <p:spPr>
            <a:xfrm>
              <a:off x="180975" y="3333750"/>
              <a:ext cx="104776" cy="257176"/>
            </a:xfrm>
            <a:custGeom>
              <a:avLst/>
              <a:gdLst/>
              <a:ahLst/>
              <a:cxnLst/>
              <a:rect l="0" t="0" r="0" b="0"/>
              <a:pathLst>
                <a:path w="104776" h="257176">
                  <a:moveTo>
                    <a:pt x="28575" y="38100"/>
                  </a:moveTo>
                  <a:lnTo>
                    <a:pt x="28575" y="38100"/>
                  </a:lnTo>
                  <a:lnTo>
                    <a:pt x="28575" y="29899"/>
                  </a:lnTo>
                  <a:lnTo>
                    <a:pt x="35121" y="21232"/>
                  </a:lnTo>
                  <a:lnTo>
                    <a:pt x="37708" y="11276"/>
                  </a:lnTo>
                  <a:lnTo>
                    <a:pt x="38100" y="0"/>
                  </a:lnTo>
                  <a:lnTo>
                    <a:pt x="38100" y="44736"/>
                  </a:lnTo>
                  <a:lnTo>
                    <a:pt x="38100" y="92098"/>
                  </a:lnTo>
                  <a:lnTo>
                    <a:pt x="38100" y="98435"/>
                  </a:lnTo>
                  <a:lnTo>
                    <a:pt x="35278" y="104780"/>
                  </a:lnTo>
                  <a:lnTo>
                    <a:pt x="33044" y="107953"/>
                  </a:lnTo>
                  <a:lnTo>
                    <a:pt x="29899" y="122532"/>
                  </a:lnTo>
                  <a:lnTo>
                    <a:pt x="28609" y="155459"/>
                  </a:lnTo>
                  <a:lnTo>
                    <a:pt x="25768" y="161873"/>
                  </a:lnTo>
                  <a:lnTo>
                    <a:pt x="22036" y="168252"/>
                  </a:lnTo>
                  <a:lnTo>
                    <a:pt x="19640" y="180970"/>
                  </a:lnTo>
                  <a:lnTo>
                    <a:pt x="19166" y="193674"/>
                  </a:lnTo>
                  <a:lnTo>
                    <a:pt x="18069" y="195791"/>
                  </a:lnTo>
                  <a:lnTo>
                    <a:pt x="16280" y="197202"/>
                  </a:lnTo>
                  <a:lnTo>
                    <a:pt x="14028" y="198143"/>
                  </a:lnTo>
                  <a:lnTo>
                    <a:pt x="12527" y="199829"/>
                  </a:lnTo>
                  <a:lnTo>
                    <a:pt x="10859" y="204524"/>
                  </a:lnTo>
                  <a:lnTo>
                    <a:pt x="9560" y="226753"/>
                  </a:lnTo>
                  <a:lnTo>
                    <a:pt x="1327" y="236639"/>
                  </a:lnTo>
                  <a:lnTo>
                    <a:pt x="116" y="246195"/>
                  </a:lnTo>
                  <a:lnTo>
                    <a:pt x="0" y="257175"/>
                  </a:lnTo>
                  <a:lnTo>
                    <a:pt x="27216" y="257175"/>
                  </a:lnTo>
                  <a:lnTo>
                    <a:pt x="36656" y="248974"/>
                  </a:lnTo>
                  <a:lnTo>
                    <a:pt x="46174" y="247767"/>
                  </a:lnTo>
                  <a:lnTo>
                    <a:pt x="52252" y="247684"/>
                  </a:lnTo>
                  <a:lnTo>
                    <a:pt x="53885" y="246615"/>
                  </a:lnTo>
                  <a:lnTo>
                    <a:pt x="54973" y="244843"/>
                  </a:lnTo>
                  <a:lnTo>
                    <a:pt x="56720" y="239452"/>
                  </a:lnTo>
                  <a:lnTo>
                    <a:pt x="59781" y="238715"/>
                  </a:lnTo>
                  <a:lnTo>
                    <a:pt x="74841" y="238128"/>
                  </a:lnTo>
                  <a:lnTo>
                    <a:pt x="84281" y="229924"/>
                  </a:lnTo>
                  <a:lnTo>
                    <a:pt x="94820" y="228634"/>
                  </a:lnTo>
                  <a:lnTo>
                    <a:pt x="104775" y="2286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05" name="SMARTInkShape-2606"/>
            <p:cNvSpPr/>
            <p:nvPr>
              <p:custDataLst>
                <p:tags r:id="rId288"/>
              </p:custDataLst>
            </p:nvPr>
          </p:nvSpPr>
          <p:spPr>
            <a:xfrm>
              <a:off x="1057275" y="3359517"/>
              <a:ext cx="114770" cy="145684"/>
            </a:xfrm>
            <a:custGeom>
              <a:avLst/>
              <a:gdLst/>
              <a:ahLst/>
              <a:cxnLst/>
              <a:rect l="0" t="0" r="0" b="0"/>
              <a:pathLst>
                <a:path w="114770" h="145684">
                  <a:moveTo>
                    <a:pt x="28017" y="0"/>
                  </a:moveTo>
                  <a:lnTo>
                    <a:pt x="28017" y="0"/>
                  </a:lnTo>
                  <a:lnTo>
                    <a:pt x="23948" y="1484"/>
                  </a:lnTo>
                  <a:lnTo>
                    <a:pt x="22315" y="2984"/>
                  </a:lnTo>
                  <a:lnTo>
                    <a:pt x="20501" y="7472"/>
                  </a:lnTo>
                  <a:lnTo>
                    <a:pt x="18959" y="9093"/>
                  </a:lnTo>
                  <a:lnTo>
                    <a:pt x="14424" y="10893"/>
                  </a:lnTo>
                  <a:lnTo>
                    <a:pt x="12790" y="12431"/>
                  </a:lnTo>
                  <a:lnTo>
                    <a:pt x="10976" y="16963"/>
                  </a:lnTo>
                  <a:lnTo>
                    <a:pt x="8753" y="28496"/>
                  </a:lnTo>
                  <a:lnTo>
                    <a:pt x="3064" y="37818"/>
                  </a:lnTo>
                  <a:lnTo>
                    <a:pt x="403" y="48563"/>
                  </a:lnTo>
                  <a:lnTo>
                    <a:pt x="1" y="94945"/>
                  </a:lnTo>
                  <a:lnTo>
                    <a:pt x="0" y="101261"/>
                  </a:lnTo>
                  <a:lnTo>
                    <a:pt x="1059" y="103368"/>
                  </a:lnTo>
                  <a:lnTo>
                    <a:pt x="2822" y="104773"/>
                  </a:lnTo>
                  <a:lnTo>
                    <a:pt x="5057" y="105709"/>
                  </a:lnTo>
                  <a:lnTo>
                    <a:pt x="6546" y="107392"/>
                  </a:lnTo>
                  <a:lnTo>
                    <a:pt x="8201" y="112085"/>
                  </a:lnTo>
                  <a:lnTo>
                    <a:pt x="9133" y="120676"/>
                  </a:lnTo>
                  <a:lnTo>
                    <a:pt x="10322" y="122662"/>
                  </a:lnTo>
                  <a:lnTo>
                    <a:pt x="12173" y="123985"/>
                  </a:lnTo>
                  <a:lnTo>
                    <a:pt x="14465" y="124868"/>
                  </a:lnTo>
                  <a:lnTo>
                    <a:pt x="15994" y="126514"/>
                  </a:lnTo>
                  <a:lnTo>
                    <a:pt x="17692" y="131166"/>
                  </a:lnTo>
                  <a:lnTo>
                    <a:pt x="19203" y="132830"/>
                  </a:lnTo>
                  <a:lnTo>
                    <a:pt x="23704" y="134679"/>
                  </a:lnTo>
                  <a:lnTo>
                    <a:pt x="25328" y="136230"/>
                  </a:lnTo>
                  <a:lnTo>
                    <a:pt x="27132" y="140777"/>
                  </a:lnTo>
                  <a:lnTo>
                    <a:pt x="28671" y="142412"/>
                  </a:lnTo>
                  <a:lnTo>
                    <a:pt x="36649" y="145252"/>
                  </a:lnTo>
                  <a:lnTo>
                    <a:pt x="83435" y="145683"/>
                  </a:lnTo>
                  <a:lnTo>
                    <a:pt x="93485" y="145683"/>
                  </a:lnTo>
                  <a:lnTo>
                    <a:pt x="102506" y="139137"/>
                  </a:lnTo>
                  <a:lnTo>
                    <a:pt x="112538" y="136551"/>
                  </a:lnTo>
                  <a:lnTo>
                    <a:pt x="114769" y="13650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607" name="SMARTInkShape-2607"/>
          <p:cNvSpPr/>
          <p:nvPr>
            <p:custDataLst>
              <p:tags r:id="rId3"/>
            </p:custDataLst>
          </p:nvPr>
        </p:nvSpPr>
        <p:spPr>
          <a:xfrm>
            <a:off x="409575" y="3114675"/>
            <a:ext cx="34063" cy="133351"/>
          </a:xfrm>
          <a:custGeom>
            <a:avLst/>
            <a:gdLst/>
            <a:ahLst/>
            <a:cxnLst/>
            <a:rect l="0" t="0" r="0" b="0"/>
            <a:pathLst>
              <a:path w="34063" h="133351">
                <a:moveTo>
                  <a:pt x="0" y="66675"/>
                </a:moveTo>
                <a:lnTo>
                  <a:pt x="0" y="66675"/>
                </a:lnTo>
                <a:lnTo>
                  <a:pt x="9515" y="57160"/>
                </a:lnTo>
                <a:lnTo>
                  <a:pt x="14578" y="57153"/>
                </a:lnTo>
                <a:lnTo>
                  <a:pt x="16069" y="56094"/>
                </a:lnTo>
                <a:lnTo>
                  <a:pt x="17062" y="54329"/>
                </a:lnTo>
                <a:lnTo>
                  <a:pt x="18788" y="47449"/>
                </a:lnTo>
                <a:lnTo>
                  <a:pt x="19047" y="33170"/>
                </a:lnTo>
                <a:lnTo>
                  <a:pt x="20106" y="31638"/>
                </a:lnTo>
                <a:lnTo>
                  <a:pt x="21871" y="30617"/>
                </a:lnTo>
                <a:lnTo>
                  <a:pt x="24106" y="29937"/>
                </a:lnTo>
                <a:lnTo>
                  <a:pt x="25595" y="28424"/>
                </a:lnTo>
                <a:lnTo>
                  <a:pt x="28183" y="20494"/>
                </a:lnTo>
                <a:lnTo>
                  <a:pt x="28575" y="0"/>
                </a:lnTo>
                <a:lnTo>
                  <a:pt x="28575" y="5056"/>
                </a:lnTo>
                <a:lnTo>
                  <a:pt x="27517" y="6546"/>
                </a:lnTo>
                <a:lnTo>
                  <a:pt x="25753" y="7539"/>
                </a:lnTo>
                <a:lnTo>
                  <a:pt x="20374" y="9133"/>
                </a:lnTo>
                <a:lnTo>
                  <a:pt x="19638" y="12172"/>
                </a:lnTo>
                <a:lnTo>
                  <a:pt x="19050" y="55671"/>
                </a:lnTo>
                <a:lnTo>
                  <a:pt x="25596" y="64462"/>
                </a:lnTo>
                <a:lnTo>
                  <a:pt x="28183" y="74445"/>
                </a:lnTo>
                <a:lnTo>
                  <a:pt x="28574" y="108077"/>
                </a:lnTo>
                <a:lnTo>
                  <a:pt x="31397" y="114356"/>
                </a:lnTo>
                <a:lnTo>
                  <a:pt x="33631" y="117513"/>
                </a:lnTo>
                <a:lnTo>
                  <a:pt x="34062" y="120675"/>
                </a:lnTo>
                <a:lnTo>
                  <a:pt x="28575" y="13335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608" name="SMARTInkShape-2608"/>
          <p:cNvSpPr/>
          <p:nvPr>
            <p:custDataLst>
              <p:tags r:id="rId4"/>
            </p:custDataLst>
          </p:nvPr>
        </p:nvSpPr>
        <p:spPr>
          <a:xfrm>
            <a:off x="352425" y="3543417"/>
            <a:ext cx="123826" cy="161809"/>
          </a:xfrm>
          <a:custGeom>
            <a:avLst/>
            <a:gdLst/>
            <a:ahLst/>
            <a:cxnLst/>
            <a:rect l="0" t="0" r="0" b="0"/>
            <a:pathLst>
              <a:path w="123826" h="161809">
                <a:moveTo>
                  <a:pt x="19050" y="28458"/>
                </a:moveTo>
                <a:lnTo>
                  <a:pt x="19050" y="28458"/>
                </a:lnTo>
                <a:lnTo>
                  <a:pt x="9525" y="28458"/>
                </a:lnTo>
                <a:lnTo>
                  <a:pt x="9525" y="10733"/>
                </a:lnTo>
                <a:lnTo>
                  <a:pt x="10583" y="10291"/>
                </a:lnTo>
                <a:lnTo>
                  <a:pt x="18934" y="9418"/>
                </a:lnTo>
                <a:lnTo>
                  <a:pt x="19040" y="1208"/>
                </a:lnTo>
                <a:lnTo>
                  <a:pt x="20101" y="766"/>
                </a:lnTo>
                <a:lnTo>
                  <a:pt x="27250" y="0"/>
                </a:lnTo>
                <a:lnTo>
                  <a:pt x="27692" y="1019"/>
                </a:lnTo>
                <a:lnTo>
                  <a:pt x="28459" y="8094"/>
                </a:lnTo>
                <a:lnTo>
                  <a:pt x="31345" y="8824"/>
                </a:lnTo>
                <a:lnTo>
                  <a:pt x="37705" y="9374"/>
                </a:lnTo>
                <a:lnTo>
                  <a:pt x="46266" y="17606"/>
                </a:lnTo>
                <a:lnTo>
                  <a:pt x="47506" y="27017"/>
                </a:lnTo>
                <a:lnTo>
                  <a:pt x="54147" y="35778"/>
                </a:lnTo>
                <a:lnTo>
                  <a:pt x="56755" y="45754"/>
                </a:lnTo>
                <a:lnTo>
                  <a:pt x="57033" y="52045"/>
                </a:lnTo>
                <a:lnTo>
                  <a:pt x="54276" y="57638"/>
                </a:lnTo>
                <a:lnTo>
                  <a:pt x="50581" y="63652"/>
                </a:lnTo>
                <a:lnTo>
                  <a:pt x="48014" y="74237"/>
                </a:lnTo>
                <a:lnTo>
                  <a:pt x="47740" y="80592"/>
                </a:lnTo>
                <a:lnTo>
                  <a:pt x="44854" y="86201"/>
                </a:lnTo>
                <a:lnTo>
                  <a:pt x="30016" y="103179"/>
                </a:lnTo>
                <a:lnTo>
                  <a:pt x="29002" y="109277"/>
                </a:lnTo>
                <a:lnTo>
                  <a:pt x="27801" y="110912"/>
                </a:lnTo>
                <a:lnTo>
                  <a:pt x="23645" y="112729"/>
                </a:lnTo>
                <a:lnTo>
                  <a:pt x="20412" y="113752"/>
                </a:lnTo>
                <a:lnTo>
                  <a:pt x="19655" y="116814"/>
                </a:lnTo>
                <a:lnTo>
                  <a:pt x="19453" y="119112"/>
                </a:lnTo>
                <a:lnTo>
                  <a:pt x="18261" y="120644"/>
                </a:lnTo>
                <a:lnTo>
                  <a:pt x="9605" y="123684"/>
                </a:lnTo>
                <a:lnTo>
                  <a:pt x="9560" y="123697"/>
                </a:lnTo>
                <a:lnTo>
                  <a:pt x="10" y="114193"/>
                </a:lnTo>
                <a:lnTo>
                  <a:pt x="0" y="104775"/>
                </a:lnTo>
                <a:lnTo>
                  <a:pt x="23680" y="104658"/>
                </a:lnTo>
                <a:lnTo>
                  <a:pt x="25312" y="105716"/>
                </a:lnTo>
                <a:lnTo>
                  <a:pt x="26399" y="107480"/>
                </a:lnTo>
                <a:lnTo>
                  <a:pt x="28145" y="112859"/>
                </a:lnTo>
                <a:lnTo>
                  <a:pt x="31206" y="113594"/>
                </a:lnTo>
                <a:lnTo>
                  <a:pt x="45898" y="114149"/>
                </a:lnTo>
                <a:lnTo>
                  <a:pt x="54888" y="120722"/>
                </a:lnTo>
                <a:lnTo>
                  <a:pt x="64914" y="123315"/>
                </a:lnTo>
                <a:lnTo>
                  <a:pt x="74721" y="131875"/>
                </a:lnTo>
                <a:lnTo>
                  <a:pt x="80818" y="132831"/>
                </a:lnTo>
                <a:lnTo>
                  <a:pt x="82454" y="134023"/>
                </a:lnTo>
                <a:lnTo>
                  <a:pt x="83544" y="135877"/>
                </a:lnTo>
                <a:lnTo>
                  <a:pt x="84271" y="138170"/>
                </a:lnTo>
                <a:lnTo>
                  <a:pt x="85814" y="139700"/>
                </a:lnTo>
                <a:lnTo>
                  <a:pt x="90351" y="141398"/>
                </a:lnTo>
                <a:lnTo>
                  <a:pt x="98855" y="142355"/>
                </a:lnTo>
                <a:lnTo>
                  <a:pt x="100828" y="143548"/>
                </a:lnTo>
                <a:lnTo>
                  <a:pt x="102144" y="145402"/>
                </a:lnTo>
                <a:lnTo>
                  <a:pt x="103021" y="147695"/>
                </a:lnTo>
                <a:lnTo>
                  <a:pt x="104664" y="149225"/>
                </a:lnTo>
                <a:lnTo>
                  <a:pt x="109312" y="150923"/>
                </a:lnTo>
                <a:lnTo>
                  <a:pt x="110974" y="152435"/>
                </a:lnTo>
                <a:lnTo>
                  <a:pt x="112822" y="156937"/>
                </a:lnTo>
                <a:lnTo>
                  <a:pt x="114373" y="158561"/>
                </a:lnTo>
                <a:lnTo>
                  <a:pt x="123825" y="161808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611" name="SMARTInkShape-Group583"/>
          <p:cNvGrpSpPr/>
          <p:nvPr/>
        </p:nvGrpSpPr>
        <p:grpSpPr>
          <a:xfrm>
            <a:off x="1447800" y="1819275"/>
            <a:ext cx="28576" cy="2733676"/>
            <a:chOff x="1447800" y="1819275"/>
            <a:chExt cx="28576" cy="2733676"/>
          </a:xfrm>
        </p:grpSpPr>
        <p:sp>
          <p:nvSpPr>
            <p:cNvPr id="25609" name="SMARTInkShape-2609"/>
            <p:cNvSpPr/>
            <p:nvPr>
              <p:custDataLst>
                <p:tags r:id="rId280"/>
              </p:custDataLst>
            </p:nvPr>
          </p:nvSpPr>
          <p:spPr>
            <a:xfrm>
              <a:off x="1457325" y="1819275"/>
              <a:ext cx="19051" cy="1328400"/>
            </a:xfrm>
            <a:custGeom>
              <a:avLst/>
              <a:gdLst/>
              <a:ahLst/>
              <a:cxnLst/>
              <a:rect l="0" t="0" r="0" b="0"/>
              <a:pathLst>
                <a:path w="19051" h="1328400">
                  <a:moveTo>
                    <a:pt x="0" y="0"/>
                  </a:moveTo>
                  <a:lnTo>
                    <a:pt x="0" y="0"/>
                  </a:lnTo>
                  <a:lnTo>
                    <a:pt x="0" y="8201"/>
                  </a:lnTo>
                  <a:lnTo>
                    <a:pt x="1058" y="8642"/>
                  </a:lnTo>
                  <a:lnTo>
                    <a:pt x="9132" y="9491"/>
                  </a:lnTo>
                  <a:lnTo>
                    <a:pt x="9515" y="23713"/>
                  </a:lnTo>
                  <a:lnTo>
                    <a:pt x="8460" y="25334"/>
                  </a:lnTo>
                  <a:lnTo>
                    <a:pt x="6698" y="26414"/>
                  </a:lnTo>
                  <a:lnTo>
                    <a:pt x="4465" y="27135"/>
                  </a:lnTo>
                  <a:lnTo>
                    <a:pt x="2977" y="28673"/>
                  </a:lnTo>
                  <a:lnTo>
                    <a:pt x="1323" y="33205"/>
                  </a:lnTo>
                  <a:lnTo>
                    <a:pt x="7" y="79578"/>
                  </a:lnTo>
                  <a:lnTo>
                    <a:pt x="1059" y="107885"/>
                  </a:lnTo>
                  <a:lnTo>
                    <a:pt x="7539" y="126007"/>
                  </a:lnTo>
                  <a:lnTo>
                    <a:pt x="9408" y="168403"/>
                  </a:lnTo>
                  <a:lnTo>
                    <a:pt x="9518" y="212732"/>
                  </a:lnTo>
                  <a:lnTo>
                    <a:pt x="9525" y="258430"/>
                  </a:lnTo>
                  <a:lnTo>
                    <a:pt x="9525" y="304965"/>
                  </a:lnTo>
                  <a:lnTo>
                    <a:pt x="17064" y="347730"/>
                  </a:lnTo>
                  <a:lnTo>
                    <a:pt x="18657" y="394654"/>
                  </a:lnTo>
                  <a:lnTo>
                    <a:pt x="18933" y="432083"/>
                  </a:lnTo>
                  <a:lnTo>
                    <a:pt x="19015" y="469984"/>
                  </a:lnTo>
                  <a:lnTo>
                    <a:pt x="19040" y="508025"/>
                  </a:lnTo>
                  <a:lnTo>
                    <a:pt x="19047" y="551164"/>
                  </a:lnTo>
                  <a:lnTo>
                    <a:pt x="19050" y="597460"/>
                  </a:lnTo>
                  <a:lnTo>
                    <a:pt x="13993" y="644691"/>
                  </a:lnTo>
                  <a:lnTo>
                    <a:pt x="10849" y="692199"/>
                  </a:lnTo>
                  <a:lnTo>
                    <a:pt x="9918" y="739790"/>
                  </a:lnTo>
                  <a:lnTo>
                    <a:pt x="9700" y="774354"/>
                  </a:lnTo>
                  <a:lnTo>
                    <a:pt x="9603" y="809824"/>
                  </a:lnTo>
                  <a:lnTo>
                    <a:pt x="9560" y="843227"/>
                  </a:lnTo>
                  <a:lnTo>
                    <a:pt x="6718" y="878534"/>
                  </a:lnTo>
                  <a:lnTo>
                    <a:pt x="2986" y="915393"/>
                  </a:lnTo>
                  <a:lnTo>
                    <a:pt x="1327" y="952941"/>
                  </a:lnTo>
                  <a:lnTo>
                    <a:pt x="590" y="990796"/>
                  </a:lnTo>
                  <a:lnTo>
                    <a:pt x="262" y="1029846"/>
                  </a:lnTo>
                  <a:lnTo>
                    <a:pt x="117" y="1071895"/>
                  </a:lnTo>
                  <a:lnTo>
                    <a:pt x="52" y="1112456"/>
                  </a:lnTo>
                  <a:lnTo>
                    <a:pt x="23" y="1152709"/>
                  </a:lnTo>
                  <a:lnTo>
                    <a:pt x="10" y="1195292"/>
                  </a:lnTo>
                  <a:lnTo>
                    <a:pt x="5" y="1238913"/>
                  </a:lnTo>
                  <a:lnTo>
                    <a:pt x="2" y="1282995"/>
                  </a:lnTo>
                  <a:lnTo>
                    <a:pt x="0" y="1327281"/>
                  </a:lnTo>
                  <a:lnTo>
                    <a:pt x="0" y="132839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10" name="SMARTInkShape-2610"/>
            <p:cNvSpPr/>
            <p:nvPr>
              <p:custDataLst>
                <p:tags r:id="rId281"/>
              </p:custDataLst>
            </p:nvPr>
          </p:nvSpPr>
          <p:spPr>
            <a:xfrm>
              <a:off x="1447800" y="3435720"/>
              <a:ext cx="19051" cy="1117231"/>
            </a:xfrm>
            <a:custGeom>
              <a:avLst/>
              <a:gdLst/>
              <a:ahLst/>
              <a:cxnLst/>
              <a:rect l="0" t="0" r="0" b="0"/>
              <a:pathLst>
                <a:path w="19051" h="1117231">
                  <a:moveTo>
                    <a:pt x="14409" y="0"/>
                  </a:moveTo>
                  <a:lnTo>
                    <a:pt x="14409" y="0"/>
                  </a:lnTo>
                  <a:lnTo>
                    <a:pt x="14242" y="21855"/>
                  </a:lnTo>
                  <a:lnTo>
                    <a:pt x="12680" y="67363"/>
                  </a:lnTo>
                  <a:lnTo>
                    <a:pt x="13745" y="91352"/>
                  </a:lnTo>
                  <a:lnTo>
                    <a:pt x="15513" y="115812"/>
                  </a:lnTo>
                  <a:lnTo>
                    <a:pt x="17478" y="162744"/>
                  </a:lnTo>
                  <a:lnTo>
                    <a:pt x="18351" y="208297"/>
                  </a:lnTo>
                  <a:lnTo>
                    <a:pt x="18739" y="253238"/>
                  </a:lnTo>
                  <a:lnTo>
                    <a:pt x="18912" y="297905"/>
                  </a:lnTo>
                  <a:lnTo>
                    <a:pt x="18988" y="342452"/>
                  </a:lnTo>
                  <a:lnTo>
                    <a:pt x="19022" y="386946"/>
                  </a:lnTo>
                  <a:lnTo>
                    <a:pt x="19038" y="431415"/>
                  </a:lnTo>
                  <a:lnTo>
                    <a:pt x="19044" y="475873"/>
                  </a:lnTo>
                  <a:lnTo>
                    <a:pt x="19048" y="520327"/>
                  </a:lnTo>
                  <a:lnTo>
                    <a:pt x="19049" y="564779"/>
                  </a:lnTo>
                  <a:lnTo>
                    <a:pt x="19050" y="609230"/>
                  </a:lnTo>
                  <a:lnTo>
                    <a:pt x="19050" y="653680"/>
                  </a:lnTo>
                  <a:lnTo>
                    <a:pt x="19050" y="695308"/>
                  </a:lnTo>
                  <a:lnTo>
                    <a:pt x="17992" y="734975"/>
                  </a:lnTo>
                  <a:lnTo>
                    <a:pt x="13993" y="773772"/>
                  </a:lnTo>
                  <a:lnTo>
                    <a:pt x="11511" y="812182"/>
                  </a:lnTo>
                  <a:lnTo>
                    <a:pt x="10408" y="850420"/>
                  </a:lnTo>
                  <a:lnTo>
                    <a:pt x="9918" y="888581"/>
                  </a:lnTo>
                  <a:lnTo>
                    <a:pt x="9700" y="926708"/>
                  </a:lnTo>
                  <a:lnTo>
                    <a:pt x="9603" y="963762"/>
                  </a:lnTo>
                  <a:lnTo>
                    <a:pt x="9560" y="997869"/>
                  </a:lnTo>
                  <a:lnTo>
                    <a:pt x="9540" y="1030667"/>
                  </a:lnTo>
                  <a:lnTo>
                    <a:pt x="6707" y="1076059"/>
                  </a:lnTo>
                  <a:lnTo>
                    <a:pt x="0" y="111723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612" name="SMARTInkShape-2611"/>
          <p:cNvSpPr/>
          <p:nvPr>
            <p:custDataLst>
              <p:tags r:id="rId5"/>
            </p:custDataLst>
          </p:nvPr>
        </p:nvSpPr>
        <p:spPr>
          <a:xfrm>
            <a:off x="104775" y="3781425"/>
            <a:ext cx="1104901" cy="76201"/>
          </a:xfrm>
          <a:custGeom>
            <a:avLst/>
            <a:gdLst/>
            <a:ahLst/>
            <a:cxnLst/>
            <a:rect l="0" t="0" r="0" b="0"/>
            <a:pathLst>
              <a:path w="1104901" h="76201">
                <a:moveTo>
                  <a:pt x="9525" y="0"/>
                </a:moveTo>
                <a:lnTo>
                  <a:pt x="9525" y="0"/>
                </a:lnTo>
                <a:lnTo>
                  <a:pt x="0" y="0"/>
                </a:lnTo>
                <a:lnTo>
                  <a:pt x="23987" y="0"/>
                </a:lnTo>
                <a:lnTo>
                  <a:pt x="25516" y="1058"/>
                </a:lnTo>
                <a:lnTo>
                  <a:pt x="26536" y="2822"/>
                </a:lnTo>
                <a:lnTo>
                  <a:pt x="27216" y="5057"/>
                </a:lnTo>
                <a:lnTo>
                  <a:pt x="28727" y="6546"/>
                </a:lnTo>
                <a:lnTo>
                  <a:pt x="36656" y="9132"/>
                </a:lnTo>
                <a:lnTo>
                  <a:pt x="83847" y="9525"/>
                </a:lnTo>
                <a:lnTo>
                  <a:pt x="90225" y="9525"/>
                </a:lnTo>
                <a:lnTo>
                  <a:pt x="95839" y="12347"/>
                </a:lnTo>
                <a:lnTo>
                  <a:pt x="101862" y="16071"/>
                </a:lnTo>
                <a:lnTo>
                  <a:pt x="114352" y="18461"/>
                </a:lnTo>
                <a:lnTo>
                  <a:pt x="159940" y="19045"/>
                </a:lnTo>
                <a:lnTo>
                  <a:pt x="184034" y="19050"/>
                </a:lnTo>
                <a:lnTo>
                  <a:pt x="190448" y="21872"/>
                </a:lnTo>
                <a:lnTo>
                  <a:pt x="193641" y="24107"/>
                </a:lnTo>
                <a:lnTo>
                  <a:pt x="208246" y="27251"/>
                </a:lnTo>
                <a:lnTo>
                  <a:pt x="255137" y="28560"/>
                </a:lnTo>
                <a:lnTo>
                  <a:pt x="301777" y="29633"/>
                </a:lnTo>
                <a:lnTo>
                  <a:pt x="325581" y="36776"/>
                </a:lnTo>
                <a:lnTo>
                  <a:pt x="369752" y="38066"/>
                </a:lnTo>
                <a:lnTo>
                  <a:pt x="378823" y="35263"/>
                </a:lnTo>
                <a:lnTo>
                  <a:pt x="387441" y="31547"/>
                </a:lnTo>
                <a:lnTo>
                  <a:pt x="432768" y="28652"/>
                </a:lnTo>
                <a:lnTo>
                  <a:pt x="478841" y="28576"/>
                </a:lnTo>
                <a:lnTo>
                  <a:pt x="525929" y="28575"/>
                </a:lnTo>
                <a:lnTo>
                  <a:pt x="573221" y="28575"/>
                </a:lnTo>
                <a:lnTo>
                  <a:pt x="617401" y="28575"/>
                </a:lnTo>
                <a:lnTo>
                  <a:pt x="664937" y="28575"/>
                </a:lnTo>
                <a:lnTo>
                  <a:pt x="701559" y="29633"/>
                </a:lnTo>
                <a:lnTo>
                  <a:pt x="730653" y="36776"/>
                </a:lnTo>
                <a:lnTo>
                  <a:pt x="774724" y="38022"/>
                </a:lnTo>
                <a:lnTo>
                  <a:pt x="821974" y="38095"/>
                </a:lnTo>
                <a:lnTo>
                  <a:pt x="838396" y="39156"/>
                </a:lnTo>
                <a:lnTo>
                  <a:pt x="885651" y="47036"/>
                </a:lnTo>
                <a:lnTo>
                  <a:pt x="930265" y="47591"/>
                </a:lnTo>
                <a:lnTo>
                  <a:pt x="962219" y="48676"/>
                </a:lnTo>
                <a:lnTo>
                  <a:pt x="1009475" y="56561"/>
                </a:lnTo>
                <a:lnTo>
                  <a:pt x="1022272" y="57946"/>
                </a:lnTo>
                <a:lnTo>
                  <a:pt x="1066795" y="68893"/>
                </a:lnTo>
                <a:lnTo>
                  <a:pt x="1085849" y="74035"/>
                </a:lnTo>
                <a:lnTo>
                  <a:pt x="1104900" y="7620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616" name="SMARTInkShape-Group585"/>
          <p:cNvGrpSpPr/>
          <p:nvPr/>
        </p:nvGrpSpPr>
        <p:grpSpPr>
          <a:xfrm>
            <a:off x="95250" y="3895725"/>
            <a:ext cx="771526" cy="990601"/>
            <a:chOff x="95250" y="3895725"/>
            <a:chExt cx="771526" cy="990601"/>
          </a:xfrm>
        </p:grpSpPr>
        <p:sp>
          <p:nvSpPr>
            <p:cNvPr id="25613" name="SMARTInkShape-2612"/>
            <p:cNvSpPr/>
            <p:nvPr>
              <p:custDataLst>
                <p:tags r:id="rId277"/>
              </p:custDataLst>
            </p:nvPr>
          </p:nvSpPr>
          <p:spPr>
            <a:xfrm>
              <a:off x="342910" y="4610100"/>
              <a:ext cx="190491" cy="276226"/>
            </a:xfrm>
            <a:custGeom>
              <a:avLst/>
              <a:gdLst/>
              <a:ahLst/>
              <a:cxnLst/>
              <a:rect l="0" t="0" r="0" b="0"/>
              <a:pathLst>
                <a:path w="190491" h="276226">
                  <a:moveTo>
                    <a:pt x="57140" y="0"/>
                  </a:moveTo>
                  <a:lnTo>
                    <a:pt x="57140" y="0"/>
                  </a:lnTo>
                  <a:lnTo>
                    <a:pt x="66273" y="9133"/>
                  </a:lnTo>
                  <a:lnTo>
                    <a:pt x="66631" y="17692"/>
                  </a:lnTo>
                  <a:lnTo>
                    <a:pt x="67700" y="18144"/>
                  </a:lnTo>
                  <a:lnTo>
                    <a:pt x="71711" y="18647"/>
                  </a:lnTo>
                  <a:lnTo>
                    <a:pt x="73204" y="19840"/>
                  </a:lnTo>
                  <a:lnTo>
                    <a:pt x="74863" y="23987"/>
                  </a:lnTo>
                  <a:lnTo>
                    <a:pt x="76364" y="25517"/>
                  </a:lnTo>
                  <a:lnTo>
                    <a:pt x="85288" y="28456"/>
                  </a:lnTo>
                  <a:lnTo>
                    <a:pt x="95120" y="37983"/>
                  </a:lnTo>
                  <a:lnTo>
                    <a:pt x="104648" y="38100"/>
                  </a:lnTo>
                  <a:lnTo>
                    <a:pt x="104765" y="19443"/>
                  </a:lnTo>
                  <a:lnTo>
                    <a:pt x="99709" y="19167"/>
                  </a:lnTo>
                  <a:lnTo>
                    <a:pt x="98219" y="18069"/>
                  </a:lnTo>
                  <a:lnTo>
                    <a:pt x="95632" y="10859"/>
                  </a:lnTo>
                  <a:lnTo>
                    <a:pt x="92592" y="10118"/>
                  </a:lnTo>
                  <a:lnTo>
                    <a:pt x="77633" y="9535"/>
                  </a:lnTo>
                  <a:lnTo>
                    <a:pt x="68871" y="16073"/>
                  </a:lnTo>
                  <a:lnTo>
                    <a:pt x="58894" y="18658"/>
                  </a:lnTo>
                  <a:lnTo>
                    <a:pt x="49882" y="25518"/>
                  </a:lnTo>
                  <a:lnTo>
                    <a:pt x="44037" y="27217"/>
                  </a:lnTo>
                  <a:lnTo>
                    <a:pt x="42054" y="28727"/>
                  </a:lnTo>
                  <a:lnTo>
                    <a:pt x="21221" y="57756"/>
                  </a:lnTo>
                  <a:lnTo>
                    <a:pt x="20494" y="60729"/>
                  </a:lnTo>
                  <a:lnTo>
                    <a:pt x="18951" y="62711"/>
                  </a:lnTo>
                  <a:lnTo>
                    <a:pt x="14414" y="64913"/>
                  </a:lnTo>
                  <a:lnTo>
                    <a:pt x="12781" y="66559"/>
                  </a:lnTo>
                  <a:lnTo>
                    <a:pt x="8743" y="76273"/>
                  </a:lnTo>
                  <a:lnTo>
                    <a:pt x="393" y="85294"/>
                  </a:lnTo>
                  <a:lnTo>
                    <a:pt x="0" y="99903"/>
                  </a:lnTo>
                  <a:lnTo>
                    <a:pt x="1055" y="101527"/>
                  </a:lnTo>
                  <a:lnTo>
                    <a:pt x="2817" y="102610"/>
                  </a:lnTo>
                  <a:lnTo>
                    <a:pt x="9399" y="104737"/>
                  </a:lnTo>
                  <a:lnTo>
                    <a:pt x="17706" y="112973"/>
                  </a:lnTo>
                  <a:lnTo>
                    <a:pt x="27124" y="114183"/>
                  </a:lnTo>
                  <a:lnTo>
                    <a:pt x="42717" y="114297"/>
                  </a:lnTo>
                  <a:lnTo>
                    <a:pt x="48260" y="117121"/>
                  </a:lnTo>
                  <a:lnTo>
                    <a:pt x="54252" y="120846"/>
                  </a:lnTo>
                  <a:lnTo>
                    <a:pt x="66722" y="123236"/>
                  </a:lnTo>
                  <a:lnTo>
                    <a:pt x="89283" y="123815"/>
                  </a:lnTo>
                  <a:lnTo>
                    <a:pt x="95415" y="126642"/>
                  </a:lnTo>
                  <a:lnTo>
                    <a:pt x="101668" y="130369"/>
                  </a:lnTo>
                  <a:lnTo>
                    <a:pt x="114305" y="132761"/>
                  </a:lnTo>
                  <a:lnTo>
                    <a:pt x="117475" y="132957"/>
                  </a:lnTo>
                  <a:lnTo>
                    <a:pt x="123820" y="135998"/>
                  </a:lnTo>
                  <a:lnTo>
                    <a:pt x="131459" y="141517"/>
                  </a:lnTo>
                  <a:lnTo>
                    <a:pt x="140573" y="142607"/>
                  </a:lnTo>
                  <a:lnTo>
                    <a:pt x="146432" y="142756"/>
                  </a:lnTo>
                  <a:lnTo>
                    <a:pt x="152564" y="145644"/>
                  </a:lnTo>
                  <a:lnTo>
                    <a:pt x="160068" y="151066"/>
                  </a:lnTo>
                  <a:lnTo>
                    <a:pt x="169155" y="153195"/>
                  </a:lnTo>
                  <a:lnTo>
                    <a:pt x="179201" y="160567"/>
                  </a:lnTo>
                  <a:lnTo>
                    <a:pt x="180181" y="164143"/>
                  </a:lnTo>
                  <a:lnTo>
                    <a:pt x="180810" y="170007"/>
                  </a:lnTo>
                  <a:lnTo>
                    <a:pt x="189152" y="179524"/>
                  </a:lnTo>
                  <a:lnTo>
                    <a:pt x="190373" y="189049"/>
                  </a:lnTo>
                  <a:lnTo>
                    <a:pt x="190490" y="217624"/>
                  </a:lnTo>
                  <a:lnTo>
                    <a:pt x="189432" y="218108"/>
                  </a:lnTo>
                  <a:lnTo>
                    <a:pt x="185434" y="218645"/>
                  </a:lnTo>
                  <a:lnTo>
                    <a:pt x="183944" y="219847"/>
                  </a:lnTo>
                  <a:lnTo>
                    <a:pt x="180168" y="228750"/>
                  </a:lnTo>
                  <a:lnTo>
                    <a:pt x="176025" y="233253"/>
                  </a:lnTo>
                  <a:lnTo>
                    <a:pt x="170655" y="235960"/>
                  </a:lnTo>
                  <a:lnTo>
                    <a:pt x="158585" y="237698"/>
                  </a:lnTo>
                  <a:lnTo>
                    <a:pt x="156520" y="238899"/>
                  </a:lnTo>
                  <a:lnTo>
                    <a:pt x="155143" y="240757"/>
                  </a:lnTo>
                  <a:lnTo>
                    <a:pt x="154225" y="243055"/>
                  </a:lnTo>
                  <a:lnTo>
                    <a:pt x="152555" y="244587"/>
                  </a:lnTo>
                  <a:lnTo>
                    <a:pt x="147877" y="246288"/>
                  </a:lnTo>
                  <a:lnTo>
                    <a:pt x="126912" y="248628"/>
                  </a:lnTo>
                  <a:lnTo>
                    <a:pt x="116161" y="255841"/>
                  </a:lnTo>
                  <a:lnTo>
                    <a:pt x="107055" y="256911"/>
                  </a:lnTo>
                  <a:lnTo>
                    <a:pt x="97005" y="257140"/>
                  </a:lnTo>
                  <a:lnTo>
                    <a:pt x="86153" y="266307"/>
                  </a:lnTo>
                  <a:lnTo>
                    <a:pt x="62120" y="266697"/>
                  </a:lnTo>
                  <a:lnTo>
                    <a:pt x="60460" y="267756"/>
                  </a:lnTo>
                  <a:lnTo>
                    <a:pt x="59353" y="269520"/>
                  </a:lnTo>
                  <a:lnTo>
                    <a:pt x="58615" y="271756"/>
                  </a:lnTo>
                  <a:lnTo>
                    <a:pt x="57065" y="273245"/>
                  </a:lnTo>
                  <a:lnTo>
                    <a:pt x="47615" y="2762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14" name="SMARTInkShape-2613"/>
            <p:cNvSpPr/>
            <p:nvPr>
              <p:custDataLst>
                <p:tags r:id="rId278"/>
              </p:custDataLst>
            </p:nvPr>
          </p:nvSpPr>
          <p:spPr>
            <a:xfrm>
              <a:off x="95250" y="4391025"/>
              <a:ext cx="771526" cy="57151"/>
            </a:xfrm>
            <a:custGeom>
              <a:avLst/>
              <a:gdLst/>
              <a:ahLst/>
              <a:cxnLst/>
              <a:rect l="0" t="0" r="0" b="0"/>
              <a:pathLst>
                <a:path w="771526" h="57151">
                  <a:moveTo>
                    <a:pt x="19050" y="57150"/>
                  </a:moveTo>
                  <a:lnTo>
                    <a:pt x="19050" y="57150"/>
                  </a:lnTo>
                  <a:lnTo>
                    <a:pt x="13994" y="57150"/>
                  </a:lnTo>
                  <a:lnTo>
                    <a:pt x="12504" y="56092"/>
                  </a:lnTo>
                  <a:lnTo>
                    <a:pt x="11511" y="54328"/>
                  </a:lnTo>
                  <a:lnTo>
                    <a:pt x="9641" y="48017"/>
                  </a:lnTo>
                  <a:lnTo>
                    <a:pt x="0" y="47625"/>
                  </a:lnTo>
                  <a:lnTo>
                    <a:pt x="47454" y="47625"/>
                  </a:lnTo>
                  <a:lnTo>
                    <a:pt x="65777" y="47625"/>
                  </a:lnTo>
                  <a:lnTo>
                    <a:pt x="74390" y="44803"/>
                  </a:lnTo>
                  <a:lnTo>
                    <a:pt x="81745" y="41079"/>
                  </a:lnTo>
                  <a:lnTo>
                    <a:pt x="97913" y="38689"/>
                  </a:lnTo>
                  <a:lnTo>
                    <a:pt x="141462" y="38110"/>
                  </a:lnTo>
                  <a:lnTo>
                    <a:pt x="187421" y="38100"/>
                  </a:lnTo>
                  <a:lnTo>
                    <a:pt x="228791" y="38100"/>
                  </a:lnTo>
                  <a:lnTo>
                    <a:pt x="260375" y="37042"/>
                  </a:lnTo>
                  <a:lnTo>
                    <a:pt x="297263" y="29164"/>
                  </a:lnTo>
                  <a:lnTo>
                    <a:pt x="339841" y="28609"/>
                  </a:lnTo>
                  <a:lnTo>
                    <a:pt x="384182" y="28577"/>
                  </a:lnTo>
                  <a:lnTo>
                    <a:pt x="428626" y="28575"/>
                  </a:lnTo>
                  <a:lnTo>
                    <a:pt x="473075" y="28575"/>
                  </a:lnTo>
                  <a:lnTo>
                    <a:pt x="517525" y="27517"/>
                  </a:lnTo>
                  <a:lnTo>
                    <a:pt x="555625" y="19933"/>
                  </a:lnTo>
                  <a:lnTo>
                    <a:pt x="600075" y="19102"/>
                  </a:lnTo>
                  <a:lnTo>
                    <a:pt x="644525" y="19053"/>
                  </a:lnTo>
                  <a:lnTo>
                    <a:pt x="654403" y="16229"/>
                  </a:lnTo>
                  <a:lnTo>
                    <a:pt x="663379" y="12504"/>
                  </a:lnTo>
                  <a:lnTo>
                    <a:pt x="707927" y="8544"/>
                  </a:lnTo>
                  <a:lnTo>
                    <a:pt x="726644" y="1334"/>
                  </a:lnTo>
                  <a:lnTo>
                    <a:pt x="7715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15" name="SMARTInkShape-2614"/>
            <p:cNvSpPr/>
            <p:nvPr>
              <p:custDataLst>
                <p:tags r:id="rId279"/>
              </p:custDataLst>
            </p:nvPr>
          </p:nvSpPr>
          <p:spPr>
            <a:xfrm>
              <a:off x="333375" y="3895725"/>
              <a:ext cx="209551" cy="371476"/>
            </a:xfrm>
            <a:custGeom>
              <a:avLst/>
              <a:gdLst/>
              <a:ahLst/>
              <a:cxnLst/>
              <a:rect l="0" t="0" r="0" b="0"/>
              <a:pathLst>
                <a:path w="209551" h="371476">
                  <a:moveTo>
                    <a:pt x="0" y="295275"/>
                  </a:moveTo>
                  <a:lnTo>
                    <a:pt x="0" y="295275"/>
                  </a:lnTo>
                  <a:lnTo>
                    <a:pt x="0" y="285750"/>
                  </a:lnTo>
                  <a:lnTo>
                    <a:pt x="5056" y="285750"/>
                  </a:lnTo>
                  <a:lnTo>
                    <a:pt x="6546" y="284692"/>
                  </a:lnTo>
                  <a:lnTo>
                    <a:pt x="7539" y="282928"/>
                  </a:lnTo>
                  <a:lnTo>
                    <a:pt x="9409" y="276618"/>
                  </a:lnTo>
                  <a:lnTo>
                    <a:pt x="46263" y="239487"/>
                  </a:lnTo>
                  <a:lnTo>
                    <a:pt x="47505" y="230044"/>
                  </a:lnTo>
                  <a:lnTo>
                    <a:pt x="65316" y="210912"/>
                  </a:lnTo>
                  <a:lnTo>
                    <a:pt x="66272" y="204897"/>
                  </a:lnTo>
                  <a:lnTo>
                    <a:pt x="67465" y="203273"/>
                  </a:lnTo>
                  <a:lnTo>
                    <a:pt x="71612" y="201469"/>
                  </a:lnTo>
                  <a:lnTo>
                    <a:pt x="73141" y="199929"/>
                  </a:lnTo>
                  <a:lnTo>
                    <a:pt x="75797" y="191951"/>
                  </a:lnTo>
                  <a:lnTo>
                    <a:pt x="78843" y="191145"/>
                  </a:lnTo>
                  <a:lnTo>
                    <a:pt x="81137" y="190930"/>
                  </a:lnTo>
                  <a:lnTo>
                    <a:pt x="82666" y="189728"/>
                  </a:lnTo>
                  <a:lnTo>
                    <a:pt x="86515" y="180824"/>
                  </a:lnTo>
                  <a:lnTo>
                    <a:pt x="94847" y="171878"/>
                  </a:lnTo>
                  <a:lnTo>
                    <a:pt x="95131" y="166520"/>
                  </a:lnTo>
                  <a:lnTo>
                    <a:pt x="96229" y="164988"/>
                  </a:lnTo>
                  <a:lnTo>
                    <a:pt x="98019" y="163967"/>
                  </a:lnTo>
                  <a:lnTo>
                    <a:pt x="100271" y="163287"/>
                  </a:lnTo>
                  <a:lnTo>
                    <a:pt x="101772" y="161774"/>
                  </a:lnTo>
                  <a:lnTo>
                    <a:pt x="104658" y="152828"/>
                  </a:lnTo>
                  <a:lnTo>
                    <a:pt x="112966" y="144237"/>
                  </a:lnTo>
                  <a:lnTo>
                    <a:pt x="114265" y="133778"/>
                  </a:lnTo>
                  <a:lnTo>
                    <a:pt x="123432" y="124228"/>
                  </a:lnTo>
                  <a:lnTo>
                    <a:pt x="123791" y="115660"/>
                  </a:lnTo>
                  <a:lnTo>
                    <a:pt x="132957" y="105203"/>
                  </a:lnTo>
                  <a:lnTo>
                    <a:pt x="133350" y="58912"/>
                  </a:lnTo>
                  <a:lnTo>
                    <a:pt x="133350" y="30054"/>
                  </a:lnTo>
                  <a:lnTo>
                    <a:pt x="125149" y="20504"/>
                  </a:lnTo>
                  <a:lnTo>
                    <a:pt x="123941" y="10976"/>
                  </a:lnTo>
                  <a:lnTo>
                    <a:pt x="122844" y="10493"/>
                  </a:lnTo>
                  <a:lnTo>
                    <a:pt x="118803" y="9955"/>
                  </a:lnTo>
                  <a:lnTo>
                    <a:pt x="117302" y="8753"/>
                  </a:lnTo>
                  <a:lnTo>
                    <a:pt x="114695" y="1362"/>
                  </a:lnTo>
                  <a:lnTo>
                    <a:pt x="111654" y="605"/>
                  </a:lnTo>
                  <a:lnTo>
                    <a:pt x="90313" y="0"/>
                  </a:lnTo>
                  <a:lnTo>
                    <a:pt x="88784" y="1058"/>
                  </a:lnTo>
                  <a:lnTo>
                    <a:pt x="87764" y="2822"/>
                  </a:lnTo>
                  <a:lnTo>
                    <a:pt x="86128" y="8201"/>
                  </a:lnTo>
                  <a:lnTo>
                    <a:pt x="83082" y="8936"/>
                  </a:lnTo>
                  <a:lnTo>
                    <a:pt x="80788" y="9132"/>
                  </a:lnTo>
                  <a:lnTo>
                    <a:pt x="79259" y="10321"/>
                  </a:lnTo>
                  <a:lnTo>
                    <a:pt x="75410" y="19203"/>
                  </a:lnTo>
                  <a:lnTo>
                    <a:pt x="68034" y="27131"/>
                  </a:lnTo>
                  <a:lnTo>
                    <a:pt x="67078" y="33204"/>
                  </a:lnTo>
                  <a:lnTo>
                    <a:pt x="65885" y="34836"/>
                  </a:lnTo>
                  <a:lnTo>
                    <a:pt x="64032" y="35924"/>
                  </a:lnTo>
                  <a:lnTo>
                    <a:pt x="61738" y="36649"/>
                  </a:lnTo>
                  <a:lnTo>
                    <a:pt x="60209" y="38191"/>
                  </a:lnTo>
                  <a:lnTo>
                    <a:pt x="58509" y="42727"/>
                  </a:lnTo>
                  <a:lnTo>
                    <a:pt x="57269" y="55396"/>
                  </a:lnTo>
                  <a:lnTo>
                    <a:pt x="50628" y="64408"/>
                  </a:lnTo>
                  <a:lnTo>
                    <a:pt x="48515" y="73294"/>
                  </a:lnTo>
                  <a:lnTo>
                    <a:pt x="47625" y="118919"/>
                  </a:lnTo>
                  <a:lnTo>
                    <a:pt x="46567" y="120554"/>
                  </a:lnTo>
                  <a:lnTo>
                    <a:pt x="44803" y="121644"/>
                  </a:lnTo>
                  <a:lnTo>
                    <a:pt x="42569" y="122371"/>
                  </a:lnTo>
                  <a:lnTo>
                    <a:pt x="41079" y="123914"/>
                  </a:lnTo>
                  <a:lnTo>
                    <a:pt x="38492" y="131899"/>
                  </a:lnTo>
                  <a:lnTo>
                    <a:pt x="38100" y="179221"/>
                  </a:lnTo>
                  <a:lnTo>
                    <a:pt x="38100" y="189022"/>
                  </a:lnTo>
                  <a:lnTo>
                    <a:pt x="39158" y="189514"/>
                  </a:lnTo>
                  <a:lnTo>
                    <a:pt x="43156" y="190062"/>
                  </a:lnTo>
                  <a:lnTo>
                    <a:pt x="44646" y="191266"/>
                  </a:lnTo>
                  <a:lnTo>
                    <a:pt x="47233" y="198663"/>
                  </a:lnTo>
                  <a:lnTo>
                    <a:pt x="47625" y="246199"/>
                  </a:lnTo>
                  <a:lnTo>
                    <a:pt x="47625" y="293062"/>
                  </a:lnTo>
                  <a:lnTo>
                    <a:pt x="47625" y="303045"/>
                  </a:lnTo>
                  <a:lnTo>
                    <a:pt x="48683" y="303630"/>
                  </a:lnTo>
                  <a:lnTo>
                    <a:pt x="52681" y="304279"/>
                  </a:lnTo>
                  <a:lnTo>
                    <a:pt x="54171" y="305512"/>
                  </a:lnTo>
                  <a:lnTo>
                    <a:pt x="56758" y="312955"/>
                  </a:lnTo>
                  <a:lnTo>
                    <a:pt x="57149" y="332945"/>
                  </a:lnTo>
                  <a:lnTo>
                    <a:pt x="66283" y="342497"/>
                  </a:lnTo>
                  <a:lnTo>
                    <a:pt x="66672" y="352306"/>
                  </a:lnTo>
                  <a:lnTo>
                    <a:pt x="85722" y="371472"/>
                  </a:lnTo>
                  <a:lnTo>
                    <a:pt x="109715" y="371475"/>
                  </a:lnTo>
                  <a:lnTo>
                    <a:pt x="111243" y="370417"/>
                  </a:lnTo>
                  <a:lnTo>
                    <a:pt x="112262" y="368653"/>
                  </a:lnTo>
                  <a:lnTo>
                    <a:pt x="112941" y="366418"/>
                  </a:lnTo>
                  <a:lnTo>
                    <a:pt x="114452" y="364929"/>
                  </a:lnTo>
                  <a:lnTo>
                    <a:pt x="122382" y="362343"/>
                  </a:lnTo>
                  <a:lnTo>
                    <a:pt x="128454" y="362067"/>
                  </a:lnTo>
                  <a:lnTo>
                    <a:pt x="130086" y="360969"/>
                  </a:lnTo>
                  <a:lnTo>
                    <a:pt x="131174" y="359180"/>
                  </a:lnTo>
                  <a:lnTo>
                    <a:pt x="131899" y="356928"/>
                  </a:lnTo>
                  <a:lnTo>
                    <a:pt x="133441" y="355427"/>
                  </a:lnTo>
                  <a:lnTo>
                    <a:pt x="141424" y="352821"/>
                  </a:lnTo>
                  <a:lnTo>
                    <a:pt x="142230" y="349779"/>
                  </a:lnTo>
                  <a:lnTo>
                    <a:pt x="142445" y="347486"/>
                  </a:lnTo>
                  <a:lnTo>
                    <a:pt x="143647" y="345958"/>
                  </a:lnTo>
                  <a:lnTo>
                    <a:pt x="152551" y="342110"/>
                  </a:lnTo>
                  <a:lnTo>
                    <a:pt x="159735" y="336433"/>
                  </a:lnTo>
                  <a:lnTo>
                    <a:pt x="169698" y="333778"/>
                  </a:lnTo>
                  <a:lnTo>
                    <a:pt x="175988" y="333494"/>
                  </a:lnTo>
                  <a:lnTo>
                    <a:pt x="177650" y="332396"/>
                  </a:lnTo>
                  <a:lnTo>
                    <a:pt x="178758" y="330606"/>
                  </a:lnTo>
                  <a:lnTo>
                    <a:pt x="180537" y="325184"/>
                  </a:lnTo>
                  <a:lnTo>
                    <a:pt x="183603" y="324443"/>
                  </a:lnTo>
                  <a:lnTo>
                    <a:pt x="190465" y="323853"/>
                  </a:lnTo>
                  <a:lnTo>
                    <a:pt x="200025" y="314325"/>
                  </a:lnTo>
                  <a:lnTo>
                    <a:pt x="209550" y="314325"/>
                  </a:lnTo>
                  <a:lnTo>
                    <a:pt x="209550" y="305193"/>
                  </a:lnTo>
                  <a:lnTo>
                    <a:pt x="190500" y="3048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620" name="SMARTInkShape-Group586"/>
          <p:cNvGrpSpPr/>
          <p:nvPr/>
        </p:nvGrpSpPr>
        <p:grpSpPr>
          <a:xfrm>
            <a:off x="2176169" y="2314575"/>
            <a:ext cx="224128" cy="190501"/>
            <a:chOff x="2176169" y="2314575"/>
            <a:chExt cx="224128" cy="190501"/>
          </a:xfrm>
        </p:grpSpPr>
        <p:sp>
          <p:nvSpPr>
            <p:cNvPr id="25617" name="SMARTInkShape-2615"/>
            <p:cNvSpPr/>
            <p:nvPr>
              <p:custDataLst>
                <p:tags r:id="rId274"/>
              </p:custDataLst>
            </p:nvPr>
          </p:nvSpPr>
          <p:spPr>
            <a:xfrm>
              <a:off x="2305050" y="2419350"/>
              <a:ext cx="95247" cy="85691"/>
            </a:xfrm>
            <a:custGeom>
              <a:avLst/>
              <a:gdLst/>
              <a:ahLst/>
              <a:cxnLst/>
              <a:rect l="0" t="0" r="0" b="0"/>
              <a:pathLst>
                <a:path w="95247" h="85691">
                  <a:moveTo>
                    <a:pt x="0" y="0"/>
                  </a:moveTo>
                  <a:lnTo>
                    <a:pt x="0" y="0"/>
                  </a:lnTo>
                  <a:lnTo>
                    <a:pt x="0" y="47454"/>
                  </a:lnTo>
                  <a:lnTo>
                    <a:pt x="0" y="52135"/>
                  </a:lnTo>
                  <a:lnTo>
                    <a:pt x="2822" y="57744"/>
                  </a:lnTo>
                  <a:lnTo>
                    <a:pt x="17610" y="74721"/>
                  </a:lnTo>
                  <a:lnTo>
                    <a:pt x="23680" y="75762"/>
                  </a:lnTo>
                  <a:lnTo>
                    <a:pt x="25312" y="76966"/>
                  </a:lnTo>
                  <a:lnTo>
                    <a:pt x="28145" y="84362"/>
                  </a:lnTo>
                  <a:lnTo>
                    <a:pt x="31206" y="85119"/>
                  </a:lnTo>
                  <a:lnTo>
                    <a:pt x="50954" y="85690"/>
                  </a:lnTo>
                  <a:lnTo>
                    <a:pt x="53019" y="84643"/>
                  </a:lnTo>
                  <a:lnTo>
                    <a:pt x="54396" y="82887"/>
                  </a:lnTo>
                  <a:lnTo>
                    <a:pt x="55314" y="80658"/>
                  </a:lnTo>
                  <a:lnTo>
                    <a:pt x="56985" y="79172"/>
                  </a:lnTo>
                  <a:lnTo>
                    <a:pt x="61662" y="77521"/>
                  </a:lnTo>
                  <a:lnTo>
                    <a:pt x="70246" y="76591"/>
                  </a:lnTo>
                  <a:lnTo>
                    <a:pt x="72231" y="75403"/>
                  </a:lnTo>
                  <a:lnTo>
                    <a:pt x="73554" y="73552"/>
                  </a:lnTo>
                  <a:lnTo>
                    <a:pt x="76082" y="68673"/>
                  </a:lnTo>
                  <a:lnTo>
                    <a:pt x="91979" y="49887"/>
                  </a:lnTo>
                  <a:lnTo>
                    <a:pt x="94281" y="41004"/>
                  </a:lnTo>
                  <a:lnTo>
                    <a:pt x="95246" y="11289"/>
                  </a:lnTo>
                  <a:lnTo>
                    <a:pt x="94189" y="10701"/>
                  </a:lnTo>
                  <a:lnTo>
                    <a:pt x="72584" y="9539"/>
                  </a:lnTo>
                  <a:lnTo>
                    <a:pt x="66479" y="12353"/>
                  </a:lnTo>
                  <a:lnTo>
                    <a:pt x="60238" y="16074"/>
                  </a:lnTo>
                  <a:lnTo>
                    <a:pt x="28575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18" name="SMARTInkShape-2616"/>
            <p:cNvSpPr/>
            <p:nvPr>
              <p:custDataLst>
                <p:tags r:id="rId275"/>
              </p:custDataLst>
            </p:nvPr>
          </p:nvSpPr>
          <p:spPr>
            <a:xfrm>
              <a:off x="2219325" y="2362200"/>
              <a:ext cx="47626" cy="142876"/>
            </a:xfrm>
            <a:custGeom>
              <a:avLst/>
              <a:gdLst/>
              <a:ahLst/>
              <a:cxnLst/>
              <a:rect l="0" t="0" r="0" b="0"/>
              <a:pathLst>
                <a:path w="47626" h="142876">
                  <a:moveTo>
                    <a:pt x="47625" y="0"/>
                  </a:moveTo>
                  <a:lnTo>
                    <a:pt x="47625" y="0"/>
                  </a:lnTo>
                  <a:lnTo>
                    <a:pt x="29933" y="0"/>
                  </a:lnTo>
                  <a:lnTo>
                    <a:pt x="29480" y="1058"/>
                  </a:lnTo>
                  <a:lnTo>
                    <a:pt x="28694" y="8201"/>
                  </a:lnTo>
                  <a:lnTo>
                    <a:pt x="22052" y="16868"/>
                  </a:lnTo>
                  <a:lnTo>
                    <a:pt x="19939" y="25694"/>
                  </a:lnTo>
                  <a:lnTo>
                    <a:pt x="19085" y="50811"/>
                  </a:lnTo>
                  <a:lnTo>
                    <a:pt x="16243" y="57155"/>
                  </a:lnTo>
                  <a:lnTo>
                    <a:pt x="10852" y="64794"/>
                  </a:lnTo>
                  <a:lnTo>
                    <a:pt x="8544" y="91454"/>
                  </a:lnTo>
                  <a:lnTo>
                    <a:pt x="2001" y="104652"/>
                  </a:lnTo>
                  <a:lnTo>
                    <a:pt x="0" y="1428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19" name="SMARTInkShape-2617"/>
            <p:cNvSpPr/>
            <p:nvPr>
              <p:custDataLst>
                <p:tags r:id="rId276"/>
              </p:custDataLst>
            </p:nvPr>
          </p:nvSpPr>
          <p:spPr>
            <a:xfrm>
              <a:off x="2176169" y="2314575"/>
              <a:ext cx="109832" cy="142472"/>
            </a:xfrm>
            <a:custGeom>
              <a:avLst/>
              <a:gdLst/>
              <a:ahLst/>
              <a:cxnLst/>
              <a:rect l="0" t="0" r="0" b="0"/>
              <a:pathLst>
                <a:path w="109832" h="142472">
                  <a:moveTo>
                    <a:pt x="5056" y="0"/>
                  </a:moveTo>
                  <a:lnTo>
                    <a:pt x="5056" y="0"/>
                  </a:lnTo>
                  <a:lnTo>
                    <a:pt x="0" y="0"/>
                  </a:lnTo>
                  <a:lnTo>
                    <a:pt x="627" y="1058"/>
                  </a:lnTo>
                  <a:lnTo>
                    <a:pt x="8447" y="6546"/>
                  </a:lnTo>
                  <a:lnTo>
                    <a:pt x="8375" y="7539"/>
                  </a:lnTo>
                  <a:lnTo>
                    <a:pt x="7269" y="8201"/>
                  </a:lnTo>
                  <a:lnTo>
                    <a:pt x="6040" y="11759"/>
                  </a:lnTo>
                  <a:lnTo>
                    <a:pt x="5712" y="14189"/>
                  </a:lnTo>
                  <a:lnTo>
                    <a:pt x="6551" y="15809"/>
                  </a:lnTo>
                  <a:lnTo>
                    <a:pt x="8170" y="16890"/>
                  </a:lnTo>
                  <a:lnTo>
                    <a:pt x="10307" y="17610"/>
                  </a:lnTo>
                  <a:lnTo>
                    <a:pt x="11732" y="19148"/>
                  </a:lnTo>
                  <a:lnTo>
                    <a:pt x="13314" y="23680"/>
                  </a:lnTo>
                  <a:lnTo>
                    <a:pt x="15389" y="35213"/>
                  </a:lnTo>
                  <a:lnTo>
                    <a:pt x="21053" y="44535"/>
                  </a:lnTo>
                  <a:lnTo>
                    <a:pt x="24260" y="54000"/>
                  </a:lnTo>
                  <a:lnTo>
                    <a:pt x="49916" y="85726"/>
                  </a:lnTo>
                  <a:lnTo>
                    <a:pt x="52511" y="92075"/>
                  </a:lnTo>
                  <a:lnTo>
                    <a:pt x="57191" y="98425"/>
                  </a:lnTo>
                  <a:lnTo>
                    <a:pt x="62800" y="101953"/>
                  </a:lnTo>
                  <a:lnTo>
                    <a:pt x="65776" y="102894"/>
                  </a:lnTo>
                  <a:lnTo>
                    <a:pt x="67761" y="104579"/>
                  </a:lnTo>
                  <a:lnTo>
                    <a:pt x="76265" y="117867"/>
                  </a:lnTo>
                  <a:lnTo>
                    <a:pt x="81860" y="121177"/>
                  </a:lnTo>
                  <a:lnTo>
                    <a:pt x="84833" y="122060"/>
                  </a:lnTo>
                  <a:lnTo>
                    <a:pt x="86816" y="123707"/>
                  </a:lnTo>
                  <a:lnTo>
                    <a:pt x="89019" y="128359"/>
                  </a:lnTo>
                  <a:lnTo>
                    <a:pt x="90665" y="130022"/>
                  </a:lnTo>
                  <a:lnTo>
                    <a:pt x="100379" y="134116"/>
                  </a:lnTo>
                  <a:lnTo>
                    <a:pt x="109401" y="142471"/>
                  </a:lnTo>
                  <a:lnTo>
                    <a:pt x="109831" y="1333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624" name="SMARTInkShape-Group587"/>
          <p:cNvGrpSpPr/>
          <p:nvPr/>
        </p:nvGrpSpPr>
        <p:grpSpPr>
          <a:xfrm>
            <a:off x="6667500" y="2152766"/>
            <a:ext cx="238125" cy="247535"/>
            <a:chOff x="6667500" y="2152766"/>
            <a:chExt cx="238125" cy="247535"/>
          </a:xfrm>
        </p:grpSpPr>
        <p:sp>
          <p:nvSpPr>
            <p:cNvPr id="25621" name="SMARTInkShape-2618"/>
            <p:cNvSpPr/>
            <p:nvPr>
              <p:custDataLst>
                <p:tags r:id="rId271"/>
              </p:custDataLst>
            </p:nvPr>
          </p:nvSpPr>
          <p:spPr>
            <a:xfrm>
              <a:off x="6819900" y="2238806"/>
              <a:ext cx="85725" cy="161495"/>
            </a:xfrm>
            <a:custGeom>
              <a:avLst/>
              <a:gdLst/>
              <a:ahLst/>
              <a:cxnLst/>
              <a:rect l="0" t="0" r="0" b="0"/>
              <a:pathLst>
                <a:path w="85725" h="161495">
                  <a:moveTo>
                    <a:pt x="0" y="123394"/>
                  </a:moveTo>
                  <a:lnTo>
                    <a:pt x="0" y="123394"/>
                  </a:lnTo>
                  <a:lnTo>
                    <a:pt x="18655" y="123394"/>
                  </a:lnTo>
                  <a:lnTo>
                    <a:pt x="42728" y="99714"/>
                  </a:lnTo>
                  <a:lnTo>
                    <a:pt x="45449" y="94172"/>
                  </a:lnTo>
                  <a:lnTo>
                    <a:pt x="46174" y="91213"/>
                  </a:lnTo>
                  <a:lnTo>
                    <a:pt x="52251" y="81991"/>
                  </a:lnTo>
                  <a:lnTo>
                    <a:pt x="62728" y="69394"/>
                  </a:lnTo>
                  <a:lnTo>
                    <a:pt x="68718" y="56714"/>
                  </a:lnTo>
                  <a:lnTo>
                    <a:pt x="72875" y="50367"/>
                  </a:lnTo>
                  <a:lnTo>
                    <a:pt x="76274" y="40843"/>
                  </a:lnTo>
                  <a:lnTo>
                    <a:pt x="82455" y="31319"/>
                  </a:lnTo>
                  <a:lnTo>
                    <a:pt x="85294" y="20500"/>
                  </a:lnTo>
                  <a:lnTo>
                    <a:pt x="85724" y="0"/>
                  </a:lnTo>
                  <a:lnTo>
                    <a:pt x="77525" y="7808"/>
                  </a:lnTo>
                  <a:lnTo>
                    <a:pt x="75404" y="16444"/>
                  </a:lnTo>
                  <a:lnTo>
                    <a:pt x="68034" y="26394"/>
                  </a:lnTo>
                  <a:lnTo>
                    <a:pt x="65885" y="41949"/>
                  </a:lnTo>
                  <a:lnTo>
                    <a:pt x="59189" y="56310"/>
                  </a:lnTo>
                  <a:lnTo>
                    <a:pt x="54507" y="83272"/>
                  </a:lnTo>
                  <a:lnTo>
                    <a:pt x="50684" y="90745"/>
                  </a:lnTo>
                  <a:lnTo>
                    <a:pt x="48027" y="107401"/>
                  </a:lnTo>
                  <a:lnTo>
                    <a:pt x="47626" y="150087"/>
                  </a:lnTo>
                  <a:lnTo>
                    <a:pt x="57150" y="16149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22" name="SMARTInkShape-2619"/>
            <p:cNvSpPr/>
            <p:nvPr>
              <p:custDataLst>
                <p:tags r:id="rId272"/>
              </p:custDataLst>
            </p:nvPr>
          </p:nvSpPr>
          <p:spPr>
            <a:xfrm>
              <a:off x="6667500" y="2190753"/>
              <a:ext cx="85726" cy="171448"/>
            </a:xfrm>
            <a:custGeom>
              <a:avLst/>
              <a:gdLst/>
              <a:ahLst/>
              <a:cxnLst/>
              <a:rect l="0" t="0" r="0" b="0"/>
              <a:pathLst>
                <a:path w="85726" h="171448">
                  <a:moveTo>
                    <a:pt x="85725" y="9522"/>
                  </a:moveTo>
                  <a:lnTo>
                    <a:pt x="85725" y="9522"/>
                  </a:lnTo>
                  <a:lnTo>
                    <a:pt x="76316" y="113"/>
                  </a:lnTo>
                  <a:lnTo>
                    <a:pt x="84411" y="7"/>
                  </a:lnTo>
                  <a:lnTo>
                    <a:pt x="80279" y="0"/>
                  </a:lnTo>
                  <a:lnTo>
                    <a:pt x="78920" y="1057"/>
                  </a:lnTo>
                  <a:lnTo>
                    <a:pt x="76558" y="8198"/>
                  </a:lnTo>
                  <a:lnTo>
                    <a:pt x="76232" y="17607"/>
                  </a:lnTo>
                  <a:lnTo>
                    <a:pt x="69661" y="26367"/>
                  </a:lnTo>
                  <a:lnTo>
                    <a:pt x="66501" y="35210"/>
                  </a:lnTo>
                  <a:lnTo>
                    <a:pt x="60391" y="45591"/>
                  </a:lnTo>
                  <a:lnTo>
                    <a:pt x="57052" y="60543"/>
                  </a:lnTo>
                  <a:lnTo>
                    <a:pt x="49801" y="75614"/>
                  </a:lnTo>
                  <a:lnTo>
                    <a:pt x="42997" y="93838"/>
                  </a:lnTo>
                  <a:lnTo>
                    <a:pt x="28384" y="113693"/>
                  </a:lnTo>
                  <a:lnTo>
                    <a:pt x="15838" y="131934"/>
                  </a:lnTo>
                  <a:lnTo>
                    <a:pt x="0" y="1714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23" name="SMARTInkShape-2620"/>
            <p:cNvSpPr/>
            <p:nvPr>
              <p:custDataLst>
                <p:tags r:id="rId273"/>
              </p:custDataLst>
            </p:nvPr>
          </p:nvSpPr>
          <p:spPr>
            <a:xfrm>
              <a:off x="6696191" y="2152766"/>
              <a:ext cx="85610" cy="152285"/>
            </a:xfrm>
            <a:custGeom>
              <a:avLst/>
              <a:gdLst/>
              <a:ahLst/>
              <a:cxnLst/>
              <a:rect l="0" t="0" r="0" b="0"/>
              <a:pathLst>
                <a:path w="85610" h="152285">
                  <a:moveTo>
                    <a:pt x="18934" y="9409"/>
                  </a:moveTo>
                  <a:lnTo>
                    <a:pt x="18934" y="9409"/>
                  </a:lnTo>
                  <a:lnTo>
                    <a:pt x="9802" y="9409"/>
                  </a:lnTo>
                  <a:lnTo>
                    <a:pt x="9443" y="1208"/>
                  </a:lnTo>
                  <a:lnTo>
                    <a:pt x="8373" y="767"/>
                  </a:lnTo>
                  <a:lnTo>
                    <a:pt x="1211" y="0"/>
                  </a:lnTo>
                  <a:lnTo>
                    <a:pt x="768" y="1020"/>
                  </a:lnTo>
                  <a:lnTo>
                    <a:pt x="0" y="8095"/>
                  </a:lnTo>
                  <a:lnTo>
                    <a:pt x="1020" y="8533"/>
                  </a:lnTo>
                  <a:lnTo>
                    <a:pt x="4974" y="9020"/>
                  </a:lnTo>
                  <a:lnTo>
                    <a:pt x="6453" y="10208"/>
                  </a:lnTo>
                  <a:lnTo>
                    <a:pt x="10207" y="19087"/>
                  </a:lnTo>
                  <a:lnTo>
                    <a:pt x="15878" y="26270"/>
                  </a:lnTo>
                  <a:lnTo>
                    <a:pt x="18028" y="35101"/>
                  </a:lnTo>
                  <a:lnTo>
                    <a:pt x="18532" y="41289"/>
                  </a:lnTo>
                  <a:lnTo>
                    <a:pt x="19724" y="43362"/>
                  </a:lnTo>
                  <a:lnTo>
                    <a:pt x="21577" y="44745"/>
                  </a:lnTo>
                  <a:lnTo>
                    <a:pt x="26459" y="47338"/>
                  </a:lnTo>
                  <a:lnTo>
                    <a:pt x="32156" y="52019"/>
                  </a:lnTo>
                  <a:lnTo>
                    <a:pt x="35394" y="57628"/>
                  </a:lnTo>
                  <a:lnTo>
                    <a:pt x="37891" y="63648"/>
                  </a:lnTo>
                  <a:lnTo>
                    <a:pt x="53764" y="83324"/>
                  </a:lnTo>
                  <a:lnTo>
                    <a:pt x="57123" y="92223"/>
                  </a:lnTo>
                  <a:lnTo>
                    <a:pt x="65108" y="102812"/>
                  </a:lnTo>
                  <a:lnTo>
                    <a:pt x="67330" y="111899"/>
                  </a:lnTo>
                  <a:lnTo>
                    <a:pt x="74722" y="121945"/>
                  </a:lnTo>
                  <a:lnTo>
                    <a:pt x="75680" y="128243"/>
                  </a:lnTo>
                  <a:lnTo>
                    <a:pt x="76873" y="129906"/>
                  </a:lnTo>
                  <a:lnTo>
                    <a:pt x="78726" y="131016"/>
                  </a:lnTo>
                  <a:lnTo>
                    <a:pt x="84249" y="132796"/>
                  </a:lnTo>
                  <a:lnTo>
                    <a:pt x="85004" y="135862"/>
                  </a:lnTo>
                  <a:lnTo>
                    <a:pt x="85609" y="15228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629" name="SMARTInkShape-Group588"/>
          <p:cNvGrpSpPr/>
          <p:nvPr/>
        </p:nvGrpSpPr>
        <p:grpSpPr>
          <a:xfrm>
            <a:off x="2095500" y="3838692"/>
            <a:ext cx="5238751" cy="647584"/>
            <a:chOff x="2095500" y="3838692"/>
            <a:chExt cx="5238751" cy="647584"/>
          </a:xfrm>
        </p:grpSpPr>
        <p:sp>
          <p:nvSpPr>
            <p:cNvPr id="25625" name="SMARTInkShape-2621"/>
            <p:cNvSpPr/>
            <p:nvPr>
              <p:custDataLst>
                <p:tags r:id="rId267"/>
              </p:custDataLst>
            </p:nvPr>
          </p:nvSpPr>
          <p:spPr>
            <a:xfrm>
              <a:off x="6696076" y="3838692"/>
              <a:ext cx="285750" cy="276109"/>
            </a:xfrm>
            <a:custGeom>
              <a:avLst/>
              <a:gdLst/>
              <a:ahLst/>
              <a:cxnLst/>
              <a:rect l="0" t="0" r="0" b="0"/>
              <a:pathLst>
                <a:path w="285750" h="276109">
                  <a:moveTo>
                    <a:pt x="114299" y="47508"/>
                  </a:moveTo>
                  <a:lnTo>
                    <a:pt x="114299" y="47508"/>
                  </a:lnTo>
                  <a:lnTo>
                    <a:pt x="114299" y="18936"/>
                  </a:lnTo>
                  <a:lnTo>
                    <a:pt x="96608" y="18933"/>
                  </a:lnTo>
                  <a:lnTo>
                    <a:pt x="77650" y="36543"/>
                  </a:lnTo>
                  <a:lnTo>
                    <a:pt x="71573" y="37557"/>
                  </a:lnTo>
                  <a:lnTo>
                    <a:pt x="69940" y="38757"/>
                  </a:lnTo>
                  <a:lnTo>
                    <a:pt x="58600" y="55306"/>
                  </a:lnTo>
                  <a:lnTo>
                    <a:pt x="52523" y="61578"/>
                  </a:lnTo>
                  <a:lnTo>
                    <a:pt x="46979" y="64345"/>
                  </a:lnTo>
                  <a:lnTo>
                    <a:pt x="44019" y="65082"/>
                  </a:lnTo>
                  <a:lnTo>
                    <a:pt x="42046" y="66632"/>
                  </a:lnTo>
                  <a:lnTo>
                    <a:pt x="30791" y="85798"/>
                  </a:lnTo>
                  <a:lnTo>
                    <a:pt x="30052" y="88910"/>
                  </a:lnTo>
                  <a:lnTo>
                    <a:pt x="28500" y="90984"/>
                  </a:lnTo>
                  <a:lnTo>
                    <a:pt x="26408" y="92367"/>
                  </a:lnTo>
                  <a:lnTo>
                    <a:pt x="23955" y="93289"/>
                  </a:lnTo>
                  <a:lnTo>
                    <a:pt x="22319" y="94962"/>
                  </a:lnTo>
                  <a:lnTo>
                    <a:pt x="20503" y="99643"/>
                  </a:lnTo>
                  <a:lnTo>
                    <a:pt x="18278" y="111272"/>
                  </a:lnTo>
                  <a:lnTo>
                    <a:pt x="12588" y="120611"/>
                  </a:lnTo>
                  <a:lnTo>
                    <a:pt x="9928" y="131361"/>
                  </a:lnTo>
                  <a:lnTo>
                    <a:pt x="9644" y="137735"/>
                  </a:lnTo>
                  <a:lnTo>
                    <a:pt x="6755" y="143348"/>
                  </a:lnTo>
                  <a:lnTo>
                    <a:pt x="1333" y="150518"/>
                  </a:lnTo>
                  <a:lnTo>
                    <a:pt x="263" y="159539"/>
                  </a:lnTo>
                  <a:lnTo>
                    <a:pt x="0" y="185477"/>
                  </a:lnTo>
                  <a:lnTo>
                    <a:pt x="1057" y="187112"/>
                  </a:lnTo>
                  <a:lnTo>
                    <a:pt x="2821" y="188202"/>
                  </a:lnTo>
                  <a:lnTo>
                    <a:pt x="8199" y="189952"/>
                  </a:lnTo>
                  <a:lnTo>
                    <a:pt x="8936" y="193014"/>
                  </a:lnTo>
                  <a:lnTo>
                    <a:pt x="9408" y="198546"/>
                  </a:lnTo>
                  <a:lnTo>
                    <a:pt x="17715" y="207989"/>
                  </a:lnTo>
                  <a:lnTo>
                    <a:pt x="18654" y="214062"/>
                  </a:lnTo>
                  <a:lnTo>
                    <a:pt x="19844" y="215694"/>
                  </a:lnTo>
                  <a:lnTo>
                    <a:pt x="21695" y="216782"/>
                  </a:lnTo>
                  <a:lnTo>
                    <a:pt x="23987" y="217507"/>
                  </a:lnTo>
                  <a:lnTo>
                    <a:pt x="25517" y="219049"/>
                  </a:lnTo>
                  <a:lnTo>
                    <a:pt x="27215" y="223585"/>
                  </a:lnTo>
                  <a:lnTo>
                    <a:pt x="28727" y="225218"/>
                  </a:lnTo>
                  <a:lnTo>
                    <a:pt x="33228" y="227032"/>
                  </a:lnTo>
                  <a:lnTo>
                    <a:pt x="34852" y="228574"/>
                  </a:lnTo>
                  <a:lnTo>
                    <a:pt x="36656" y="233110"/>
                  </a:lnTo>
                  <a:lnTo>
                    <a:pt x="38194" y="234743"/>
                  </a:lnTo>
                  <a:lnTo>
                    <a:pt x="55395" y="246082"/>
                  </a:lnTo>
                  <a:lnTo>
                    <a:pt x="65196" y="255607"/>
                  </a:lnTo>
                  <a:lnTo>
                    <a:pt x="73987" y="257830"/>
                  </a:lnTo>
                  <a:lnTo>
                    <a:pt x="83969" y="265221"/>
                  </a:lnTo>
                  <a:lnTo>
                    <a:pt x="93771" y="266463"/>
                  </a:lnTo>
                  <a:lnTo>
                    <a:pt x="102562" y="273105"/>
                  </a:lnTo>
                  <a:lnTo>
                    <a:pt x="112544" y="275712"/>
                  </a:lnTo>
                  <a:lnTo>
                    <a:pt x="147410" y="276108"/>
                  </a:lnTo>
                  <a:lnTo>
                    <a:pt x="153004" y="273286"/>
                  </a:lnTo>
                  <a:lnTo>
                    <a:pt x="160162" y="267907"/>
                  </a:lnTo>
                  <a:lnTo>
                    <a:pt x="169180" y="265787"/>
                  </a:lnTo>
                  <a:lnTo>
                    <a:pt x="178067" y="260114"/>
                  </a:lnTo>
                  <a:lnTo>
                    <a:pt x="184268" y="258416"/>
                  </a:lnTo>
                  <a:lnTo>
                    <a:pt x="186345" y="256905"/>
                  </a:lnTo>
                  <a:lnTo>
                    <a:pt x="187729" y="254840"/>
                  </a:lnTo>
                  <a:lnTo>
                    <a:pt x="188653" y="252404"/>
                  </a:lnTo>
                  <a:lnTo>
                    <a:pt x="190326" y="250780"/>
                  </a:lnTo>
                  <a:lnTo>
                    <a:pt x="195008" y="248977"/>
                  </a:lnTo>
                  <a:lnTo>
                    <a:pt x="203595" y="247961"/>
                  </a:lnTo>
                  <a:lnTo>
                    <a:pt x="205579" y="246760"/>
                  </a:lnTo>
                  <a:lnTo>
                    <a:pt x="206903" y="244901"/>
                  </a:lnTo>
                  <a:lnTo>
                    <a:pt x="207786" y="242603"/>
                  </a:lnTo>
                  <a:lnTo>
                    <a:pt x="209432" y="241071"/>
                  </a:lnTo>
                  <a:lnTo>
                    <a:pt x="219678" y="235791"/>
                  </a:lnTo>
                  <a:lnTo>
                    <a:pt x="235028" y="222899"/>
                  </a:lnTo>
                  <a:lnTo>
                    <a:pt x="241334" y="220709"/>
                  </a:lnTo>
                  <a:lnTo>
                    <a:pt x="243439" y="219067"/>
                  </a:lnTo>
                  <a:lnTo>
                    <a:pt x="247459" y="212758"/>
                  </a:lnTo>
                  <a:lnTo>
                    <a:pt x="252151" y="210910"/>
                  </a:lnTo>
                  <a:lnTo>
                    <a:pt x="253825" y="209359"/>
                  </a:lnTo>
                  <a:lnTo>
                    <a:pt x="265244" y="192138"/>
                  </a:lnTo>
                  <a:lnTo>
                    <a:pt x="272958" y="183125"/>
                  </a:lnTo>
                  <a:lnTo>
                    <a:pt x="276314" y="174239"/>
                  </a:lnTo>
                  <a:lnTo>
                    <a:pt x="284298" y="163654"/>
                  </a:lnTo>
                  <a:lnTo>
                    <a:pt x="285319" y="157299"/>
                  </a:lnTo>
                  <a:lnTo>
                    <a:pt x="285749" y="110973"/>
                  </a:lnTo>
                  <a:lnTo>
                    <a:pt x="285749" y="87489"/>
                  </a:lnTo>
                  <a:lnTo>
                    <a:pt x="279204" y="78375"/>
                  </a:lnTo>
                  <a:lnTo>
                    <a:pt x="276617" y="68323"/>
                  </a:lnTo>
                  <a:lnTo>
                    <a:pt x="260421" y="49721"/>
                  </a:lnTo>
                  <a:lnTo>
                    <a:pt x="257602" y="39738"/>
                  </a:lnTo>
                  <a:lnTo>
                    <a:pt x="256400" y="39153"/>
                  </a:lnTo>
                  <a:lnTo>
                    <a:pt x="252244" y="38504"/>
                  </a:lnTo>
                  <a:lnTo>
                    <a:pt x="250712" y="37271"/>
                  </a:lnTo>
                  <a:lnTo>
                    <a:pt x="249011" y="33081"/>
                  </a:lnTo>
                  <a:lnTo>
                    <a:pt x="247499" y="31540"/>
                  </a:lnTo>
                  <a:lnTo>
                    <a:pt x="242996" y="29828"/>
                  </a:lnTo>
                  <a:lnTo>
                    <a:pt x="241373" y="28313"/>
                  </a:lnTo>
                  <a:lnTo>
                    <a:pt x="239568" y="23807"/>
                  </a:lnTo>
                  <a:lnTo>
                    <a:pt x="238029" y="22182"/>
                  </a:lnTo>
                  <a:lnTo>
                    <a:pt x="230050" y="19361"/>
                  </a:lnTo>
                  <a:lnTo>
                    <a:pt x="223973" y="19060"/>
                  </a:lnTo>
                  <a:lnTo>
                    <a:pt x="222340" y="17959"/>
                  </a:lnTo>
                  <a:lnTo>
                    <a:pt x="221251" y="16167"/>
                  </a:lnTo>
                  <a:lnTo>
                    <a:pt x="220525" y="13914"/>
                  </a:lnTo>
                  <a:lnTo>
                    <a:pt x="218983" y="12412"/>
                  </a:lnTo>
                  <a:lnTo>
                    <a:pt x="214448" y="10743"/>
                  </a:lnTo>
                  <a:lnTo>
                    <a:pt x="193590" y="8428"/>
                  </a:lnTo>
                  <a:lnTo>
                    <a:pt x="180958" y="1884"/>
                  </a:lnTo>
                  <a:lnTo>
                    <a:pt x="163805" y="0"/>
                  </a:lnTo>
                  <a:lnTo>
                    <a:pt x="151811" y="7437"/>
                  </a:lnTo>
                  <a:lnTo>
                    <a:pt x="136447" y="10207"/>
                  </a:lnTo>
                  <a:lnTo>
                    <a:pt x="123808" y="16896"/>
                  </a:lnTo>
                  <a:lnTo>
                    <a:pt x="111122" y="18531"/>
                  </a:lnTo>
                  <a:lnTo>
                    <a:pt x="109006" y="19723"/>
                  </a:lnTo>
                  <a:lnTo>
                    <a:pt x="107595" y="21577"/>
                  </a:lnTo>
                  <a:lnTo>
                    <a:pt x="104970" y="26458"/>
                  </a:lnTo>
                  <a:lnTo>
                    <a:pt x="82432" y="50728"/>
                  </a:lnTo>
                  <a:lnTo>
                    <a:pt x="76147" y="54231"/>
                  </a:lnTo>
                  <a:lnTo>
                    <a:pt x="66674" y="5703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26" name="SMARTInkShape-2622"/>
            <p:cNvSpPr/>
            <p:nvPr>
              <p:custDataLst>
                <p:tags r:id="rId268"/>
              </p:custDataLst>
            </p:nvPr>
          </p:nvSpPr>
          <p:spPr>
            <a:xfrm>
              <a:off x="2190750" y="4362891"/>
              <a:ext cx="28576" cy="123385"/>
            </a:xfrm>
            <a:custGeom>
              <a:avLst/>
              <a:gdLst/>
              <a:ahLst/>
              <a:cxnLst/>
              <a:rect l="0" t="0" r="0" b="0"/>
              <a:pathLst>
                <a:path w="28576" h="123385">
                  <a:moveTo>
                    <a:pt x="0" y="56709"/>
                  </a:moveTo>
                  <a:lnTo>
                    <a:pt x="0" y="56709"/>
                  </a:lnTo>
                  <a:lnTo>
                    <a:pt x="0" y="51652"/>
                  </a:lnTo>
                  <a:lnTo>
                    <a:pt x="1058" y="50163"/>
                  </a:lnTo>
                  <a:lnTo>
                    <a:pt x="2822" y="49170"/>
                  </a:lnTo>
                  <a:lnTo>
                    <a:pt x="8201" y="47576"/>
                  </a:lnTo>
                  <a:lnTo>
                    <a:pt x="6114" y="44536"/>
                  </a:lnTo>
                  <a:lnTo>
                    <a:pt x="4076" y="42244"/>
                  </a:lnTo>
                  <a:lnTo>
                    <a:pt x="3776" y="40716"/>
                  </a:lnTo>
                  <a:lnTo>
                    <a:pt x="4634" y="39696"/>
                  </a:lnTo>
                  <a:lnTo>
                    <a:pt x="8559" y="38062"/>
                  </a:lnTo>
                  <a:lnTo>
                    <a:pt x="9523" y="28158"/>
                  </a:lnTo>
                  <a:lnTo>
                    <a:pt x="9525" y="28137"/>
                  </a:lnTo>
                  <a:lnTo>
                    <a:pt x="1324" y="36335"/>
                  </a:lnTo>
                  <a:lnTo>
                    <a:pt x="392" y="42323"/>
                  </a:lnTo>
                  <a:lnTo>
                    <a:pt x="0" y="88495"/>
                  </a:lnTo>
                  <a:lnTo>
                    <a:pt x="0" y="104323"/>
                  </a:lnTo>
                  <a:lnTo>
                    <a:pt x="8201" y="104334"/>
                  </a:lnTo>
                  <a:lnTo>
                    <a:pt x="8642" y="103275"/>
                  </a:lnTo>
                  <a:lnTo>
                    <a:pt x="9524" y="56703"/>
                  </a:lnTo>
                  <a:lnTo>
                    <a:pt x="9525" y="9280"/>
                  </a:lnTo>
                  <a:lnTo>
                    <a:pt x="9525" y="0"/>
                  </a:lnTo>
                  <a:lnTo>
                    <a:pt x="9525" y="7799"/>
                  </a:lnTo>
                  <a:lnTo>
                    <a:pt x="2979" y="16434"/>
                  </a:lnTo>
                  <a:lnTo>
                    <a:pt x="1324" y="22229"/>
                  </a:lnTo>
                  <a:lnTo>
                    <a:pt x="5749" y="41118"/>
                  </a:lnTo>
                  <a:lnTo>
                    <a:pt x="3232" y="52677"/>
                  </a:lnTo>
                  <a:lnTo>
                    <a:pt x="16924" y="98333"/>
                  </a:lnTo>
                  <a:lnTo>
                    <a:pt x="28575" y="12338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27" name="SMARTInkShape-2623"/>
            <p:cNvSpPr/>
            <p:nvPr>
              <p:custDataLst>
                <p:tags r:id="rId269"/>
              </p:custDataLst>
            </p:nvPr>
          </p:nvSpPr>
          <p:spPr>
            <a:xfrm>
              <a:off x="6810385" y="4114965"/>
              <a:ext cx="38091" cy="142711"/>
            </a:xfrm>
            <a:custGeom>
              <a:avLst/>
              <a:gdLst/>
              <a:ahLst/>
              <a:cxnLst/>
              <a:rect l="0" t="0" r="0" b="0"/>
              <a:pathLst>
                <a:path w="38091" h="142711">
                  <a:moveTo>
                    <a:pt x="19040" y="18885"/>
                  </a:moveTo>
                  <a:lnTo>
                    <a:pt x="19040" y="18885"/>
                  </a:lnTo>
                  <a:lnTo>
                    <a:pt x="4469" y="18885"/>
                  </a:lnTo>
                  <a:lnTo>
                    <a:pt x="2976" y="19943"/>
                  </a:lnTo>
                  <a:lnTo>
                    <a:pt x="1981" y="21707"/>
                  </a:lnTo>
                  <a:lnTo>
                    <a:pt x="251" y="28586"/>
                  </a:lnTo>
                  <a:lnTo>
                    <a:pt x="0" y="50766"/>
                  </a:lnTo>
                  <a:lnTo>
                    <a:pt x="1056" y="52839"/>
                  </a:lnTo>
                  <a:lnTo>
                    <a:pt x="2817" y="54221"/>
                  </a:lnTo>
                  <a:lnTo>
                    <a:pt x="5050" y="55143"/>
                  </a:lnTo>
                  <a:lnTo>
                    <a:pt x="6538" y="56815"/>
                  </a:lnTo>
                  <a:lnTo>
                    <a:pt x="8192" y="61495"/>
                  </a:lnTo>
                  <a:lnTo>
                    <a:pt x="10496" y="82463"/>
                  </a:lnTo>
                  <a:lnTo>
                    <a:pt x="17706" y="93213"/>
                  </a:lnTo>
                  <a:lnTo>
                    <a:pt x="18776" y="102320"/>
                  </a:lnTo>
                  <a:lnTo>
                    <a:pt x="18923" y="108178"/>
                  </a:lnTo>
                  <a:lnTo>
                    <a:pt x="20021" y="110164"/>
                  </a:lnTo>
                  <a:lnTo>
                    <a:pt x="21810" y="111487"/>
                  </a:lnTo>
                  <a:lnTo>
                    <a:pt x="28170" y="113980"/>
                  </a:lnTo>
                  <a:lnTo>
                    <a:pt x="28555" y="123264"/>
                  </a:lnTo>
                  <a:lnTo>
                    <a:pt x="28565" y="75978"/>
                  </a:lnTo>
                  <a:lnTo>
                    <a:pt x="28565" y="28410"/>
                  </a:lnTo>
                  <a:lnTo>
                    <a:pt x="28565" y="25235"/>
                  </a:lnTo>
                  <a:lnTo>
                    <a:pt x="25743" y="18885"/>
                  </a:lnTo>
                  <a:lnTo>
                    <a:pt x="22020" y="12535"/>
                  </a:lnTo>
                  <a:lnTo>
                    <a:pt x="19074" y="0"/>
                  </a:lnTo>
                  <a:lnTo>
                    <a:pt x="19041" y="14029"/>
                  </a:lnTo>
                  <a:lnTo>
                    <a:pt x="16218" y="19549"/>
                  </a:lnTo>
                  <a:lnTo>
                    <a:pt x="12495" y="25530"/>
                  </a:lnTo>
                  <a:lnTo>
                    <a:pt x="10103" y="37993"/>
                  </a:lnTo>
                  <a:lnTo>
                    <a:pt x="9908" y="41148"/>
                  </a:lnTo>
                  <a:lnTo>
                    <a:pt x="12512" y="47477"/>
                  </a:lnTo>
                  <a:lnTo>
                    <a:pt x="16139" y="53817"/>
                  </a:lnTo>
                  <a:lnTo>
                    <a:pt x="18467" y="66512"/>
                  </a:lnTo>
                  <a:lnTo>
                    <a:pt x="19030" y="106461"/>
                  </a:lnTo>
                  <a:lnTo>
                    <a:pt x="21858" y="113546"/>
                  </a:lnTo>
                  <a:lnTo>
                    <a:pt x="27240" y="121662"/>
                  </a:lnTo>
                  <a:lnTo>
                    <a:pt x="28391" y="133758"/>
                  </a:lnTo>
                  <a:lnTo>
                    <a:pt x="28449" y="136743"/>
                  </a:lnTo>
                  <a:lnTo>
                    <a:pt x="29546" y="138732"/>
                  </a:lnTo>
                  <a:lnTo>
                    <a:pt x="31336" y="140058"/>
                  </a:lnTo>
                  <a:lnTo>
                    <a:pt x="38090" y="14271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28" name="SMARTInkShape-2624"/>
            <p:cNvSpPr/>
            <p:nvPr>
              <p:custDataLst>
                <p:tags r:id="rId270"/>
              </p:custDataLst>
            </p:nvPr>
          </p:nvSpPr>
          <p:spPr>
            <a:xfrm>
              <a:off x="2095500" y="4162425"/>
              <a:ext cx="5238751" cy="238126"/>
            </a:xfrm>
            <a:custGeom>
              <a:avLst/>
              <a:gdLst/>
              <a:ahLst/>
              <a:cxnLst/>
              <a:rect l="0" t="0" r="0" b="0"/>
              <a:pathLst>
                <a:path w="5238751" h="238126">
                  <a:moveTo>
                    <a:pt x="0" y="238125"/>
                  </a:moveTo>
                  <a:lnTo>
                    <a:pt x="0" y="238125"/>
                  </a:lnTo>
                  <a:lnTo>
                    <a:pt x="47113" y="238125"/>
                  </a:lnTo>
                  <a:lnTo>
                    <a:pt x="93404" y="238125"/>
                  </a:lnTo>
                  <a:lnTo>
                    <a:pt x="117592" y="238125"/>
                  </a:lnTo>
                  <a:lnTo>
                    <a:pt x="123877" y="235303"/>
                  </a:lnTo>
                  <a:lnTo>
                    <a:pt x="127034" y="233068"/>
                  </a:lnTo>
                  <a:lnTo>
                    <a:pt x="130198" y="232637"/>
                  </a:lnTo>
                  <a:lnTo>
                    <a:pt x="136535" y="234981"/>
                  </a:lnTo>
                  <a:lnTo>
                    <a:pt x="139707" y="234970"/>
                  </a:lnTo>
                  <a:lnTo>
                    <a:pt x="155576" y="229648"/>
                  </a:lnTo>
                  <a:lnTo>
                    <a:pt x="202672" y="228612"/>
                  </a:lnTo>
                  <a:lnTo>
                    <a:pt x="249382" y="228600"/>
                  </a:lnTo>
                  <a:lnTo>
                    <a:pt x="270844" y="227542"/>
                  </a:lnTo>
                  <a:lnTo>
                    <a:pt x="301514" y="219958"/>
                  </a:lnTo>
                  <a:lnTo>
                    <a:pt x="343080" y="219127"/>
                  </a:lnTo>
                  <a:lnTo>
                    <a:pt x="374674" y="218024"/>
                  </a:lnTo>
                  <a:lnTo>
                    <a:pt x="420395" y="209943"/>
                  </a:lnTo>
                  <a:lnTo>
                    <a:pt x="442208" y="208569"/>
                  </a:lnTo>
                  <a:lnTo>
                    <a:pt x="479503" y="200914"/>
                  </a:lnTo>
                  <a:lnTo>
                    <a:pt x="526702" y="200077"/>
                  </a:lnTo>
                  <a:lnTo>
                    <a:pt x="570912" y="200030"/>
                  </a:lnTo>
                  <a:lnTo>
                    <a:pt x="583939" y="198968"/>
                  </a:lnTo>
                  <a:lnTo>
                    <a:pt x="628823" y="191383"/>
                  </a:lnTo>
                  <a:lnTo>
                    <a:pt x="670720" y="190578"/>
                  </a:lnTo>
                  <a:lnTo>
                    <a:pt x="717703" y="190507"/>
                  </a:lnTo>
                  <a:lnTo>
                    <a:pt x="762438" y="190500"/>
                  </a:lnTo>
                  <a:lnTo>
                    <a:pt x="806860" y="190500"/>
                  </a:lnTo>
                  <a:lnTo>
                    <a:pt x="830678" y="187678"/>
                  </a:lnTo>
                  <a:lnTo>
                    <a:pt x="876564" y="181858"/>
                  </a:lnTo>
                  <a:lnTo>
                    <a:pt x="923960" y="181092"/>
                  </a:lnTo>
                  <a:lnTo>
                    <a:pt x="971555" y="180991"/>
                  </a:lnTo>
                  <a:lnTo>
                    <a:pt x="1019176" y="179918"/>
                  </a:lnTo>
                  <a:lnTo>
                    <a:pt x="1066800" y="172774"/>
                  </a:lnTo>
                  <a:lnTo>
                    <a:pt x="1114425" y="171625"/>
                  </a:lnTo>
                  <a:lnTo>
                    <a:pt x="1162050" y="171473"/>
                  </a:lnTo>
                  <a:lnTo>
                    <a:pt x="1202972" y="171455"/>
                  </a:lnTo>
                  <a:lnTo>
                    <a:pt x="1246451" y="166394"/>
                  </a:lnTo>
                  <a:lnTo>
                    <a:pt x="1292160" y="162808"/>
                  </a:lnTo>
                  <a:lnTo>
                    <a:pt x="1335682" y="162100"/>
                  </a:lnTo>
                  <a:lnTo>
                    <a:pt x="1379674" y="156903"/>
                  </a:lnTo>
                  <a:lnTo>
                    <a:pt x="1426543" y="153289"/>
                  </a:lnTo>
                  <a:lnTo>
                    <a:pt x="1473744" y="152576"/>
                  </a:lnTo>
                  <a:lnTo>
                    <a:pt x="1519012" y="147379"/>
                  </a:lnTo>
                  <a:lnTo>
                    <a:pt x="1562173" y="143764"/>
                  </a:lnTo>
                  <a:lnTo>
                    <a:pt x="1597988" y="142080"/>
                  </a:lnTo>
                  <a:lnTo>
                    <a:pt x="1645193" y="135388"/>
                  </a:lnTo>
                  <a:lnTo>
                    <a:pt x="1690462" y="133752"/>
                  </a:lnTo>
                  <a:lnTo>
                    <a:pt x="1727603" y="133469"/>
                  </a:lnTo>
                  <a:lnTo>
                    <a:pt x="1765420" y="128329"/>
                  </a:lnTo>
                  <a:lnTo>
                    <a:pt x="1803435" y="125159"/>
                  </a:lnTo>
                  <a:lnTo>
                    <a:pt x="1841511" y="124221"/>
                  </a:lnTo>
                  <a:lnTo>
                    <a:pt x="1879603" y="123942"/>
                  </a:lnTo>
                  <a:lnTo>
                    <a:pt x="1923854" y="117302"/>
                  </a:lnTo>
                  <a:lnTo>
                    <a:pt x="1959858" y="115189"/>
                  </a:lnTo>
                  <a:lnTo>
                    <a:pt x="1997337" y="114564"/>
                  </a:lnTo>
                  <a:lnTo>
                    <a:pt x="2035253" y="113320"/>
                  </a:lnTo>
                  <a:lnTo>
                    <a:pt x="2073298" y="107777"/>
                  </a:lnTo>
                  <a:lnTo>
                    <a:pt x="2111382" y="105664"/>
                  </a:lnTo>
                  <a:lnTo>
                    <a:pt x="2148418" y="105039"/>
                  </a:lnTo>
                  <a:lnTo>
                    <a:pt x="2195559" y="104827"/>
                  </a:lnTo>
                  <a:lnTo>
                    <a:pt x="2236977" y="104790"/>
                  </a:lnTo>
                  <a:lnTo>
                    <a:pt x="2283842" y="104778"/>
                  </a:lnTo>
                  <a:lnTo>
                    <a:pt x="2331277" y="98229"/>
                  </a:lnTo>
                  <a:lnTo>
                    <a:pt x="2378591" y="95839"/>
                  </a:lnTo>
                  <a:lnTo>
                    <a:pt x="2423881" y="95367"/>
                  </a:lnTo>
                  <a:lnTo>
                    <a:pt x="2461027" y="95284"/>
                  </a:lnTo>
                  <a:lnTo>
                    <a:pt x="2504958" y="95257"/>
                  </a:lnTo>
                  <a:lnTo>
                    <a:pt x="2550482" y="95251"/>
                  </a:lnTo>
                  <a:lnTo>
                    <a:pt x="2595418" y="90194"/>
                  </a:lnTo>
                  <a:lnTo>
                    <a:pt x="2632503" y="87049"/>
                  </a:lnTo>
                  <a:lnTo>
                    <a:pt x="2676413" y="85987"/>
                  </a:lnTo>
                  <a:lnTo>
                    <a:pt x="2712357" y="85803"/>
                  </a:lnTo>
                  <a:lnTo>
                    <a:pt x="2759607" y="82918"/>
                  </a:lnTo>
                  <a:lnTo>
                    <a:pt x="2804885" y="77527"/>
                  </a:lnTo>
                  <a:lnTo>
                    <a:pt x="2848048" y="76462"/>
                  </a:lnTo>
                  <a:lnTo>
                    <a:pt x="2883862" y="76278"/>
                  </a:lnTo>
                  <a:lnTo>
                    <a:pt x="2931068" y="76215"/>
                  </a:lnTo>
                  <a:lnTo>
                    <a:pt x="2976336" y="76203"/>
                  </a:lnTo>
                  <a:lnTo>
                    <a:pt x="3013479" y="71144"/>
                  </a:lnTo>
                  <a:lnTo>
                    <a:pt x="3051295" y="67999"/>
                  </a:lnTo>
                  <a:lnTo>
                    <a:pt x="3095453" y="66937"/>
                  </a:lnTo>
                  <a:lnTo>
                    <a:pt x="3132498" y="66753"/>
                  </a:lnTo>
                  <a:lnTo>
                    <a:pt x="3174401" y="66698"/>
                  </a:lnTo>
                  <a:lnTo>
                    <a:pt x="3220900" y="63857"/>
                  </a:lnTo>
                  <a:lnTo>
                    <a:pt x="3257979" y="59137"/>
                  </a:lnTo>
                  <a:lnTo>
                    <a:pt x="3295778" y="57739"/>
                  </a:lnTo>
                  <a:lnTo>
                    <a:pt x="3336610" y="54502"/>
                  </a:lnTo>
                  <a:lnTo>
                    <a:pt x="3379401" y="49662"/>
                  </a:lnTo>
                  <a:lnTo>
                    <a:pt x="3418890" y="48229"/>
                  </a:lnTo>
                  <a:lnTo>
                    <a:pt x="3457402" y="47804"/>
                  </a:lnTo>
                  <a:lnTo>
                    <a:pt x="3498446" y="47678"/>
                  </a:lnTo>
                  <a:lnTo>
                    <a:pt x="3541299" y="44819"/>
                  </a:lnTo>
                  <a:lnTo>
                    <a:pt x="3580807" y="40091"/>
                  </a:lnTo>
                  <a:lnTo>
                    <a:pt x="3622146" y="38690"/>
                  </a:lnTo>
                  <a:lnTo>
                    <a:pt x="3665087" y="38275"/>
                  </a:lnTo>
                  <a:lnTo>
                    <a:pt x="3707443" y="38152"/>
                  </a:lnTo>
                  <a:lnTo>
                    <a:pt x="3750685" y="35293"/>
                  </a:lnTo>
                  <a:lnTo>
                    <a:pt x="3790308" y="30566"/>
                  </a:lnTo>
                  <a:lnTo>
                    <a:pt x="3831682" y="29165"/>
                  </a:lnTo>
                  <a:lnTo>
                    <a:pt x="3874633" y="28750"/>
                  </a:lnTo>
                  <a:lnTo>
                    <a:pt x="3914170" y="28627"/>
                  </a:lnTo>
                  <a:lnTo>
                    <a:pt x="3955518" y="28590"/>
                  </a:lnTo>
                  <a:lnTo>
                    <a:pt x="4001283" y="25757"/>
                  </a:lnTo>
                  <a:lnTo>
                    <a:pt x="4045535" y="21037"/>
                  </a:lnTo>
                  <a:lnTo>
                    <a:pt x="4085458" y="19639"/>
                  </a:lnTo>
                  <a:lnTo>
                    <a:pt x="4126920" y="19225"/>
                  </a:lnTo>
                  <a:lnTo>
                    <a:pt x="4169896" y="19102"/>
                  </a:lnTo>
                  <a:lnTo>
                    <a:pt x="4209442" y="19065"/>
                  </a:lnTo>
                  <a:lnTo>
                    <a:pt x="4247970" y="16232"/>
                  </a:lnTo>
                  <a:lnTo>
                    <a:pt x="4289019" y="11512"/>
                  </a:lnTo>
                  <a:lnTo>
                    <a:pt x="4331874" y="10114"/>
                  </a:lnTo>
                  <a:lnTo>
                    <a:pt x="4374204" y="9700"/>
                  </a:lnTo>
                  <a:lnTo>
                    <a:pt x="4417438" y="9577"/>
                  </a:lnTo>
                  <a:lnTo>
                    <a:pt x="4457059" y="9540"/>
                  </a:lnTo>
                  <a:lnTo>
                    <a:pt x="4498432" y="9530"/>
                  </a:lnTo>
                  <a:lnTo>
                    <a:pt x="4541383" y="9526"/>
                  </a:lnTo>
                  <a:lnTo>
                    <a:pt x="4580920" y="9525"/>
                  </a:lnTo>
                  <a:lnTo>
                    <a:pt x="4619446" y="9525"/>
                  </a:lnTo>
                  <a:lnTo>
                    <a:pt x="4657672" y="9525"/>
                  </a:lnTo>
                  <a:lnTo>
                    <a:pt x="4695809" y="9525"/>
                  </a:lnTo>
                  <a:lnTo>
                    <a:pt x="4736743" y="9525"/>
                  </a:lnTo>
                  <a:lnTo>
                    <a:pt x="4779563" y="9525"/>
                  </a:lnTo>
                  <a:lnTo>
                    <a:pt x="4819061" y="9525"/>
                  </a:lnTo>
                  <a:lnTo>
                    <a:pt x="4857576" y="9525"/>
                  </a:lnTo>
                  <a:lnTo>
                    <a:pt x="4895798" y="9525"/>
                  </a:lnTo>
                  <a:lnTo>
                    <a:pt x="4933934" y="9525"/>
                  </a:lnTo>
                  <a:lnTo>
                    <a:pt x="4979690" y="9525"/>
                  </a:lnTo>
                  <a:lnTo>
                    <a:pt x="5025848" y="9525"/>
                  </a:lnTo>
                  <a:lnTo>
                    <a:pt x="5066637" y="9525"/>
                  </a:lnTo>
                  <a:lnTo>
                    <a:pt x="5105269" y="9525"/>
                  </a:lnTo>
                  <a:lnTo>
                    <a:pt x="5143474" y="9525"/>
                  </a:lnTo>
                  <a:lnTo>
                    <a:pt x="5186066" y="9525"/>
                  </a:lnTo>
                  <a:lnTo>
                    <a:pt x="52387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630" name="SMARTInkShape-2625"/>
          <p:cNvSpPr/>
          <p:nvPr>
            <p:custDataLst>
              <p:tags r:id="rId6"/>
            </p:custDataLst>
          </p:nvPr>
        </p:nvSpPr>
        <p:spPr>
          <a:xfrm>
            <a:off x="8067675" y="1895475"/>
            <a:ext cx="9526" cy="1"/>
          </a:xfrm>
          <a:custGeom>
            <a:avLst/>
            <a:gdLst/>
            <a:ahLst/>
            <a:cxnLst/>
            <a:rect l="0" t="0" r="0" b="0"/>
            <a:pathLst>
              <a:path w="9526" h="1">
                <a:moveTo>
                  <a:pt x="0" y="0"/>
                </a:moveTo>
                <a:lnTo>
                  <a:pt x="0" y="0"/>
                </a:lnTo>
                <a:lnTo>
                  <a:pt x="9525" y="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642" name="SMARTInkShape-Group590"/>
          <p:cNvGrpSpPr/>
          <p:nvPr/>
        </p:nvGrpSpPr>
        <p:grpSpPr>
          <a:xfrm>
            <a:off x="5705475" y="2019303"/>
            <a:ext cx="2352642" cy="1828798"/>
            <a:chOff x="5705475" y="2019303"/>
            <a:chExt cx="2352642" cy="1828798"/>
          </a:xfrm>
        </p:grpSpPr>
        <p:sp>
          <p:nvSpPr>
            <p:cNvPr id="25631" name="SMARTInkShape-2626"/>
            <p:cNvSpPr/>
            <p:nvPr>
              <p:custDataLst>
                <p:tags r:id="rId256"/>
              </p:custDataLst>
            </p:nvPr>
          </p:nvSpPr>
          <p:spPr>
            <a:xfrm>
              <a:off x="7429500" y="2747237"/>
              <a:ext cx="57141" cy="119789"/>
            </a:xfrm>
            <a:custGeom>
              <a:avLst/>
              <a:gdLst/>
              <a:ahLst/>
              <a:cxnLst/>
              <a:rect l="0" t="0" r="0" b="0"/>
              <a:pathLst>
                <a:path w="57141" h="119789">
                  <a:moveTo>
                    <a:pt x="47625" y="5488"/>
                  </a:moveTo>
                  <a:lnTo>
                    <a:pt x="47625" y="5488"/>
                  </a:lnTo>
                  <a:lnTo>
                    <a:pt x="57035" y="5488"/>
                  </a:lnTo>
                  <a:lnTo>
                    <a:pt x="57127" y="0"/>
                  </a:lnTo>
                  <a:lnTo>
                    <a:pt x="57140" y="2343"/>
                  </a:lnTo>
                  <a:lnTo>
                    <a:pt x="54323" y="6912"/>
                  </a:lnTo>
                  <a:lnTo>
                    <a:pt x="50602" y="12471"/>
                  </a:lnTo>
                  <a:lnTo>
                    <a:pt x="37947" y="49322"/>
                  </a:lnTo>
                  <a:lnTo>
                    <a:pt x="31822" y="59280"/>
                  </a:lnTo>
                  <a:lnTo>
                    <a:pt x="28480" y="68934"/>
                  </a:lnTo>
                  <a:lnTo>
                    <a:pt x="13472" y="89092"/>
                  </a:lnTo>
                  <a:lnTo>
                    <a:pt x="7482" y="108276"/>
                  </a:lnTo>
                  <a:lnTo>
                    <a:pt x="0" y="11978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32" name="SMARTInkShape-2627"/>
            <p:cNvSpPr/>
            <p:nvPr>
              <p:custDataLst>
                <p:tags r:id="rId257"/>
              </p:custDataLst>
            </p:nvPr>
          </p:nvSpPr>
          <p:spPr>
            <a:xfrm>
              <a:off x="7381875" y="2724185"/>
              <a:ext cx="38101" cy="95216"/>
            </a:xfrm>
            <a:custGeom>
              <a:avLst/>
              <a:gdLst/>
              <a:ahLst/>
              <a:cxnLst/>
              <a:rect l="0" t="0" r="0" b="0"/>
              <a:pathLst>
                <a:path w="38101" h="95216">
                  <a:moveTo>
                    <a:pt x="38100" y="9490"/>
                  </a:moveTo>
                  <a:lnTo>
                    <a:pt x="38100" y="9490"/>
                  </a:lnTo>
                  <a:lnTo>
                    <a:pt x="38100" y="0"/>
                  </a:lnTo>
                  <a:lnTo>
                    <a:pt x="38100" y="5032"/>
                  </a:lnTo>
                  <a:lnTo>
                    <a:pt x="37042" y="6518"/>
                  </a:lnTo>
                  <a:lnTo>
                    <a:pt x="35278" y="7509"/>
                  </a:lnTo>
                  <a:lnTo>
                    <a:pt x="29899" y="9099"/>
                  </a:lnTo>
                  <a:lnTo>
                    <a:pt x="29163" y="12138"/>
                  </a:lnTo>
                  <a:lnTo>
                    <a:pt x="28609" y="23669"/>
                  </a:lnTo>
                  <a:lnTo>
                    <a:pt x="25768" y="29197"/>
                  </a:lnTo>
                  <a:lnTo>
                    <a:pt x="22036" y="35182"/>
                  </a:lnTo>
                  <a:lnTo>
                    <a:pt x="20377" y="41370"/>
                  </a:lnTo>
                  <a:lnTo>
                    <a:pt x="18876" y="43443"/>
                  </a:lnTo>
                  <a:lnTo>
                    <a:pt x="16818" y="44825"/>
                  </a:lnTo>
                  <a:lnTo>
                    <a:pt x="14387" y="45747"/>
                  </a:lnTo>
                  <a:lnTo>
                    <a:pt x="12766" y="47420"/>
                  </a:lnTo>
                  <a:lnTo>
                    <a:pt x="10966" y="52100"/>
                  </a:lnTo>
                  <a:lnTo>
                    <a:pt x="8751" y="63729"/>
                  </a:lnTo>
                  <a:lnTo>
                    <a:pt x="1362" y="74318"/>
                  </a:lnTo>
                  <a:lnTo>
                    <a:pt x="119" y="84204"/>
                  </a:lnTo>
                  <a:lnTo>
                    <a:pt x="0" y="9521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33" name="SMARTInkShape-2628"/>
            <p:cNvSpPr/>
            <p:nvPr>
              <p:custDataLst>
                <p:tags r:id="rId258"/>
              </p:custDataLst>
            </p:nvPr>
          </p:nvSpPr>
          <p:spPr>
            <a:xfrm>
              <a:off x="7858126" y="2019303"/>
              <a:ext cx="199991" cy="257173"/>
            </a:xfrm>
            <a:custGeom>
              <a:avLst/>
              <a:gdLst/>
              <a:ahLst/>
              <a:cxnLst/>
              <a:rect l="0" t="0" r="0" b="0"/>
              <a:pathLst>
                <a:path w="199991" h="257173">
                  <a:moveTo>
                    <a:pt x="19049" y="219072"/>
                  </a:moveTo>
                  <a:lnTo>
                    <a:pt x="19049" y="219072"/>
                  </a:lnTo>
                  <a:lnTo>
                    <a:pt x="10848" y="227273"/>
                  </a:lnTo>
                  <a:lnTo>
                    <a:pt x="4859" y="228205"/>
                  </a:lnTo>
                  <a:lnTo>
                    <a:pt x="3240" y="229394"/>
                  </a:lnTo>
                  <a:lnTo>
                    <a:pt x="1439" y="233537"/>
                  </a:lnTo>
                  <a:lnTo>
                    <a:pt x="959" y="234007"/>
                  </a:lnTo>
                  <a:lnTo>
                    <a:pt x="638" y="233262"/>
                  </a:lnTo>
                  <a:lnTo>
                    <a:pt x="0" y="223548"/>
                  </a:lnTo>
                  <a:lnTo>
                    <a:pt x="1057" y="222056"/>
                  </a:lnTo>
                  <a:lnTo>
                    <a:pt x="2821" y="221061"/>
                  </a:lnTo>
                  <a:lnTo>
                    <a:pt x="5055" y="220398"/>
                  </a:lnTo>
                  <a:lnTo>
                    <a:pt x="13256" y="214409"/>
                  </a:lnTo>
                  <a:lnTo>
                    <a:pt x="16475" y="208886"/>
                  </a:lnTo>
                  <a:lnTo>
                    <a:pt x="18962" y="202903"/>
                  </a:lnTo>
                  <a:lnTo>
                    <a:pt x="23597" y="196716"/>
                  </a:lnTo>
                  <a:lnTo>
                    <a:pt x="29184" y="193261"/>
                  </a:lnTo>
                  <a:lnTo>
                    <a:pt x="35195" y="190667"/>
                  </a:lnTo>
                  <a:lnTo>
                    <a:pt x="60334" y="168155"/>
                  </a:lnTo>
                  <a:lnTo>
                    <a:pt x="83607" y="137398"/>
                  </a:lnTo>
                  <a:lnTo>
                    <a:pt x="117082" y="111156"/>
                  </a:lnTo>
                  <a:lnTo>
                    <a:pt x="155570" y="63613"/>
                  </a:lnTo>
                  <a:lnTo>
                    <a:pt x="176741" y="41279"/>
                  </a:lnTo>
                  <a:lnTo>
                    <a:pt x="182959" y="28573"/>
                  </a:lnTo>
                  <a:lnTo>
                    <a:pt x="187147" y="22223"/>
                  </a:lnTo>
                  <a:lnTo>
                    <a:pt x="190057" y="11404"/>
                  </a:lnTo>
                  <a:lnTo>
                    <a:pt x="190368" y="5023"/>
                  </a:lnTo>
                  <a:lnTo>
                    <a:pt x="191470" y="3348"/>
                  </a:lnTo>
                  <a:lnTo>
                    <a:pt x="193262" y="2231"/>
                  </a:lnTo>
                  <a:lnTo>
                    <a:pt x="199990" y="8"/>
                  </a:lnTo>
                  <a:lnTo>
                    <a:pt x="194958" y="0"/>
                  </a:lnTo>
                  <a:lnTo>
                    <a:pt x="193472" y="1058"/>
                  </a:lnTo>
                  <a:lnTo>
                    <a:pt x="192481" y="2821"/>
                  </a:lnTo>
                  <a:lnTo>
                    <a:pt x="190760" y="9698"/>
                  </a:lnTo>
                  <a:lnTo>
                    <a:pt x="190533" y="22663"/>
                  </a:lnTo>
                  <a:lnTo>
                    <a:pt x="187692" y="28768"/>
                  </a:lnTo>
                  <a:lnTo>
                    <a:pt x="183960" y="35009"/>
                  </a:lnTo>
                  <a:lnTo>
                    <a:pt x="181564" y="47639"/>
                  </a:lnTo>
                  <a:lnTo>
                    <a:pt x="180179" y="55038"/>
                  </a:lnTo>
                  <a:lnTo>
                    <a:pt x="173487" y="77035"/>
                  </a:lnTo>
                  <a:lnTo>
                    <a:pt x="171502" y="124432"/>
                  </a:lnTo>
                  <a:lnTo>
                    <a:pt x="168643" y="145875"/>
                  </a:lnTo>
                  <a:lnTo>
                    <a:pt x="162514" y="189924"/>
                  </a:lnTo>
                  <a:lnTo>
                    <a:pt x="159277" y="212200"/>
                  </a:lnTo>
                  <a:lnTo>
                    <a:pt x="142874" y="2571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34" name="SMARTInkShape-2629"/>
            <p:cNvSpPr/>
            <p:nvPr>
              <p:custDataLst>
                <p:tags r:id="rId259"/>
              </p:custDataLst>
            </p:nvPr>
          </p:nvSpPr>
          <p:spPr>
            <a:xfrm>
              <a:off x="6848475" y="2047875"/>
              <a:ext cx="1171576" cy="1571592"/>
            </a:xfrm>
            <a:custGeom>
              <a:avLst/>
              <a:gdLst/>
              <a:ahLst/>
              <a:cxnLst/>
              <a:rect l="0" t="0" r="0" b="0"/>
              <a:pathLst>
                <a:path w="1171576" h="1571592">
                  <a:moveTo>
                    <a:pt x="1171575" y="0"/>
                  </a:moveTo>
                  <a:lnTo>
                    <a:pt x="1171575" y="0"/>
                  </a:lnTo>
                  <a:lnTo>
                    <a:pt x="1162050" y="0"/>
                  </a:lnTo>
                  <a:lnTo>
                    <a:pt x="1162050" y="17692"/>
                  </a:lnTo>
                  <a:lnTo>
                    <a:pt x="1155503" y="26386"/>
                  </a:lnTo>
                  <a:lnTo>
                    <a:pt x="1153407" y="35217"/>
                  </a:lnTo>
                  <a:lnTo>
                    <a:pt x="1152640" y="50839"/>
                  </a:lnTo>
                  <a:lnTo>
                    <a:pt x="1149754" y="57167"/>
                  </a:lnTo>
                  <a:lnTo>
                    <a:pt x="1146002" y="63508"/>
                  </a:lnTo>
                  <a:lnTo>
                    <a:pt x="1135660" y="89097"/>
                  </a:lnTo>
                  <a:lnTo>
                    <a:pt x="1127889" y="101776"/>
                  </a:lnTo>
                  <a:lnTo>
                    <a:pt x="1121906" y="121665"/>
                  </a:lnTo>
                  <a:lnTo>
                    <a:pt x="1098470" y="165388"/>
                  </a:lnTo>
                  <a:lnTo>
                    <a:pt x="1090060" y="184235"/>
                  </a:lnTo>
                  <a:lnTo>
                    <a:pt x="1084981" y="203225"/>
                  </a:lnTo>
                  <a:lnTo>
                    <a:pt x="1062130" y="241302"/>
                  </a:lnTo>
                  <a:lnTo>
                    <a:pt x="1052590" y="269523"/>
                  </a:lnTo>
                  <a:lnTo>
                    <a:pt x="1029125" y="316559"/>
                  </a:lnTo>
                  <a:lnTo>
                    <a:pt x="1009687" y="364132"/>
                  </a:lnTo>
                  <a:lnTo>
                    <a:pt x="1002258" y="380912"/>
                  </a:lnTo>
                  <a:lnTo>
                    <a:pt x="979226" y="420552"/>
                  </a:lnTo>
                  <a:lnTo>
                    <a:pt x="959377" y="464094"/>
                  </a:lnTo>
                  <a:lnTo>
                    <a:pt x="945013" y="487818"/>
                  </a:lnTo>
                  <a:lnTo>
                    <a:pt x="920823" y="533669"/>
                  </a:lnTo>
                  <a:lnTo>
                    <a:pt x="902695" y="568731"/>
                  </a:lnTo>
                  <a:lnTo>
                    <a:pt x="872839" y="610490"/>
                  </a:lnTo>
                  <a:lnTo>
                    <a:pt x="841337" y="657342"/>
                  </a:lnTo>
                  <a:lnTo>
                    <a:pt x="817159" y="697326"/>
                  </a:lnTo>
                  <a:lnTo>
                    <a:pt x="787137" y="743214"/>
                  </a:lnTo>
                  <a:lnTo>
                    <a:pt x="755615" y="785553"/>
                  </a:lnTo>
                  <a:lnTo>
                    <a:pt x="723895" y="829268"/>
                  </a:lnTo>
                  <a:lnTo>
                    <a:pt x="702026" y="854604"/>
                  </a:lnTo>
                  <a:lnTo>
                    <a:pt x="686661" y="869832"/>
                  </a:lnTo>
                  <a:lnTo>
                    <a:pt x="654412" y="914802"/>
                  </a:lnTo>
                  <a:lnTo>
                    <a:pt x="619590" y="954539"/>
                  </a:lnTo>
                  <a:lnTo>
                    <a:pt x="586377" y="999335"/>
                  </a:lnTo>
                  <a:lnTo>
                    <a:pt x="547432" y="1039585"/>
                  </a:lnTo>
                  <a:lnTo>
                    <a:pt x="511703" y="1078490"/>
                  </a:lnTo>
                  <a:lnTo>
                    <a:pt x="472922" y="1117689"/>
                  </a:lnTo>
                  <a:lnTo>
                    <a:pt x="433243" y="1157423"/>
                  </a:lnTo>
                  <a:lnTo>
                    <a:pt x="393826" y="1205048"/>
                  </a:lnTo>
                  <a:lnTo>
                    <a:pt x="347411" y="1252673"/>
                  </a:lnTo>
                  <a:lnTo>
                    <a:pt x="299892" y="1292097"/>
                  </a:lnTo>
                  <a:lnTo>
                    <a:pt x="252275" y="1338515"/>
                  </a:lnTo>
                  <a:lnTo>
                    <a:pt x="207796" y="1377833"/>
                  </a:lnTo>
                  <a:lnTo>
                    <a:pt x="165504" y="1416040"/>
                  </a:lnTo>
                  <a:lnTo>
                    <a:pt x="121732" y="1450799"/>
                  </a:lnTo>
                  <a:lnTo>
                    <a:pt x="76863" y="1485842"/>
                  </a:lnTo>
                  <a:lnTo>
                    <a:pt x="60412" y="1500709"/>
                  </a:lnTo>
                  <a:lnTo>
                    <a:pt x="50826" y="1503693"/>
                  </a:lnTo>
                  <a:lnTo>
                    <a:pt x="44462" y="1504392"/>
                  </a:lnTo>
                  <a:lnTo>
                    <a:pt x="42341" y="1505636"/>
                  </a:lnTo>
                  <a:lnTo>
                    <a:pt x="40927" y="1507524"/>
                  </a:lnTo>
                  <a:lnTo>
                    <a:pt x="38102" y="1514470"/>
                  </a:lnTo>
                  <a:lnTo>
                    <a:pt x="38101" y="1514472"/>
                  </a:lnTo>
                  <a:lnTo>
                    <a:pt x="38100" y="1514475"/>
                  </a:lnTo>
                  <a:lnTo>
                    <a:pt x="38100" y="1506274"/>
                  </a:lnTo>
                  <a:lnTo>
                    <a:pt x="39158" y="1505833"/>
                  </a:lnTo>
                  <a:lnTo>
                    <a:pt x="46300" y="1505067"/>
                  </a:lnTo>
                  <a:lnTo>
                    <a:pt x="47037" y="1502180"/>
                  </a:lnTo>
                  <a:lnTo>
                    <a:pt x="47625" y="1485900"/>
                  </a:lnTo>
                  <a:lnTo>
                    <a:pt x="52681" y="1485900"/>
                  </a:lnTo>
                  <a:lnTo>
                    <a:pt x="54170" y="1484842"/>
                  </a:lnTo>
                  <a:lnTo>
                    <a:pt x="55163" y="1483078"/>
                  </a:lnTo>
                  <a:lnTo>
                    <a:pt x="56889" y="1476199"/>
                  </a:lnTo>
                  <a:lnTo>
                    <a:pt x="57116" y="1463234"/>
                  </a:lnTo>
                  <a:lnTo>
                    <a:pt x="58186" y="1461264"/>
                  </a:lnTo>
                  <a:lnTo>
                    <a:pt x="59957" y="1459951"/>
                  </a:lnTo>
                  <a:lnTo>
                    <a:pt x="62196" y="1459076"/>
                  </a:lnTo>
                  <a:lnTo>
                    <a:pt x="63689" y="1457434"/>
                  </a:lnTo>
                  <a:lnTo>
                    <a:pt x="68907" y="1447194"/>
                  </a:lnTo>
                  <a:lnTo>
                    <a:pt x="72959" y="1441181"/>
                  </a:lnTo>
                  <a:lnTo>
                    <a:pt x="75240" y="1431845"/>
                  </a:lnTo>
                  <a:lnTo>
                    <a:pt x="76074" y="1416040"/>
                  </a:lnTo>
                  <a:lnTo>
                    <a:pt x="78966" y="1409695"/>
                  </a:lnTo>
                  <a:lnTo>
                    <a:pt x="84389" y="1402056"/>
                  </a:lnTo>
                  <a:lnTo>
                    <a:pt x="85608" y="1392139"/>
                  </a:lnTo>
                  <a:lnTo>
                    <a:pt x="85722" y="1381556"/>
                  </a:lnTo>
                  <a:lnTo>
                    <a:pt x="77524" y="1381163"/>
                  </a:lnTo>
                  <a:lnTo>
                    <a:pt x="77082" y="1382209"/>
                  </a:lnTo>
                  <a:lnTo>
                    <a:pt x="76591" y="1386193"/>
                  </a:lnTo>
                  <a:lnTo>
                    <a:pt x="75402" y="1387678"/>
                  </a:lnTo>
                  <a:lnTo>
                    <a:pt x="71260" y="1389329"/>
                  </a:lnTo>
                  <a:lnTo>
                    <a:pt x="69731" y="1390828"/>
                  </a:lnTo>
                  <a:lnTo>
                    <a:pt x="68034" y="1395315"/>
                  </a:lnTo>
                  <a:lnTo>
                    <a:pt x="66522" y="1396935"/>
                  </a:lnTo>
                  <a:lnTo>
                    <a:pt x="62021" y="1398735"/>
                  </a:lnTo>
                  <a:lnTo>
                    <a:pt x="60397" y="1400273"/>
                  </a:lnTo>
                  <a:lnTo>
                    <a:pt x="58593" y="1404805"/>
                  </a:lnTo>
                  <a:lnTo>
                    <a:pt x="56376" y="1416338"/>
                  </a:lnTo>
                  <a:lnTo>
                    <a:pt x="41986" y="1436184"/>
                  </a:lnTo>
                  <a:lnTo>
                    <a:pt x="38193" y="1450120"/>
                  </a:lnTo>
                  <a:lnTo>
                    <a:pt x="36045" y="1452522"/>
                  </a:lnTo>
                  <a:lnTo>
                    <a:pt x="33555" y="1454123"/>
                  </a:lnTo>
                  <a:lnTo>
                    <a:pt x="31895" y="1457307"/>
                  </a:lnTo>
                  <a:lnTo>
                    <a:pt x="28501" y="1470843"/>
                  </a:lnTo>
                  <a:lnTo>
                    <a:pt x="21230" y="1485435"/>
                  </a:lnTo>
                  <a:lnTo>
                    <a:pt x="20504" y="1488765"/>
                  </a:lnTo>
                  <a:lnTo>
                    <a:pt x="10976" y="1508098"/>
                  </a:lnTo>
                  <a:lnTo>
                    <a:pt x="9652" y="1522116"/>
                  </a:lnTo>
                  <a:lnTo>
                    <a:pt x="3004" y="1531232"/>
                  </a:lnTo>
                  <a:lnTo>
                    <a:pt x="890" y="1540136"/>
                  </a:lnTo>
                  <a:lnTo>
                    <a:pt x="0" y="1571229"/>
                  </a:lnTo>
                  <a:lnTo>
                    <a:pt x="8200" y="1571591"/>
                  </a:lnTo>
                  <a:lnTo>
                    <a:pt x="8642" y="1570544"/>
                  </a:lnTo>
                  <a:lnTo>
                    <a:pt x="9132" y="1566558"/>
                  </a:lnTo>
                  <a:lnTo>
                    <a:pt x="10321" y="1565072"/>
                  </a:lnTo>
                  <a:lnTo>
                    <a:pt x="14465" y="1563421"/>
                  </a:lnTo>
                  <a:lnTo>
                    <a:pt x="35028" y="1561119"/>
                  </a:lnTo>
                  <a:lnTo>
                    <a:pt x="47645" y="1554576"/>
                  </a:lnTo>
                  <a:lnTo>
                    <a:pt x="63502" y="1551780"/>
                  </a:lnTo>
                  <a:lnTo>
                    <a:pt x="74085" y="1546107"/>
                  </a:lnTo>
                  <a:lnTo>
                    <a:pt x="100719" y="1542260"/>
                  </a:lnTo>
                  <a:lnTo>
                    <a:pt x="111923" y="1536583"/>
                  </a:lnTo>
                  <a:lnTo>
                    <a:pt x="127119" y="1533373"/>
                  </a:lnTo>
                  <a:lnTo>
                    <a:pt x="142271" y="1526165"/>
                  </a:lnTo>
                  <a:lnTo>
                    <a:pt x="169411" y="1521368"/>
                  </a:lnTo>
                  <a:lnTo>
                    <a:pt x="177953" y="1517538"/>
                  </a:lnTo>
                  <a:lnTo>
                    <a:pt x="193602" y="1514324"/>
                  </a:lnTo>
                  <a:lnTo>
                    <a:pt x="208908" y="1507115"/>
                  </a:lnTo>
                  <a:lnTo>
                    <a:pt x="236083" y="1502318"/>
                  </a:lnTo>
                  <a:lnTo>
                    <a:pt x="256996" y="1485669"/>
                  </a:lnTo>
                  <a:lnTo>
                    <a:pt x="266700" y="14763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35" name="SMARTInkShape-2630"/>
            <p:cNvSpPr/>
            <p:nvPr>
              <p:custDataLst>
                <p:tags r:id="rId260"/>
              </p:custDataLst>
            </p:nvPr>
          </p:nvSpPr>
          <p:spPr>
            <a:xfrm>
              <a:off x="6467475" y="340042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0"/>
                  </a:moveTo>
                  <a:lnTo>
                    <a:pt x="0" y="0"/>
                  </a:lnTo>
                  <a:lnTo>
                    <a:pt x="9522" y="0"/>
                  </a:lnTo>
                  <a:lnTo>
                    <a:pt x="392" y="0"/>
                  </a:lnTo>
                  <a:lnTo>
                    <a:pt x="952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36" name="SMARTInkShape-2631"/>
            <p:cNvSpPr/>
            <p:nvPr>
              <p:custDataLst>
                <p:tags r:id="rId261"/>
              </p:custDataLst>
            </p:nvPr>
          </p:nvSpPr>
          <p:spPr>
            <a:xfrm>
              <a:off x="6343650" y="3305175"/>
              <a:ext cx="114291" cy="95251"/>
            </a:xfrm>
            <a:custGeom>
              <a:avLst/>
              <a:gdLst/>
              <a:ahLst/>
              <a:cxnLst/>
              <a:rect l="0" t="0" r="0" b="0"/>
              <a:pathLst>
                <a:path w="114291" h="95251">
                  <a:moveTo>
                    <a:pt x="0" y="9525"/>
                  </a:moveTo>
                  <a:lnTo>
                    <a:pt x="0" y="9525"/>
                  </a:lnTo>
                  <a:lnTo>
                    <a:pt x="0" y="4468"/>
                  </a:lnTo>
                  <a:lnTo>
                    <a:pt x="1058" y="2979"/>
                  </a:lnTo>
                  <a:lnTo>
                    <a:pt x="2822" y="1986"/>
                  </a:lnTo>
                  <a:lnTo>
                    <a:pt x="13257" y="393"/>
                  </a:lnTo>
                  <a:lnTo>
                    <a:pt x="45861" y="0"/>
                  </a:lnTo>
                  <a:lnTo>
                    <a:pt x="54881" y="6546"/>
                  </a:lnTo>
                  <a:lnTo>
                    <a:pt x="63768" y="8642"/>
                  </a:lnTo>
                  <a:lnTo>
                    <a:pt x="74354" y="9408"/>
                  </a:lnTo>
                  <a:lnTo>
                    <a:pt x="84239" y="17716"/>
                  </a:lnTo>
                  <a:lnTo>
                    <a:pt x="90342" y="18654"/>
                  </a:lnTo>
                  <a:lnTo>
                    <a:pt x="91977" y="19845"/>
                  </a:lnTo>
                  <a:lnTo>
                    <a:pt x="93068" y="21696"/>
                  </a:lnTo>
                  <a:lnTo>
                    <a:pt x="93795" y="23989"/>
                  </a:lnTo>
                  <a:lnTo>
                    <a:pt x="95338" y="25518"/>
                  </a:lnTo>
                  <a:lnTo>
                    <a:pt x="103323" y="28173"/>
                  </a:lnTo>
                  <a:lnTo>
                    <a:pt x="104130" y="31219"/>
                  </a:lnTo>
                  <a:lnTo>
                    <a:pt x="104648" y="36740"/>
                  </a:lnTo>
                  <a:lnTo>
                    <a:pt x="107541" y="37496"/>
                  </a:lnTo>
                  <a:lnTo>
                    <a:pt x="109794" y="37697"/>
                  </a:lnTo>
                  <a:lnTo>
                    <a:pt x="111296" y="38890"/>
                  </a:lnTo>
                  <a:lnTo>
                    <a:pt x="113905" y="46265"/>
                  </a:lnTo>
                  <a:lnTo>
                    <a:pt x="114290" y="56722"/>
                  </a:lnTo>
                  <a:lnTo>
                    <a:pt x="105167" y="66272"/>
                  </a:lnTo>
                  <a:lnTo>
                    <a:pt x="104809" y="74840"/>
                  </a:lnTo>
                  <a:lnTo>
                    <a:pt x="103739" y="75293"/>
                  </a:lnTo>
                  <a:lnTo>
                    <a:pt x="99729" y="75797"/>
                  </a:lnTo>
                  <a:lnTo>
                    <a:pt x="98236" y="76990"/>
                  </a:lnTo>
                  <a:lnTo>
                    <a:pt x="95643" y="84365"/>
                  </a:lnTo>
                  <a:lnTo>
                    <a:pt x="95366" y="90379"/>
                  </a:lnTo>
                  <a:lnTo>
                    <a:pt x="94269" y="92003"/>
                  </a:lnTo>
                  <a:lnTo>
                    <a:pt x="92479" y="93085"/>
                  </a:lnTo>
                  <a:lnTo>
                    <a:pt x="85725" y="952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37" name="SMARTInkShape-2632"/>
            <p:cNvSpPr/>
            <p:nvPr>
              <p:custDataLst>
                <p:tags r:id="rId262"/>
              </p:custDataLst>
            </p:nvPr>
          </p:nvSpPr>
          <p:spPr>
            <a:xfrm>
              <a:off x="6210416" y="3343275"/>
              <a:ext cx="142760" cy="19051"/>
            </a:xfrm>
            <a:custGeom>
              <a:avLst/>
              <a:gdLst/>
              <a:ahLst/>
              <a:cxnLst/>
              <a:rect l="0" t="0" r="0" b="0"/>
              <a:pathLst>
                <a:path w="142760" h="19051">
                  <a:moveTo>
                    <a:pt x="9409" y="19050"/>
                  </a:moveTo>
                  <a:lnTo>
                    <a:pt x="9409" y="19050"/>
                  </a:lnTo>
                  <a:lnTo>
                    <a:pt x="0" y="19050"/>
                  </a:lnTo>
                  <a:lnTo>
                    <a:pt x="41589" y="19050"/>
                  </a:lnTo>
                  <a:lnTo>
                    <a:pt x="47700" y="16228"/>
                  </a:lnTo>
                  <a:lnTo>
                    <a:pt x="53944" y="12504"/>
                  </a:lnTo>
                  <a:lnTo>
                    <a:pt x="66576" y="10114"/>
                  </a:lnTo>
                  <a:lnTo>
                    <a:pt x="113988" y="9525"/>
                  </a:lnTo>
                  <a:lnTo>
                    <a:pt x="141424" y="9525"/>
                  </a:lnTo>
                  <a:lnTo>
                    <a:pt x="141869" y="8467"/>
                  </a:lnTo>
                  <a:lnTo>
                    <a:pt x="142759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38" name="SMARTInkShape-2633"/>
            <p:cNvSpPr/>
            <p:nvPr>
              <p:custDataLst>
                <p:tags r:id="rId263"/>
              </p:custDataLst>
            </p:nvPr>
          </p:nvSpPr>
          <p:spPr>
            <a:xfrm>
              <a:off x="6276975" y="3429003"/>
              <a:ext cx="228601" cy="209548"/>
            </a:xfrm>
            <a:custGeom>
              <a:avLst/>
              <a:gdLst/>
              <a:ahLst/>
              <a:cxnLst/>
              <a:rect l="0" t="0" r="0" b="0"/>
              <a:pathLst>
                <a:path w="228601" h="209548">
                  <a:moveTo>
                    <a:pt x="0" y="38097"/>
                  </a:moveTo>
                  <a:lnTo>
                    <a:pt x="0" y="38097"/>
                  </a:lnTo>
                  <a:lnTo>
                    <a:pt x="0" y="23632"/>
                  </a:lnTo>
                  <a:lnTo>
                    <a:pt x="1058" y="22103"/>
                  </a:lnTo>
                  <a:lnTo>
                    <a:pt x="2822" y="21084"/>
                  </a:lnTo>
                  <a:lnTo>
                    <a:pt x="8201" y="19449"/>
                  </a:lnTo>
                  <a:lnTo>
                    <a:pt x="8937" y="16403"/>
                  </a:lnTo>
                  <a:lnTo>
                    <a:pt x="9132" y="14110"/>
                  </a:lnTo>
                  <a:lnTo>
                    <a:pt x="10321" y="12580"/>
                  </a:lnTo>
                  <a:lnTo>
                    <a:pt x="19202" y="8732"/>
                  </a:lnTo>
                  <a:lnTo>
                    <a:pt x="27132" y="1357"/>
                  </a:lnTo>
                  <a:lnTo>
                    <a:pt x="37670" y="32"/>
                  </a:lnTo>
                  <a:lnTo>
                    <a:pt x="46263" y="0"/>
                  </a:lnTo>
                  <a:lnTo>
                    <a:pt x="46718" y="1057"/>
                  </a:lnTo>
                  <a:lnTo>
                    <a:pt x="47625" y="47643"/>
                  </a:lnTo>
                  <a:lnTo>
                    <a:pt x="47625" y="95247"/>
                  </a:lnTo>
                  <a:lnTo>
                    <a:pt x="47625" y="107947"/>
                  </a:lnTo>
                  <a:lnTo>
                    <a:pt x="44803" y="114297"/>
                  </a:lnTo>
                  <a:lnTo>
                    <a:pt x="41080" y="120647"/>
                  </a:lnTo>
                  <a:lnTo>
                    <a:pt x="38688" y="133347"/>
                  </a:lnTo>
                  <a:lnTo>
                    <a:pt x="38101" y="180972"/>
                  </a:lnTo>
                  <a:lnTo>
                    <a:pt x="38100" y="184147"/>
                  </a:lnTo>
                  <a:lnTo>
                    <a:pt x="39158" y="186264"/>
                  </a:lnTo>
                  <a:lnTo>
                    <a:pt x="40922" y="187675"/>
                  </a:lnTo>
                  <a:lnTo>
                    <a:pt x="43156" y="188615"/>
                  </a:lnTo>
                  <a:lnTo>
                    <a:pt x="44645" y="190301"/>
                  </a:lnTo>
                  <a:lnTo>
                    <a:pt x="47232" y="198533"/>
                  </a:lnTo>
                  <a:lnTo>
                    <a:pt x="47509" y="204637"/>
                  </a:lnTo>
                  <a:lnTo>
                    <a:pt x="48606" y="206274"/>
                  </a:lnTo>
                  <a:lnTo>
                    <a:pt x="50396" y="207365"/>
                  </a:lnTo>
                  <a:lnTo>
                    <a:pt x="56755" y="209419"/>
                  </a:lnTo>
                  <a:lnTo>
                    <a:pt x="90263" y="209547"/>
                  </a:lnTo>
                  <a:lnTo>
                    <a:pt x="95856" y="206725"/>
                  </a:lnTo>
                  <a:lnTo>
                    <a:pt x="103013" y="201346"/>
                  </a:lnTo>
                  <a:lnTo>
                    <a:pt x="109310" y="200415"/>
                  </a:lnTo>
                  <a:lnTo>
                    <a:pt x="110973" y="199225"/>
                  </a:lnTo>
                  <a:lnTo>
                    <a:pt x="112082" y="197374"/>
                  </a:lnTo>
                  <a:lnTo>
                    <a:pt x="112821" y="195082"/>
                  </a:lnTo>
                  <a:lnTo>
                    <a:pt x="114373" y="193553"/>
                  </a:lnTo>
                  <a:lnTo>
                    <a:pt x="124467" y="188279"/>
                  </a:lnTo>
                  <a:lnTo>
                    <a:pt x="127428" y="185843"/>
                  </a:lnTo>
                  <a:lnTo>
                    <a:pt x="130718" y="180315"/>
                  </a:lnTo>
                  <a:lnTo>
                    <a:pt x="132829" y="173198"/>
                  </a:lnTo>
                  <a:lnTo>
                    <a:pt x="141506" y="163399"/>
                  </a:lnTo>
                  <a:lnTo>
                    <a:pt x="142469" y="157303"/>
                  </a:lnTo>
                  <a:lnTo>
                    <a:pt x="142875" y="115667"/>
                  </a:lnTo>
                  <a:lnTo>
                    <a:pt x="133743" y="105200"/>
                  </a:lnTo>
                  <a:lnTo>
                    <a:pt x="133350" y="85841"/>
                  </a:lnTo>
                  <a:lnTo>
                    <a:pt x="141551" y="77531"/>
                  </a:lnTo>
                  <a:lnTo>
                    <a:pt x="150960" y="76314"/>
                  </a:lnTo>
                  <a:lnTo>
                    <a:pt x="151440" y="75217"/>
                  </a:lnTo>
                  <a:lnTo>
                    <a:pt x="151973" y="71176"/>
                  </a:lnTo>
                  <a:lnTo>
                    <a:pt x="153174" y="69674"/>
                  </a:lnTo>
                  <a:lnTo>
                    <a:pt x="157330" y="68006"/>
                  </a:lnTo>
                  <a:lnTo>
                    <a:pt x="174780" y="66789"/>
                  </a:lnTo>
                  <a:lnTo>
                    <a:pt x="176845" y="65692"/>
                  </a:lnTo>
                  <a:lnTo>
                    <a:pt x="178221" y="63902"/>
                  </a:lnTo>
                  <a:lnTo>
                    <a:pt x="179139" y="61651"/>
                  </a:lnTo>
                  <a:lnTo>
                    <a:pt x="180810" y="60149"/>
                  </a:lnTo>
                  <a:lnTo>
                    <a:pt x="185488" y="58481"/>
                  </a:lnTo>
                  <a:lnTo>
                    <a:pt x="208181" y="57150"/>
                  </a:lnTo>
                  <a:lnTo>
                    <a:pt x="218647" y="48015"/>
                  </a:lnTo>
                  <a:lnTo>
                    <a:pt x="228600" y="476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39" name="SMARTInkShape-2634"/>
            <p:cNvSpPr/>
            <p:nvPr>
              <p:custDataLst>
                <p:tags r:id="rId264"/>
              </p:custDataLst>
            </p:nvPr>
          </p:nvSpPr>
          <p:spPr>
            <a:xfrm>
              <a:off x="6705600" y="3676650"/>
              <a:ext cx="28576" cy="133351"/>
            </a:xfrm>
            <a:custGeom>
              <a:avLst/>
              <a:gdLst/>
              <a:ahLst/>
              <a:cxnLst/>
              <a:rect l="0" t="0" r="0" b="0"/>
              <a:pathLst>
                <a:path w="28576" h="133351">
                  <a:moveTo>
                    <a:pt x="0" y="9525"/>
                  </a:moveTo>
                  <a:lnTo>
                    <a:pt x="0" y="9525"/>
                  </a:lnTo>
                  <a:lnTo>
                    <a:pt x="8200" y="9525"/>
                  </a:lnTo>
                  <a:lnTo>
                    <a:pt x="8642" y="8467"/>
                  </a:lnTo>
                  <a:lnTo>
                    <a:pt x="9409" y="1324"/>
                  </a:lnTo>
                  <a:lnTo>
                    <a:pt x="8389" y="883"/>
                  </a:lnTo>
                  <a:lnTo>
                    <a:pt x="34" y="3"/>
                  </a:lnTo>
                  <a:lnTo>
                    <a:pt x="5067" y="0"/>
                  </a:lnTo>
                  <a:lnTo>
                    <a:pt x="6553" y="1058"/>
                  </a:lnTo>
                  <a:lnTo>
                    <a:pt x="7544" y="2823"/>
                  </a:lnTo>
                  <a:lnTo>
                    <a:pt x="9410" y="9132"/>
                  </a:lnTo>
                  <a:lnTo>
                    <a:pt x="9525" y="50920"/>
                  </a:lnTo>
                  <a:lnTo>
                    <a:pt x="12347" y="57203"/>
                  </a:lnTo>
                  <a:lnTo>
                    <a:pt x="17725" y="64804"/>
                  </a:lnTo>
                  <a:lnTo>
                    <a:pt x="18789" y="73910"/>
                  </a:lnTo>
                  <a:lnTo>
                    <a:pt x="19050" y="112536"/>
                  </a:lnTo>
                  <a:lnTo>
                    <a:pt x="27250" y="122346"/>
                  </a:lnTo>
                  <a:lnTo>
                    <a:pt x="28575" y="1333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40" name="SMARTInkShape-2635"/>
            <p:cNvSpPr/>
            <p:nvPr>
              <p:custDataLst>
                <p:tags r:id="rId265"/>
              </p:custDataLst>
            </p:nvPr>
          </p:nvSpPr>
          <p:spPr>
            <a:xfrm>
              <a:off x="5705475" y="3686292"/>
              <a:ext cx="200026" cy="161809"/>
            </a:xfrm>
            <a:custGeom>
              <a:avLst/>
              <a:gdLst/>
              <a:ahLst/>
              <a:cxnLst/>
              <a:rect l="0" t="0" r="0" b="0"/>
              <a:pathLst>
                <a:path w="200026" h="161809">
                  <a:moveTo>
                    <a:pt x="104775" y="18933"/>
                  </a:moveTo>
                  <a:lnTo>
                    <a:pt x="104775" y="18933"/>
                  </a:lnTo>
                  <a:lnTo>
                    <a:pt x="104775" y="13876"/>
                  </a:lnTo>
                  <a:lnTo>
                    <a:pt x="105833" y="12387"/>
                  </a:lnTo>
                  <a:lnTo>
                    <a:pt x="107597" y="11394"/>
                  </a:lnTo>
                  <a:lnTo>
                    <a:pt x="114266" y="9418"/>
                  </a:lnTo>
                  <a:lnTo>
                    <a:pt x="123709" y="0"/>
                  </a:lnTo>
                  <a:lnTo>
                    <a:pt x="123815" y="8094"/>
                  </a:lnTo>
                  <a:lnTo>
                    <a:pt x="122760" y="8532"/>
                  </a:lnTo>
                  <a:lnTo>
                    <a:pt x="118765" y="9019"/>
                  </a:lnTo>
                  <a:lnTo>
                    <a:pt x="117277" y="10207"/>
                  </a:lnTo>
                  <a:lnTo>
                    <a:pt x="114692" y="17575"/>
                  </a:lnTo>
                  <a:lnTo>
                    <a:pt x="111651" y="18330"/>
                  </a:lnTo>
                  <a:lnTo>
                    <a:pt x="109360" y="18531"/>
                  </a:lnTo>
                  <a:lnTo>
                    <a:pt x="107831" y="19723"/>
                  </a:lnTo>
                  <a:lnTo>
                    <a:pt x="103985" y="28610"/>
                  </a:lnTo>
                  <a:lnTo>
                    <a:pt x="82112" y="51114"/>
                  </a:lnTo>
                  <a:lnTo>
                    <a:pt x="76005" y="54402"/>
                  </a:lnTo>
                  <a:lnTo>
                    <a:pt x="72896" y="55279"/>
                  </a:lnTo>
                  <a:lnTo>
                    <a:pt x="70822" y="56922"/>
                  </a:lnTo>
                  <a:lnTo>
                    <a:pt x="62165" y="70136"/>
                  </a:lnTo>
                  <a:lnTo>
                    <a:pt x="56557" y="73440"/>
                  </a:lnTo>
                  <a:lnTo>
                    <a:pt x="50536" y="75967"/>
                  </a:lnTo>
                  <a:lnTo>
                    <a:pt x="44333" y="80617"/>
                  </a:lnTo>
                  <a:lnTo>
                    <a:pt x="40870" y="86212"/>
                  </a:lnTo>
                  <a:lnTo>
                    <a:pt x="39946" y="89186"/>
                  </a:lnTo>
                  <a:lnTo>
                    <a:pt x="38272" y="91168"/>
                  </a:lnTo>
                  <a:lnTo>
                    <a:pt x="19167" y="104730"/>
                  </a:lnTo>
                  <a:lnTo>
                    <a:pt x="9963" y="113752"/>
                  </a:lnTo>
                  <a:lnTo>
                    <a:pt x="4599" y="114055"/>
                  </a:lnTo>
                  <a:lnTo>
                    <a:pt x="3065" y="115157"/>
                  </a:lnTo>
                  <a:lnTo>
                    <a:pt x="2044" y="116948"/>
                  </a:lnTo>
                  <a:lnTo>
                    <a:pt x="0" y="123705"/>
                  </a:lnTo>
                  <a:lnTo>
                    <a:pt x="41314" y="123708"/>
                  </a:lnTo>
                  <a:lnTo>
                    <a:pt x="47642" y="126530"/>
                  </a:lnTo>
                  <a:lnTo>
                    <a:pt x="50811" y="128765"/>
                  </a:lnTo>
                  <a:lnTo>
                    <a:pt x="65385" y="131909"/>
                  </a:lnTo>
                  <a:lnTo>
                    <a:pt x="105437" y="136003"/>
                  </a:lnTo>
                  <a:lnTo>
                    <a:pt x="124021" y="140757"/>
                  </a:lnTo>
                  <a:lnTo>
                    <a:pt x="135554" y="142927"/>
                  </a:lnTo>
                  <a:lnTo>
                    <a:pt x="150113" y="149041"/>
                  </a:lnTo>
                  <a:lnTo>
                    <a:pt x="200025" y="16180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41" name="SMARTInkShape-2636"/>
            <p:cNvSpPr/>
            <p:nvPr>
              <p:custDataLst>
                <p:tags r:id="rId266"/>
              </p:custDataLst>
            </p:nvPr>
          </p:nvSpPr>
          <p:spPr>
            <a:xfrm>
              <a:off x="5781675" y="3714750"/>
              <a:ext cx="933451" cy="76201"/>
            </a:xfrm>
            <a:custGeom>
              <a:avLst/>
              <a:gdLst/>
              <a:ahLst/>
              <a:cxnLst/>
              <a:rect l="0" t="0" r="0" b="0"/>
              <a:pathLst>
                <a:path w="933451" h="76201">
                  <a:moveTo>
                    <a:pt x="0" y="76200"/>
                  </a:moveTo>
                  <a:lnTo>
                    <a:pt x="0" y="76200"/>
                  </a:lnTo>
                  <a:lnTo>
                    <a:pt x="0" y="66675"/>
                  </a:lnTo>
                  <a:lnTo>
                    <a:pt x="8201" y="66675"/>
                  </a:lnTo>
                  <a:lnTo>
                    <a:pt x="8642" y="67733"/>
                  </a:lnTo>
                  <a:lnTo>
                    <a:pt x="9491" y="75807"/>
                  </a:lnTo>
                  <a:lnTo>
                    <a:pt x="27135" y="76197"/>
                  </a:lnTo>
                  <a:lnTo>
                    <a:pt x="36649" y="67999"/>
                  </a:lnTo>
                  <a:lnTo>
                    <a:pt x="42728" y="67067"/>
                  </a:lnTo>
                  <a:lnTo>
                    <a:pt x="88903" y="66675"/>
                  </a:lnTo>
                  <a:lnTo>
                    <a:pt x="136525" y="66675"/>
                  </a:lnTo>
                  <a:lnTo>
                    <a:pt x="184150" y="66675"/>
                  </a:lnTo>
                  <a:lnTo>
                    <a:pt x="231775" y="66675"/>
                  </a:lnTo>
                  <a:lnTo>
                    <a:pt x="274931" y="66675"/>
                  </a:lnTo>
                  <a:lnTo>
                    <a:pt x="298057" y="66675"/>
                  </a:lnTo>
                  <a:lnTo>
                    <a:pt x="304625" y="63853"/>
                  </a:lnTo>
                  <a:lnTo>
                    <a:pt x="307859" y="61618"/>
                  </a:lnTo>
                  <a:lnTo>
                    <a:pt x="322522" y="58474"/>
                  </a:lnTo>
                  <a:lnTo>
                    <a:pt x="369018" y="57173"/>
                  </a:lnTo>
                  <a:lnTo>
                    <a:pt x="412217" y="57150"/>
                  </a:lnTo>
                  <a:lnTo>
                    <a:pt x="423449" y="56092"/>
                  </a:lnTo>
                  <a:lnTo>
                    <a:pt x="456433" y="48214"/>
                  </a:lnTo>
                  <a:lnTo>
                    <a:pt x="487581" y="47659"/>
                  </a:lnTo>
                  <a:lnTo>
                    <a:pt x="494692" y="44818"/>
                  </a:lnTo>
                  <a:lnTo>
                    <a:pt x="498070" y="42578"/>
                  </a:lnTo>
                  <a:lnTo>
                    <a:pt x="512936" y="39427"/>
                  </a:lnTo>
                  <a:lnTo>
                    <a:pt x="550254" y="37065"/>
                  </a:lnTo>
                  <a:lnTo>
                    <a:pt x="576961" y="29460"/>
                  </a:lnTo>
                  <a:lnTo>
                    <a:pt x="622489" y="27524"/>
                  </a:lnTo>
                  <a:lnTo>
                    <a:pt x="640957" y="20375"/>
                  </a:lnTo>
                  <a:lnTo>
                    <a:pt x="687648" y="19060"/>
                  </a:lnTo>
                  <a:lnTo>
                    <a:pt x="733439" y="19050"/>
                  </a:lnTo>
                  <a:lnTo>
                    <a:pt x="765175" y="19050"/>
                  </a:lnTo>
                  <a:lnTo>
                    <a:pt x="771525" y="16228"/>
                  </a:lnTo>
                  <a:lnTo>
                    <a:pt x="777875" y="12504"/>
                  </a:lnTo>
                  <a:lnTo>
                    <a:pt x="790575" y="10114"/>
                  </a:lnTo>
                  <a:lnTo>
                    <a:pt x="838010" y="9525"/>
                  </a:lnTo>
                  <a:lnTo>
                    <a:pt x="885395" y="9525"/>
                  </a:lnTo>
                  <a:lnTo>
                    <a:pt x="900003" y="9525"/>
                  </a:lnTo>
                  <a:lnTo>
                    <a:pt x="901626" y="8467"/>
                  </a:lnTo>
                  <a:lnTo>
                    <a:pt x="902709" y="6703"/>
                  </a:lnTo>
                  <a:lnTo>
                    <a:pt x="903431" y="4468"/>
                  </a:lnTo>
                  <a:lnTo>
                    <a:pt x="904970" y="2979"/>
                  </a:lnTo>
                  <a:lnTo>
                    <a:pt x="913970" y="117"/>
                  </a:lnTo>
                  <a:lnTo>
                    <a:pt x="9334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649" name="SMARTInkShape-Group591"/>
          <p:cNvGrpSpPr/>
          <p:nvPr/>
        </p:nvGrpSpPr>
        <p:grpSpPr>
          <a:xfrm>
            <a:off x="3781425" y="3324225"/>
            <a:ext cx="638173" cy="552451"/>
            <a:chOff x="3781425" y="3324225"/>
            <a:chExt cx="638173" cy="552451"/>
          </a:xfrm>
        </p:grpSpPr>
        <p:sp>
          <p:nvSpPr>
            <p:cNvPr id="25643" name="SMARTInkShape-2637"/>
            <p:cNvSpPr/>
            <p:nvPr>
              <p:custDataLst>
                <p:tags r:id="rId250"/>
              </p:custDataLst>
            </p:nvPr>
          </p:nvSpPr>
          <p:spPr>
            <a:xfrm>
              <a:off x="4143409" y="3324225"/>
              <a:ext cx="104349" cy="85726"/>
            </a:xfrm>
            <a:custGeom>
              <a:avLst/>
              <a:gdLst/>
              <a:ahLst/>
              <a:cxnLst/>
              <a:rect l="0" t="0" r="0" b="0"/>
              <a:pathLst>
                <a:path w="104349" h="85726">
                  <a:moveTo>
                    <a:pt x="9491" y="0"/>
                  </a:moveTo>
                  <a:lnTo>
                    <a:pt x="9491" y="0"/>
                  </a:lnTo>
                  <a:lnTo>
                    <a:pt x="0" y="0"/>
                  </a:lnTo>
                  <a:lnTo>
                    <a:pt x="46140" y="0"/>
                  </a:lnTo>
                  <a:lnTo>
                    <a:pt x="60721" y="0"/>
                  </a:lnTo>
                  <a:lnTo>
                    <a:pt x="62694" y="1058"/>
                  </a:lnTo>
                  <a:lnTo>
                    <a:pt x="64010" y="2822"/>
                  </a:lnTo>
                  <a:lnTo>
                    <a:pt x="64887" y="5057"/>
                  </a:lnTo>
                  <a:lnTo>
                    <a:pt x="66530" y="6546"/>
                  </a:lnTo>
                  <a:lnTo>
                    <a:pt x="74688" y="9132"/>
                  </a:lnTo>
                  <a:lnTo>
                    <a:pt x="84238" y="9491"/>
                  </a:lnTo>
                  <a:lnTo>
                    <a:pt x="95088" y="18933"/>
                  </a:lnTo>
                  <a:lnTo>
                    <a:pt x="95205" y="27241"/>
                  </a:lnTo>
                  <a:lnTo>
                    <a:pt x="96267" y="27686"/>
                  </a:lnTo>
                  <a:lnTo>
                    <a:pt x="103416" y="28458"/>
                  </a:lnTo>
                  <a:lnTo>
                    <a:pt x="104152" y="31345"/>
                  </a:lnTo>
                  <a:lnTo>
                    <a:pt x="104348" y="33596"/>
                  </a:lnTo>
                  <a:lnTo>
                    <a:pt x="103421" y="35098"/>
                  </a:lnTo>
                  <a:lnTo>
                    <a:pt x="101744" y="36099"/>
                  </a:lnTo>
                  <a:lnTo>
                    <a:pt x="96505" y="37704"/>
                  </a:lnTo>
                  <a:lnTo>
                    <a:pt x="95789" y="40746"/>
                  </a:lnTo>
                  <a:lnTo>
                    <a:pt x="95226" y="52562"/>
                  </a:lnTo>
                  <a:lnTo>
                    <a:pt x="94165" y="54092"/>
                  </a:lnTo>
                  <a:lnTo>
                    <a:pt x="92398" y="55111"/>
                  </a:lnTo>
                  <a:lnTo>
                    <a:pt x="86084" y="57031"/>
                  </a:lnTo>
                  <a:lnTo>
                    <a:pt x="76285" y="66558"/>
                  </a:lnTo>
                  <a:lnTo>
                    <a:pt x="67975" y="66665"/>
                  </a:lnTo>
                  <a:lnTo>
                    <a:pt x="67530" y="67726"/>
                  </a:lnTo>
                  <a:lnTo>
                    <a:pt x="66641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44" name="SMARTInkShape-2638"/>
            <p:cNvSpPr/>
            <p:nvPr>
              <p:custDataLst>
                <p:tags r:id="rId251"/>
              </p:custDataLst>
            </p:nvPr>
          </p:nvSpPr>
          <p:spPr>
            <a:xfrm>
              <a:off x="4000500" y="3371850"/>
              <a:ext cx="152401" cy="19051"/>
            </a:xfrm>
            <a:custGeom>
              <a:avLst/>
              <a:gdLst/>
              <a:ahLst/>
              <a:cxnLst/>
              <a:rect l="0" t="0" r="0" b="0"/>
              <a:pathLst>
                <a:path w="152401" h="19051">
                  <a:moveTo>
                    <a:pt x="9525" y="19050"/>
                  </a:moveTo>
                  <a:lnTo>
                    <a:pt x="9525" y="19050"/>
                  </a:lnTo>
                  <a:lnTo>
                    <a:pt x="0" y="19050"/>
                  </a:lnTo>
                  <a:lnTo>
                    <a:pt x="8201" y="19050"/>
                  </a:lnTo>
                  <a:lnTo>
                    <a:pt x="17609" y="10849"/>
                  </a:lnTo>
                  <a:lnTo>
                    <a:pt x="23680" y="9918"/>
                  </a:lnTo>
                  <a:lnTo>
                    <a:pt x="60445" y="9525"/>
                  </a:lnTo>
                  <a:lnTo>
                    <a:pt x="66728" y="6703"/>
                  </a:lnTo>
                  <a:lnTo>
                    <a:pt x="73049" y="2979"/>
                  </a:lnTo>
                  <a:lnTo>
                    <a:pt x="85730" y="589"/>
                  </a:lnTo>
                  <a:lnTo>
                    <a:pt x="131058" y="0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45" name="SMARTInkShape-2639"/>
            <p:cNvSpPr/>
            <p:nvPr>
              <p:custDataLst>
                <p:tags r:id="rId252"/>
              </p:custDataLst>
            </p:nvPr>
          </p:nvSpPr>
          <p:spPr>
            <a:xfrm>
              <a:off x="4029079" y="3486160"/>
              <a:ext cx="228597" cy="133340"/>
            </a:xfrm>
            <a:custGeom>
              <a:avLst/>
              <a:gdLst/>
              <a:ahLst/>
              <a:cxnLst/>
              <a:rect l="0" t="0" r="0" b="0"/>
              <a:pathLst>
                <a:path w="228597" h="133340">
                  <a:moveTo>
                    <a:pt x="114296" y="57140"/>
                  </a:moveTo>
                  <a:lnTo>
                    <a:pt x="114296" y="57140"/>
                  </a:lnTo>
                  <a:lnTo>
                    <a:pt x="114296" y="20400"/>
                  </a:lnTo>
                  <a:lnTo>
                    <a:pt x="113238" y="19947"/>
                  </a:lnTo>
                  <a:lnTo>
                    <a:pt x="109240" y="19443"/>
                  </a:lnTo>
                  <a:lnTo>
                    <a:pt x="107750" y="18250"/>
                  </a:lnTo>
                  <a:lnTo>
                    <a:pt x="106095" y="14103"/>
                  </a:lnTo>
                  <a:lnTo>
                    <a:pt x="104595" y="12573"/>
                  </a:lnTo>
                  <a:lnTo>
                    <a:pt x="100107" y="10875"/>
                  </a:lnTo>
                  <a:lnTo>
                    <a:pt x="91630" y="9918"/>
                  </a:lnTo>
                  <a:lnTo>
                    <a:pt x="89660" y="8725"/>
                  </a:lnTo>
                  <a:lnTo>
                    <a:pt x="88347" y="6871"/>
                  </a:lnTo>
                  <a:lnTo>
                    <a:pt x="87472" y="4578"/>
                  </a:lnTo>
                  <a:lnTo>
                    <a:pt x="85830" y="3048"/>
                  </a:lnTo>
                  <a:lnTo>
                    <a:pt x="81183" y="1350"/>
                  </a:lnTo>
                  <a:lnTo>
                    <a:pt x="53568" y="0"/>
                  </a:lnTo>
                  <a:lnTo>
                    <a:pt x="47442" y="2817"/>
                  </a:lnTo>
                  <a:lnTo>
                    <a:pt x="30857" y="15800"/>
                  </a:lnTo>
                  <a:lnTo>
                    <a:pt x="25001" y="17600"/>
                  </a:lnTo>
                  <a:lnTo>
                    <a:pt x="23016" y="19138"/>
                  </a:lnTo>
                  <a:lnTo>
                    <a:pt x="20811" y="23670"/>
                  </a:lnTo>
                  <a:lnTo>
                    <a:pt x="19569" y="32171"/>
                  </a:lnTo>
                  <a:lnTo>
                    <a:pt x="18336" y="34144"/>
                  </a:lnTo>
                  <a:lnTo>
                    <a:pt x="16456" y="35460"/>
                  </a:lnTo>
                  <a:lnTo>
                    <a:pt x="11545" y="37979"/>
                  </a:lnTo>
                  <a:lnTo>
                    <a:pt x="5835" y="42627"/>
                  </a:lnTo>
                  <a:lnTo>
                    <a:pt x="2591" y="48220"/>
                  </a:lnTo>
                  <a:lnTo>
                    <a:pt x="509" y="60435"/>
                  </a:lnTo>
                  <a:lnTo>
                    <a:pt x="0" y="98416"/>
                  </a:lnTo>
                  <a:lnTo>
                    <a:pt x="2820" y="104765"/>
                  </a:lnTo>
                  <a:lnTo>
                    <a:pt x="8197" y="112408"/>
                  </a:lnTo>
                  <a:lnTo>
                    <a:pt x="9129" y="118789"/>
                  </a:lnTo>
                  <a:lnTo>
                    <a:pt x="10318" y="120464"/>
                  </a:lnTo>
                  <a:lnTo>
                    <a:pt x="12170" y="121581"/>
                  </a:lnTo>
                  <a:lnTo>
                    <a:pt x="14461" y="122326"/>
                  </a:lnTo>
                  <a:lnTo>
                    <a:pt x="15990" y="123880"/>
                  </a:lnTo>
                  <a:lnTo>
                    <a:pt x="17688" y="128430"/>
                  </a:lnTo>
                  <a:lnTo>
                    <a:pt x="19198" y="130067"/>
                  </a:lnTo>
                  <a:lnTo>
                    <a:pt x="27127" y="132909"/>
                  </a:lnTo>
                  <a:lnTo>
                    <a:pt x="50924" y="133329"/>
                  </a:lnTo>
                  <a:lnTo>
                    <a:pt x="57202" y="130513"/>
                  </a:lnTo>
                  <a:lnTo>
                    <a:pt x="73905" y="117530"/>
                  </a:lnTo>
                  <a:lnTo>
                    <a:pt x="82808" y="114192"/>
                  </a:lnTo>
                  <a:lnTo>
                    <a:pt x="89013" y="109660"/>
                  </a:lnTo>
                  <a:lnTo>
                    <a:pt x="92475" y="104118"/>
                  </a:lnTo>
                  <a:lnTo>
                    <a:pt x="93399" y="101159"/>
                  </a:lnTo>
                  <a:lnTo>
                    <a:pt x="95073" y="99186"/>
                  </a:lnTo>
                  <a:lnTo>
                    <a:pt x="112531" y="87193"/>
                  </a:lnTo>
                  <a:lnTo>
                    <a:pt x="113512" y="83550"/>
                  </a:lnTo>
                  <a:lnTo>
                    <a:pt x="114296" y="66665"/>
                  </a:lnTo>
                  <a:lnTo>
                    <a:pt x="114296" y="90345"/>
                  </a:lnTo>
                  <a:lnTo>
                    <a:pt x="117118" y="95887"/>
                  </a:lnTo>
                  <a:lnTo>
                    <a:pt x="122497" y="103011"/>
                  </a:lnTo>
                  <a:lnTo>
                    <a:pt x="123428" y="109302"/>
                  </a:lnTo>
                  <a:lnTo>
                    <a:pt x="124617" y="110965"/>
                  </a:lnTo>
                  <a:lnTo>
                    <a:pt x="126469" y="112073"/>
                  </a:lnTo>
                  <a:lnTo>
                    <a:pt x="128761" y="112812"/>
                  </a:lnTo>
                  <a:lnTo>
                    <a:pt x="130290" y="114363"/>
                  </a:lnTo>
                  <a:lnTo>
                    <a:pt x="131988" y="118909"/>
                  </a:lnTo>
                  <a:lnTo>
                    <a:pt x="133498" y="120544"/>
                  </a:lnTo>
                  <a:lnTo>
                    <a:pt x="141427" y="123384"/>
                  </a:lnTo>
                  <a:lnTo>
                    <a:pt x="142229" y="126446"/>
                  </a:lnTo>
                  <a:lnTo>
                    <a:pt x="142443" y="128744"/>
                  </a:lnTo>
                  <a:lnTo>
                    <a:pt x="143644" y="130276"/>
                  </a:lnTo>
                  <a:lnTo>
                    <a:pt x="151035" y="132937"/>
                  </a:lnTo>
                  <a:lnTo>
                    <a:pt x="170085" y="133339"/>
                  </a:lnTo>
                  <a:lnTo>
                    <a:pt x="178781" y="126794"/>
                  </a:lnTo>
                  <a:lnTo>
                    <a:pt x="187613" y="124698"/>
                  </a:lnTo>
                  <a:lnTo>
                    <a:pt x="193801" y="124208"/>
                  </a:lnTo>
                  <a:lnTo>
                    <a:pt x="195874" y="123018"/>
                  </a:lnTo>
                  <a:lnTo>
                    <a:pt x="197256" y="121167"/>
                  </a:lnTo>
                  <a:lnTo>
                    <a:pt x="198178" y="118875"/>
                  </a:lnTo>
                  <a:lnTo>
                    <a:pt x="199851" y="117346"/>
                  </a:lnTo>
                  <a:lnTo>
                    <a:pt x="209614" y="113500"/>
                  </a:lnTo>
                  <a:lnTo>
                    <a:pt x="228596" y="9524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46" name="SMARTInkShape-2640"/>
            <p:cNvSpPr/>
            <p:nvPr>
              <p:custDataLst>
                <p:tags r:id="rId253"/>
              </p:custDataLst>
            </p:nvPr>
          </p:nvSpPr>
          <p:spPr>
            <a:xfrm>
              <a:off x="3781425" y="3800475"/>
              <a:ext cx="38101" cy="76201"/>
            </a:xfrm>
            <a:custGeom>
              <a:avLst/>
              <a:gdLst/>
              <a:ahLst/>
              <a:cxnLst/>
              <a:rect l="0" t="0" r="0" b="0"/>
              <a:pathLst>
                <a:path w="38101" h="76201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  <a:lnTo>
                    <a:pt x="5056" y="0"/>
                  </a:lnTo>
                  <a:lnTo>
                    <a:pt x="6546" y="1058"/>
                  </a:lnTo>
                  <a:lnTo>
                    <a:pt x="7539" y="2822"/>
                  </a:lnTo>
                  <a:lnTo>
                    <a:pt x="9263" y="9701"/>
                  </a:lnTo>
                  <a:lnTo>
                    <a:pt x="9515" y="23680"/>
                  </a:lnTo>
                  <a:lnTo>
                    <a:pt x="10576" y="25312"/>
                  </a:lnTo>
                  <a:lnTo>
                    <a:pt x="12342" y="26400"/>
                  </a:lnTo>
                  <a:lnTo>
                    <a:pt x="14578" y="27124"/>
                  </a:lnTo>
                  <a:lnTo>
                    <a:pt x="16069" y="28666"/>
                  </a:lnTo>
                  <a:lnTo>
                    <a:pt x="18657" y="36649"/>
                  </a:lnTo>
                  <a:lnTo>
                    <a:pt x="19040" y="55396"/>
                  </a:lnTo>
                  <a:lnTo>
                    <a:pt x="20101" y="55981"/>
                  </a:lnTo>
                  <a:lnTo>
                    <a:pt x="24103" y="56631"/>
                  </a:lnTo>
                  <a:lnTo>
                    <a:pt x="25594" y="57862"/>
                  </a:lnTo>
                  <a:lnTo>
                    <a:pt x="28541" y="66554"/>
                  </a:lnTo>
                  <a:lnTo>
                    <a:pt x="28565" y="71696"/>
                  </a:lnTo>
                  <a:lnTo>
                    <a:pt x="29626" y="73197"/>
                  </a:lnTo>
                  <a:lnTo>
                    <a:pt x="31392" y="74198"/>
                  </a:lnTo>
                  <a:lnTo>
                    <a:pt x="38100" y="762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47" name="SMARTInkShape-2641"/>
            <p:cNvSpPr/>
            <p:nvPr>
              <p:custDataLst>
                <p:tags r:id="rId254"/>
              </p:custDataLst>
            </p:nvPr>
          </p:nvSpPr>
          <p:spPr>
            <a:xfrm>
              <a:off x="4286250" y="3705225"/>
              <a:ext cx="133348" cy="133351"/>
            </a:xfrm>
            <a:custGeom>
              <a:avLst/>
              <a:gdLst/>
              <a:ahLst/>
              <a:cxnLst/>
              <a:rect l="0" t="0" r="0" b="0"/>
              <a:pathLst>
                <a:path w="133348" h="133351">
                  <a:moveTo>
                    <a:pt x="9525" y="9525"/>
                  </a:moveTo>
                  <a:lnTo>
                    <a:pt x="9525" y="9525"/>
                  </a:lnTo>
                  <a:lnTo>
                    <a:pt x="0" y="0"/>
                  </a:lnTo>
                  <a:lnTo>
                    <a:pt x="0" y="5057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9701" y="9263"/>
                  </a:lnTo>
                  <a:lnTo>
                    <a:pt x="17610" y="9491"/>
                  </a:lnTo>
                  <a:lnTo>
                    <a:pt x="26370" y="16064"/>
                  </a:lnTo>
                  <a:lnTo>
                    <a:pt x="35212" y="18165"/>
                  </a:lnTo>
                  <a:lnTo>
                    <a:pt x="45781" y="18933"/>
                  </a:lnTo>
                  <a:lnTo>
                    <a:pt x="55665" y="27241"/>
                  </a:lnTo>
                  <a:lnTo>
                    <a:pt x="61767" y="28179"/>
                  </a:lnTo>
                  <a:lnTo>
                    <a:pt x="83881" y="28565"/>
                  </a:lnTo>
                  <a:lnTo>
                    <a:pt x="93765" y="36775"/>
                  </a:lnTo>
                  <a:lnTo>
                    <a:pt x="99867" y="37707"/>
                  </a:lnTo>
                  <a:lnTo>
                    <a:pt x="133347" y="38100"/>
                  </a:lnTo>
                  <a:lnTo>
                    <a:pt x="125149" y="46301"/>
                  </a:lnTo>
                  <a:lnTo>
                    <a:pt x="123941" y="55710"/>
                  </a:lnTo>
                  <a:lnTo>
                    <a:pt x="122844" y="56190"/>
                  </a:lnTo>
                  <a:lnTo>
                    <a:pt x="118802" y="56724"/>
                  </a:lnTo>
                  <a:lnTo>
                    <a:pt x="117301" y="57924"/>
                  </a:lnTo>
                  <a:lnTo>
                    <a:pt x="113505" y="66826"/>
                  </a:lnTo>
                  <a:lnTo>
                    <a:pt x="98309" y="83720"/>
                  </a:lnTo>
                  <a:lnTo>
                    <a:pt x="95369" y="94738"/>
                  </a:lnTo>
                  <a:lnTo>
                    <a:pt x="87059" y="103406"/>
                  </a:lnTo>
                  <a:lnTo>
                    <a:pt x="86120" y="109426"/>
                  </a:lnTo>
                  <a:lnTo>
                    <a:pt x="84930" y="111051"/>
                  </a:lnTo>
                  <a:lnTo>
                    <a:pt x="83079" y="112134"/>
                  </a:lnTo>
                  <a:lnTo>
                    <a:pt x="77558" y="113872"/>
                  </a:lnTo>
                  <a:lnTo>
                    <a:pt x="76804" y="116932"/>
                  </a:lnTo>
                  <a:lnTo>
                    <a:pt x="76235" y="123422"/>
                  </a:lnTo>
                  <a:lnTo>
                    <a:pt x="67068" y="123814"/>
                  </a:lnTo>
                  <a:lnTo>
                    <a:pt x="66709" y="132025"/>
                  </a:lnTo>
                  <a:lnTo>
                    <a:pt x="65639" y="132467"/>
                  </a:lnTo>
                  <a:lnTo>
                    <a:pt x="57150" y="1333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48" name="SMARTInkShape-2642"/>
            <p:cNvSpPr/>
            <p:nvPr>
              <p:custDataLst>
                <p:tags r:id="rId255"/>
              </p:custDataLst>
            </p:nvPr>
          </p:nvSpPr>
          <p:spPr>
            <a:xfrm>
              <a:off x="3848100" y="3771900"/>
              <a:ext cx="476251" cy="47626"/>
            </a:xfrm>
            <a:custGeom>
              <a:avLst/>
              <a:gdLst/>
              <a:ahLst/>
              <a:cxnLst/>
              <a:rect l="0" t="0" r="0" b="0"/>
              <a:pathLst>
                <a:path w="476251" h="47626">
                  <a:moveTo>
                    <a:pt x="0" y="47625"/>
                  </a:moveTo>
                  <a:lnTo>
                    <a:pt x="0" y="47625"/>
                  </a:lnTo>
                  <a:lnTo>
                    <a:pt x="0" y="38493"/>
                  </a:lnTo>
                  <a:lnTo>
                    <a:pt x="46174" y="38100"/>
                  </a:lnTo>
                  <a:lnTo>
                    <a:pt x="92983" y="38100"/>
                  </a:lnTo>
                  <a:lnTo>
                    <a:pt x="103013" y="38100"/>
                  </a:lnTo>
                  <a:lnTo>
                    <a:pt x="112032" y="31554"/>
                  </a:lnTo>
                  <a:lnTo>
                    <a:pt x="120919" y="29458"/>
                  </a:lnTo>
                  <a:lnTo>
                    <a:pt x="168353" y="28575"/>
                  </a:lnTo>
                  <a:lnTo>
                    <a:pt x="215923" y="28575"/>
                  </a:lnTo>
                  <a:lnTo>
                    <a:pt x="222260" y="28575"/>
                  </a:lnTo>
                  <a:lnTo>
                    <a:pt x="228605" y="25753"/>
                  </a:lnTo>
                  <a:lnTo>
                    <a:pt x="234952" y="22029"/>
                  </a:lnTo>
                  <a:lnTo>
                    <a:pt x="245769" y="19443"/>
                  </a:lnTo>
                  <a:lnTo>
                    <a:pt x="292045" y="19052"/>
                  </a:lnTo>
                  <a:lnTo>
                    <a:pt x="307968" y="19050"/>
                  </a:lnTo>
                  <a:lnTo>
                    <a:pt x="314322" y="16228"/>
                  </a:lnTo>
                  <a:lnTo>
                    <a:pt x="320673" y="12504"/>
                  </a:lnTo>
                  <a:lnTo>
                    <a:pt x="333375" y="10114"/>
                  </a:lnTo>
                  <a:lnTo>
                    <a:pt x="377848" y="9525"/>
                  </a:lnTo>
                  <a:lnTo>
                    <a:pt x="393703" y="9525"/>
                  </a:lnTo>
                  <a:lnTo>
                    <a:pt x="395818" y="8467"/>
                  </a:lnTo>
                  <a:lnTo>
                    <a:pt x="397229" y="6703"/>
                  </a:lnTo>
                  <a:lnTo>
                    <a:pt x="398169" y="4468"/>
                  </a:lnTo>
                  <a:lnTo>
                    <a:pt x="399854" y="2979"/>
                  </a:lnTo>
                  <a:lnTo>
                    <a:pt x="404549" y="1324"/>
                  </a:lnTo>
                  <a:lnTo>
                    <a:pt x="449850" y="0"/>
                  </a:lnTo>
                  <a:lnTo>
                    <a:pt x="4762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653" name="SMARTInkShape-Group592"/>
          <p:cNvGrpSpPr/>
          <p:nvPr/>
        </p:nvGrpSpPr>
        <p:grpSpPr>
          <a:xfrm>
            <a:off x="6764075" y="4343517"/>
            <a:ext cx="179651" cy="266584"/>
            <a:chOff x="6764075" y="4343517"/>
            <a:chExt cx="179651" cy="266584"/>
          </a:xfrm>
        </p:grpSpPr>
        <p:sp>
          <p:nvSpPr>
            <p:cNvPr id="25650" name="SMARTInkShape-2643"/>
            <p:cNvSpPr/>
            <p:nvPr>
              <p:custDataLst>
                <p:tags r:id="rId247"/>
              </p:custDataLst>
            </p:nvPr>
          </p:nvSpPr>
          <p:spPr>
            <a:xfrm>
              <a:off x="6934200" y="4448175"/>
              <a:ext cx="9526" cy="161926"/>
            </a:xfrm>
            <a:custGeom>
              <a:avLst/>
              <a:gdLst/>
              <a:ahLst/>
              <a:cxnLst/>
              <a:rect l="0" t="0" r="0" b="0"/>
              <a:pathLst>
                <a:path w="9526" h="161926">
                  <a:moveTo>
                    <a:pt x="9525" y="0"/>
                  </a:moveTo>
                  <a:lnTo>
                    <a:pt x="9525" y="0"/>
                  </a:lnTo>
                  <a:lnTo>
                    <a:pt x="9525" y="33120"/>
                  </a:lnTo>
                  <a:lnTo>
                    <a:pt x="6703" y="38709"/>
                  </a:lnTo>
                  <a:lnTo>
                    <a:pt x="2980" y="44721"/>
                  </a:lnTo>
                  <a:lnTo>
                    <a:pt x="588" y="57203"/>
                  </a:lnTo>
                  <a:lnTo>
                    <a:pt x="116" y="69860"/>
                  </a:lnTo>
                  <a:lnTo>
                    <a:pt x="2873" y="76205"/>
                  </a:lnTo>
                  <a:lnTo>
                    <a:pt x="5090" y="79378"/>
                  </a:lnTo>
                  <a:lnTo>
                    <a:pt x="5511" y="83610"/>
                  </a:lnTo>
                  <a:lnTo>
                    <a:pt x="185" y="129031"/>
                  </a:lnTo>
                  <a:lnTo>
                    <a:pt x="0" y="1619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51" name="SMARTInkShape-2644"/>
            <p:cNvSpPr/>
            <p:nvPr>
              <p:custDataLst>
                <p:tags r:id="rId248"/>
              </p:custDataLst>
            </p:nvPr>
          </p:nvSpPr>
          <p:spPr>
            <a:xfrm>
              <a:off x="6764075" y="4343517"/>
              <a:ext cx="112976" cy="142759"/>
            </a:xfrm>
            <a:custGeom>
              <a:avLst/>
              <a:gdLst/>
              <a:ahLst/>
              <a:cxnLst/>
              <a:rect l="0" t="0" r="0" b="0"/>
              <a:pathLst>
                <a:path w="112976" h="142759">
                  <a:moveTo>
                    <a:pt x="8200" y="9408"/>
                  </a:moveTo>
                  <a:lnTo>
                    <a:pt x="8200" y="9408"/>
                  </a:lnTo>
                  <a:lnTo>
                    <a:pt x="8200" y="1207"/>
                  </a:lnTo>
                  <a:lnTo>
                    <a:pt x="7142" y="766"/>
                  </a:lnTo>
                  <a:lnTo>
                    <a:pt x="0" y="0"/>
                  </a:lnTo>
                  <a:lnTo>
                    <a:pt x="10971" y="6452"/>
                  </a:lnTo>
                  <a:lnTo>
                    <a:pt x="11106" y="7437"/>
                  </a:lnTo>
                  <a:lnTo>
                    <a:pt x="10138" y="8095"/>
                  </a:lnTo>
                  <a:lnTo>
                    <a:pt x="9061" y="11646"/>
                  </a:lnTo>
                  <a:lnTo>
                    <a:pt x="8774" y="14076"/>
                  </a:lnTo>
                  <a:lnTo>
                    <a:pt x="9641" y="15694"/>
                  </a:lnTo>
                  <a:lnTo>
                    <a:pt x="11277" y="16774"/>
                  </a:lnTo>
                  <a:lnTo>
                    <a:pt x="13427" y="17493"/>
                  </a:lnTo>
                  <a:lnTo>
                    <a:pt x="14859" y="19032"/>
                  </a:lnTo>
                  <a:lnTo>
                    <a:pt x="19981" y="29105"/>
                  </a:lnTo>
                  <a:lnTo>
                    <a:pt x="24020" y="35096"/>
                  </a:lnTo>
                  <a:lnTo>
                    <a:pt x="27352" y="44418"/>
                  </a:lnTo>
                  <a:lnTo>
                    <a:pt x="43670" y="66563"/>
                  </a:lnTo>
                  <a:lnTo>
                    <a:pt x="46189" y="72910"/>
                  </a:lnTo>
                  <a:lnTo>
                    <a:pt x="72106" y="104658"/>
                  </a:lnTo>
                  <a:lnTo>
                    <a:pt x="74702" y="111008"/>
                  </a:lnTo>
                  <a:lnTo>
                    <a:pt x="79384" y="117358"/>
                  </a:lnTo>
                  <a:lnTo>
                    <a:pt x="84993" y="120886"/>
                  </a:lnTo>
                  <a:lnTo>
                    <a:pt x="87971" y="121827"/>
                  </a:lnTo>
                  <a:lnTo>
                    <a:pt x="89955" y="123512"/>
                  </a:lnTo>
                  <a:lnTo>
                    <a:pt x="101972" y="140993"/>
                  </a:lnTo>
                  <a:lnTo>
                    <a:pt x="105615" y="141974"/>
                  </a:lnTo>
                  <a:lnTo>
                    <a:pt x="112975" y="14275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52" name="SMARTInkShape-2645"/>
            <p:cNvSpPr/>
            <p:nvPr>
              <p:custDataLst>
                <p:tags r:id="rId249"/>
              </p:custDataLst>
            </p:nvPr>
          </p:nvSpPr>
          <p:spPr>
            <a:xfrm>
              <a:off x="6781920" y="4381500"/>
              <a:ext cx="76081" cy="133351"/>
            </a:xfrm>
            <a:custGeom>
              <a:avLst/>
              <a:gdLst/>
              <a:ahLst/>
              <a:cxnLst/>
              <a:rect l="0" t="0" r="0" b="0"/>
              <a:pathLst>
                <a:path w="76081" h="133351">
                  <a:moveTo>
                    <a:pt x="76080" y="0"/>
                  </a:moveTo>
                  <a:lnTo>
                    <a:pt x="76080" y="0"/>
                  </a:lnTo>
                  <a:lnTo>
                    <a:pt x="58470" y="0"/>
                  </a:lnTo>
                  <a:lnTo>
                    <a:pt x="52400" y="5057"/>
                  </a:lnTo>
                  <a:lnTo>
                    <a:pt x="49681" y="10361"/>
                  </a:lnTo>
                  <a:lnTo>
                    <a:pt x="48955" y="13257"/>
                  </a:lnTo>
                  <a:lnTo>
                    <a:pt x="39431" y="26743"/>
                  </a:lnTo>
                  <a:lnTo>
                    <a:pt x="31721" y="35817"/>
                  </a:lnTo>
                  <a:lnTo>
                    <a:pt x="29422" y="44715"/>
                  </a:lnTo>
                  <a:lnTo>
                    <a:pt x="27684" y="55111"/>
                  </a:lnTo>
                  <a:lnTo>
                    <a:pt x="10368" y="94356"/>
                  </a:lnTo>
                  <a:lnTo>
                    <a:pt x="9833" y="99439"/>
                  </a:lnTo>
                  <a:lnTo>
                    <a:pt x="6773" y="105226"/>
                  </a:lnTo>
                  <a:lnTo>
                    <a:pt x="2943" y="111325"/>
                  </a:lnTo>
                  <a:lnTo>
                    <a:pt x="284" y="121970"/>
                  </a:lnTo>
                  <a:lnTo>
                    <a:pt x="0" y="128332"/>
                  </a:lnTo>
                  <a:lnTo>
                    <a:pt x="1019" y="130004"/>
                  </a:lnTo>
                  <a:lnTo>
                    <a:pt x="2755" y="131120"/>
                  </a:lnTo>
                  <a:lnTo>
                    <a:pt x="9405" y="1333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660" name="SMARTInkShape-Group593"/>
          <p:cNvGrpSpPr/>
          <p:nvPr/>
        </p:nvGrpSpPr>
        <p:grpSpPr>
          <a:xfrm>
            <a:off x="1953021" y="3581403"/>
            <a:ext cx="738518" cy="342456"/>
            <a:chOff x="1953021" y="3581403"/>
            <a:chExt cx="738518" cy="342456"/>
          </a:xfrm>
        </p:grpSpPr>
        <p:sp>
          <p:nvSpPr>
            <p:cNvPr id="25654" name="SMARTInkShape-2646"/>
            <p:cNvSpPr/>
            <p:nvPr>
              <p:custDataLst>
                <p:tags r:id="rId241"/>
              </p:custDataLst>
            </p:nvPr>
          </p:nvSpPr>
          <p:spPr>
            <a:xfrm>
              <a:off x="2676525" y="3690236"/>
              <a:ext cx="15014" cy="24515"/>
            </a:xfrm>
            <a:custGeom>
              <a:avLst/>
              <a:gdLst/>
              <a:ahLst/>
              <a:cxnLst/>
              <a:rect l="0" t="0" r="0" b="0"/>
              <a:pathLst>
                <a:path w="15014" h="24515">
                  <a:moveTo>
                    <a:pt x="0" y="14989"/>
                  </a:moveTo>
                  <a:lnTo>
                    <a:pt x="0" y="14989"/>
                  </a:lnTo>
                  <a:lnTo>
                    <a:pt x="9409" y="14989"/>
                  </a:lnTo>
                  <a:lnTo>
                    <a:pt x="9525" y="0"/>
                  </a:lnTo>
                  <a:lnTo>
                    <a:pt x="9525" y="2330"/>
                  </a:lnTo>
                  <a:lnTo>
                    <a:pt x="10583" y="3374"/>
                  </a:lnTo>
                  <a:lnTo>
                    <a:pt x="14581" y="4535"/>
                  </a:lnTo>
                  <a:lnTo>
                    <a:pt x="15013" y="5903"/>
                  </a:lnTo>
                  <a:lnTo>
                    <a:pt x="9801" y="14572"/>
                  </a:lnTo>
                  <a:lnTo>
                    <a:pt x="0" y="2451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55" name="SMARTInkShape-2647"/>
            <p:cNvSpPr/>
            <p:nvPr>
              <p:custDataLst>
                <p:tags r:id="rId242"/>
              </p:custDataLst>
            </p:nvPr>
          </p:nvSpPr>
          <p:spPr>
            <a:xfrm>
              <a:off x="2428875" y="3581403"/>
              <a:ext cx="180976" cy="180962"/>
            </a:xfrm>
            <a:custGeom>
              <a:avLst/>
              <a:gdLst/>
              <a:ahLst/>
              <a:cxnLst/>
              <a:rect l="0" t="0" r="0" b="0"/>
              <a:pathLst>
                <a:path w="180976" h="180962">
                  <a:moveTo>
                    <a:pt x="0" y="85722"/>
                  </a:moveTo>
                  <a:lnTo>
                    <a:pt x="0" y="85722"/>
                  </a:lnTo>
                  <a:lnTo>
                    <a:pt x="8201" y="85722"/>
                  </a:lnTo>
                  <a:lnTo>
                    <a:pt x="8642" y="86780"/>
                  </a:lnTo>
                  <a:lnTo>
                    <a:pt x="9409" y="98979"/>
                  </a:lnTo>
                  <a:lnTo>
                    <a:pt x="10506" y="100910"/>
                  </a:lnTo>
                  <a:lnTo>
                    <a:pt x="12295" y="102197"/>
                  </a:lnTo>
                  <a:lnTo>
                    <a:pt x="14547" y="103055"/>
                  </a:lnTo>
                  <a:lnTo>
                    <a:pt x="16048" y="104686"/>
                  </a:lnTo>
                  <a:lnTo>
                    <a:pt x="17716" y="109320"/>
                  </a:lnTo>
                  <a:lnTo>
                    <a:pt x="19047" y="155575"/>
                  </a:lnTo>
                  <a:lnTo>
                    <a:pt x="19050" y="180961"/>
                  </a:lnTo>
                  <a:lnTo>
                    <a:pt x="19050" y="136496"/>
                  </a:lnTo>
                  <a:lnTo>
                    <a:pt x="19050" y="92425"/>
                  </a:lnTo>
                  <a:lnTo>
                    <a:pt x="19050" y="47668"/>
                  </a:lnTo>
                  <a:lnTo>
                    <a:pt x="13994" y="47636"/>
                  </a:lnTo>
                  <a:lnTo>
                    <a:pt x="12504" y="48689"/>
                  </a:lnTo>
                  <a:lnTo>
                    <a:pt x="11511" y="50450"/>
                  </a:lnTo>
                  <a:lnTo>
                    <a:pt x="9641" y="64956"/>
                  </a:lnTo>
                  <a:lnTo>
                    <a:pt x="9560" y="71220"/>
                  </a:lnTo>
                  <a:lnTo>
                    <a:pt x="12363" y="76807"/>
                  </a:lnTo>
                  <a:lnTo>
                    <a:pt x="16078" y="82818"/>
                  </a:lnTo>
                  <a:lnTo>
                    <a:pt x="18659" y="93401"/>
                  </a:lnTo>
                  <a:lnTo>
                    <a:pt x="27217" y="103286"/>
                  </a:lnTo>
                  <a:lnTo>
                    <a:pt x="30793" y="104112"/>
                  </a:lnTo>
                  <a:lnTo>
                    <a:pt x="33228" y="104332"/>
                  </a:lnTo>
                  <a:lnTo>
                    <a:pt x="34853" y="105537"/>
                  </a:lnTo>
                  <a:lnTo>
                    <a:pt x="36656" y="109698"/>
                  </a:lnTo>
                  <a:lnTo>
                    <a:pt x="38196" y="111231"/>
                  </a:lnTo>
                  <a:lnTo>
                    <a:pt x="46174" y="113893"/>
                  </a:lnTo>
                  <a:lnTo>
                    <a:pt x="52252" y="114177"/>
                  </a:lnTo>
                  <a:lnTo>
                    <a:pt x="53885" y="113159"/>
                  </a:lnTo>
                  <a:lnTo>
                    <a:pt x="54973" y="111422"/>
                  </a:lnTo>
                  <a:lnTo>
                    <a:pt x="55699" y="109205"/>
                  </a:lnTo>
                  <a:lnTo>
                    <a:pt x="57241" y="107727"/>
                  </a:lnTo>
                  <a:lnTo>
                    <a:pt x="61777" y="106085"/>
                  </a:lnTo>
                  <a:lnTo>
                    <a:pt x="70280" y="105161"/>
                  </a:lnTo>
                  <a:lnTo>
                    <a:pt x="72254" y="103973"/>
                  </a:lnTo>
                  <a:lnTo>
                    <a:pt x="73569" y="102123"/>
                  </a:lnTo>
                  <a:lnTo>
                    <a:pt x="74446" y="99831"/>
                  </a:lnTo>
                  <a:lnTo>
                    <a:pt x="76089" y="98303"/>
                  </a:lnTo>
                  <a:lnTo>
                    <a:pt x="86330" y="93028"/>
                  </a:lnTo>
                  <a:lnTo>
                    <a:pt x="89304" y="90593"/>
                  </a:lnTo>
                  <a:lnTo>
                    <a:pt x="92607" y="85064"/>
                  </a:lnTo>
                  <a:lnTo>
                    <a:pt x="95134" y="79080"/>
                  </a:lnTo>
                  <a:lnTo>
                    <a:pt x="111657" y="57130"/>
                  </a:lnTo>
                  <a:lnTo>
                    <a:pt x="114184" y="50790"/>
                  </a:lnTo>
                  <a:lnTo>
                    <a:pt x="120498" y="41270"/>
                  </a:lnTo>
                  <a:lnTo>
                    <a:pt x="122839" y="31746"/>
                  </a:lnTo>
                  <a:lnTo>
                    <a:pt x="123825" y="0"/>
                  </a:lnTo>
                  <a:lnTo>
                    <a:pt x="115624" y="8198"/>
                  </a:lnTo>
                  <a:lnTo>
                    <a:pt x="114416" y="17607"/>
                  </a:lnTo>
                  <a:lnTo>
                    <a:pt x="114301" y="50835"/>
                  </a:lnTo>
                  <a:lnTo>
                    <a:pt x="117123" y="57164"/>
                  </a:lnTo>
                  <a:lnTo>
                    <a:pt x="122501" y="64793"/>
                  </a:lnTo>
                  <a:lnTo>
                    <a:pt x="123563" y="73905"/>
                  </a:lnTo>
                  <a:lnTo>
                    <a:pt x="123709" y="79765"/>
                  </a:lnTo>
                  <a:lnTo>
                    <a:pt x="126595" y="85897"/>
                  </a:lnTo>
                  <a:lnTo>
                    <a:pt x="130348" y="92150"/>
                  </a:lnTo>
                  <a:lnTo>
                    <a:pt x="132954" y="102900"/>
                  </a:lnTo>
                  <a:lnTo>
                    <a:pt x="133233" y="109274"/>
                  </a:lnTo>
                  <a:lnTo>
                    <a:pt x="136120" y="114887"/>
                  </a:lnTo>
                  <a:lnTo>
                    <a:pt x="139873" y="120909"/>
                  </a:lnTo>
                  <a:lnTo>
                    <a:pt x="142758" y="132800"/>
                  </a:lnTo>
                  <a:lnTo>
                    <a:pt x="152004" y="142465"/>
                  </a:lnTo>
                  <a:lnTo>
                    <a:pt x="152283" y="147808"/>
                  </a:lnTo>
                  <a:lnTo>
                    <a:pt x="153380" y="149338"/>
                  </a:lnTo>
                  <a:lnTo>
                    <a:pt x="155170" y="150358"/>
                  </a:lnTo>
                  <a:lnTo>
                    <a:pt x="157421" y="151037"/>
                  </a:lnTo>
                  <a:lnTo>
                    <a:pt x="158923" y="152549"/>
                  </a:lnTo>
                  <a:lnTo>
                    <a:pt x="161924" y="161919"/>
                  </a:lnTo>
                  <a:lnTo>
                    <a:pt x="161925" y="161921"/>
                  </a:lnTo>
                  <a:lnTo>
                    <a:pt x="180975" y="1619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56" name="SMARTInkShape-2648"/>
            <p:cNvSpPr/>
            <p:nvPr>
              <p:custDataLst>
                <p:tags r:id="rId243"/>
              </p:custDataLst>
            </p:nvPr>
          </p:nvSpPr>
          <p:spPr>
            <a:xfrm>
              <a:off x="2286001" y="3638550"/>
              <a:ext cx="95250" cy="285309"/>
            </a:xfrm>
            <a:custGeom>
              <a:avLst/>
              <a:gdLst/>
              <a:ahLst/>
              <a:cxnLst/>
              <a:rect l="0" t="0" r="0" b="0"/>
              <a:pathLst>
                <a:path w="95250" h="285309">
                  <a:moveTo>
                    <a:pt x="19049" y="0"/>
                  </a:moveTo>
                  <a:lnTo>
                    <a:pt x="19049" y="0"/>
                  </a:lnTo>
                  <a:lnTo>
                    <a:pt x="19049" y="44481"/>
                  </a:lnTo>
                  <a:lnTo>
                    <a:pt x="19049" y="89272"/>
                  </a:lnTo>
                  <a:lnTo>
                    <a:pt x="20107" y="108060"/>
                  </a:lnTo>
                  <a:lnTo>
                    <a:pt x="27985" y="149584"/>
                  </a:lnTo>
                  <a:lnTo>
                    <a:pt x="28551" y="196033"/>
                  </a:lnTo>
                  <a:lnTo>
                    <a:pt x="27509" y="212365"/>
                  </a:lnTo>
                  <a:lnTo>
                    <a:pt x="21034" y="230724"/>
                  </a:lnTo>
                  <a:lnTo>
                    <a:pt x="19084" y="269747"/>
                  </a:lnTo>
                  <a:lnTo>
                    <a:pt x="18014" y="271906"/>
                  </a:lnTo>
                  <a:lnTo>
                    <a:pt x="16242" y="273346"/>
                  </a:lnTo>
                  <a:lnTo>
                    <a:pt x="14003" y="274305"/>
                  </a:lnTo>
                  <a:lnTo>
                    <a:pt x="12510" y="276004"/>
                  </a:lnTo>
                  <a:lnTo>
                    <a:pt x="9640" y="285308"/>
                  </a:lnTo>
                  <a:lnTo>
                    <a:pt x="4502" y="280562"/>
                  </a:lnTo>
                  <a:lnTo>
                    <a:pt x="2000" y="275330"/>
                  </a:lnTo>
                  <a:lnTo>
                    <a:pt x="34" y="245392"/>
                  </a:lnTo>
                  <a:lnTo>
                    <a:pt x="0" y="202666"/>
                  </a:lnTo>
                  <a:lnTo>
                    <a:pt x="1057" y="158719"/>
                  </a:lnTo>
                  <a:lnTo>
                    <a:pt x="8641" y="120647"/>
                  </a:lnTo>
                  <a:lnTo>
                    <a:pt x="10321" y="101599"/>
                  </a:lnTo>
                  <a:lnTo>
                    <a:pt x="19202" y="71105"/>
                  </a:lnTo>
                  <a:lnTo>
                    <a:pt x="26409" y="57398"/>
                  </a:lnTo>
                  <a:lnTo>
                    <a:pt x="27130" y="54140"/>
                  </a:lnTo>
                  <a:lnTo>
                    <a:pt x="36648" y="39996"/>
                  </a:lnTo>
                  <a:lnTo>
                    <a:pt x="47194" y="29016"/>
                  </a:lnTo>
                  <a:lnTo>
                    <a:pt x="61802" y="28586"/>
                  </a:lnTo>
                  <a:lnTo>
                    <a:pt x="63426" y="29641"/>
                  </a:lnTo>
                  <a:lnTo>
                    <a:pt x="64509" y="31402"/>
                  </a:lnTo>
                  <a:lnTo>
                    <a:pt x="65230" y="33635"/>
                  </a:lnTo>
                  <a:lnTo>
                    <a:pt x="66770" y="35123"/>
                  </a:lnTo>
                  <a:lnTo>
                    <a:pt x="71303" y="36777"/>
                  </a:lnTo>
                  <a:lnTo>
                    <a:pt x="72935" y="38276"/>
                  </a:lnTo>
                  <a:lnTo>
                    <a:pt x="84273" y="55399"/>
                  </a:lnTo>
                  <a:lnTo>
                    <a:pt x="91984" y="64408"/>
                  </a:lnTo>
                  <a:lnTo>
                    <a:pt x="94819" y="74438"/>
                  </a:lnTo>
                  <a:lnTo>
                    <a:pt x="95249" y="103324"/>
                  </a:lnTo>
                  <a:lnTo>
                    <a:pt x="66674" y="1333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57" name="SMARTInkShape-2649"/>
            <p:cNvSpPr/>
            <p:nvPr>
              <p:custDataLst>
                <p:tags r:id="rId244"/>
              </p:custDataLst>
            </p:nvPr>
          </p:nvSpPr>
          <p:spPr>
            <a:xfrm>
              <a:off x="2147169" y="3648077"/>
              <a:ext cx="91207" cy="104771"/>
            </a:xfrm>
            <a:custGeom>
              <a:avLst/>
              <a:gdLst/>
              <a:ahLst/>
              <a:cxnLst/>
              <a:rect l="0" t="0" r="0" b="0"/>
              <a:pathLst>
                <a:path w="91207" h="104771">
                  <a:moveTo>
                    <a:pt x="15006" y="9523"/>
                  </a:moveTo>
                  <a:lnTo>
                    <a:pt x="15006" y="9523"/>
                  </a:lnTo>
                  <a:lnTo>
                    <a:pt x="6805" y="9523"/>
                  </a:lnTo>
                  <a:lnTo>
                    <a:pt x="6364" y="10581"/>
                  </a:lnTo>
                  <a:lnTo>
                    <a:pt x="5516" y="23712"/>
                  </a:lnTo>
                  <a:lnTo>
                    <a:pt x="4446" y="25332"/>
                  </a:lnTo>
                  <a:lnTo>
                    <a:pt x="2674" y="26413"/>
                  </a:lnTo>
                  <a:lnTo>
                    <a:pt x="435" y="27133"/>
                  </a:lnTo>
                  <a:lnTo>
                    <a:pt x="0" y="28671"/>
                  </a:lnTo>
                  <a:lnTo>
                    <a:pt x="4550" y="41704"/>
                  </a:lnTo>
                  <a:lnTo>
                    <a:pt x="5457" y="69859"/>
                  </a:lnTo>
                  <a:lnTo>
                    <a:pt x="6523" y="71972"/>
                  </a:lnTo>
                  <a:lnTo>
                    <a:pt x="8292" y="73381"/>
                  </a:lnTo>
                  <a:lnTo>
                    <a:pt x="10530" y="74319"/>
                  </a:lnTo>
                  <a:lnTo>
                    <a:pt x="12022" y="76004"/>
                  </a:lnTo>
                  <a:lnTo>
                    <a:pt x="13680" y="80698"/>
                  </a:lnTo>
                  <a:lnTo>
                    <a:pt x="14613" y="89291"/>
                  </a:lnTo>
                  <a:lnTo>
                    <a:pt x="15802" y="91277"/>
                  </a:lnTo>
                  <a:lnTo>
                    <a:pt x="17654" y="92600"/>
                  </a:lnTo>
                  <a:lnTo>
                    <a:pt x="19946" y="93483"/>
                  </a:lnTo>
                  <a:lnTo>
                    <a:pt x="21475" y="95129"/>
                  </a:lnTo>
                  <a:lnTo>
                    <a:pt x="23173" y="99781"/>
                  </a:lnTo>
                  <a:lnTo>
                    <a:pt x="24684" y="101445"/>
                  </a:lnTo>
                  <a:lnTo>
                    <a:pt x="33628" y="104643"/>
                  </a:lnTo>
                  <a:lnTo>
                    <a:pt x="48234" y="104770"/>
                  </a:lnTo>
                  <a:lnTo>
                    <a:pt x="49858" y="103712"/>
                  </a:lnTo>
                  <a:lnTo>
                    <a:pt x="50941" y="101949"/>
                  </a:lnTo>
                  <a:lnTo>
                    <a:pt x="51662" y="99716"/>
                  </a:lnTo>
                  <a:lnTo>
                    <a:pt x="53202" y="98227"/>
                  </a:lnTo>
                  <a:lnTo>
                    <a:pt x="57735" y="96572"/>
                  </a:lnTo>
                  <a:lnTo>
                    <a:pt x="59367" y="95072"/>
                  </a:lnTo>
                  <a:lnTo>
                    <a:pt x="67258" y="82107"/>
                  </a:lnTo>
                  <a:lnTo>
                    <a:pt x="72802" y="78824"/>
                  </a:lnTo>
                  <a:lnTo>
                    <a:pt x="75761" y="77949"/>
                  </a:lnTo>
                  <a:lnTo>
                    <a:pt x="77735" y="76307"/>
                  </a:lnTo>
                  <a:lnTo>
                    <a:pt x="88988" y="56969"/>
                  </a:lnTo>
                  <a:lnTo>
                    <a:pt x="91148" y="28568"/>
                  </a:lnTo>
                  <a:lnTo>
                    <a:pt x="91206" y="1763"/>
                  </a:lnTo>
                  <a:lnTo>
                    <a:pt x="90147" y="1175"/>
                  </a:lnTo>
                  <a:lnTo>
                    <a:pt x="59024" y="0"/>
                  </a:lnTo>
                  <a:lnTo>
                    <a:pt x="52914" y="2821"/>
                  </a:lnTo>
                  <a:lnTo>
                    <a:pt x="45424" y="8199"/>
                  </a:lnTo>
                  <a:lnTo>
                    <a:pt x="44401" y="11757"/>
                  </a:lnTo>
                  <a:lnTo>
                    <a:pt x="44127" y="14187"/>
                  </a:lnTo>
                  <a:lnTo>
                    <a:pt x="41002" y="19710"/>
                  </a:lnTo>
                  <a:lnTo>
                    <a:pt x="37143" y="25692"/>
                  </a:lnTo>
                  <a:lnTo>
                    <a:pt x="34970" y="35010"/>
                  </a:lnTo>
                  <a:lnTo>
                    <a:pt x="34056" y="5714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58" name="SMARTInkShape-2650"/>
            <p:cNvSpPr/>
            <p:nvPr>
              <p:custDataLst>
                <p:tags r:id="rId245"/>
              </p:custDataLst>
            </p:nvPr>
          </p:nvSpPr>
          <p:spPr>
            <a:xfrm>
              <a:off x="1953021" y="3638669"/>
              <a:ext cx="171055" cy="47507"/>
            </a:xfrm>
            <a:custGeom>
              <a:avLst/>
              <a:gdLst/>
              <a:ahLst/>
              <a:cxnLst/>
              <a:rect l="0" t="0" r="0" b="0"/>
              <a:pathLst>
                <a:path w="171055" h="47507">
                  <a:moveTo>
                    <a:pt x="28179" y="47506"/>
                  </a:moveTo>
                  <a:lnTo>
                    <a:pt x="28179" y="47506"/>
                  </a:lnTo>
                  <a:lnTo>
                    <a:pt x="19978" y="47506"/>
                  </a:lnTo>
                  <a:lnTo>
                    <a:pt x="9256" y="38098"/>
                  </a:lnTo>
                  <a:lnTo>
                    <a:pt x="939" y="37991"/>
                  </a:lnTo>
                  <a:lnTo>
                    <a:pt x="494" y="36930"/>
                  </a:lnTo>
                  <a:lnTo>
                    <a:pt x="0" y="32928"/>
                  </a:lnTo>
                  <a:lnTo>
                    <a:pt x="926" y="31437"/>
                  </a:lnTo>
                  <a:lnTo>
                    <a:pt x="2602" y="30443"/>
                  </a:lnTo>
                  <a:lnTo>
                    <a:pt x="9328" y="28718"/>
                  </a:lnTo>
                  <a:lnTo>
                    <a:pt x="13803" y="28573"/>
                  </a:lnTo>
                  <a:lnTo>
                    <a:pt x="19320" y="25686"/>
                  </a:lnTo>
                  <a:lnTo>
                    <a:pt x="25300" y="21933"/>
                  </a:lnTo>
                  <a:lnTo>
                    <a:pt x="37762" y="19524"/>
                  </a:lnTo>
                  <a:lnTo>
                    <a:pt x="40918" y="19327"/>
                  </a:lnTo>
                  <a:lnTo>
                    <a:pt x="47246" y="16285"/>
                  </a:lnTo>
                  <a:lnTo>
                    <a:pt x="53587" y="12463"/>
                  </a:lnTo>
                  <a:lnTo>
                    <a:pt x="66280" y="10010"/>
                  </a:lnTo>
                  <a:lnTo>
                    <a:pt x="69455" y="9808"/>
                  </a:lnTo>
                  <a:lnTo>
                    <a:pt x="75805" y="6762"/>
                  </a:lnTo>
                  <a:lnTo>
                    <a:pt x="82154" y="2939"/>
                  </a:lnTo>
                  <a:lnTo>
                    <a:pt x="94854" y="485"/>
                  </a:lnTo>
                  <a:lnTo>
                    <a:pt x="112611" y="0"/>
                  </a:lnTo>
                  <a:lnTo>
                    <a:pt x="121443" y="2756"/>
                  </a:lnTo>
                  <a:lnTo>
                    <a:pt x="128896" y="6451"/>
                  </a:lnTo>
                  <a:lnTo>
                    <a:pt x="145538" y="9017"/>
                  </a:lnTo>
                  <a:lnTo>
                    <a:pt x="171054" y="940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59" name="SMARTInkShape-2651"/>
            <p:cNvSpPr/>
            <p:nvPr>
              <p:custDataLst>
                <p:tags r:id="rId246"/>
              </p:custDataLst>
            </p:nvPr>
          </p:nvSpPr>
          <p:spPr>
            <a:xfrm>
              <a:off x="2038350" y="3648075"/>
              <a:ext cx="9526" cy="152401"/>
            </a:xfrm>
            <a:custGeom>
              <a:avLst/>
              <a:gdLst/>
              <a:ahLst/>
              <a:cxnLst/>
              <a:rect l="0" t="0" r="0" b="0"/>
              <a:pathLst>
                <a:path w="9526" h="152401">
                  <a:moveTo>
                    <a:pt x="9525" y="0"/>
                  </a:moveTo>
                  <a:lnTo>
                    <a:pt x="9525" y="0"/>
                  </a:lnTo>
                  <a:lnTo>
                    <a:pt x="116" y="9408"/>
                  </a:lnTo>
                  <a:lnTo>
                    <a:pt x="0" y="54244"/>
                  </a:lnTo>
                  <a:lnTo>
                    <a:pt x="0" y="88903"/>
                  </a:lnTo>
                  <a:lnTo>
                    <a:pt x="2822" y="95252"/>
                  </a:lnTo>
                  <a:lnTo>
                    <a:pt x="6546" y="101601"/>
                  </a:lnTo>
                  <a:lnTo>
                    <a:pt x="8936" y="114300"/>
                  </a:lnTo>
                  <a:lnTo>
                    <a:pt x="9525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664" name="SMARTInkShape-Group594"/>
          <p:cNvGrpSpPr/>
          <p:nvPr/>
        </p:nvGrpSpPr>
        <p:grpSpPr>
          <a:xfrm>
            <a:off x="2209800" y="4600575"/>
            <a:ext cx="247612" cy="190501"/>
            <a:chOff x="2209800" y="4600575"/>
            <a:chExt cx="247612" cy="190501"/>
          </a:xfrm>
        </p:grpSpPr>
        <p:sp>
          <p:nvSpPr>
            <p:cNvPr id="25661" name="SMARTInkShape-2652"/>
            <p:cNvSpPr/>
            <p:nvPr>
              <p:custDataLst>
                <p:tags r:id="rId238"/>
              </p:custDataLst>
            </p:nvPr>
          </p:nvSpPr>
          <p:spPr>
            <a:xfrm>
              <a:off x="2352675" y="4671374"/>
              <a:ext cx="104737" cy="115562"/>
            </a:xfrm>
            <a:custGeom>
              <a:avLst/>
              <a:gdLst/>
              <a:ahLst/>
              <a:cxnLst/>
              <a:rect l="0" t="0" r="0" b="0"/>
              <a:pathLst>
                <a:path w="104737" h="115562">
                  <a:moveTo>
                    <a:pt x="0" y="43501"/>
                  </a:moveTo>
                  <a:lnTo>
                    <a:pt x="0" y="43501"/>
                  </a:lnTo>
                  <a:lnTo>
                    <a:pt x="9133" y="43501"/>
                  </a:lnTo>
                  <a:lnTo>
                    <a:pt x="9515" y="57690"/>
                  </a:lnTo>
                  <a:lnTo>
                    <a:pt x="10576" y="59311"/>
                  </a:lnTo>
                  <a:lnTo>
                    <a:pt x="12343" y="60390"/>
                  </a:lnTo>
                  <a:lnTo>
                    <a:pt x="14578" y="61111"/>
                  </a:lnTo>
                  <a:lnTo>
                    <a:pt x="16069" y="62649"/>
                  </a:lnTo>
                  <a:lnTo>
                    <a:pt x="18657" y="70625"/>
                  </a:lnTo>
                  <a:lnTo>
                    <a:pt x="19015" y="85207"/>
                  </a:lnTo>
                  <a:lnTo>
                    <a:pt x="20085" y="87179"/>
                  </a:lnTo>
                  <a:lnTo>
                    <a:pt x="21857" y="88495"/>
                  </a:lnTo>
                  <a:lnTo>
                    <a:pt x="24096" y="89371"/>
                  </a:lnTo>
                  <a:lnTo>
                    <a:pt x="25589" y="91015"/>
                  </a:lnTo>
                  <a:lnTo>
                    <a:pt x="27248" y="95663"/>
                  </a:lnTo>
                  <a:lnTo>
                    <a:pt x="28182" y="104229"/>
                  </a:lnTo>
                  <a:lnTo>
                    <a:pt x="29371" y="106212"/>
                  </a:lnTo>
                  <a:lnTo>
                    <a:pt x="31222" y="107533"/>
                  </a:lnTo>
                  <a:lnTo>
                    <a:pt x="36742" y="109654"/>
                  </a:lnTo>
                  <a:lnTo>
                    <a:pt x="37496" y="112766"/>
                  </a:lnTo>
                  <a:lnTo>
                    <a:pt x="37698" y="115078"/>
                  </a:lnTo>
                  <a:lnTo>
                    <a:pt x="38890" y="115561"/>
                  </a:lnTo>
                  <a:lnTo>
                    <a:pt x="47777" y="110788"/>
                  </a:lnTo>
                  <a:lnTo>
                    <a:pt x="52278" y="110448"/>
                  </a:lnTo>
                  <a:lnTo>
                    <a:pt x="57807" y="107474"/>
                  </a:lnTo>
                  <a:lnTo>
                    <a:pt x="71213" y="95994"/>
                  </a:lnTo>
                  <a:lnTo>
                    <a:pt x="73984" y="90467"/>
                  </a:lnTo>
                  <a:lnTo>
                    <a:pt x="74723" y="87512"/>
                  </a:lnTo>
                  <a:lnTo>
                    <a:pt x="80819" y="78296"/>
                  </a:lnTo>
                  <a:lnTo>
                    <a:pt x="91302" y="65700"/>
                  </a:lnTo>
                  <a:lnTo>
                    <a:pt x="93495" y="59365"/>
                  </a:lnTo>
                  <a:lnTo>
                    <a:pt x="95138" y="57252"/>
                  </a:lnTo>
                  <a:lnTo>
                    <a:pt x="101449" y="53220"/>
                  </a:lnTo>
                  <a:lnTo>
                    <a:pt x="103297" y="48526"/>
                  </a:lnTo>
                  <a:lnTo>
                    <a:pt x="104736" y="21242"/>
                  </a:lnTo>
                  <a:lnTo>
                    <a:pt x="103691" y="19137"/>
                  </a:lnTo>
                  <a:lnTo>
                    <a:pt x="101936" y="17733"/>
                  </a:lnTo>
                  <a:lnTo>
                    <a:pt x="97163" y="15115"/>
                  </a:lnTo>
                  <a:lnTo>
                    <a:pt x="87440" y="6889"/>
                  </a:lnTo>
                  <a:lnTo>
                    <a:pt x="78460" y="4637"/>
                  </a:lnTo>
                  <a:lnTo>
                    <a:pt x="72618" y="475"/>
                  </a:lnTo>
                  <a:lnTo>
                    <a:pt x="69579" y="0"/>
                  </a:lnTo>
                  <a:lnTo>
                    <a:pt x="66494" y="742"/>
                  </a:lnTo>
                  <a:lnTo>
                    <a:pt x="60245" y="3330"/>
                  </a:lnTo>
                  <a:lnTo>
                    <a:pt x="31748" y="6405"/>
                  </a:lnTo>
                  <a:lnTo>
                    <a:pt x="19049" y="15752"/>
                  </a:lnTo>
                  <a:lnTo>
                    <a:pt x="0" y="3397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62" name="SMARTInkShape-2653"/>
            <p:cNvSpPr/>
            <p:nvPr>
              <p:custDataLst>
                <p:tags r:id="rId239"/>
              </p:custDataLst>
            </p:nvPr>
          </p:nvSpPr>
          <p:spPr>
            <a:xfrm>
              <a:off x="2219360" y="4648200"/>
              <a:ext cx="76166" cy="142876"/>
            </a:xfrm>
            <a:custGeom>
              <a:avLst/>
              <a:gdLst/>
              <a:ahLst/>
              <a:cxnLst/>
              <a:rect l="0" t="0" r="0" b="0"/>
              <a:pathLst>
                <a:path w="76166" h="142876">
                  <a:moveTo>
                    <a:pt x="76165" y="0"/>
                  </a:moveTo>
                  <a:lnTo>
                    <a:pt x="76165" y="0"/>
                  </a:lnTo>
                  <a:lnTo>
                    <a:pt x="67032" y="0"/>
                  </a:lnTo>
                  <a:lnTo>
                    <a:pt x="66756" y="5057"/>
                  </a:lnTo>
                  <a:lnTo>
                    <a:pt x="65659" y="6546"/>
                  </a:lnTo>
                  <a:lnTo>
                    <a:pt x="61618" y="8201"/>
                  </a:lnTo>
                  <a:lnTo>
                    <a:pt x="53393" y="9133"/>
                  </a:lnTo>
                  <a:lnTo>
                    <a:pt x="51459" y="10321"/>
                  </a:lnTo>
                  <a:lnTo>
                    <a:pt x="50169" y="12173"/>
                  </a:lnTo>
                  <a:lnTo>
                    <a:pt x="49309" y="14465"/>
                  </a:lnTo>
                  <a:lnTo>
                    <a:pt x="47678" y="15993"/>
                  </a:lnTo>
                  <a:lnTo>
                    <a:pt x="43043" y="17692"/>
                  </a:lnTo>
                  <a:lnTo>
                    <a:pt x="41384" y="19202"/>
                  </a:lnTo>
                  <a:lnTo>
                    <a:pt x="29509" y="37990"/>
                  </a:lnTo>
                  <a:lnTo>
                    <a:pt x="28970" y="42638"/>
                  </a:lnTo>
                  <a:lnTo>
                    <a:pt x="25909" y="48231"/>
                  </a:lnTo>
                  <a:lnTo>
                    <a:pt x="22079" y="54244"/>
                  </a:lnTo>
                  <a:lnTo>
                    <a:pt x="19620" y="66728"/>
                  </a:lnTo>
                  <a:lnTo>
                    <a:pt x="19419" y="69886"/>
                  </a:lnTo>
                  <a:lnTo>
                    <a:pt x="16372" y="76216"/>
                  </a:lnTo>
                  <a:lnTo>
                    <a:pt x="12549" y="82557"/>
                  </a:lnTo>
                  <a:lnTo>
                    <a:pt x="10094" y="95251"/>
                  </a:lnTo>
                  <a:lnTo>
                    <a:pt x="9609" y="107950"/>
                  </a:lnTo>
                  <a:lnTo>
                    <a:pt x="8511" y="110067"/>
                  </a:lnTo>
                  <a:lnTo>
                    <a:pt x="6721" y="111478"/>
                  </a:lnTo>
                  <a:lnTo>
                    <a:pt x="4469" y="112419"/>
                  </a:lnTo>
                  <a:lnTo>
                    <a:pt x="2967" y="114104"/>
                  </a:lnTo>
                  <a:lnTo>
                    <a:pt x="1299" y="118799"/>
                  </a:lnTo>
                  <a:lnTo>
                    <a:pt x="0" y="137883"/>
                  </a:lnTo>
                  <a:lnTo>
                    <a:pt x="1046" y="139548"/>
                  </a:lnTo>
                  <a:lnTo>
                    <a:pt x="2803" y="140657"/>
                  </a:lnTo>
                  <a:lnTo>
                    <a:pt x="9490" y="1428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63" name="SMARTInkShape-2654"/>
            <p:cNvSpPr/>
            <p:nvPr>
              <p:custDataLst>
                <p:tags r:id="rId240"/>
              </p:custDataLst>
            </p:nvPr>
          </p:nvSpPr>
          <p:spPr>
            <a:xfrm>
              <a:off x="2209800" y="4600575"/>
              <a:ext cx="76201" cy="152401"/>
            </a:xfrm>
            <a:custGeom>
              <a:avLst/>
              <a:gdLst/>
              <a:ahLst/>
              <a:cxnLst/>
              <a:rect l="0" t="0" r="0" b="0"/>
              <a:pathLst>
                <a:path w="76201" h="152401">
                  <a:moveTo>
                    <a:pt x="0" y="0"/>
                  </a:moveTo>
                  <a:lnTo>
                    <a:pt x="0" y="0"/>
                  </a:lnTo>
                  <a:lnTo>
                    <a:pt x="0" y="14189"/>
                  </a:lnTo>
                  <a:lnTo>
                    <a:pt x="2822" y="19712"/>
                  </a:lnTo>
                  <a:lnTo>
                    <a:pt x="6546" y="25694"/>
                  </a:lnTo>
                  <a:lnTo>
                    <a:pt x="8936" y="38159"/>
                  </a:lnTo>
                  <a:lnTo>
                    <a:pt x="9133" y="41314"/>
                  </a:lnTo>
                  <a:lnTo>
                    <a:pt x="12172" y="47642"/>
                  </a:lnTo>
                  <a:lnTo>
                    <a:pt x="24691" y="63502"/>
                  </a:lnTo>
                  <a:lnTo>
                    <a:pt x="30630" y="76200"/>
                  </a:lnTo>
                  <a:lnTo>
                    <a:pt x="34780" y="82550"/>
                  </a:lnTo>
                  <a:lnTo>
                    <a:pt x="45413" y="108146"/>
                  </a:lnTo>
                  <a:lnTo>
                    <a:pt x="53202" y="119767"/>
                  </a:lnTo>
                  <a:lnTo>
                    <a:pt x="59192" y="133175"/>
                  </a:lnTo>
                  <a:lnTo>
                    <a:pt x="76200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670" name="SMARTInkShape-Group595"/>
          <p:cNvGrpSpPr/>
          <p:nvPr/>
        </p:nvGrpSpPr>
        <p:grpSpPr>
          <a:xfrm>
            <a:off x="4076700" y="4171953"/>
            <a:ext cx="379677" cy="609598"/>
            <a:chOff x="4076700" y="4171953"/>
            <a:chExt cx="379677" cy="609598"/>
          </a:xfrm>
        </p:grpSpPr>
        <p:sp>
          <p:nvSpPr>
            <p:cNvPr id="25665" name="SMARTInkShape-2655"/>
            <p:cNvSpPr/>
            <p:nvPr>
              <p:custDataLst>
                <p:tags r:id="rId233"/>
              </p:custDataLst>
            </p:nvPr>
          </p:nvSpPr>
          <p:spPr>
            <a:xfrm>
              <a:off x="4448175" y="4753367"/>
              <a:ext cx="8202" cy="28184"/>
            </a:xfrm>
            <a:custGeom>
              <a:avLst/>
              <a:gdLst/>
              <a:ahLst/>
              <a:cxnLst/>
              <a:rect l="0" t="0" r="0" b="0"/>
              <a:pathLst>
                <a:path w="8202" h="28184">
                  <a:moveTo>
                    <a:pt x="0" y="9133"/>
                  </a:moveTo>
                  <a:lnTo>
                    <a:pt x="0" y="9133"/>
                  </a:lnTo>
                  <a:lnTo>
                    <a:pt x="0" y="0"/>
                  </a:lnTo>
                  <a:lnTo>
                    <a:pt x="0" y="8751"/>
                  </a:lnTo>
                  <a:lnTo>
                    <a:pt x="8201" y="9099"/>
                  </a:lnTo>
                  <a:lnTo>
                    <a:pt x="1208" y="17331"/>
                  </a:lnTo>
                  <a:lnTo>
                    <a:pt x="0" y="2818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66" name="SMARTInkShape-2656"/>
            <p:cNvSpPr/>
            <p:nvPr>
              <p:custDataLst>
                <p:tags r:id="rId234"/>
              </p:custDataLst>
            </p:nvPr>
          </p:nvSpPr>
          <p:spPr>
            <a:xfrm>
              <a:off x="4257675" y="4676775"/>
              <a:ext cx="133351" cy="95251"/>
            </a:xfrm>
            <a:custGeom>
              <a:avLst/>
              <a:gdLst/>
              <a:ahLst/>
              <a:cxnLst/>
              <a:rect l="0" t="0" r="0" b="0"/>
              <a:pathLst>
                <a:path w="133351" h="95251">
                  <a:moveTo>
                    <a:pt x="0" y="19050"/>
                  </a:moveTo>
                  <a:lnTo>
                    <a:pt x="0" y="19050"/>
                  </a:lnTo>
                  <a:lnTo>
                    <a:pt x="0" y="9917"/>
                  </a:lnTo>
                  <a:lnTo>
                    <a:pt x="5056" y="9642"/>
                  </a:lnTo>
                  <a:lnTo>
                    <a:pt x="6546" y="8544"/>
                  </a:lnTo>
                  <a:lnTo>
                    <a:pt x="9132" y="1334"/>
                  </a:lnTo>
                  <a:lnTo>
                    <a:pt x="12173" y="593"/>
                  </a:lnTo>
                  <a:lnTo>
                    <a:pt x="43037" y="0"/>
                  </a:lnTo>
                  <a:lnTo>
                    <a:pt x="44567" y="1058"/>
                  </a:lnTo>
                  <a:lnTo>
                    <a:pt x="45586" y="2822"/>
                  </a:lnTo>
                  <a:lnTo>
                    <a:pt x="47506" y="9133"/>
                  </a:lnTo>
                  <a:lnTo>
                    <a:pt x="47625" y="42638"/>
                  </a:lnTo>
                  <a:lnTo>
                    <a:pt x="46567" y="44300"/>
                  </a:lnTo>
                  <a:lnTo>
                    <a:pt x="44803" y="45408"/>
                  </a:lnTo>
                  <a:lnTo>
                    <a:pt x="42569" y="46148"/>
                  </a:lnTo>
                  <a:lnTo>
                    <a:pt x="41079" y="47698"/>
                  </a:lnTo>
                  <a:lnTo>
                    <a:pt x="39424" y="52244"/>
                  </a:lnTo>
                  <a:lnTo>
                    <a:pt x="37304" y="63785"/>
                  </a:lnTo>
                  <a:lnTo>
                    <a:pt x="28977" y="75653"/>
                  </a:lnTo>
                  <a:lnTo>
                    <a:pt x="28694" y="81094"/>
                  </a:lnTo>
                  <a:lnTo>
                    <a:pt x="27596" y="82638"/>
                  </a:lnTo>
                  <a:lnTo>
                    <a:pt x="25805" y="83667"/>
                  </a:lnTo>
                  <a:lnTo>
                    <a:pt x="20384" y="85318"/>
                  </a:lnTo>
                  <a:lnTo>
                    <a:pt x="19643" y="88367"/>
                  </a:lnTo>
                  <a:lnTo>
                    <a:pt x="19050" y="95250"/>
                  </a:lnTo>
                  <a:lnTo>
                    <a:pt x="43039" y="95250"/>
                  </a:lnTo>
                  <a:lnTo>
                    <a:pt x="44567" y="94192"/>
                  </a:lnTo>
                  <a:lnTo>
                    <a:pt x="45587" y="92428"/>
                  </a:lnTo>
                  <a:lnTo>
                    <a:pt x="46267" y="90193"/>
                  </a:lnTo>
                  <a:lnTo>
                    <a:pt x="47777" y="88704"/>
                  </a:lnTo>
                  <a:lnTo>
                    <a:pt x="55706" y="86117"/>
                  </a:lnTo>
                  <a:lnTo>
                    <a:pt x="103299" y="85725"/>
                  </a:lnTo>
                  <a:lnTo>
                    <a:pt x="133350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67" name="SMARTInkShape-2657"/>
            <p:cNvSpPr/>
            <p:nvPr>
              <p:custDataLst>
                <p:tags r:id="rId235"/>
              </p:custDataLst>
            </p:nvPr>
          </p:nvSpPr>
          <p:spPr>
            <a:xfrm>
              <a:off x="4076711" y="4600575"/>
              <a:ext cx="104765" cy="171451"/>
            </a:xfrm>
            <a:custGeom>
              <a:avLst/>
              <a:gdLst/>
              <a:ahLst/>
              <a:cxnLst/>
              <a:rect l="0" t="0" r="0" b="0"/>
              <a:pathLst>
                <a:path w="104765" h="171451">
                  <a:moveTo>
                    <a:pt x="104764" y="0"/>
                  </a:moveTo>
                  <a:lnTo>
                    <a:pt x="104764" y="0"/>
                  </a:lnTo>
                  <a:lnTo>
                    <a:pt x="90575" y="0"/>
                  </a:lnTo>
                  <a:lnTo>
                    <a:pt x="88954" y="1058"/>
                  </a:lnTo>
                  <a:lnTo>
                    <a:pt x="87874" y="2822"/>
                  </a:lnTo>
                  <a:lnTo>
                    <a:pt x="86141" y="8201"/>
                  </a:lnTo>
                  <a:lnTo>
                    <a:pt x="79252" y="16868"/>
                  </a:lnTo>
                  <a:lnTo>
                    <a:pt x="76038" y="25694"/>
                  </a:lnTo>
                  <a:lnTo>
                    <a:pt x="69912" y="35012"/>
                  </a:lnTo>
                  <a:lnTo>
                    <a:pt x="66569" y="44476"/>
                  </a:lnTo>
                  <a:lnTo>
                    <a:pt x="50245" y="66676"/>
                  </a:lnTo>
                  <a:lnTo>
                    <a:pt x="47725" y="73025"/>
                  </a:lnTo>
                  <a:lnTo>
                    <a:pt x="32528" y="98621"/>
                  </a:lnTo>
                  <a:lnTo>
                    <a:pt x="28680" y="110242"/>
                  </a:lnTo>
                  <a:lnTo>
                    <a:pt x="22366" y="120388"/>
                  </a:lnTo>
                  <a:lnTo>
                    <a:pt x="18967" y="130097"/>
                  </a:lnTo>
                  <a:lnTo>
                    <a:pt x="12785" y="139677"/>
                  </a:lnTo>
                  <a:lnTo>
                    <a:pt x="10967" y="146040"/>
                  </a:lnTo>
                  <a:lnTo>
                    <a:pt x="9425" y="148160"/>
                  </a:lnTo>
                  <a:lnTo>
                    <a:pt x="7338" y="149573"/>
                  </a:lnTo>
                  <a:lnTo>
                    <a:pt x="4888" y="150515"/>
                  </a:lnTo>
                  <a:lnTo>
                    <a:pt x="3255" y="152202"/>
                  </a:lnTo>
                  <a:lnTo>
                    <a:pt x="419" y="160435"/>
                  </a:lnTo>
                  <a:lnTo>
                    <a:pt x="0" y="171019"/>
                  </a:lnTo>
                  <a:lnTo>
                    <a:pt x="9514" y="1714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68" name="SMARTInkShape-2658"/>
            <p:cNvSpPr/>
            <p:nvPr>
              <p:custDataLst>
                <p:tags r:id="rId236"/>
              </p:custDataLst>
            </p:nvPr>
          </p:nvSpPr>
          <p:spPr>
            <a:xfrm>
              <a:off x="4076700" y="4600575"/>
              <a:ext cx="104776" cy="123790"/>
            </a:xfrm>
            <a:custGeom>
              <a:avLst/>
              <a:gdLst/>
              <a:ahLst/>
              <a:cxnLst/>
              <a:rect l="0" t="0" r="0" b="0"/>
              <a:pathLst>
                <a:path w="104776" h="123790">
                  <a:moveTo>
                    <a:pt x="9525" y="9525"/>
                  </a:moveTo>
                  <a:lnTo>
                    <a:pt x="9525" y="9525"/>
                  </a:lnTo>
                  <a:lnTo>
                    <a:pt x="9525" y="4468"/>
                  </a:lnTo>
                  <a:lnTo>
                    <a:pt x="8467" y="2979"/>
                  </a:lnTo>
                  <a:lnTo>
                    <a:pt x="6703" y="1986"/>
                  </a:lnTo>
                  <a:lnTo>
                    <a:pt x="3" y="0"/>
                  </a:lnTo>
                  <a:lnTo>
                    <a:pt x="0" y="8201"/>
                  </a:lnTo>
                  <a:lnTo>
                    <a:pt x="8201" y="17610"/>
                  </a:lnTo>
                  <a:lnTo>
                    <a:pt x="10321" y="26370"/>
                  </a:lnTo>
                  <a:lnTo>
                    <a:pt x="15994" y="35213"/>
                  </a:lnTo>
                  <a:lnTo>
                    <a:pt x="19202" y="44535"/>
                  </a:lnTo>
                  <a:lnTo>
                    <a:pt x="25328" y="54000"/>
                  </a:lnTo>
                  <a:lnTo>
                    <a:pt x="27131" y="60336"/>
                  </a:lnTo>
                  <a:lnTo>
                    <a:pt x="28671" y="62449"/>
                  </a:lnTo>
                  <a:lnTo>
                    <a:pt x="30755" y="63858"/>
                  </a:lnTo>
                  <a:lnTo>
                    <a:pt x="35894" y="66481"/>
                  </a:lnTo>
                  <a:lnTo>
                    <a:pt x="50928" y="79768"/>
                  </a:lnTo>
                  <a:lnTo>
                    <a:pt x="54385" y="85900"/>
                  </a:lnTo>
                  <a:lnTo>
                    <a:pt x="55306" y="89016"/>
                  </a:lnTo>
                  <a:lnTo>
                    <a:pt x="56979" y="91094"/>
                  </a:lnTo>
                  <a:lnTo>
                    <a:pt x="63331" y="95078"/>
                  </a:lnTo>
                  <a:lnTo>
                    <a:pt x="74745" y="112536"/>
                  </a:lnTo>
                  <a:lnTo>
                    <a:pt x="78375" y="113516"/>
                  </a:lnTo>
                  <a:lnTo>
                    <a:pt x="80825" y="113778"/>
                  </a:lnTo>
                  <a:lnTo>
                    <a:pt x="82458" y="115010"/>
                  </a:lnTo>
                  <a:lnTo>
                    <a:pt x="84273" y="119202"/>
                  </a:lnTo>
                  <a:lnTo>
                    <a:pt x="85815" y="120743"/>
                  </a:lnTo>
                  <a:lnTo>
                    <a:pt x="94820" y="123704"/>
                  </a:lnTo>
                  <a:lnTo>
                    <a:pt x="100180" y="123789"/>
                  </a:lnTo>
                  <a:lnTo>
                    <a:pt x="101711" y="122743"/>
                  </a:lnTo>
                  <a:lnTo>
                    <a:pt x="102732" y="120987"/>
                  </a:lnTo>
                  <a:lnTo>
                    <a:pt x="104775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69" name="SMARTInkShape-2659"/>
            <p:cNvSpPr/>
            <p:nvPr>
              <p:custDataLst>
                <p:tags r:id="rId237"/>
              </p:custDataLst>
            </p:nvPr>
          </p:nvSpPr>
          <p:spPr>
            <a:xfrm>
              <a:off x="4133850" y="4171953"/>
              <a:ext cx="19051" cy="219073"/>
            </a:xfrm>
            <a:custGeom>
              <a:avLst/>
              <a:gdLst/>
              <a:ahLst/>
              <a:cxnLst/>
              <a:rect l="0" t="0" r="0" b="0"/>
              <a:pathLst>
                <a:path w="19051" h="219073">
                  <a:moveTo>
                    <a:pt x="0" y="66672"/>
                  </a:moveTo>
                  <a:lnTo>
                    <a:pt x="0" y="66672"/>
                  </a:lnTo>
                  <a:lnTo>
                    <a:pt x="0" y="23953"/>
                  </a:lnTo>
                  <a:lnTo>
                    <a:pt x="1058" y="22317"/>
                  </a:lnTo>
                  <a:lnTo>
                    <a:pt x="2822" y="21227"/>
                  </a:lnTo>
                  <a:lnTo>
                    <a:pt x="5056" y="20501"/>
                  </a:lnTo>
                  <a:lnTo>
                    <a:pt x="6546" y="18958"/>
                  </a:lnTo>
                  <a:lnTo>
                    <a:pt x="9491" y="9650"/>
                  </a:lnTo>
                  <a:lnTo>
                    <a:pt x="9525" y="0"/>
                  </a:lnTo>
                  <a:lnTo>
                    <a:pt x="9525" y="22745"/>
                  </a:lnTo>
                  <a:lnTo>
                    <a:pt x="8467" y="24687"/>
                  </a:lnTo>
                  <a:lnTo>
                    <a:pt x="6703" y="25982"/>
                  </a:lnTo>
                  <a:lnTo>
                    <a:pt x="4469" y="26845"/>
                  </a:lnTo>
                  <a:lnTo>
                    <a:pt x="2979" y="28479"/>
                  </a:lnTo>
                  <a:lnTo>
                    <a:pt x="1324" y="33117"/>
                  </a:lnTo>
                  <a:lnTo>
                    <a:pt x="3" y="79375"/>
                  </a:lnTo>
                  <a:lnTo>
                    <a:pt x="0" y="126605"/>
                  </a:lnTo>
                  <a:lnTo>
                    <a:pt x="0" y="154214"/>
                  </a:lnTo>
                  <a:lnTo>
                    <a:pt x="2822" y="161318"/>
                  </a:lnTo>
                  <a:lnTo>
                    <a:pt x="8201" y="169447"/>
                  </a:lnTo>
                  <a:lnTo>
                    <a:pt x="9351" y="181544"/>
                  </a:lnTo>
                  <a:lnTo>
                    <a:pt x="9525" y="209392"/>
                  </a:lnTo>
                  <a:lnTo>
                    <a:pt x="19050" y="2190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684" name="SMARTInkShape-Group596"/>
          <p:cNvGrpSpPr/>
          <p:nvPr/>
        </p:nvGrpSpPr>
        <p:grpSpPr>
          <a:xfrm>
            <a:off x="647700" y="5467350"/>
            <a:ext cx="3686176" cy="847726"/>
            <a:chOff x="647700" y="5467350"/>
            <a:chExt cx="3686176" cy="847726"/>
          </a:xfrm>
        </p:grpSpPr>
        <p:sp>
          <p:nvSpPr>
            <p:cNvPr id="25671" name="SMARTInkShape-2660"/>
            <p:cNvSpPr/>
            <p:nvPr>
              <p:custDataLst>
                <p:tags r:id="rId220"/>
              </p:custDataLst>
            </p:nvPr>
          </p:nvSpPr>
          <p:spPr>
            <a:xfrm>
              <a:off x="3838575" y="5534442"/>
              <a:ext cx="24539" cy="228184"/>
            </a:xfrm>
            <a:custGeom>
              <a:avLst/>
              <a:gdLst/>
              <a:ahLst/>
              <a:cxnLst/>
              <a:rect l="0" t="0" r="0" b="0"/>
              <a:pathLst>
                <a:path w="24539" h="228184">
                  <a:moveTo>
                    <a:pt x="0" y="47208"/>
                  </a:moveTo>
                  <a:lnTo>
                    <a:pt x="0" y="47208"/>
                  </a:lnTo>
                  <a:lnTo>
                    <a:pt x="0" y="19486"/>
                  </a:lnTo>
                  <a:lnTo>
                    <a:pt x="1058" y="16027"/>
                  </a:lnTo>
                  <a:lnTo>
                    <a:pt x="2822" y="13721"/>
                  </a:lnTo>
                  <a:lnTo>
                    <a:pt x="8201" y="10019"/>
                  </a:lnTo>
                  <a:lnTo>
                    <a:pt x="8937" y="6691"/>
                  </a:lnTo>
                  <a:lnTo>
                    <a:pt x="9491" y="0"/>
                  </a:lnTo>
                  <a:lnTo>
                    <a:pt x="9525" y="17196"/>
                  </a:lnTo>
                  <a:lnTo>
                    <a:pt x="14581" y="23264"/>
                  </a:lnTo>
                  <a:lnTo>
                    <a:pt x="15013" y="27012"/>
                  </a:lnTo>
                  <a:lnTo>
                    <a:pt x="12680" y="41342"/>
                  </a:lnTo>
                  <a:lnTo>
                    <a:pt x="18740" y="77529"/>
                  </a:lnTo>
                  <a:lnTo>
                    <a:pt x="19038" y="123600"/>
                  </a:lnTo>
                  <a:lnTo>
                    <a:pt x="19050" y="167869"/>
                  </a:lnTo>
                  <a:lnTo>
                    <a:pt x="20108" y="193260"/>
                  </a:lnTo>
                  <a:lnTo>
                    <a:pt x="24538" y="211250"/>
                  </a:lnTo>
                  <a:lnTo>
                    <a:pt x="19050" y="22818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72" name="SMARTInkShape-2661"/>
            <p:cNvSpPr/>
            <p:nvPr>
              <p:custDataLst>
                <p:tags r:id="rId221"/>
              </p:custDataLst>
            </p:nvPr>
          </p:nvSpPr>
          <p:spPr>
            <a:xfrm>
              <a:off x="685800" y="6019800"/>
              <a:ext cx="114301" cy="152401"/>
            </a:xfrm>
            <a:custGeom>
              <a:avLst/>
              <a:gdLst/>
              <a:ahLst/>
              <a:cxnLst/>
              <a:rect l="0" t="0" r="0" b="0"/>
              <a:pathLst>
                <a:path w="114301" h="152401">
                  <a:moveTo>
                    <a:pt x="114300" y="0"/>
                  </a:moveTo>
                  <a:lnTo>
                    <a:pt x="114300" y="0"/>
                  </a:lnTo>
                  <a:lnTo>
                    <a:pt x="109243" y="0"/>
                  </a:lnTo>
                  <a:lnTo>
                    <a:pt x="107754" y="2117"/>
                  </a:lnTo>
                  <a:lnTo>
                    <a:pt x="104599" y="14151"/>
                  </a:lnTo>
                  <a:lnTo>
                    <a:pt x="95152" y="28228"/>
                  </a:lnTo>
                  <a:lnTo>
                    <a:pt x="88989" y="35763"/>
                  </a:lnTo>
                  <a:lnTo>
                    <a:pt x="87175" y="41647"/>
                  </a:lnTo>
                  <a:lnTo>
                    <a:pt x="85634" y="43640"/>
                  </a:lnTo>
                  <a:lnTo>
                    <a:pt x="79465" y="47503"/>
                  </a:lnTo>
                  <a:lnTo>
                    <a:pt x="71573" y="60727"/>
                  </a:lnTo>
                  <a:lnTo>
                    <a:pt x="61097" y="73104"/>
                  </a:lnTo>
                  <a:lnTo>
                    <a:pt x="47020" y="102794"/>
                  </a:lnTo>
                  <a:lnTo>
                    <a:pt x="12693" y="145165"/>
                  </a:lnTo>
                  <a:lnTo>
                    <a:pt x="0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73" name="SMARTInkShape-2662"/>
            <p:cNvSpPr/>
            <p:nvPr>
              <p:custDataLst>
                <p:tags r:id="rId222"/>
              </p:custDataLst>
            </p:nvPr>
          </p:nvSpPr>
          <p:spPr>
            <a:xfrm>
              <a:off x="695326" y="6001143"/>
              <a:ext cx="66675" cy="142483"/>
            </a:xfrm>
            <a:custGeom>
              <a:avLst/>
              <a:gdLst/>
              <a:ahLst/>
              <a:cxnLst/>
              <a:rect l="0" t="0" r="0" b="0"/>
              <a:pathLst>
                <a:path w="66675" h="142483">
                  <a:moveTo>
                    <a:pt x="19049" y="9132"/>
                  </a:moveTo>
                  <a:lnTo>
                    <a:pt x="19049" y="9132"/>
                  </a:lnTo>
                  <a:lnTo>
                    <a:pt x="9640" y="9132"/>
                  </a:lnTo>
                  <a:lnTo>
                    <a:pt x="394" y="0"/>
                  </a:lnTo>
                  <a:lnTo>
                    <a:pt x="0" y="22356"/>
                  </a:lnTo>
                  <a:lnTo>
                    <a:pt x="1058" y="24298"/>
                  </a:lnTo>
                  <a:lnTo>
                    <a:pt x="2822" y="25593"/>
                  </a:lnTo>
                  <a:lnTo>
                    <a:pt x="5056" y="26455"/>
                  </a:lnTo>
                  <a:lnTo>
                    <a:pt x="6545" y="28089"/>
                  </a:lnTo>
                  <a:lnTo>
                    <a:pt x="11758" y="38316"/>
                  </a:lnTo>
                  <a:lnTo>
                    <a:pt x="15808" y="44328"/>
                  </a:lnTo>
                  <a:lnTo>
                    <a:pt x="18089" y="53661"/>
                  </a:lnTo>
                  <a:lnTo>
                    <a:pt x="18622" y="59968"/>
                  </a:lnTo>
                  <a:lnTo>
                    <a:pt x="21682" y="66299"/>
                  </a:lnTo>
                  <a:lnTo>
                    <a:pt x="34212" y="82159"/>
                  </a:lnTo>
                  <a:lnTo>
                    <a:pt x="40153" y="94857"/>
                  </a:lnTo>
                  <a:lnTo>
                    <a:pt x="44304" y="101207"/>
                  </a:lnTo>
                  <a:lnTo>
                    <a:pt x="47698" y="110732"/>
                  </a:lnTo>
                  <a:lnTo>
                    <a:pt x="53878" y="120257"/>
                  </a:lnTo>
                  <a:lnTo>
                    <a:pt x="56718" y="131076"/>
                  </a:lnTo>
                  <a:lnTo>
                    <a:pt x="57021" y="137456"/>
                  </a:lnTo>
                  <a:lnTo>
                    <a:pt x="58122" y="139132"/>
                  </a:lnTo>
                  <a:lnTo>
                    <a:pt x="59915" y="140248"/>
                  </a:lnTo>
                  <a:lnTo>
                    <a:pt x="66674" y="14248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74" name="SMARTInkShape-2663"/>
            <p:cNvSpPr/>
            <p:nvPr>
              <p:custDataLst>
                <p:tags r:id="rId223"/>
              </p:custDataLst>
            </p:nvPr>
          </p:nvSpPr>
          <p:spPr>
            <a:xfrm>
              <a:off x="781050" y="5686428"/>
              <a:ext cx="19051" cy="209548"/>
            </a:xfrm>
            <a:custGeom>
              <a:avLst/>
              <a:gdLst/>
              <a:ahLst/>
              <a:cxnLst/>
              <a:rect l="0" t="0" r="0" b="0"/>
              <a:pathLst>
                <a:path w="19051" h="209548">
                  <a:moveTo>
                    <a:pt x="9525" y="19047"/>
                  </a:moveTo>
                  <a:lnTo>
                    <a:pt x="9525" y="19047"/>
                  </a:lnTo>
                  <a:lnTo>
                    <a:pt x="9525" y="424"/>
                  </a:lnTo>
                  <a:lnTo>
                    <a:pt x="116" y="0"/>
                  </a:lnTo>
                  <a:lnTo>
                    <a:pt x="0" y="45591"/>
                  </a:lnTo>
                  <a:lnTo>
                    <a:pt x="0" y="88371"/>
                  </a:lnTo>
                  <a:lnTo>
                    <a:pt x="0" y="131934"/>
                  </a:lnTo>
                  <a:lnTo>
                    <a:pt x="2822" y="140833"/>
                  </a:lnTo>
                  <a:lnTo>
                    <a:pt x="6546" y="148317"/>
                  </a:lnTo>
                  <a:lnTo>
                    <a:pt x="10322" y="168193"/>
                  </a:lnTo>
                  <a:lnTo>
                    <a:pt x="17012" y="180955"/>
                  </a:lnTo>
                  <a:lnTo>
                    <a:pt x="19050" y="2095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75" name="SMARTInkShape-2664"/>
            <p:cNvSpPr/>
            <p:nvPr>
              <p:custDataLst>
                <p:tags r:id="rId224"/>
              </p:custDataLst>
            </p:nvPr>
          </p:nvSpPr>
          <p:spPr>
            <a:xfrm>
              <a:off x="4143375" y="5467350"/>
              <a:ext cx="190501" cy="190501"/>
            </a:xfrm>
            <a:custGeom>
              <a:avLst/>
              <a:gdLst/>
              <a:ahLst/>
              <a:cxnLst/>
              <a:rect l="0" t="0" r="0" b="0"/>
              <a:pathLst>
                <a:path w="190501" h="190501">
                  <a:moveTo>
                    <a:pt x="47625" y="19050"/>
                  </a:moveTo>
                  <a:lnTo>
                    <a:pt x="47625" y="19050"/>
                  </a:lnTo>
                  <a:lnTo>
                    <a:pt x="47625" y="13994"/>
                  </a:lnTo>
                  <a:lnTo>
                    <a:pt x="46567" y="12505"/>
                  </a:lnTo>
                  <a:lnTo>
                    <a:pt x="44803" y="11511"/>
                  </a:lnTo>
                  <a:lnTo>
                    <a:pt x="42569" y="10849"/>
                  </a:lnTo>
                  <a:lnTo>
                    <a:pt x="41079" y="9349"/>
                  </a:lnTo>
                  <a:lnTo>
                    <a:pt x="38493" y="1441"/>
                  </a:lnTo>
                  <a:lnTo>
                    <a:pt x="35452" y="640"/>
                  </a:lnTo>
                  <a:lnTo>
                    <a:pt x="28578" y="0"/>
                  </a:lnTo>
                  <a:lnTo>
                    <a:pt x="43040" y="0"/>
                  </a:lnTo>
                  <a:lnTo>
                    <a:pt x="44569" y="1058"/>
                  </a:lnTo>
                  <a:lnTo>
                    <a:pt x="45588" y="2822"/>
                  </a:lnTo>
                  <a:lnTo>
                    <a:pt x="46267" y="5056"/>
                  </a:lnTo>
                  <a:lnTo>
                    <a:pt x="47777" y="6545"/>
                  </a:lnTo>
                  <a:lnTo>
                    <a:pt x="52279" y="8201"/>
                  </a:lnTo>
                  <a:lnTo>
                    <a:pt x="53903" y="9701"/>
                  </a:lnTo>
                  <a:lnTo>
                    <a:pt x="55706" y="14189"/>
                  </a:lnTo>
                  <a:lnTo>
                    <a:pt x="57246" y="15810"/>
                  </a:lnTo>
                  <a:lnTo>
                    <a:pt x="76391" y="26400"/>
                  </a:lnTo>
                  <a:lnTo>
                    <a:pt x="79503" y="27124"/>
                  </a:lnTo>
                  <a:lnTo>
                    <a:pt x="88938" y="33202"/>
                  </a:lnTo>
                  <a:lnTo>
                    <a:pt x="92444" y="38745"/>
                  </a:lnTo>
                  <a:lnTo>
                    <a:pt x="93380" y="41705"/>
                  </a:lnTo>
                  <a:lnTo>
                    <a:pt x="95062" y="43678"/>
                  </a:lnTo>
                  <a:lnTo>
                    <a:pt x="117933" y="53825"/>
                  </a:lnTo>
                  <a:lnTo>
                    <a:pt x="136167" y="56712"/>
                  </a:lnTo>
                  <a:lnTo>
                    <a:pt x="138403" y="57916"/>
                  </a:lnTo>
                  <a:lnTo>
                    <a:pt x="139894" y="59777"/>
                  </a:lnTo>
                  <a:lnTo>
                    <a:pt x="142609" y="64667"/>
                  </a:lnTo>
                  <a:lnTo>
                    <a:pt x="147343" y="70369"/>
                  </a:lnTo>
                  <a:lnTo>
                    <a:pt x="152974" y="73608"/>
                  </a:lnTo>
                  <a:lnTo>
                    <a:pt x="165213" y="75688"/>
                  </a:lnTo>
                  <a:lnTo>
                    <a:pt x="167292" y="76917"/>
                  </a:lnTo>
                  <a:lnTo>
                    <a:pt x="168678" y="78794"/>
                  </a:lnTo>
                  <a:lnTo>
                    <a:pt x="169602" y="81104"/>
                  </a:lnTo>
                  <a:lnTo>
                    <a:pt x="171276" y="82645"/>
                  </a:lnTo>
                  <a:lnTo>
                    <a:pt x="181568" y="87938"/>
                  </a:lnTo>
                  <a:lnTo>
                    <a:pt x="189978" y="94822"/>
                  </a:lnTo>
                  <a:lnTo>
                    <a:pt x="190500" y="112966"/>
                  </a:lnTo>
                  <a:lnTo>
                    <a:pt x="189442" y="113411"/>
                  </a:lnTo>
                  <a:lnTo>
                    <a:pt x="172890" y="114290"/>
                  </a:lnTo>
                  <a:lnTo>
                    <a:pt x="164130" y="120844"/>
                  </a:lnTo>
                  <a:lnTo>
                    <a:pt x="155288" y="122942"/>
                  </a:lnTo>
                  <a:lnTo>
                    <a:pt x="149097" y="123432"/>
                  </a:lnTo>
                  <a:lnTo>
                    <a:pt x="142818" y="126473"/>
                  </a:lnTo>
                  <a:lnTo>
                    <a:pt x="136500" y="130294"/>
                  </a:lnTo>
                  <a:lnTo>
                    <a:pt x="126993" y="133502"/>
                  </a:lnTo>
                  <a:lnTo>
                    <a:pt x="117473" y="139628"/>
                  </a:lnTo>
                  <a:lnTo>
                    <a:pt x="107950" y="142971"/>
                  </a:lnTo>
                  <a:lnTo>
                    <a:pt x="98425" y="149135"/>
                  </a:lnTo>
                  <a:lnTo>
                    <a:pt x="87842" y="151433"/>
                  </a:lnTo>
                  <a:lnTo>
                    <a:pt x="72829" y="153172"/>
                  </a:lnTo>
                  <a:lnTo>
                    <a:pt x="47799" y="164142"/>
                  </a:lnTo>
                  <a:lnTo>
                    <a:pt x="30714" y="177034"/>
                  </a:lnTo>
                  <a:lnTo>
                    <a:pt x="11516" y="183019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76" name="SMARTInkShape-2665"/>
            <p:cNvSpPr/>
            <p:nvPr>
              <p:custDataLst>
                <p:tags r:id="rId225"/>
              </p:custDataLst>
            </p:nvPr>
          </p:nvSpPr>
          <p:spPr>
            <a:xfrm>
              <a:off x="647700" y="5572125"/>
              <a:ext cx="3667126" cy="171451"/>
            </a:xfrm>
            <a:custGeom>
              <a:avLst/>
              <a:gdLst/>
              <a:ahLst/>
              <a:cxnLst/>
              <a:rect l="0" t="0" r="0" b="0"/>
              <a:pathLst>
                <a:path w="3667126" h="171451">
                  <a:moveTo>
                    <a:pt x="0" y="171450"/>
                  </a:moveTo>
                  <a:lnTo>
                    <a:pt x="0" y="171450"/>
                  </a:lnTo>
                  <a:lnTo>
                    <a:pt x="32181" y="171450"/>
                  </a:lnTo>
                  <a:lnTo>
                    <a:pt x="38292" y="168628"/>
                  </a:lnTo>
                  <a:lnTo>
                    <a:pt x="44535" y="164905"/>
                  </a:lnTo>
                  <a:lnTo>
                    <a:pt x="55280" y="162317"/>
                  </a:lnTo>
                  <a:lnTo>
                    <a:pt x="79492" y="161935"/>
                  </a:lnTo>
                  <a:lnTo>
                    <a:pt x="123652" y="171275"/>
                  </a:lnTo>
                  <a:lnTo>
                    <a:pt x="169761" y="171447"/>
                  </a:lnTo>
                  <a:lnTo>
                    <a:pt x="178813" y="168627"/>
                  </a:lnTo>
                  <a:lnTo>
                    <a:pt x="187423" y="164903"/>
                  </a:lnTo>
                  <a:lnTo>
                    <a:pt x="232743" y="162003"/>
                  </a:lnTo>
                  <a:lnTo>
                    <a:pt x="280308" y="161927"/>
                  </a:lnTo>
                  <a:lnTo>
                    <a:pt x="323903" y="161925"/>
                  </a:lnTo>
                  <a:lnTo>
                    <a:pt x="364777" y="161925"/>
                  </a:lnTo>
                  <a:lnTo>
                    <a:pt x="408987" y="161925"/>
                  </a:lnTo>
                  <a:lnTo>
                    <a:pt x="441247" y="162983"/>
                  </a:lnTo>
                  <a:lnTo>
                    <a:pt x="485964" y="170567"/>
                  </a:lnTo>
                  <a:lnTo>
                    <a:pt x="533334" y="171372"/>
                  </a:lnTo>
                  <a:lnTo>
                    <a:pt x="580936" y="171443"/>
                  </a:lnTo>
                  <a:lnTo>
                    <a:pt x="628560" y="171450"/>
                  </a:lnTo>
                  <a:lnTo>
                    <a:pt x="668202" y="171450"/>
                  </a:lnTo>
                  <a:lnTo>
                    <a:pt x="714566" y="163911"/>
                  </a:lnTo>
                  <a:lnTo>
                    <a:pt x="762025" y="162187"/>
                  </a:lnTo>
                  <a:lnTo>
                    <a:pt x="809628" y="161959"/>
                  </a:lnTo>
                  <a:lnTo>
                    <a:pt x="854272" y="161932"/>
                  </a:lnTo>
                  <a:lnTo>
                    <a:pt x="897584" y="159105"/>
                  </a:lnTo>
                  <a:lnTo>
                    <a:pt x="941535" y="153724"/>
                  </a:lnTo>
                  <a:lnTo>
                    <a:pt x="987336" y="152662"/>
                  </a:lnTo>
                  <a:lnTo>
                    <a:pt x="1030878" y="152452"/>
                  </a:lnTo>
                  <a:lnTo>
                    <a:pt x="1067445" y="152416"/>
                  </a:lnTo>
                  <a:lnTo>
                    <a:pt x="1105091" y="152405"/>
                  </a:lnTo>
                  <a:lnTo>
                    <a:pt x="1143057" y="149580"/>
                  </a:lnTo>
                  <a:lnTo>
                    <a:pt x="1188755" y="144199"/>
                  </a:lnTo>
                  <a:lnTo>
                    <a:pt x="1228759" y="143267"/>
                  </a:lnTo>
                  <a:lnTo>
                    <a:pt x="1269069" y="142991"/>
                  </a:lnTo>
                  <a:lnTo>
                    <a:pt x="1307825" y="142909"/>
                  </a:lnTo>
                  <a:lnTo>
                    <a:pt x="1346118" y="137829"/>
                  </a:lnTo>
                  <a:lnTo>
                    <a:pt x="1389333" y="134677"/>
                  </a:lnTo>
                  <a:lnTo>
                    <a:pt x="1430594" y="133743"/>
                  </a:lnTo>
                  <a:lnTo>
                    <a:pt x="1474687" y="133466"/>
                  </a:lnTo>
                  <a:lnTo>
                    <a:pt x="1516209" y="133384"/>
                  </a:lnTo>
                  <a:lnTo>
                    <a:pt x="1560379" y="133360"/>
                  </a:lnTo>
                  <a:lnTo>
                    <a:pt x="1606981" y="128297"/>
                  </a:lnTo>
                  <a:lnTo>
                    <a:pt x="1654303" y="125150"/>
                  </a:lnTo>
                  <a:lnTo>
                    <a:pt x="1701838" y="124218"/>
                  </a:lnTo>
                  <a:lnTo>
                    <a:pt x="1749436" y="118885"/>
                  </a:lnTo>
                  <a:lnTo>
                    <a:pt x="1797053" y="115658"/>
                  </a:lnTo>
                  <a:lnTo>
                    <a:pt x="1844676" y="109646"/>
                  </a:lnTo>
                  <a:lnTo>
                    <a:pt x="1892301" y="106218"/>
                  </a:lnTo>
                  <a:lnTo>
                    <a:pt x="1926872" y="102595"/>
                  </a:lnTo>
                  <a:lnTo>
                    <a:pt x="1962346" y="98515"/>
                  </a:lnTo>
                  <a:lnTo>
                    <a:pt x="1995751" y="96701"/>
                  </a:lnTo>
                  <a:lnTo>
                    <a:pt x="2031058" y="95895"/>
                  </a:lnTo>
                  <a:lnTo>
                    <a:pt x="2066859" y="94478"/>
                  </a:lnTo>
                  <a:lnTo>
                    <a:pt x="2100410" y="90320"/>
                  </a:lnTo>
                  <a:lnTo>
                    <a:pt x="2132960" y="87768"/>
                  </a:lnTo>
                  <a:lnTo>
                    <a:pt x="2166124" y="85575"/>
                  </a:lnTo>
                  <a:lnTo>
                    <a:pt x="2202031" y="81072"/>
                  </a:lnTo>
                  <a:lnTo>
                    <a:pt x="2239155" y="78366"/>
                  </a:lnTo>
                  <a:lnTo>
                    <a:pt x="2276822" y="76105"/>
                  </a:lnTo>
                  <a:lnTo>
                    <a:pt x="2314729" y="71572"/>
                  </a:lnTo>
                  <a:lnTo>
                    <a:pt x="2349921" y="68851"/>
                  </a:lnTo>
                  <a:lnTo>
                    <a:pt x="2383201" y="66584"/>
                  </a:lnTo>
                  <a:lnTo>
                    <a:pt x="2415631" y="62049"/>
                  </a:lnTo>
                  <a:lnTo>
                    <a:pt x="2450505" y="59327"/>
                  </a:lnTo>
                  <a:lnTo>
                    <a:pt x="2486113" y="57059"/>
                  </a:lnTo>
                  <a:lnTo>
                    <a:pt x="2519578" y="52524"/>
                  </a:lnTo>
                  <a:lnTo>
                    <a:pt x="2554912" y="49802"/>
                  </a:lnTo>
                  <a:lnTo>
                    <a:pt x="2591783" y="48592"/>
                  </a:lnTo>
                  <a:lnTo>
                    <a:pt x="2629337" y="48055"/>
                  </a:lnTo>
                  <a:lnTo>
                    <a:pt x="2664372" y="44994"/>
                  </a:lnTo>
                  <a:lnTo>
                    <a:pt x="2698640" y="41164"/>
                  </a:lnTo>
                  <a:lnTo>
                    <a:pt x="2735037" y="39462"/>
                  </a:lnTo>
                  <a:lnTo>
                    <a:pt x="2769558" y="38705"/>
                  </a:lnTo>
                  <a:lnTo>
                    <a:pt x="2802540" y="37311"/>
                  </a:lnTo>
                  <a:lnTo>
                    <a:pt x="2834837" y="33163"/>
                  </a:lnTo>
                  <a:lnTo>
                    <a:pt x="2869652" y="30614"/>
                  </a:lnTo>
                  <a:lnTo>
                    <a:pt x="2905234" y="29482"/>
                  </a:lnTo>
                  <a:lnTo>
                    <a:pt x="2938688" y="28978"/>
                  </a:lnTo>
                  <a:lnTo>
                    <a:pt x="2971194" y="25932"/>
                  </a:lnTo>
                  <a:lnTo>
                    <a:pt x="3003281" y="22109"/>
                  </a:lnTo>
                  <a:lnTo>
                    <a:pt x="3035180" y="20409"/>
                  </a:lnTo>
                  <a:lnTo>
                    <a:pt x="3066997" y="19654"/>
                  </a:lnTo>
                  <a:lnTo>
                    <a:pt x="3098776" y="19318"/>
                  </a:lnTo>
                  <a:lnTo>
                    <a:pt x="3130539" y="19169"/>
                  </a:lnTo>
                  <a:lnTo>
                    <a:pt x="3162295" y="16280"/>
                  </a:lnTo>
                  <a:lnTo>
                    <a:pt x="3207102" y="11526"/>
                  </a:lnTo>
                  <a:lnTo>
                    <a:pt x="3250011" y="10118"/>
                  </a:lnTo>
                  <a:lnTo>
                    <a:pt x="3293415" y="6879"/>
                  </a:lnTo>
                  <a:lnTo>
                    <a:pt x="3333088" y="2038"/>
                  </a:lnTo>
                  <a:lnTo>
                    <a:pt x="3371654" y="604"/>
                  </a:lnTo>
                  <a:lnTo>
                    <a:pt x="3409892" y="179"/>
                  </a:lnTo>
                  <a:lnTo>
                    <a:pt x="3455682" y="35"/>
                  </a:lnTo>
                  <a:lnTo>
                    <a:pt x="3495301" y="8"/>
                  </a:lnTo>
                  <a:lnTo>
                    <a:pt x="3538194" y="0"/>
                  </a:lnTo>
                  <a:lnTo>
                    <a:pt x="3579160" y="0"/>
                  </a:lnTo>
                  <a:lnTo>
                    <a:pt x="3625567" y="0"/>
                  </a:lnTo>
                  <a:lnTo>
                    <a:pt x="36671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77" name="SMARTInkShape-2666"/>
            <p:cNvSpPr/>
            <p:nvPr>
              <p:custDataLst>
                <p:tags r:id="rId226"/>
              </p:custDataLst>
            </p:nvPr>
          </p:nvSpPr>
          <p:spPr>
            <a:xfrm>
              <a:off x="2400300" y="6105525"/>
              <a:ext cx="123826" cy="190501"/>
            </a:xfrm>
            <a:custGeom>
              <a:avLst/>
              <a:gdLst/>
              <a:ahLst/>
              <a:cxnLst/>
              <a:rect l="0" t="0" r="0" b="0"/>
              <a:pathLst>
                <a:path w="123826" h="190501">
                  <a:moveTo>
                    <a:pt x="123825" y="0"/>
                  </a:moveTo>
                  <a:lnTo>
                    <a:pt x="123825" y="0"/>
                  </a:lnTo>
                  <a:lnTo>
                    <a:pt x="118769" y="0"/>
                  </a:lnTo>
                  <a:lnTo>
                    <a:pt x="117279" y="2117"/>
                  </a:lnTo>
                  <a:lnTo>
                    <a:pt x="115624" y="10113"/>
                  </a:lnTo>
                  <a:lnTo>
                    <a:pt x="114124" y="12035"/>
                  </a:lnTo>
                  <a:lnTo>
                    <a:pt x="112067" y="12256"/>
                  </a:lnTo>
                  <a:lnTo>
                    <a:pt x="106215" y="10065"/>
                  </a:lnTo>
                  <a:lnTo>
                    <a:pt x="105735" y="10943"/>
                  </a:lnTo>
                  <a:lnTo>
                    <a:pt x="105201" y="14742"/>
                  </a:lnTo>
                  <a:lnTo>
                    <a:pt x="102142" y="19957"/>
                  </a:lnTo>
                  <a:lnTo>
                    <a:pt x="89611" y="35044"/>
                  </a:lnTo>
                  <a:lnTo>
                    <a:pt x="83670" y="47648"/>
                  </a:lnTo>
                  <a:lnTo>
                    <a:pt x="63380" y="74907"/>
                  </a:lnTo>
                  <a:lnTo>
                    <a:pt x="37924" y="121788"/>
                  </a:lnTo>
                  <a:lnTo>
                    <a:pt x="23261" y="139432"/>
                  </a:lnTo>
                  <a:lnTo>
                    <a:pt x="20297" y="149146"/>
                  </a:lnTo>
                  <a:lnTo>
                    <a:pt x="19604" y="155540"/>
                  </a:lnTo>
                  <a:lnTo>
                    <a:pt x="16474" y="161908"/>
                  </a:lnTo>
                  <a:lnTo>
                    <a:pt x="12614" y="168268"/>
                  </a:lnTo>
                  <a:lnTo>
                    <a:pt x="10898" y="174622"/>
                  </a:lnTo>
                  <a:lnTo>
                    <a:pt x="9382" y="176740"/>
                  </a:lnTo>
                  <a:lnTo>
                    <a:pt x="7313" y="178152"/>
                  </a:lnTo>
                  <a:lnTo>
                    <a:pt x="4875" y="179093"/>
                  </a:lnTo>
                  <a:lnTo>
                    <a:pt x="3250" y="180779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78" name="SMARTInkShape-2667"/>
            <p:cNvSpPr/>
            <p:nvPr>
              <p:custDataLst>
                <p:tags r:id="rId227"/>
              </p:custDataLst>
            </p:nvPr>
          </p:nvSpPr>
          <p:spPr>
            <a:xfrm>
              <a:off x="2410217" y="6077104"/>
              <a:ext cx="94859" cy="157369"/>
            </a:xfrm>
            <a:custGeom>
              <a:avLst/>
              <a:gdLst/>
              <a:ahLst/>
              <a:cxnLst/>
              <a:rect l="0" t="0" r="0" b="0"/>
              <a:pathLst>
                <a:path w="94859" h="157369">
                  <a:moveTo>
                    <a:pt x="9133" y="37946"/>
                  </a:moveTo>
                  <a:lnTo>
                    <a:pt x="9133" y="37946"/>
                  </a:lnTo>
                  <a:lnTo>
                    <a:pt x="9133" y="14349"/>
                  </a:lnTo>
                  <a:lnTo>
                    <a:pt x="6311" y="8761"/>
                  </a:lnTo>
                  <a:lnTo>
                    <a:pt x="0" y="368"/>
                  </a:lnTo>
                  <a:lnTo>
                    <a:pt x="4781" y="0"/>
                  </a:lnTo>
                  <a:lnTo>
                    <a:pt x="6232" y="1007"/>
                  </a:lnTo>
                  <a:lnTo>
                    <a:pt x="7199" y="2737"/>
                  </a:lnTo>
                  <a:lnTo>
                    <a:pt x="8751" y="13117"/>
                  </a:lnTo>
                  <a:lnTo>
                    <a:pt x="9937" y="15043"/>
                  </a:lnTo>
                  <a:lnTo>
                    <a:pt x="11785" y="16327"/>
                  </a:lnTo>
                  <a:lnTo>
                    <a:pt x="14076" y="17183"/>
                  </a:lnTo>
                  <a:lnTo>
                    <a:pt x="15603" y="18812"/>
                  </a:lnTo>
                  <a:lnTo>
                    <a:pt x="20877" y="29032"/>
                  </a:lnTo>
                  <a:lnTo>
                    <a:pt x="24936" y="35043"/>
                  </a:lnTo>
                  <a:lnTo>
                    <a:pt x="28280" y="44377"/>
                  </a:lnTo>
                  <a:lnTo>
                    <a:pt x="44602" y="66526"/>
                  </a:lnTo>
                  <a:lnTo>
                    <a:pt x="51770" y="84278"/>
                  </a:lnTo>
                  <a:lnTo>
                    <a:pt x="54491" y="87884"/>
                  </a:lnTo>
                  <a:lnTo>
                    <a:pt x="60337" y="91891"/>
                  </a:lnTo>
                  <a:lnTo>
                    <a:pt x="62319" y="95076"/>
                  </a:lnTo>
                  <a:lnTo>
                    <a:pt x="68322" y="112574"/>
                  </a:lnTo>
                  <a:lnTo>
                    <a:pt x="82062" y="130842"/>
                  </a:lnTo>
                  <a:lnTo>
                    <a:pt x="84364" y="139789"/>
                  </a:lnTo>
                  <a:lnTo>
                    <a:pt x="84903" y="146004"/>
                  </a:lnTo>
                  <a:lnTo>
                    <a:pt x="86104" y="148085"/>
                  </a:lnTo>
                  <a:lnTo>
                    <a:pt x="87964" y="149472"/>
                  </a:lnTo>
                  <a:lnTo>
                    <a:pt x="90262" y="150397"/>
                  </a:lnTo>
                  <a:lnTo>
                    <a:pt x="91794" y="152071"/>
                  </a:lnTo>
                  <a:lnTo>
                    <a:pt x="93950" y="157368"/>
                  </a:lnTo>
                  <a:lnTo>
                    <a:pt x="94253" y="156720"/>
                  </a:lnTo>
                  <a:lnTo>
                    <a:pt x="94858" y="15224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79" name="SMARTInkShape-2668"/>
            <p:cNvSpPr/>
            <p:nvPr>
              <p:custDataLst>
                <p:tags r:id="rId228"/>
              </p:custDataLst>
            </p:nvPr>
          </p:nvSpPr>
          <p:spPr>
            <a:xfrm>
              <a:off x="2505085" y="5620142"/>
              <a:ext cx="9516" cy="171059"/>
            </a:xfrm>
            <a:custGeom>
              <a:avLst/>
              <a:gdLst/>
              <a:ahLst/>
              <a:cxnLst/>
              <a:rect l="0" t="0" r="0" b="0"/>
              <a:pathLst>
                <a:path w="9516" h="171059">
                  <a:moveTo>
                    <a:pt x="9515" y="9133"/>
                  </a:moveTo>
                  <a:lnTo>
                    <a:pt x="9515" y="9133"/>
                  </a:lnTo>
                  <a:lnTo>
                    <a:pt x="9515" y="0"/>
                  </a:lnTo>
                  <a:lnTo>
                    <a:pt x="9515" y="26732"/>
                  </a:lnTo>
                  <a:lnTo>
                    <a:pt x="2969" y="35502"/>
                  </a:lnTo>
                  <a:lnTo>
                    <a:pt x="873" y="44345"/>
                  </a:lnTo>
                  <a:lnTo>
                    <a:pt x="0" y="88119"/>
                  </a:lnTo>
                  <a:lnTo>
                    <a:pt x="9123" y="131262"/>
                  </a:lnTo>
                  <a:lnTo>
                    <a:pt x="9515" y="17105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80" name="SMARTInkShape-2669"/>
            <p:cNvSpPr/>
            <p:nvPr>
              <p:custDataLst>
                <p:tags r:id="rId229"/>
              </p:custDataLst>
            </p:nvPr>
          </p:nvSpPr>
          <p:spPr>
            <a:xfrm>
              <a:off x="3867160" y="5876925"/>
              <a:ext cx="123816" cy="114263"/>
            </a:xfrm>
            <a:custGeom>
              <a:avLst/>
              <a:gdLst/>
              <a:ahLst/>
              <a:cxnLst/>
              <a:rect l="0" t="0" r="0" b="0"/>
              <a:pathLst>
                <a:path w="123816" h="114263">
                  <a:moveTo>
                    <a:pt x="19040" y="19050"/>
                  </a:moveTo>
                  <a:lnTo>
                    <a:pt x="19040" y="19050"/>
                  </a:lnTo>
                  <a:lnTo>
                    <a:pt x="10839" y="19050"/>
                  </a:lnTo>
                  <a:lnTo>
                    <a:pt x="10398" y="17992"/>
                  </a:lnTo>
                  <a:lnTo>
                    <a:pt x="9549" y="4861"/>
                  </a:lnTo>
                  <a:lnTo>
                    <a:pt x="8480" y="3240"/>
                  </a:lnTo>
                  <a:lnTo>
                    <a:pt x="6708" y="2160"/>
                  </a:lnTo>
                  <a:lnTo>
                    <a:pt x="0" y="3"/>
                  </a:lnTo>
                  <a:lnTo>
                    <a:pt x="5050" y="0"/>
                  </a:lnTo>
                  <a:lnTo>
                    <a:pt x="6538" y="1059"/>
                  </a:lnTo>
                  <a:lnTo>
                    <a:pt x="7531" y="2822"/>
                  </a:lnTo>
                  <a:lnTo>
                    <a:pt x="9123" y="8201"/>
                  </a:lnTo>
                  <a:lnTo>
                    <a:pt x="24680" y="25693"/>
                  </a:lnTo>
                  <a:lnTo>
                    <a:pt x="26839" y="31881"/>
                  </a:lnTo>
                  <a:lnTo>
                    <a:pt x="28472" y="33953"/>
                  </a:lnTo>
                  <a:lnTo>
                    <a:pt x="34770" y="37931"/>
                  </a:lnTo>
                  <a:lnTo>
                    <a:pt x="42709" y="51196"/>
                  </a:lnTo>
                  <a:lnTo>
                    <a:pt x="87703" y="97236"/>
                  </a:lnTo>
                  <a:lnTo>
                    <a:pt x="99856" y="109390"/>
                  </a:lnTo>
                  <a:lnTo>
                    <a:pt x="105405" y="112118"/>
                  </a:lnTo>
                  <a:lnTo>
                    <a:pt x="123269" y="114262"/>
                  </a:lnTo>
                  <a:lnTo>
                    <a:pt x="123815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81" name="SMARTInkShape-2670"/>
            <p:cNvSpPr/>
            <p:nvPr>
              <p:custDataLst>
                <p:tags r:id="rId230"/>
              </p:custDataLst>
            </p:nvPr>
          </p:nvSpPr>
          <p:spPr>
            <a:xfrm>
              <a:off x="914403" y="6100145"/>
              <a:ext cx="123695" cy="91102"/>
            </a:xfrm>
            <a:custGeom>
              <a:avLst/>
              <a:gdLst/>
              <a:ahLst/>
              <a:cxnLst/>
              <a:rect l="0" t="0" r="0" b="0"/>
              <a:pathLst>
                <a:path w="123695" h="91102">
                  <a:moveTo>
                    <a:pt x="28572" y="5380"/>
                  </a:moveTo>
                  <a:lnTo>
                    <a:pt x="28572" y="5380"/>
                  </a:lnTo>
                  <a:lnTo>
                    <a:pt x="20371" y="5380"/>
                  </a:lnTo>
                  <a:lnTo>
                    <a:pt x="19930" y="6438"/>
                  </a:lnTo>
                  <a:lnTo>
                    <a:pt x="19439" y="10436"/>
                  </a:lnTo>
                  <a:lnTo>
                    <a:pt x="18250" y="11925"/>
                  </a:lnTo>
                  <a:lnTo>
                    <a:pt x="10880" y="14512"/>
                  </a:lnTo>
                  <a:lnTo>
                    <a:pt x="4868" y="14789"/>
                  </a:lnTo>
                  <a:lnTo>
                    <a:pt x="3244" y="15886"/>
                  </a:lnTo>
                  <a:lnTo>
                    <a:pt x="2162" y="17676"/>
                  </a:lnTo>
                  <a:lnTo>
                    <a:pt x="282" y="24599"/>
                  </a:lnTo>
                  <a:lnTo>
                    <a:pt x="0" y="56219"/>
                  </a:lnTo>
                  <a:lnTo>
                    <a:pt x="1058" y="58322"/>
                  </a:lnTo>
                  <a:lnTo>
                    <a:pt x="2821" y="59725"/>
                  </a:lnTo>
                  <a:lnTo>
                    <a:pt x="5055" y="60660"/>
                  </a:lnTo>
                  <a:lnTo>
                    <a:pt x="6544" y="62342"/>
                  </a:lnTo>
                  <a:lnTo>
                    <a:pt x="8198" y="67032"/>
                  </a:lnTo>
                  <a:lnTo>
                    <a:pt x="9698" y="68706"/>
                  </a:lnTo>
                  <a:lnTo>
                    <a:pt x="14186" y="70567"/>
                  </a:lnTo>
                  <a:lnTo>
                    <a:pt x="15807" y="72121"/>
                  </a:lnTo>
                  <a:lnTo>
                    <a:pt x="23677" y="85182"/>
                  </a:lnTo>
                  <a:lnTo>
                    <a:pt x="29219" y="88473"/>
                  </a:lnTo>
                  <a:lnTo>
                    <a:pt x="45778" y="90951"/>
                  </a:lnTo>
                  <a:lnTo>
                    <a:pt x="69964" y="91101"/>
                  </a:lnTo>
                  <a:lnTo>
                    <a:pt x="76249" y="88281"/>
                  </a:lnTo>
                  <a:lnTo>
                    <a:pt x="82570" y="84558"/>
                  </a:lnTo>
                  <a:lnTo>
                    <a:pt x="92079" y="81404"/>
                  </a:lnTo>
                  <a:lnTo>
                    <a:pt x="109271" y="67425"/>
                  </a:lnTo>
                  <a:lnTo>
                    <a:pt x="112063" y="61883"/>
                  </a:lnTo>
                  <a:lnTo>
                    <a:pt x="112808" y="58924"/>
                  </a:lnTo>
                  <a:lnTo>
                    <a:pt x="121640" y="43423"/>
                  </a:lnTo>
                  <a:lnTo>
                    <a:pt x="123694" y="29453"/>
                  </a:lnTo>
                  <a:lnTo>
                    <a:pt x="120943" y="23841"/>
                  </a:lnTo>
                  <a:lnTo>
                    <a:pt x="117251" y="17818"/>
                  </a:lnTo>
                  <a:lnTo>
                    <a:pt x="115610" y="11613"/>
                  </a:lnTo>
                  <a:lnTo>
                    <a:pt x="114114" y="9536"/>
                  </a:lnTo>
                  <a:lnTo>
                    <a:pt x="112058" y="8151"/>
                  </a:lnTo>
                  <a:lnTo>
                    <a:pt x="104109" y="6200"/>
                  </a:lnTo>
                  <a:lnTo>
                    <a:pt x="101155" y="5927"/>
                  </a:lnTo>
                  <a:lnTo>
                    <a:pt x="95051" y="2801"/>
                  </a:lnTo>
                  <a:lnTo>
                    <a:pt x="91941" y="485"/>
                  </a:lnTo>
                  <a:lnTo>
                    <a:pt x="89868" y="0"/>
                  </a:lnTo>
                  <a:lnTo>
                    <a:pt x="88486" y="735"/>
                  </a:lnTo>
                  <a:lnTo>
                    <a:pt x="87565" y="2284"/>
                  </a:lnTo>
                  <a:lnTo>
                    <a:pt x="85892" y="3315"/>
                  </a:lnTo>
                  <a:lnTo>
                    <a:pt x="78482" y="4768"/>
                  </a:lnTo>
                  <a:lnTo>
                    <a:pt x="72626" y="5109"/>
                  </a:lnTo>
                  <a:lnTo>
                    <a:pt x="70642" y="7316"/>
                  </a:lnTo>
                  <a:lnTo>
                    <a:pt x="65962" y="23706"/>
                  </a:lnTo>
                  <a:lnTo>
                    <a:pt x="60229" y="31507"/>
                  </a:lnTo>
                  <a:lnTo>
                    <a:pt x="58517" y="37452"/>
                  </a:lnTo>
                  <a:lnTo>
                    <a:pt x="59118" y="40520"/>
                  </a:lnTo>
                  <a:lnTo>
                    <a:pt x="66672" y="5300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82" name="SMARTInkShape-2671"/>
            <p:cNvSpPr/>
            <p:nvPr>
              <p:custDataLst>
                <p:tags r:id="rId231"/>
              </p:custDataLst>
            </p:nvPr>
          </p:nvSpPr>
          <p:spPr>
            <a:xfrm>
              <a:off x="2610242" y="6210300"/>
              <a:ext cx="152009" cy="104776"/>
            </a:xfrm>
            <a:custGeom>
              <a:avLst/>
              <a:gdLst/>
              <a:ahLst/>
              <a:cxnLst/>
              <a:rect l="0" t="0" r="0" b="0"/>
              <a:pathLst>
                <a:path w="152009" h="104776">
                  <a:moveTo>
                    <a:pt x="9133" y="28575"/>
                  </a:moveTo>
                  <a:lnTo>
                    <a:pt x="9133" y="28575"/>
                  </a:lnTo>
                  <a:lnTo>
                    <a:pt x="9133" y="20374"/>
                  </a:lnTo>
                  <a:lnTo>
                    <a:pt x="0" y="9952"/>
                  </a:lnTo>
                  <a:lnTo>
                    <a:pt x="8751" y="9536"/>
                  </a:lnTo>
                  <a:lnTo>
                    <a:pt x="9020" y="4472"/>
                  </a:lnTo>
                  <a:lnTo>
                    <a:pt x="10116" y="2981"/>
                  </a:lnTo>
                  <a:lnTo>
                    <a:pt x="17324" y="393"/>
                  </a:lnTo>
                  <a:lnTo>
                    <a:pt x="55304" y="0"/>
                  </a:lnTo>
                  <a:lnTo>
                    <a:pt x="55789" y="1058"/>
                  </a:lnTo>
                  <a:lnTo>
                    <a:pt x="56328" y="5056"/>
                  </a:lnTo>
                  <a:lnTo>
                    <a:pt x="57529" y="6545"/>
                  </a:lnTo>
                  <a:lnTo>
                    <a:pt x="61687" y="8201"/>
                  </a:lnTo>
                  <a:lnTo>
                    <a:pt x="63219" y="9701"/>
                  </a:lnTo>
                  <a:lnTo>
                    <a:pt x="65879" y="17610"/>
                  </a:lnTo>
                  <a:lnTo>
                    <a:pt x="66279" y="42637"/>
                  </a:lnTo>
                  <a:lnTo>
                    <a:pt x="63459" y="48230"/>
                  </a:lnTo>
                  <a:lnTo>
                    <a:pt x="58081" y="55388"/>
                  </a:lnTo>
                  <a:lnTo>
                    <a:pt x="55961" y="64407"/>
                  </a:lnTo>
                  <a:lnTo>
                    <a:pt x="39152" y="84246"/>
                  </a:lnTo>
                  <a:lnTo>
                    <a:pt x="33079" y="85287"/>
                  </a:lnTo>
                  <a:lnTo>
                    <a:pt x="31447" y="86491"/>
                  </a:lnTo>
                  <a:lnTo>
                    <a:pt x="28470" y="94342"/>
                  </a:lnTo>
                  <a:lnTo>
                    <a:pt x="28221" y="95130"/>
                  </a:lnTo>
                  <a:lnTo>
                    <a:pt x="19051" y="104380"/>
                  </a:lnTo>
                  <a:lnTo>
                    <a:pt x="66463" y="104775"/>
                  </a:lnTo>
                  <a:lnTo>
                    <a:pt x="69578" y="104775"/>
                  </a:lnTo>
                  <a:lnTo>
                    <a:pt x="75861" y="101953"/>
                  </a:lnTo>
                  <a:lnTo>
                    <a:pt x="82182" y="98230"/>
                  </a:lnTo>
                  <a:lnTo>
                    <a:pt x="94863" y="95838"/>
                  </a:lnTo>
                  <a:lnTo>
                    <a:pt x="98037" y="95643"/>
                  </a:lnTo>
                  <a:lnTo>
                    <a:pt x="100152" y="96570"/>
                  </a:lnTo>
                  <a:lnTo>
                    <a:pt x="101562" y="98247"/>
                  </a:lnTo>
                  <a:lnTo>
                    <a:pt x="102502" y="100423"/>
                  </a:lnTo>
                  <a:lnTo>
                    <a:pt x="104188" y="101874"/>
                  </a:lnTo>
                  <a:lnTo>
                    <a:pt x="108883" y="103485"/>
                  </a:lnTo>
                  <a:lnTo>
                    <a:pt x="111616" y="102857"/>
                  </a:lnTo>
                  <a:lnTo>
                    <a:pt x="123608" y="97066"/>
                  </a:lnTo>
                  <a:lnTo>
                    <a:pt x="139331" y="94430"/>
                  </a:lnTo>
                  <a:lnTo>
                    <a:pt x="152008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83" name="SMARTInkShape-2672"/>
            <p:cNvSpPr/>
            <p:nvPr>
              <p:custDataLst>
                <p:tags r:id="rId232"/>
              </p:custDataLst>
            </p:nvPr>
          </p:nvSpPr>
          <p:spPr>
            <a:xfrm>
              <a:off x="3886200" y="5905500"/>
              <a:ext cx="85726" cy="133351"/>
            </a:xfrm>
            <a:custGeom>
              <a:avLst/>
              <a:gdLst/>
              <a:ahLst/>
              <a:cxnLst/>
              <a:rect l="0" t="0" r="0" b="0"/>
              <a:pathLst>
                <a:path w="85726" h="133351">
                  <a:moveTo>
                    <a:pt x="85725" y="0"/>
                  </a:moveTo>
                  <a:lnTo>
                    <a:pt x="85725" y="0"/>
                  </a:lnTo>
                  <a:lnTo>
                    <a:pt x="76593" y="0"/>
                  </a:lnTo>
                  <a:lnTo>
                    <a:pt x="81765" y="0"/>
                  </a:lnTo>
                  <a:lnTo>
                    <a:pt x="79379" y="0"/>
                  </a:lnTo>
                  <a:lnTo>
                    <a:pt x="78320" y="1058"/>
                  </a:lnTo>
                  <a:lnTo>
                    <a:pt x="76479" y="8201"/>
                  </a:lnTo>
                  <a:lnTo>
                    <a:pt x="69710" y="16868"/>
                  </a:lnTo>
                  <a:lnTo>
                    <a:pt x="66516" y="25693"/>
                  </a:lnTo>
                  <a:lnTo>
                    <a:pt x="60396" y="35012"/>
                  </a:lnTo>
                  <a:lnTo>
                    <a:pt x="57053" y="44476"/>
                  </a:lnTo>
                  <a:lnTo>
                    <a:pt x="50890" y="55040"/>
                  </a:lnTo>
                  <a:lnTo>
                    <a:pt x="47534" y="70048"/>
                  </a:lnTo>
                  <a:lnTo>
                    <a:pt x="37455" y="85137"/>
                  </a:lnTo>
                  <a:lnTo>
                    <a:pt x="23199" y="101523"/>
                  </a:lnTo>
                  <a:lnTo>
                    <a:pt x="17047" y="114284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705" name="SMARTInkShape-Group597"/>
          <p:cNvGrpSpPr/>
          <p:nvPr/>
        </p:nvGrpSpPr>
        <p:grpSpPr>
          <a:xfrm>
            <a:off x="800100" y="5305425"/>
            <a:ext cx="3057526" cy="409576"/>
            <a:chOff x="800100" y="5305425"/>
            <a:chExt cx="3057526" cy="409576"/>
          </a:xfrm>
        </p:grpSpPr>
        <p:sp>
          <p:nvSpPr>
            <p:cNvPr id="25685" name="SMARTInkShape-2673"/>
            <p:cNvSpPr/>
            <p:nvPr>
              <p:custDataLst>
                <p:tags r:id="rId200"/>
              </p:custDataLst>
            </p:nvPr>
          </p:nvSpPr>
          <p:spPr>
            <a:xfrm>
              <a:off x="2428875" y="5391160"/>
              <a:ext cx="85722" cy="76188"/>
            </a:xfrm>
            <a:custGeom>
              <a:avLst/>
              <a:gdLst/>
              <a:ahLst/>
              <a:cxnLst/>
              <a:rect l="0" t="0" r="0" b="0"/>
              <a:pathLst>
                <a:path w="85722" h="76188">
                  <a:moveTo>
                    <a:pt x="47625" y="47615"/>
                  </a:moveTo>
                  <a:lnTo>
                    <a:pt x="47625" y="47615"/>
                  </a:lnTo>
                  <a:lnTo>
                    <a:pt x="33078" y="33067"/>
                  </a:lnTo>
                  <a:lnTo>
                    <a:pt x="32635" y="31566"/>
                  </a:lnTo>
                  <a:lnTo>
                    <a:pt x="33399" y="30566"/>
                  </a:lnTo>
                  <a:lnTo>
                    <a:pt x="38018" y="28600"/>
                  </a:lnTo>
                  <a:lnTo>
                    <a:pt x="38100" y="19074"/>
                  </a:lnTo>
                  <a:lnTo>
                    <a:pt x="47509" y="19040"/>
                  </a:lnTo>
                  <a:lnTo>
                    <a:pt x="47625" y="56712"/>
                  </a:lnTo>
                  <a:lnTo>
                    <a:pt x="14397" y="57140"/>
                  </a:lnTo>
                  <a:lnTo>
                    <a:pt x="12773" y="56082"/>
                  </a:lnTo>
                  <a:lnTo>
                    <a:pt x="11690" y="54318"/>
                  </a:lnTo>
                  <a:lnTo>
                    <a:pt x="9810" y="47439"/>
                  </a:lnTo>
                  <a:lnTo>
                    <a:pt x="9529" y="30016"/>
                  </a:lnTo>
                  <a:lnTo>
                    <a:pt x="17727" y="20491"/>
                  </a:lnTo>
                  <a:lnTo>
                    <a:pt x="18658" y="14414"/>
                  </a:lnTo>
                  <a:lnTo>
                    <a:pt x="19847" y="12781"/>
                  </a:lnTo>
                  <a:lnTo>
                    <a:pt x="21698" y="11692"/>
                  </a:lnTo>
                  <a:lnTo>
                    <a:pt x="27217" y="9945"/>
                  </a:lnTo>
                  <a:lnTo>
                    <a:pt x="35911" y="3054"/>
                  </a:lnTo>
                  <a:lnTo>
                    <a:pt x="45874" y="393"/>
                  </a:lnTo>
                  <a:lnTo>
                    <a:pt x="64913" y="0"/>
                  </a:lnTo>
                  <a:lnTo>
                    <a:pt x="84271" y="17600"/>
                  </a:lnTo>
                  <a:lnTo>
                    <a:pt x="85295" y="23670"/>
                  </a:lnTo>
                  <a:lnTo>
                    <a:pt x="85721" y="46137"/>
                  </a:lnTo>
                  <a:lnTo>
                    <a:pt x="79178" y="54928"/>
                  </a:lnTo>
                  <a:lnTo>
                    <a:pt x="76592" y="64910"/>
                  </a:lnTo>
                  <a:lnTo>
                    <a:pt x="75403" y="65495"/>
                  </a:lnTo>
                  <a:lnTo>
                    <a:pt x="71260" y="66144"/>
                  </a:lnTo>
                  <a:lnTo>
                    <a:pt x="69731" y="67377"/>
                  </a:lnTo>
                  <a:lnTo>
                    <a:pt x="68033" y="71567"/>
                  </a:lnTo>
                  <a:lnTo>
                    <a:pt x="66522" y="73108"/>
                  </a:lnTo>
                  <a:lnTo>
                    <a:pt x="62022" y="74821"/>
                  </a:lnTo>
                  <a:lnTo>
                    <a:pt x="39469" y="76187"/>
                  </a:lnTo>
                  <a:lnTo>
                    <a:pt x="30019" y="67989"/>
                  </a:lnTo>
                  <a:lnTo>
                    <a:pt x="19480" y="66699"/>
                  </a:lnTo>
                  <a:lnTo>
                    <a:pt x="11530" y="60126"/>
                  </a:lnTo>
                  <a:lnTo>
                    <a:pt x="0" y="571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86" name="SMARTInkShape-2674"/>
            <p:cNvSpPr/>
            <p:nvPr>
              <p:custDataLst>
                <p:tags r:id="rId201"/>
              </p:custDataLst>
            </p:nvPr>
          </p:nvSpPr>
          <p:spPr>
            <a:xfrm>
              <a:off x="2476500" y="5400675"/>
              <a:ext cx="76201" cy="19051"/>
            </a:xfrm>
            <a:custGeom>
              <a:avLst/>
              <a:gdLst/>
              <a:ahLst/>
              <a:cxnLst/>
              <a:rect l="0" t="0" r="0" b="0"/>
              <a:pathLst>
                <a:path w="76201" h="19051">
                  <a:moveTo>
                    <a:pt x="76200" y="0"/>
                  </a:moveTo>
                  <a:lnTo>
                    <a:pt x="76200" y="0"/>
                  </a:lnTo>
                  <a:lnTo>
                    <a:pt x="48053" y="0"/>
                  </a:lnTo>
                  <a:lnTo>
                    <a:pt x="39462" y="8201"/>
                  </a:lnTo>
                  <a:lnTo>
                    <a:pt x="30019" y="9409"/>
                  </a:lnTo>
                  <a:lnTo>
                    <a:pt x="23946" y="9491"/>
                  </a:lnTo>
                  <a:lnTo>
                    <a:pt x="22314" y="10561"/>
                  </a:lnTo>
                  <a:lnTo>
                    <a:pt x="21226" y="12332"/>
                  </a:lnTo>
                  <a:lnTo>
                    <a:pt x="20501" y="14571"/>
                  </a:lnTo>
                  <a:lnTo>
                    <a:pt x="18959" y="16064"/>
                  </a:lnTo>
                  <a:lnTo>
                    <a:pt x="10976" y="18657"/>
                  </a:lnTo>
                  <a:lnTo>
                    <a:pt x="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87" name="SMARTInkShape-2675"/>
            <p:cNvSpPr/>
            <p:nvPr>
              <p:custDataLst>
                <p:tags r:id="rId202"/>
              </p:custDataLst>
            </p:nvPr>
          </p:nvSpPr>
          <p:spPr>
            <a:xfrm>
              <a:off x="2590800" y="5362575"/>
              <a:ext cx="85726" cy="28576"/>
            </a:xfrm>
            <a:custGeom>
              <a:avLst/>
              <a:gdLst/>
              <a:ahLst/>
              <a:cxnLst/>
              <a:rect l="0" t="0" r="0" b="0"/>
              <a:pathLst>
                <a:path w="85726" h="28576">
                  <a:moveTo>
                    <a:pt x="85725" y="0"/>
                  </a:moveTo>
                  <a:lnTo>
                    <a:pt x="85725" y="0"/>
                  </a:lnTo>
                  <a:lnTo>
                    <a:pt x="85725" y="8201"/>
                  </a:lnTo>
                  <a:lnTo>
                    <a:pt x="84667" y="8642"/>
                  </a:lnTo>
                  <a:lnTo>
                    <a:pt x="77524" y="9409"/>
                  </a:lnTo>
                  <a:lnTo>
                    <a:pt x="77083" y="8389"/>
                  </a:lnTo>
                  <a:lnTo>
                    <a:pt x="76462" y="4015"/>
                  </a:lnTo>
                  <a:lnTo>
                    <a:pt x="76235" y="8590"/>
                  </a:lnTo>
                  <a:lnTo>
                    <a:pt x="68002" y="9443"/>
                  </a:lnTo>
                  <a:lnTo>
                    <a:pt x="52520" y="9523"/>
                  </a:lnTo>
                  <a:lnTo>
                    <a:pt x="50889" y="10582"/>
                  </a:lnTo>
                  <a:lnTo>
                    <a:pt x="49801" y="12345"/>
                  </a:lnTo>
                  <a:lnTo>
                    <a:pt x="49075" y="14581"/>
                  </a:lnTo>
                  <a:lnTo>
                    <a:pt x="47534" y="16070"/>
                  </a:lnTo>
                  <a:lnTo>
                    <a:pt x="42998" y="17726"/>
                  </a:lnTo>
                  <a:lnTo>
                    <a:pt x="30329" y="18934"/>
                  </a:lnTo>
                  <a:lnTo>
                    <a:pt x="21317" y="25574"/>
                  </a:lnTo>
                  <a:lnTo>
                    <a:pt x="11287" y="28180"/>
                  </a:lnTo>
                  <a:lnTo>
                    <a:pt x="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88" name="SMARTInkShape-2676"/>
            <p:cNvSpPr/>
            <p:nvPr>
              <p:custDataLst>
                <p:tags r:id="rId203"/>
              </p:custDataLst>
            </p:nvPr>
          </p:nvSpPr>
          <p:spPr>
            <a:xfrm>
              <a:off x="2733675" y="5334000"/>
              <a:ext cx="266701" cy="28576"/>
            </a:xfrm>
            <a:custGeom>
              <a:avLst/>
              <a:gdLst/>
              <a:ahLst/>
              <a:cxnLst/>
              <a:rect l="0" t="0" r="0" b="0"/>
              <a:pathLst>
                <a:path w="266701" h="28576">
                  <a:moveTo>
                    <a:pt x="266700" y="0"/>
                  </a:moveTo>
                  <a:lnTo>
                    <a:pt x="266700" y="0"/>
                  </a:lnTo>
                  <a:lnTo>
                    <a:pt x="220911" y="0"/>
                  </a:lnTo>
                  <a:lnTo>
                    <a:pt x="173621" y="0"/>
                  </a:lnTo>
                  <a:lnTo>
                    <a:pt x="145879" y="1058"/>
                  </a:lnTo>
                  <a:lnTo>
                    <a:pt x="122091" y="8201"/>
                  </a:lnTo>
                  <a:lnTo>
                    <a:pt x="77923" y="9491"/>
                  </a:lnTo>
                  <a:lnTo>
                    <a:pt x="54746" y="10576"/>
                  </a:lnTo>
                  <a:lnTo>
                    <a:pt x="35445" y="17725"/>
                  </a:lnTo>
                  <a:lnTo>
                    <a:pt x="21269" y="19846"/>
                  </a:lnTo>
                  <a:lnTo>
                    <a:pt x="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89" name="SMARTInkShape-2677"/>
            <p:cNvSpPr/>
            <p:nvPr>
              <p:custDataLst>
                <p:tags r:id="rId204"/>
              </p:custDataLst>
            </p:nvPr>
          </p:nvSpPr>
          <p:spPr>
            <a:xfrm>
              <a:off x="3086100" y="5305425"/>
              <a:ext cx="485776" cy="19051"/>
            </a:xfrm>
            <a:custGeom>
              <a:avLst/>
              <a:gdLst/>
              <a:ahLst/>
              <a:cxnLst/>
              <a:rect l="0" t="0" r="0" b="0"/>
              <a:pathLst>
                <a:path w="485776" h="19051">
                  <a:moveTo>
                    <a:pt x="485775" y="9525"/>
                  </a:moveTo>
                  <a:lnTo>
                    <a:pt x="485775" y="9525"/>
                  </a:lnTo>
                  <a:lnTo>
                    <a:pt x="468166" y="9525"/>
                  </a:lnTo>
                  <a:lnTo>
                    <a:pt x="458651" y="1324"/>
                  </a:lnTo>
                  <a:lnTo>
                    <a:pt x="452573" y="392"/>
                  </a:lnTo>
                  <a:lnTo>
                    <a:pt x="406397" y="0"/>
                  </a:lnTo>
                  <a:lnTo>
                    <a:pt x="359716" y="0"/>
                  </a:lnTo>
                  <a:lnTo>
                    <a:pt x="312600" y="0"/>
                  </a:lnTo>
                  <a:lnTo>
                    <a:pt x="267305" y="0"/>
                  </a:lnTo>
                  <a:lnTo>
                    <a:pt x="222252" y="0"/>
                  </a:lnTo>
                  <a:lnTo>
                    <a:pt x="215901" y="0"/>
                  </a:lnTo>
                  <a:lnTo>
                    <a:pt x="209550" y="2822"/>
                  </a:lnTo>
                  <a:lnTo>
                    <a:pt x="201906" y="8201"/>
                  </a:lnTo>
                  <a:lnTo>
                    <a:pt x="155181" y="9524"/>
                  </a:lnTo>
                  <a:lnTo>
                    <a:pt x="107943" y="9525"/>
                  </a:lnTo>
                  <a:lnTo>
                    <a:pt x="92074" y="9525"/>
                  </a:lnTo>
                  <a:lnTo>
                    <a:pt x="85724" y="12347"/>
                  </a:lnTo>
                  <a:lnTo>
                    <a:pt x="82549" y="14581"/>
                  </a:lnTo>
                  <a:lnTo>
                    <a:pt x="67969" y="17726"/>
                  </a:lnTo>
                  <a:lnTo>
                    <a:pt x="20378" y="19040"/>
                  </a:lnTo>
                  <a:lnTo>
                    <a:pt x="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90" name="SMARTInkShape-2678"/>
            <p:cNvSpPr/>
            <p:nvPr>
              <p:custDataLst>
                <p:tags r:id="rId205"/>
              </p:custDataLst>
            </p:nvPr>
          </p:nvSpPr>
          <p:spPr>
            <a:xfrm>
              <a:off x="3609975" y="5334000"/>
              <a:ext cx="200026" cy="133351"/>
            </a:xfrm>
            <a:custGeom>
              <a:avLst/>
              <a:gdLst/>
              <a:ahLst/>
              <a:cxnLst/>
              <a:rect l="0" t="0" r="0" b="0"/>
              <a:pathLst>
                <a:path w="200026" h="133351">
                  <a:moveTo>
                    <a:pt x="200025" y="133350"/>
                  </a:moveTo>
                  <a:lnTo>
                    <a:pt x="200025" y="133350"/>
                  </a:lnTo>
                  <a:lnTo>
                    <a:pt x="200025" y="123859"/>
                  </a:lnTo>
                  <a:lnTo>
                    <a:pt x="190534" y="123825"/>
                  </a:lnTo>
                  <a:lnTo>
                    <a:pt x="190503" y="115624"/>
                  </a:lnTo>
                  <a:lnTo>
                    <a:pt x="189444" y="115183"/>
                  </a:lnTo>
                  <a:lnTo>
                    <a:pt x="185444" y="114692"/>
                  </a:lnTo>
                  <a:lnTo>
                    <a:pt x="183954" y="113504"/>
                  </a:lnTo>
                  <a:lnTo>
                    <a:pt x="181368" y="106133"/>
                  </a:lnTo>
                  <a:lnTo>
                    <a:pt x="178327" y="105379"/>
                  </a:lnTo>
                  <a:lnTo>
                    <a:pt x="176035" y="105178"/>
                  </a:lnTo>
                  <a:lnTo>
                    <a:pt x="174506" y="103985"/>
                  </a:lnTo>
                  <a:lnTo>
                    <a:pt x="172808" y="99838"/>
                  </a:lnTo>
                  <a:lnTo>
                    <a:pt x="171298" y="98309"/>
                  </a:lnTo>
                  <a:lnTo>
                    <a:pt x="166796" y="96609"/>
                  </a:lnTo>
                  <a:lnTo>
                    <a:pt x="165172" y="95098"/>
                  </a:lnTo>
                  <a:lnTo>
                    <a:pt x="153851" y="77952"/>
                  </a:lnTo>
                  <a:lnTo>
                    <a:pt x="119206" y="43007"/>
                  </a:lnTo>
                  <a:lnTo>
                    <a:pt x="113658" y="40280"/>
                  </a:lnTo>
                  <a:lnTo>
                    <a:pt x="110698" y="39553"/>
                  </a:lnTo>
                  <a:lnTo>
                    <a:pt x="108723" y="38011"/>
                  </a:lnTo>
                  <a:lnTo>
                    <a:pt x="106530" y="33474"/>
                  </a:lnTo>
                  <a:lnTo>
                    <a:pt x="104887" y="31841"/>
                  </a:lnTo>
                  <a:lnTo>
                    <a:pt x="95177" y="27803"/>
                  </a:lnTo>
                  <a:lnTo>
                    <a:pt x="77651" y="10969"/>
                  </a:lnTo>
                  <a:lnTo>
                    <a:pt x="67105" y="9563"/>
                  </a:lnTo>
                  <a:lnTo>
                    <a:pt x="23947" y="9525"/>
                  </a:lnTo>
                  <a:lnTo>
                    <a:pt x="22315" y="8467"/>
                  </a:lnTo>
                  <a:lnTo>
                    <a:pt x="21226" y="6703"/>
                  </a:lnTo>
                  <a:lnTo>
                    <a:pt x="20501" y="4469"/>
                  </a:lnTo>
                  <a:lnTo>
                    <a:pt x="18959" y="2980"/>
                  </a:lnTo>
                  <a:lnTo>
                    <a:pt x="9653" y="34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91" name="SMARTInkShape-2679"/>
            <p:cNvSpPr/>
            <p:nvPr>
              <p:custDataLst>
                <p:tags r:id="rId206"/>
              </p:custDataLst>
            </p:nvPr>
          </p:nvSpPr>
          <p:spPr>
            <a:xfrm>
              <a:off x="3686175" y="5486400"/>
              <a:ext cx="171451" cy="38101"/>
            </a:xfrm>
            <a:custGeom>
              <a:avLst/>
              <a:gdLst/>
              <a:ahLst/>
              <a:cxnLst/>
              <a:rect l="0" t="0" r="0" b="0"/>
              <a:pathLst>
                <a:path w="171451" h="38101">
                  <a:moveTo>
                    <a:pt x="0" y="38100"/>
                  </a:moveTo>
                  <a:lnTo>
                    <a:pt x="0" y="38100"/>
                  </a:lnTo>
                  <a:lnTo>
                    <a:pt x="8201" y="38100"/>
                  </a:lnTo>
                  <a:lnTo>
                    <a:pt x="8642" y="37042"/>
                  </a:lnTo>
                  <a:lnTo>
                    <a:pt x="9132" y="33044"/>
                  </a:lnTo>
                  <a:lnTo>
                    <a:pt x="10321" y="31555"/>
                  </a:lnTo>
                  <a:lnTo>
                    <a:pt x="14465" y="29899"/>
                  </a:lnTo>
                  <a:lnTo>
                    <a:pt x="60411" y="28578"/>
                  </a:lnTo>
                  <a:lnTo>
                    <a:pt x="66713" y="25755"/>
                  </a:lnTo>
                  <a:lnTo>
                    <a:pt x="74326" y="20374"/>
                  </a:lnTo>
                  <a:lnTo>
                    <a:pt x="84492" y="19312"/>
                  </a:lnTo>
                  <a:lnTo>
                    <a:pt x="106742" y="19084"/>
                  </a:lnTo>
                  <a:lnTo>
                    <a:pt x="113763" y="16243"/>
                  </a:lnTo>
                  <a:lnTo>
                    <a:pt x="120412" y="12511"/>
                  </a:lnTo>
                  <a:lnTo>
                    <a:pt x="133303" y="10114"/>
                  </a:lnTo>
                  <a:lnTo>
                    <a:pt x="146040" y="9641"/>
                  </a:lnTo>
                  <a:lnTo>
                    <a:pt x="152396" y="6754"/>
                  </a:lnTo>
                  <a:lnTo>
                    <a:pt x="158748" y="3001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92" name="SMARTInkShape-2680"/>
            <p:cNvSpPr/>
            <p:nvPr>
              <p:custDataLst>
                <p:tags r:id="rId207"/>
              </p:custDataLst>
            </p:nvPr>
          </p:nvSpPr>
          <p:spPr>
            <a:xfrm>
              <a:off x="3486150" y="5524500"/>
              <a:ext cx="123826" cy="9526"/>
            </a:xfrm>
            <a:custGeom>
              <a:avLst/>
              <a:gdLst/>
              <a:ahLst/>
              <a:cxnLst/>
              <a:rect l="0" t="0" r="0" b="0"/>
              <a:pathLst>
                <a:path w="123826" h="9526">
                  <a:moveTo>
                    <a:pt x="0" y="0"/>
                  </a:moveTo>
                  <a:lnTo>
                    <a:pt x="0" y="0"/>
                  </a:lnTo>
                  <a:lnTo>
                    <a:pt x="46172" y="0"/>
                  </a:lnTo>
                  <a:lnTo>
                    <a:pt x="84247" y="0"/>
                  </a:lnTo>
                  <a:lnTo>
                    <a:pt x="93796" y="8201"/>
                  </a:lnTo>
                  <a:lnTo>
                    <a:pt x="99876" y="9133"/>
                  </a:lnTo>
                  <a:lnTo>
                    <a:pt x="1238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93" name="SMARTInkShape-2681"/>
            <p:cNvSpPr/>
            <p:nvPr>
              <p:custDataLst>
                <p:tags r:id="rId208"/>
              </p:custDataLst>
            </p:nvPr>
          </p:nvSpPr>
          <p:spPr>
            <a:xfrm>
              <a:off x="3143250" y="5514975"/>
              <a:ext cx="161926" cy="9526"/>
            </a:xfrm>
            <a:custGeom>
              <a:avLst/>
              <a:gdLst/>
              <a:ahLst/>
              <a:cxnLst/>
              <a:rect l="0" t="0" r="0" b="0"/>
              <a:pathLst>
                <a:path w="161926" h="9526">
                  <a:moveTo>
                    <a:pt x="0" y="9525"/>
                  </a:moveTo>
                  <a:lnTo>
                    <a:pt x="0" y="9525"/>
                  </a:lnTo>
                  <a:lnTo>
                    <a:pt x="31523" y="9525"/>
                  </a:lnTo>
                  <a:lnTo>
                    <a:pt x="37999" y="6703"/>
                  </a:lnTo>
                  <a:lnTo>
                    <a:pt x="45724" y="1324"/>
                  </a:lnTo>
                  <a:lnTo>
                    <a:pt x="54853" y="262"/>
                  </a:lnTo>
                  <a:lnTo>
                    <a:pt x="101346" y="2"/>
                  </a:lnTo>
                  <a:lnTo>
                    <a:pt x="148340" y="0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94" name="SMARTInkShape-2682"/>
            <p:cNvSpPr/>
            <p:nvPr>
              <p:custDataLst>
                <p:tags r:id="rId209"/>
              </p:custDataLst>
            </p:nvPr>
          </p:nvSpPr>
          <p:spPr>
            <a:xfrm>
              <a:off x="2914650" y="5524500"/>
              <a:ext cx="104776" cy="9526"/>
            </a:xfrm>
            <a:custGeom>
              <a:avLst/>
              <a:gdLst/>
              <a:ahLst/>
              <a:cxnLst/>
              <a:rect l="0" t="0" r="0" b="0"/>
              <a:pathLst>
                <a:path w="104776" h="9526">
                  <a:moveTo>
                    <a:pt x="0" y="9525"/>
                  </a:moveTo>
                  <a:lnTo>
                    <a:pt x="0" y="9525"/>
                  </a:lnTo>
                  <a:lnTo>
                    <a:pt x="14189" y="9525"/>
                  </a:lnTo>
                  <a:lnTo>
                    <a:pt x="15809" y="8467"/>
                  </a:lnTo>
                  <a:lnTo>
                    <a:pt x="16889" y="6703"/>
                  </a:lnTo>
                  <a:lnTo>
                    <a:pt x="17610" y="4469"/>
                  </a:lnTo>
                  <a:lnTo>
                    <a:pt x="19148" y="2980"/>
                  </a:lnTo>
                  <a:lnTo>
                    <a:pt x="23680" y="1324"/>
                  </a:lnTo>
                  <a:lnTo>
                    <a:pt x="70252" y="0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95" name="SMARTInkShape-2683"/>
            <p:cNvSpPr/>
            <p:nvPr>
              <p:custDataLst>
                <p:tags r:id="rId210"/>
              </p:custDataLst>
            </p:nvPr>
          </p:nvSpPr>
          <p:spPr>
            <a:xfrm>
              <a:off x="2686050" y="5534025"/>
              <a:ext cx="123826" cy="28576"/>
            </a:xfrm>
            <a:custGeom>
              <a:avLst/>
              <a:gdLst/>
              <a:ahLst/>
              <a:cxnLst/>
              <a:rect l="0" t="0" r="0" b="0"/>
              <a:pathLst>
                <a:path w="123826" h="28576">
                  <a:moveTo>
                    <a:pt x="0" y="28575"/>
                  </a:moveTo>
                  <a:lnTo>
                    <a:pt x="0" y="28575"/>
                  </a:lnTo>
                  <a:lnTo>
                    <a:pt x="26743" y="28575"/>
                  </a:lnTo>
                  <a:lnTo>
                    <a:pt x="33088" y="23519"/>
                  </a:lnTo>
                  <a:lnTo>
                    <a:pt x="35817" y="23087"/>
                  </a:lnTo>
                  <a:lnTo>
                    <a:pt x="38695" y="23859"/>
                  </a:lnTo>
                  <a:lnTo>
                    <a:pt x="44715" y="26479"/>
                  </a:lnTo>
                  <a:lnTo>
                    <a:pt x="50918" y="27643"/>
                  </a:lnTo>
                  <a:lnTo>
                    <a:pt x="54053" y="26896"/>
                  </a:lnTo>
                  <a:lnTo>
                    <a:pt x="66691" y="20912"/>
                  </a:lnTo>
                  <a:lnTo>
                    <a:pt x="74322" y="19418"/>
                  </a:lnTo>
                  <a:lnTo>
                    <a:pt x="83433" y="12577"/>
                  </a:lnTo>
                  <a:lnTo>
                    <a:pt x="92337" y="10429"/>
                  </a:lnTo>
                  <a:lnTo>
                    <a:pt x="117485" y="9560"/>
                  </a:lnTo>
                  <a:lnTo>
                    <a:pt x="119598" y="8491"/>
                  </a:lnTo>
                  <a:lnTo>
                    <a:pt x="121007" y="6718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96" name="SMARTInkShape-2684"/>
            <p:cNvSpPr/>
            <p:nvPr>
              <p:custDataLst>
                <p:tags r:id="rId211"/>
              </p:custDataLst>
            </p:nvPr>
          </p:nvSpPr>
          <p:spPr>
            <a:xfrm>
              <a:off x="2457450" y="5600700"/>
              <a:ext cx="85726" cy="9410"/>
            </a:xfrm>
            <a:custGeom>
              <a:avLst/>
              <a:gdLst/>
              <a:ahLst/>
              <a:cxnLst/>
              <a:rect l="0" t="0" r="0" b="0"/>
              <a:pathLst>
                <a:path w="85726" h="9410">
                  <a:moveTo>
                    <a:pt x="0" y="0"/>
                  </a:moveTo>
                  <a:lnTo>
                    <a:pt x="0" y="0"/>
                  </a:lnTo>
                  <a:lnTo>
                    <a:pt x="8201" y="8201"/>
                  </a:lnTo>
                  <a:lnTo>
                    <a:pt x="17610" y="9409"/>
                  </a:lnTo>
                  <a:lnTo>
                    <a:pt x="26370" y="2956"/>
                  </a:lnTo>
                  <a:lnTo>
                    <a:pt x="35213" y="876"/>
                  </a:lnTo>
                  <a:lnTo>
                    <a:pt x="81760" y="0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97" name="SMARTInkShape-2685"/>
            <p:cNvSpPr/>
            <p:nvPr>
              <p:custDataLst>
                <p:tags r:id="rId212"/>
              </p:custDataLst>
            </p:nvPr>
          </p:nvSpPr>
          <p:spPr>
            <a:xfrm>
              <a:off x="2295525" y="5610225"/>
              <a:ext cx="57151" cy="9526"/>
            </a:xfrm>
            <a:custGeom>
              <a:avLst/>
              <a:gdLst/>
              <a:ahLst/>
              <a:cxnLst/>
              <a:rect l="0" t="0" r="0" b="0"/>
              <a:pathLst>
                <a:path w="57151" h="9526">
                  <a:moveTo>
                    <a:pt x="0" y="0"/>
                  </a:moveTo>
                  <a:lnTo>
                    <a:pt x="0" y="0"/>
                  </a:lnTo>
                  <a:lnTo>
                    <a:pt x="8201" y="8201"/>
                  </a:lnTo>
                  <a:lnTo>
                    <a:pt x="17610" y="9409"/>
                  </a:lnTo>
                  <a:lnTo>
                    <a:pt x="571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98" name="SMARTInkShape-2686"/>
            <p:cNvSpPr/>
            <p:nvPr>
              <p:custDataLst>
                <p:tags r:id="rId213"/>
              </p:custDataLst>
            </p:nvPr>
          </p:nvSpPr>
          <p:spPr>
            <a:xfrm>
              <a:off x="1866900" y="5610225"/>
              <a:ext cx="66676" cy="9526"/>
            </a:xfrm>
            <a:custGeom>
              <a:avLst/>
              <a:gdLst/>
              <a:ahLst/>
              <a:cxnLst/>
              <a:rect l="0" t="0" r="0" b="0"/>
              <a:pathLst>
                <a:path w="66676" h="9526">
                  <a:moveTo>
                    <a:pt x="0" y="9525"/>
                  </a:moveTo>
                  <a:lnTo>
                    <a:pt x="0" y="9525"/>
                  </a:lnTo>
                  <a:lnTo>
                    <a:pt x="41403" y="9525"/>
                  </a:lnTo>
                  <a:lnTo>
                    <a:pt x="47682" y="6703"/>
                  </a:lnTo>
                  <a:lnTo>
                    <a:pt x="54000" y="2980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99" name="SMARTInkShape-2687"/>
            <p:cNvSpPr/>
            <p:nvPr>
              <p:custDataLst>
                <p:tags r:id="rId214"/>
              </p:custDataLst>
            </p:nvPr>
          </p:nvSpPr>
          <p:spPr>
            <a:xfrm>
              <a:off x="1333500" y="5629275"/>
              <a:ext cx="76201" cy="19051"/>
            </a:xfrm>
            <a:custGeom>
              <a:avLst/>
              <a:gdLst/>
              <a:ahLst/>
              <a:cxnLst/>
              <a:rect l="0" t="0" r="0" b="0"/>
              <a:pathLst>
                <a:path w="76201" h="19051">
                  <a:moveTo>
                    <a:pt x="0" y="19050"/>
                  </a:moveTo>
                  <a:lnTo>
                    <a:pt x="0" y="19050"/>
                  </a:lnTo>
                  <a:lnTo>
                    <a:pt x="14189" y="19050"/>
                  </a:lnTo>
                  <a:lnTo>
                    <a:pt x="15809" y="17992"/>
                  </a:lnTo>
                  <a:lnTo>
                    <a:pt x="16890" y="16228"/>
                  </a:lnTo>
                  <a:lnTo>
                    <a:pt x="17610" y="13994"/>
                  </a:lnTo>
                  <a:lnTo>
                    <a:pt x="19148" y="12505"/>
                  </a:lnTo>
                  <a:lnTo>
                    <a:pt x="27124" y="9917"/>
                  </a:lnTo>
                  <a:lnTo>
                    <a:pt x="70005" y="9525"/>
                  </a:lnTo>
                  <a:lnTo>
                    <a:pt x="72070" y="8467"/>
                  </a:lnTo>
                  <a:lnTo>
                    <a:pt x="73446" y="6703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00" name="SMARTInkShape-2688"/>
            <p:cNvSpPr/>
            <p:nvPr>
              <p:custDataLst>
                <p:tags r:id="rId215"/>
              </p:custDataLst>
            </p:nvPr>
          </p:nvSpPr>
          <p:spPr>
            <a:xfrm>
              <a:off x="1181100" y="5657850"/>
              <a:ext cx="57151" cy="9526"/>
            </a:xfrm>
            <a:custGeom>
              <a:avLst/>
              <a:gdLst/>
              <a:ahLst/>
              <a:cxnLst/>
              <a:rect l="0" t="0" r="0" b="0"/>
              <a:pathLst>
                <a:path w="57151" h="9526">
                  <a:moveTo>
                    <a:pt x="0" y="9525"/>
                  </a:moveTo>
                  <a:lnTo>
                    <a:pt x="0" y="9525"/>
                  </a:lnTo>
                  <a:lnTo>
                    <a:pt x="5057" y="9525"/>
                  </a:lnTo>
                  <a:lnTo>
                    <a:pt x="6546" y="8467"/>
                  </a:lnTo>
                  <a:lnTo>
                    <a:pt x="7539" y="6703"/>
                  </a:lnTo>
                  <a:lnTo>
                    <a:pt x="9408" y="392"/>
                  </a:lnTo>
                  <a:lnTo>
                    <a:pt x="571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01" name="SMARTInkShape-2689"/>
            <p:cNvSpPr/>
            <p:nvPr>
              <p:custDataLst>
                <p:tags r:id="rId216"/>
              </p:custDataLst>
            </p:nvPr>
          </p:nvSpPr>
          <p:spPr>
            <a:xfrm>
              <a:off x="1000125" y="5667375"/>
              <a:ext cx="76201" cy="9526"/>
            </a:xfrm>
            <a:custGeom>
              <a:avLst/>
              <a:gdLst/>
              <a:ahLst/>
              <a:cxnLst/>
              <a:rect l="0" t="0" r="0" b="0"/>
              <a:pathLst>
                <a:path w="76201" h="9526">
                  <a:moveTo>
                    <a:pt x="0" y="0"/>
                  </a:moveTo>
                  <a:lnTo>
                    <a:pt x="0" y="0"/>
                  </a:lnTo>
                  <a:lnTo>
                    <a:pt x="27216" y="0"/>
                  </a:lnTo>
                  <a:lnTo>
                    <a:pt x="37672" y="9133"/>
                  </a:lnTo>
                  <a:lnTo>
                    <a:pt x="762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02" name="SMARTInkShape-2690"/>
            <p:cNvSpPr/>
            <p:nvPr>
              <p:custDataLst>
                <p:tags r:id="rId217"/>
              </p:custDataLst>
            </p:nvPr>
          </p:nvSpPr>
          <p:spPr>
            <a:xfrm>
              <a:off x="800100" y="5695950"/>
              <a:ext cx="104776" cy="19051"/>
            </a:xfrm>
            <a:custGeom>
              <a:avLst/>
              <a:gdLst/>
              <a:ahLst/>
              <a:cxnLst/>
              <a:rect l="0" t="0" r="0" b="0"/>
              <a:pathLst>
                <a:path w="104776" h="19051">
                  <a:moveTo>
                    <a:pt x="0" y="19050"/>
                  </a:moveTo>
                  <a:lnTo>
                    <a:pt x="0" y="19050"/>
                  </a:lnTo>
                  <a:lnTo>
                    <a:pt x="0" y="9917"/>
                  </a:lnTo>
                  <a:lnTo>
                    <a:pt x="42638" y="9525"/>
                  </a:lnTo>
                  <a:lnTo>
                    <a:pt x="48231" y="6703"/>
                  </a:lnTo>
                  <a:lnTo>
                    <a:pt x="55388" y="1324"/>
                  </a:lnTo>
                  <a:lnTo>
                    <a:pt x="64406" y="262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03" name="SMARTInkShape-2691"/>
            <p:cNvSpPr/>
            <p:nvPr>
              <p:custDataLst>
                <p:tags r:id="rId218"/>
              </p:custDataLst>
            </p:nvPr>
          </p:nvSpPr>
          <p:spPr>
            <a:xfrm>
              <a:off x="2085975" y="5591175"/>
              <a:ext cx="66676" cy="9134"/>
            </a:xfrm>
            <a:custGeom>
              <a:avLst/>
              <a:gdLst/>
              <a:ahLst/>
              <a:cxnLst/>
              <a:rect l="0" t="0" r="0" b="0"/>
              <a:pathLst>
                <a:path w="66676" h="9134">
                  <a:moveTo>
                    <a:pt x="0" y="0"/>
                  </a:moveTo>
                  <a:lnTo>
                    <a:pt x="0" y="0"/>
                  </a:lnTo>
                  <a:lnTo>
                    <a:pt x="8201" y="8201"/>
                  </a:lnTo>
                  <a:lnTo>
                    <a:pt x="14189" y="9133"/>
                  </a:lnTo>
                  <a:lnTo>
                    <a:pt x="15809" y="8205"/>
                  </a:lnTo>
                  <a:lnTo>
                    <a:pt x="16890" y="6528"/>
                  </a:lnTo>
                  <a:lnTo>
                    <a:pt x="17610" y="4352"/>
                  </a:lnTo>
                  <a:lnTo>
                    <a:pt x="19148" y="2901"/>
                  </a:lnTo>
                  <a:lnTo>
                    <a:pt x="27125" y="382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04" name="SMARTInkShape-2692"/>
            <p:cNvSpPr/>
            <p:nvPr>
              <p:custDataLst>
                <p:tags r:id="rId219"/>
              </p:custDataLst>
            </p:nvPr>
          </p:nvSpPr>
          <p:spPr>
            <a:xfrm>
              <a:off x="1562100" y="5619750"/>
              <a:ext cx="85726" cy="1"/>
            </a:xfrm>
            <a:custGeom>
              <a:avLst/>
              <a:gdLst/>
              <a:ahLst/>
              <a:cxnLst/>
              <a:rect l="0" t="0" r="0" b="0"/>
              <a:pathLst>
                <a:path w="85726" h="1">
                  <a:moveTo>
                    <a:pt x="0" y="0"/>
                  </a:moveTo>
                  <a:lnTo>
                    <a:pt x="0" y="0"/>
                  </a:lnTo>
                  <a:lnTo>
                    <a:pt x="47177" y="0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706" name="SMARTInkShape-2693"/>
          <p:cNvSpPr/>
          <p:nvPr>
            <p:custDataLst>
              <p:tags r:id="rId7"/>
            </p:custDataLst>
          </p:nvPr>
        </p:nvSpPr>
        <p:spPr>
          <a:xfrm>
            <a:off x="2371725" y="1971675"/>
            <a:ext cx="4237661" cy="733306"/>
          </a:xfrm>
          <a:custGeom>
            <a:avLst/>
            <a:gdLst/>
            <a:ahLst/>
            <a:cxnLst/>
            <a:rect l="0" t="0" r="0" b="0"/>
            <a:pathLst>
              <a:path w="4237661" h="733306">
                <a:moveTo>
                  <a:pt x="9525" y="257175"/>
                </a:moveTo>
                <a:lnTo>
                  <a:pt x="9525" y="257175"/>
                </a:lnTo>
                <a:lnTo>
                  <a:pt x="1" y="247651"/>
                </a:lnTo>
                <a:lnTo>
                  <a:pt x="0" y="261839"/>
                </a:lnTo>
                <a:lnTo>
                  <a:pt x="1058" y="263459"/>
                </a:lnTo>
                <a:lnTo>
                  <a:pt x="2822" y="264540"/>
                </a:lnTo>
                <a:lnTo>
                  <a:pt x="5056" y="265260"/>
                </a:lnTo>
                <a:lnTo>
                  <a:pt x="6546" y="266798"/>
                </a:lnTo>
                <a:lnTo>
                  <a:pt x="8201" y="271330"/>
                </a:lnTo>
                <a:lnTo>
                  <a:pt x="9133" y="279831"/>
                </a:lnTo>
                <a:lnTo>
                  <a:pt x="10321" y="281804"/>
                </a:lnTo>
                <a:lnTo>
                  <a:pt x="12172" y="283119"/>
                </a:lnTo>
                <a:lnTo>
                  <a:pt x="14465" y="283996"/>
                </a:lnTo>
                <a:lnTo>
                  <a:pt x="15994" y="285639"/>
                </a:lnTo>
                <a:lnTo>
                  <a:pt x="21268" y="295880"/>
                </a:lnTo>
                <a:lnTo>
                  <a:pt x="23703" y="298854"/>
                </a:lnTo>
                <a:lnTo>
                  <a:pt x="29232" y="302157"/>
                </a:lnTo>
                <a:lnTo>
                  <a:pt x="35217" y="304684"/>
                </a:lnTo>
                <a:lnTo>
                  <a:pt x="50839" y="317902"/>
                </a:lnTo>
                <a:lnTo>
                  <a:pt x="54345" y="324029"/>
                </a:lnTo>
                <a:lnTo>
                  <a:pt x="55280" y="327144"/>
                </a:lnTo>
                <a:lnTo>
                  <a:pt x="56962" y="329221"/>
                </a:lnTo>
                <a:lnTo>
                  <a:pt x="76375" y="340671"/>
                </a:lnTo>
                <a:lnTo>
                  <a:pt x="93991" y="347516"/>
                </a:lnTo>
                <a:lnTo>
                  <a:pt x="113716" y="359318"/>
                </a:lnTo>
                <a:lnTo>
                  <a:pt x="160230" y="371037"/>
                </a:lnTo>
                <a:lnTo>
                  <a:pt x="177896" y="372447"/>
                </a:lnTo>
                <a:lnTo>
                  <a:pt x="206806" y="379665"/>
                </a:lnTo>
                <a:lnTo>
                  <a:pt x="250850" y="380922"/>
                </a:lnTo>
                <a:lnTo>
                  <a:pt x="295277" y="380995"/>
                </a:lnTo>
                <a:lnTo>
                  <a:pt x="340914" y="381000"/>
                </a:lnTo>
                <a:lnTo>
                  <a:pt x="380934" y="379942"/>
                </a:lnTo>
                <a:lnTo>
                  <a:pt x="423049" y="372358"/>
                </a:lnTo>
                <a:lnTo>
                  <a:pt x="467245" y="371591"/>
                </a:lnTo>
                <a:lnTo>
                  <a:pt x="506879" y="363951"/>
                </a:lnTo>
                <a:lnTo>
                  <a:pt x="551662" y="361155"/>
                </a:lnTo>
                <a:lnTo>
                  <a:pt x="591910" y="353784"/>
                </a:lnTo>
                <a:lnTo>
                  <a:pt x="638354" y="352604"/>
                </a:lnTo>
                <a:lnTo>
                  <a:pt x="666803" y="349656"/>
                </a:lnTo>
                <a:lnTo>
                  <a:pt x="714382" y="343790"/>
                </a:lnTo>
                <a:lnTo>
                  <a:pt x="756944" y="343017"/>
                </a:lnTo>
                <a:lnTo>
                  <a:pt x="800689" y="345738"/>
                </a:lnTo>
                <a:lnTo>
                  <a:pt x="846744" y="351544"/>
                </a:lnTo>
                <a:lnTo>
                  <a:pt x="887159" y="357365"/>
                </a:lnTo>
                <a:lnTo>
                  <a:pt x="933626" y="361346"/>
                </a:lnTo>
                <a:lnTo>
                  <a:pt x="971585" y="366887"/>
                </a:lnTo>
                <a:lnTo>
                  <a:pt x="1011641" y="378410"/>
                </a:lnTo>
                <a:lnTo>
                  <a:pt x="1056479" y="388263"/>
                </a:lnTo>
                <a:lnTo>
                  <a:pt x="1096733" y="403345"/>
                </a:lnTo>
                <a:lnTo>
                  <a:pt x="1140356" y="419116"/>
                </a:lnTo>
                <a:lnTo>
                  <a:pt x="1180948" y="441523"/>
                </a:lnTo>
                <a:lnTo>
                  <a:pt x="1228530" y="469373"/>
                </a:lnTo>
                <a:lnTo>
                  <a:pt x="1274347" y="502235"/>
                </a:lnTo>
                <a:lnTo>
                  <a:pt x="1307836" y="527963"/>
                </a:lnTo>
                <a:lnTo>
                  <a:pt x="1352534" y="564014"/>
                </a:lnTo>
                <a:lnTo>
                  <a:pt x="1396803" y="606308"/>
                </a:lnTo>
                <a:lnTo>
                  <a:pt x="1435864" y="653933"/>
                </a:lnTo>
                <a:lnTo>
                  <a:pt x="1479431" y="698370"/>
                </a:lnTo>
                <a:lnTo>
                  <a:pt x="1483025" y="704792"/>
                </a:lnTo>
                <a:lnTo>
                  <a:pt x="1483983" y="707987"/>
                </a:lnTo>
                <a:lnTo>
                  <a:pt x="1485680" y="710116"/>
                </a:lnTo>
                <a:lnTo>
                  <a:pt x="1502034" y="720547"/>
                </a:lnTo>
                <a:lnTo>
                  <a:pt x="1511377" y="722906"/>
                </a:lnTo>
                <a:lnTo>
                  <a:pt x="1517684" y="723458"/>
                </a:lnTo>
                <a:lnTo>
                  <a:pt x="1519790" y="724664"/>
                </a:lnTo>
                <a:lnTo>
                  <a:pt x="1521193" y="726526"/>
                </a:lnTo>
                <a:lnTo>
                  <a:pt x="1522128" y="728825"/>
                </a:lnTo>
                <a:lnTo>
                  <a:pt x="1523810" y="730359"/>
                </a:lnTo>
                <a:lnTo>
                  <a:pt x="1532037" y="733021"/>
                </a:lnTo>
                <a:lnTo>
                  <a:pt x="1538141" y="733305"/>
                </a:lnTo>
                <a:lnTo>
                  <a:pt x="1539777" y="732287"/>
                </a:lnTo>
                <a:lnTo>
                  <a:pt x="1540868" y="730550"/>
                </a:lnTo>
                <a:lnTo>
                  <a:pt x="1541595" y="728333"/>
                </a:lnTo>
                <a:lnTo>
                  <a:pt x="1543138" y="726855"/>
                </a:lnTo>
                <a:lnTo>
                  <a:pt x="1552665" y="723101"/>
                </a:lnTo>
                <a:lnTo>
                  <a:pt x="1557201" y="718959"/>
                </a:lnTo>
                <a:lnTo>
                  <a:pt x="1559923" y="713590"/>
                </a:lnTo>
                <a:lnTo>
                  <a:pt x="1560649" y="710677"/>
                </a:lnTo>
                <a:lnTo>
                  <a:pt x="1562191" y="708734"/>
                </a:lnTo>
                <a:lnTo>
                  <a:pt x="1575230" y="700305"/>
                </a:lnTo>
                <a:lnTo>
                  <a:pt x="1578519" y="694716"/>
                </a:lnTo>
                <a:lnTo>
                  <a:pt x="1581039" y="688704"/>
                </a:lnTo>
                <a:lnTo>
                  <a:pt x="1585687" y="682505"/>
                </a:lnTo>
                <a:lnTo>
                  <a:pt x="1591280" y="679044"/>
                </a:lnTo>
                <a:lnTo>
                  <a:pt x="1597294" y="676447"/>
                </a:lnTo>
                <a:lnTo>
                  <a:pt x="1628780" y="650470"/>
                </a:lnTo>
                <a:lnTo>
                  <a:pt x="1662817" y="638108"/>
                </a:lnTo>
                <a:lnTo>
                  <a:pt x="1690277" y="623074"/>
                </a:lnTo>
                <a:lnTo>
                  <a:pt x="1733619" y="616534"/>
                </a:lnTo>
                <a:lnTo>
                  <a:pt x="1752621" y="611655"/>
                </a:lnTo>
                <a:lnTo>
                  <a:pt x="1793524" y="606958"/>
                </a:lnTo>
                <a:lnTo>
                  <a:pt x="1832151" y="600981"/>
                </a:lnTo>
                <a:lnTo>
                  <a:pt x="1879698" y="599096"/>
                </a:lnTo>
                <a:lnTo>
                  <a:pt x="1924481" y="591885"/>
                </a:lnTo>
                <a:lnTo>
                  <a:pt x="1963294" y="590814"/>
                </a:lnTo>
                <a:lnTo>
                  <a:pt x="2007806" y="590602"/>
                </a:lnTo>
                <a:lnTo>
                  <a:pt x="2047486" y="590560"/>
                </a:lnTo>
                <a:lnTo>
                  <a:pt x="2093503" y="591610"/>
                </a:lnTo>
                <a:lnTo>
                  <a:pt x="2140536" y="598089"/>
                </a:lnTo>
                <a:lnTo>
                  <a:pt x="2185769" y="599683"/>
                </a:lnTo>
                <a:lnTo>
                  <a:pt x="2222906" y="599959"/>
                </a:lnTo>
                <a:lnTo>
                  <a:pt x="2260720" y="600041"/>
                </a:lnTo>
                <a:lnTo>
                  <a:pt x="2304878" y="601126"/>
                </a:lnTo>
                <a:lnTo>
                  <a:pt x="2340864" y="606619"/>
                </a:lnTo>
                <a:lnTo>
                  <a:pt x="2378339" y="608717"/>
                </a:lnTo>
                <a:lnTo>
                  <a:pt x="2416253" y="610396"/>
                </a:lnTo>
                <a:lnTo>
                  <a:pt x="2454298" y="616069"/>
                </a:lnTo>
                <a:lnTo>
                  <a:pt x="2492382" y="618220"/>
                </a:lnTo>
                <a:lnTo>
                  <a:pt x="2530477" y="618857"/>
                </a:lnTo>
                <a:lnTo>
                  <a:pt x="2569634" y="620104"/>
                </a:lnTo>
                <a:lnTo>
                  <a:pt x="2613221" y="625648"/>
                </a:lnTo>
                <a:lnTo>
                  <a:pt x="2654475" y="627761"/>
                </a:lnTo>
                <a:lnTo>
                  <a:pt x="2699743" y="629445"/>
                </a:lnTo>
                <a:lnTo>
                  <a:pt x="2745611" y="635118"/>
                </a:lnTo>
                <a:lnTo>
                  <a:pt x="2787541" y="637269"/>
                </a:lnTo>
                <a:lnTo>
                  <a:pt x="2831950" y="637907"/>
                </a:lnTo>
                <a:lnTo>
                  <a:pt x="2873448" y="638096"/>
                </a:lnTo>
                <a:lnTo>
                  <a:pt x="2918788" y="638152"/>
                </a:lnTo>
                <a:lnTo>
                  <a:pt x="2964677" y="638168"/>
                </a:lnTo>
                <a:lnTo>
                  <a:pt x="3006613" y="637115"/>
                </a:lnTo>
                <a:lnTo>
                  <a:pt x="3052083" y="631628"/>
                </a:lnTo>
                <a:lnTo>
                  <a:pt x="3099069" y="629533"/>
                </a:lnTo>
                <a:lnTo>
                  <a:pt x="3145446" y="627853"/>
                </a:lnTo>
                <a:lnTo>
                  <a:pt x="3187528" y="622181"/>
                </a:lnTo>
                <a:lnTo>
                  <a:pt x="3233039" y="618972"/>
                </a:lnTo>
                <a:lnTo>
                  <a:pt x="3280039" y="612847"/>
                </a:lnTo>
                <a:lnTo>
                  <a:pt x="3327479" y="609504"/>
                </a:lnTo>
                <a:lnTo>
                  <a:pt x="3375048" y="602280"/>
                </a:lnTo>
                <a:lnTo>
                  <a:pt x="3421599" y="593438"/>
                </a:lnTo>
                <a:lnTo>
                  <a:pt x="3463731" y="584115"/>
                </a:lnTo>
                <a:lnTo>
                  <a:pt x="3509259" y="574650"/>
                </a:lnTo>
                <a:lnTo>
                  <a:pt x="3556262" y="564084"/>
                </a:lnTo>
                <a:lnTo>
                  <a:pt x="3603703" y="549077"/>
                </a:lnTo>
                <a:lnTo>
                  <a:pt x="3650214" y="536399"/>
                </a:lnTo>
                <a:lnTo>
                  <a:pt x="3692336" y="520765"/>
                </a:lnTo>
                <a:lnTo>
                  <a:pt x="3736801" y="507902"/>
                </a:lnTo>
                <a:lnTo>
                  <a:pt x="3777258" y="491155"/>
                </a:lnTo>
                <a:lnTo>
                  <a:pt x="3816056" y="472787"/>
                </a:lnTo>
                <a:lnTo>
                  <a:pt x="3855421" y="452881"/>
                </a:lnTo>
                <a:lnTo>
                  <a:pt x="3899070" y="428404"/>
                </a:lnTo>
                <a:lnTo>
                  <a:pt x="3939285" y="406217"/>
                </a:lnTo>
                <a:lnTo>
                  <a:pt x="3976953" y="381063"/>
                </a:lnTo>
                <a:lnTo>
                  <a:pt x="4021484" y="350242"/>
                </a:lnTo>
                <a:lnTo>
                  <a:pt x="4065676" y="313894"/>
                </a:lnTo>
                <a:lnTo>
                  <a:pt x="4107063" y="266643"/>
                </a:lnTo>
                <a:lnTo>
                  <a:pt x="4152077" y="219067"/>
                </a:lnTo>
                <a:lnTo>
                  <a:pt x="4187299" y="171449"/>
                </a:lnTo>
                <a:lnTo>
                  <a:pt x="4205517" y="138837"/>
                </a:lnTo>
                <a:lnTo>
                  <a:pt x="4222129" y="99470"/>
                </a:lnTo>
                <a:lnTo>
                  <a:pt x="4231294" y="84425"/>
                </a:lnTo>
                <a:lnTo>
                  <a:pt x="4236453" y="64056"/>
                </a:lnTo>
                <a:lnTo>
                  <a:pt x="4237660" y="51047"/>
                </a:lnTo>
                <a:lnTo>
                  <a:pt x="4233282" y="31823"/>
                </a:lnTo>
                <a:lnTo>
                  <a:pt x="4210050" y="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707" name="SMARTInkShape-2694"/>
          <p:cNvSpPr/>
          <p:nvPr>
            <p:custDataLst>
              <p:tags r:id="rId8"/>
            </p:custDataLst>
          </p:nvPr>
        </p:nvSpPr>
        <p:spPr>
          <a:xfrm>
            <a:off x="4238625" y="3962405"/>
            <a:ext cx="2552701" cy="238004"/>
          </a:xfrm>
          <a:custGeom>
            <a:avLst/>
            <a:gdLst/>
            <a:ahLst/>
            <a:cxnLst/>
            <a:rect l="0" t="0" r="0" b="0"/>
            <a:pathLst>
              <a:path w="2552701" h="238004">
                <a:moveTo>
                  <a:pt x="0" y="228595"/>
                </a:moveTo>
                <a:lnTo>
                  <a:pt x="0" y="228595"/>
                </a:lnTo>
                <a:lnTo>
                  <a:pt x="0" y="238003"/>
                </a:lnTo>
                <a:lnTo>
                  <a:pt x="0" y="229909"/>
                </a:lnTo>
                <a:lnTo>
                  <a:pt x="14189" y="214440"/>
                </a:lnTo>
                <a:lnTo>
                  <a:pt x="19712" y="211720"/>
                </a:lnTo>
                <a:lnTo>
                  <a:pt x="36937" y="204918"/>
                </a:lnTo>
                <a:lnTo>
                  <a:pt x="40500" y="202227"/>
                </a:lnTo>
                <a:lnTo>
                  <a:pt x="47630" y="193384"/>
                </a:lnTo>
                <a:lnTo>
                  <a:pt x="61150" y="185118"/>
                </a:lnTo>
                <a:lnTo>
                  <a:pt x="88890" y="173730"/>
                </a:lnTo>
                <a:lnTo>
                  <a:pt x="134131" y="142855"/>
                </a:lnTo>
                <a:lnTo>
                  <a:pt x="181584" y="114295"/>
                </a:lnTo>
                <a:lnTo>
                  <a:pt x="225461" y="92070"/>
                </a:lnTo>
                <a:lnTo>
                  <a:pt x="250832" y="80428"/>
                </a:lnTo>
                <a:lnTo>
                  <a:pt x="295275" y="66081"/>
                </a:lnTo>
                <a:lnTo>
                  <a:pt x="307975" y="61116"/>
                </a:lnTo>
                <a:lnTo>
                  <a:pt x="355247" y="49838"/>
                </a:lnTo>
                <a:lnTo>
                  <a:pt x="370612" y="47548"/>
                </a:lnTo>
                <a:lnTo>
                  <a:pt x="394745" y="40276"/>
                </a:lnTo>
                <a:lnTo>
                  <a:pt x="437685" y="38286"/>
                </a:lnTo>
                <a:lnTo>
                  <a:pt x="482572" y="38106"/>
                </a:lnTo>
                <a:lnTo>
                  <a:pt x="527048" y="38096"/>
                </a:lnTo>
                <a:lnTo>
                  <a:pt x="564092" y="39153"/>
                </a:lnTo>
                <a:lnTo>
                  <a:pt x="583011" y="45634"/>
                </a:lnTo>
                <a:lnTo>
                  <a:pt x="600663" y="49854"/>
                </a:lnTo>
                <a:lnTo>
                  <a:pt x="619300" y="54985"/>
                </a:lnTo>
                <a:lnTo>
                  <a:pt x="638227" y="59327"/>
                </a:lnTo>
                <a:lnTo>
                  <a:pt x="657241" y="64495"/>
                </a:lnTo>
                <a:lnTo>
                  <a:pt x="676280" y="68848"/>
                </a:lnTo>
                <a:lnTo>
                  <a:pt x="717197" y="83089"/>
                </a:lnTo>
                <a:lnTo>
                  <a:pt x="761412" y="88311"/>
                </a:lnTo>
                <a:lnTo>
                  <a:pt x="780875" y="93190"/>
                </a:lnTo>
                <a:lnTo>
                  <a:pt x="826674" y="102604"/>
                </a:lnTo>
                <a:lnTo>
                  <a:pt x="869421" y="107402"/>
                </a:lnTo>
                <a:lnTo>
                  <a:pt x="914748" y="113387"/>
                </a:lnTo>
                <a:lnTo>
                  <a:pt x="949746" y="116938"/>
                </a:lnTo>
                <a:lnTo>
                  <a:pt x="973557" y="121781"/>
                </a:lnTo>
                <a:lnTo>
                  <a:pt x="1018381" y="123552"/>
                </a:lnTo>
                <a:lnTo>
                  <a:pt x="1063690" y="123785"/>
                </a:lnTo>
                <a:lnTo>
                  <a:pt x="1109299" y="123815"/>
                </a:lnTo>
                <a:lnTo>
                  <a:pt x="1151512" y="123820"/>
                </a:lnTo>
                <a:lnTo>
                  <a:pt x="1190425" y="123820"/>
                </a:lnTo>
                <a:lnTo>
                  <a:pt x="1228686" y="123820"/>
                </a:lnTo>
                <a:lnTo>
                  <a:pt x="1257289" y="120998"/>
                </a:lnTo>
                <a:lnTo>
                  <a:pt x="1300454" y="115619"/>
                </a:lnTo>
                <a:lnTo>
                  <a:pt x="1342142" y="113499"/>
                </a:lnTo>
                <a:lnTo>
                  <a:pt x="1383773" y="106807"/>
                </a:lnTo>
                <a:lnTo>
                  <a:pt x="1427392" y="100116"/>
                </a:lnTo>
                <a:lnTo>
                  <a:pt x="1466582" y="95149"/>
                </a:lnTo>
                <a:lnTo>
                  <a:pt x="1504897" y="85074"/>
                </a:lnTo>
                <a:lnTo>
                  <a:pt x="1543039" y="77949"/>
                </a:lnTo>
                <a:lnTo>
                  <a:pt x="1581148" y="68937"/>
                </a:lnTo>
                <a:lnTo>
                  <a:pt x="1623719" y="58907"/>
                </a:lnTo>
                <a:lnTo>
                  <a:pt x="1664641" y="47016"/>
                </a:lnTo>
                <a:lnTo>
                  <a:pt x="1679640" y="42060"/>
                </a:lnTo>
                <a:lnTo>
                  <a:pt x="1724452" y="33561"/>
                </a:lnTo>
                <a:lnTo>
                  <a:pt x="1764167" y="26405"/>
                </a:lnTo>
                <a:lnTo>
                  <a:pt x="1803473" y="18956"/>
                </a:lnTo>
                <a:lnTo>
                  <a:pt x="1843221" y="10971"/>
                </a:lnTo>
                <a:lnTo>
                  <a:pt x="1883773" y="9711"/>
                </a:lnTo>
                <a:lnTo>
                  <a:pt x="1897683" y="8546"/>
                </a:lnTo>
                <a:lnTo>
                  <a:pt x="1943211" y="885"/>
                </a:lnTo>
                <a:lnTo>
                  <a:pt x="1990546" y="47"/>
                </a:lnTo>
                <a:lnTo>
                  <a:pt x="2036349" y="0"/>
                </a:lnTo>
                <a:lnTo>
                  <a:pt x="2059629" y="2818"/>
                </a:lnTo>
                <a:lnTo>
                  <a:pt x="2104384" y="8932"/>
                </a:lnTo>
                <a:lnTo>
                  <a:pt x="2126707" y="12168"/>
                </a:lnTo>
                <a:lnTo>
                  <a:pt x="2173917" y="18441"/>
                </a:lnTo>
                <a:lnTo>
                  <a:pt x="2198109" y="21689"/>
                </a:lnTo>
                <a:lnTo>
                  <a:pt x="2241007" y="35505"/>
                </a:lnTo>
                <a:lnTo>
                  <a:pt x="2286347" y="45358"/>
                </a:lnTo>
                <a:lnTo>
                  <a:pt x="2328614" y="60440"/>
                </a:lnTo>
                <a:lnTo>
                  <a:pt x="2372320" y="76211"/>
                </a:lnTo>
                <a:lnTo>
                  <a:pt x="2412882" y="92072"/>
                </a:lnTo>
                <a:lnTo>
                  <a:pt x="2459640" y="111120"/>
                </a:lnTo>
                <a:lnTo>
                  <a:pt x="2485830" y="126642"/>
                </a:lnTo>
                <a:lnTo>
                  <a:pt x="2530271" y="158483"/>
                </a:lnTo>
                <a:lnTo>
                  <a:pt x="2552700" y="17144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710" name="SMARTInkShape-Group600"/>
          <p:cNvGrpSpPr/>
          <p:nvPr/>
        </p:nvGrpSpPr>
        <p:grpSpPr>
          <a:xfrm>
            <a:off x="5038759" y="3572005"/>
            <a:ext cx="342867" cy="314196"/>
            <a:chOff x="5038759" y="3572005"/>
            <a:chExt cx="342867" cy="314196"/>
          </a:xfrm>
        </p:grpSpPr>
        <p:sp>
          <p:nvSpPr>
            <p:cNvPr id="25708" name="SMARTInkShape-2695"/>
            <p:cNvSpPr/>
            <p:nvPr>
              <p:custDataLst>
                <p:tags r:id="rId198"/>
              </p:custDataLst>
            </p:nvPr>
          </p:nvSpPr>
          <p:spPr>
            <a:xfrm>
              <a:off x="5038759" y="3572005"/>
              <a:ext cx="104742" cy="247521"/>
            </a:xfrm>
            <a:custGeom>
              <a:avLst/>
              <a:gdLst/>
              <a:ahLst/>
              <a:cxnLst/>
              <a:rect l="0" t="0" r="0" b="0"/>
              <a:pathLst>
                <a:path w="104742" h="247521">
                  <a:moveTo>
                    <a:pt x="28541" y="37970"/>
                  </a:moveTo>
                  <a:lnTo>
                    <a:pt x="28541" y="37970"/>
                  </a:lnTo>
                  <a:lnTo>
                    <a:pt x="28541" y="32913"/>
                  </a:lnTo>
                  <a:lnTo>
                    <a:pt x="31363" y="27609"/>
                  </a:lnTo>
                  <a:lnTo>
                    <a:pt x="35086" y="21723"/>
                  </a:lnTo>
                  <a:lnTo>
                    <a:pt x="37673" y="11227"/>
                  </a:lnTo>
                  <a:lnTo>
                    <a:pt x="47472" y="0"/>
                  </a:lnTo>
                  <a:lnTo>
                    <a:pt x="47591" y="45404"/>
                  </a:lnTo>
                  <a:lnTo>
                    <a:pt x="46533" y="73073"/>
                  </a:lnTo>
                  <a:lnTo>
                    <a:pt x="39390" y="96855"/>
                  </a:lnTo>
                  <a:lnTo>
                    <a:pt x="37270" y="117256"/>
                  </a:lnTo>
                  <a:lnTo>
                    <a:pt x="21181" y="159752"/>
                  </a:lnTo>
                  <a:lnTo>
                    <a:pt x="18920" y="167237"/>
                  </a:lnTo>
                  <a:lnTo>
                    <a:pt x="11667" y="180666"/>
                  </a:lnTo>
                  <a:lnTo>
                    <a:pt x="9618" y="203060"/>
                  </a:lnTo>
                  <a:lnTo>
                    <a:pt x="8518" y="205180"/>
                  </a:lnTo>
                  <a:lnTo>
                    <a:pt x="6725" y="206593"/>
                  </a:lnTo>
                  <a:lnTo>
                    <a:pt x="4472" y="207535"/>
                  </a:lnTo>
                  <a:lnTo>
                    <a:pt x="2970" y="209222"/>
                  </a:lnTo>
                  <a:lnTo>
                    <a:pt x="1301" y="213918"/>
                  </a:lnTo>
                  <a:lnTo>
                    <a:pt x="0" y="233003"/>
                  </a:lnTo>
                  <a:lnTo>
                    <a:pt x="1047" y="234667"/>
                  </a:lnTo>
                  <a:lnTo>
                    <a:pt x="2803" y="235777"/>
                  </a:lnTo>
                  <a:lnTo>
                    <a:pt x="9100" y="237865"/>
                  </a:lnTo>
                  <a:lnTo>
                    <a:pt x="9457" y="246185"/>
                  </a:lnTo>
                  <a:lnTo>
                    <a:pt x="10527" y="246630"/>
                  </a:lnTo>
                  <a:lnTo>
                    <a:pt x="57207" y="247520"/>
                  </a:lnTo>
                  <a:lnTo>
                    <a:pt x="71267" y="247520"/>
                  </a:lnTo>
                  <a:lnTo>
                    <a:pt x="76811" y="244698"/>
                  </a:lnTo>
                  <a:lnTo>
                    <a:pt x="83937" y="239319"/>
                  </a:lnTo>
                  <a:lnTo>
                    <a:pt x="92948" y="238257"/>
                  </a:lnTo>
                  <a:lnTo>
                    <a:pt x="104741" y="23799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09" name="SMARTInkShape-2696"/>
            <p:cNvSpPr/>
            <p:nvPr>
              <p:custDataLst>
                <p:tags r:id="rId199"/>
              </p:custDataLst>
            </p:nvPr>
          </p:nvSpPr>
          <p:spPr>
            <a:xfrm>
              <a:off x="5200650" y="3781425"/>
              <a:ext cx="180976" cy="104776"/>
            </a:xfrm>
            <a:custGeom>
              <a:avLst/>
              <a:gdLst/>
              <a:ahLst/>
              <a:cxnLst/>
              <a:rect l="0" t="0" r="0" b="0"/>
              <a:pathLst>
                <a:path w="180976" h="104776">
                  <a:moveTo>
                    <a:pt x="0" y="19050"/>
                  </a:moveTo>
                  <a:lnTo>
                    <a:pt x="0" y="19050"/>
                  </a:lnTo>
                  <a:lnTo>
                    <a:pt x="14571" y="19050"/>
                  </a:lnTo>
                  <a:lnTo>
                    <a:pt x="16064" y="17992"/>
                  </a:lnTo>
                  <a:lnTo>
                    <a:pt x="17059" y="16228"/>
                  </a:lnTo>
                  <a:lnTo>
                    <a:pt x="18657" y="10849"/>
                  </a:lnTo>
                  <a:lnTo>
                    <a:pt x="21698" y="10114"/>
                  </a:lnTo>
                  <a:lnTo>
                    <a:pt x="32273" y="9642"/>
                  </a:lnTo>
                  <a:lnTo>
                    <a:pt x="34215" y="8544"/>
                  </a:lnTo>
                  <a:lnTo>
                    <a:pt x="35511" y="6755"/>
                  </a:lnTo>
                  <a:lnTo>
                    <a:pt x="36373" y="4503"/>
                  </a:lnTo>
                  <a:lnTo>
                    <a:pt x="38007" y="3002"/>
                  </a:lnTo>
                  <a:lnTo>
                    <a:pt x="46149" y="396"/>
                  </a:lnTo>
                  <a:lnTo>
                    <a:pt x="85598" y="0"/>
                  </a:lnTo>
                  <a:lnTo>
                    <a:pt x="85725" y="23680"/>
                  </a:lnTo>
                  <a:lnTo>
                    <a:pt x="84667" y="25312"/>
                  </a:lnTo>
                  <a:lnTo>
                    <a:pt x="82903" y="26400"/>
                  </a:lnTo>
                  <a:lnTo>
                    <a:pt x="80669" y="27124"/>
                  </a:lnTo>
                  <a:lnTo>
                    <a:pt x="79180" y="28666"/>
                  </a:lnTo>
                  <a:lnTo>
                    <a:pt x="73966" y="38745"/>
                  </a:lnTo>
                  <a:lnTo>
                    <a:pt x="58601" y="55672"/>
                  </a:lnTo>
                  <a:lnTo>
                    <a:pt x="56378" y="64462"/>
                  </a:lnTo>
                  <a:lnTo>
                    <a:pt x="48987" y="74445"/>
                  </a:lnTo>
                  <a:lnTo>
                    <a:pt x="48029" y="80737"/>
                  </a:lnTo>
                  <a:lnTo>
                    <a:pt x="48952" y="82399"/>
                  </a:lnTo>
                  <a:lnTo>
                    <a:pt x="50628" y="83508"/>
                  </a:lnTo>
                  <a:lnTo>
                    <a:pt x="55862" y="85287"/>
                  </a:lnTo>
                  <a:lnTo>
                    <a:pt x="56578" y="88352"/>
                  </a:lnTo>
                  <a:lnTo>
                    <a:pt x="56768" y="90651"/>
                  </a:lnTo>
                  <a:lnTo>
                    <a:pt x="57954" y="92184"/>
                  </a:lnTo>
                  <a:lnTo>
                    <a:pt x="62093" y="93888"/>
                  </a:lnTo>
                  <a:lnTo>
                    <a:pt x="73374" y="96039"/>
                  </a:lnTo>
                  <a:lnTo>
                    <a:pt x="83889" y="103415"/>
                  </a:lnTo>
                  <a:lnTo>
                    <a:pt x="131242" y="104759"/>
                  </a:lnTo>
                  <a:lnTo>
                    <a:pt x="180975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718" name="SMARTInkShape-Group601"/>
          <p:cNvGrpSpPr/>
          <p:nvPr/>
        </p:nvGrpSpPr>
        <p:grpSpPr>
          <a:xfrm>
            <a:off x="5191125" y="4600614"/>
            <a:ext cx="1196090" cy="323408"/>
            <a:chOff x="5191125" y="4600614"/>
            <a:chExt cx="1196090" cy="323408"/>
          </a:xfrm>
        </p:grpSpPr>
        <p:sp>
          <p:nvSpPr>
            <p:cNvPr id="25711" name="SMARTInkShape-2697"/>
            <p:cNvSpPr/>
            <p:nvPr>
              <p:custDataLst>
                <p:tags r:id="rId191"/>
              </p:custDataLst>
            </p:nvPr>
          </p:nvSpPr>
          <p:spPr>
            <a:xfrm>
              <a:off x="6229744" y="4779782"/>
              <a:ext cx="157471" cy="30344"/>
            </a:xfrm>
            <a:custGeom>
              <a:avLst/>
              <a:gdLst/>
              <a:ahLst/>
              <a:cxnLst/>
              <a:rect l="0" t="0" r="0" b="0"/>
              <a:pathLst>
                <a:path w="157471" h="30344">
                  <a:moveTo>
                    <a:pt x="47231" y="30343"/>
                  </a:moveTo>
                  <a:lnTo>
                    <a:pt x="47231" y="30343"/>
                  </a:lnTo>
                  <a:lnTo>
                    <a:pt x="0" y="30343"/>
                  </a:lnTo>
                  <a:lnTo>
                    <a:pt x="22355" y="30343"/>
                  </a:lnTo>
                  <a:lnTo>
                    <a:pt x="28414" y="27521"/>
                  </a:lnTo>
                  <a:lnTo>
                    <a:pt x="34634" y="23797"/>
                  </a:lnTo>
                  <a:lnTo>
                    <a:pt x="47251" y="21407"/>
                  </a:lnTo>
                  <a:lnTo>
                    <a:pt x="64168" y="19837"/>
                  </a:lnTo>
                  <a:lnTo>
                    <a:pt x="87182" y="12627"/>
                  </a:lnTo>
                  <a:lnTo>
                    <a:pt x="116677" y="8523"/>
                  </a:lnTo>
                  <a:lnTo>
                    <a:pt x="134797" y="3102"/>
                  </a:lnTo>
                  <a:lnTo>
                    <a:pt x="155113" y="973"/>
                  </a:lnTo>
                  <a:lnTo>
                    <a:pt x="15747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12" name="SMARTInkShape-2698"/>
            <p:cNvSpPr/>
            <p:nvPr>
              <p:custDataLst>
                <p:tags r:id="rId192"/>
              </p:custDataLst>
            </p:nvPr>
          </p:nvSpPr>
          <p:spPr>
            <a:xfrm>
              <a:off x="6334125" y="4667250"/>
              <a:ext cx="28576" cy="180976"/>
            </a:xfrm>
            <a:custGeom>
              <a:avLst/>
              <a:gdLst/>
              <a:ahLst/>
              <a:cxnLst/>
              <a:rect l="0" t="0" r="0" b="0"/>
              <a:pathLst>
                <a:path w="28576" h="180976">
                  <a:moveTo>
                    <a:pt x="9525" y="0"/>
                  </a:moveTo>
                  <a:lnTo>
                    <a:pt x="9525" y="0"/>
                  </a:lnTo>
                  <a:lnTo>
                    <a:pt x="9525" y="5057"/>
                  </a:lnTo>
                  <a:lnTo>
                    <a:pt x="8467" y="6546"/>
                  </a:lnTo>
                  <a:lnTo>
                    <a:pt x="6703" y="7539"/>
                  </a:lnTo>
                  <a:lnTo>
                    <a:pt x="4469" y="8201"/>
                  </a:lnTo>
                  <a:lnTo>
                    <a:pt x="2980" y="9701"/>
                  </a:lnTo>
                  <a:lnTo>
                    <a:pt x="393" y="17610"/>
                  </a:lnTo>
                  <a:lnTo>
                    <a:pt x="1" y="59989"/>
                  </a:lnTo>
                  <a:lnTo>
                    <a:pt x="0" y="103365"/>
                  </a:lnTo>
                  <a:lnTo>
                    <a:pt x="0" y="126597"/>
                  </a:lnTo>
                  <a:lnTo>
                    <a:pt x="2822" y="133171"/>
                  </a:lnTo>
                  <a:lnTo>
                    <a:pt x="6545" y="139621"/>
                  </a:lnTo>
                  <a:lnTo>
                    <a:pt x="8937" y="152384"/>
                  </a:lnTo>
                  <a:lnTo>
                    <a:pt x="9132" y="155564"/>
                  </a:lnTo>
                  <a:lnTo>
                    <a:pt x="12173" y="161920"/>
                  </a:lnTo>
                  <a:lnTo>
                    <a:pt x="28575" y="1809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13" name="SMARTInkShape-2699"/>
            <p:cNvSpPr/>
            <p:nvPr>
              <p:custDataLst>
                <p:tags r:id="rId193"/>
              </p:custDataLst>
            </p:nvPr>
          </p:nvSpPr>
          <p:spPr>
            <a:xfrm>
              <a:off x="6134100" y="4781550"/>
              <a:ext cx="9526" cy="104776"/>
            </a:xfrm>
            <a:custGeom>
              <a:avLst/>
              <a:gdLst/>
              <a:ahLst/>
              <a:cxnLst/>
              <a:rect l="0" t="0" r="0" b="0"/>
              <a:pathLst>
                <a:path w="9526" h="104776">
                  <a:moveTo>
                    <a:pt x="0" y="0"/>
                  </a:moveTo>
                  <a:lnTo>
                    <a:pt x="0" y="0"/>
                  </a:lnTo>
                  <a:lnTo>
                    <a:pt x="0" y="44719"/>
                  </a:lnTo>
                  <a:lnTo>
                    <a:pt x="0" y="92075"/>
                  </a:lnTo>
                  <a:lnTo>
                    <a:pt x="0" y="98425"/>
                  </a:lnTo>
                  <a:lnTo>
                    <a:pt x="1058" y="100542"/>
                  </a:lnTo>
                  <a:lnTo>
                    <a:pt x="2822" y="101953"/>
                  </a:lnTo>
                  <a:lnTo>
                    <a:pt x="9525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14" name="SMARTInkShape-2700"/>
            <p:cNvSpPr/>
            <p:nvPr>
              <p:custDataLst>
                <p:tags r:id="rId194"/>
              </p:custDataLst>
            </p:nvPr>
          </p:nvSpPr>
          <p:spPr>
            <a:xfrm>
              <a:off x="5943603" y="4600614"/>
              <a:ext cx="142873" cy="276187"/>
            </a:xfrm>
            <a:custGeom>
              <a:avLst/>
              <a:gdLst/>
              <a:ahLst/>
              <a:cxnLst/>
              <a:rect l="0" t="0" r="0" b="0"/>
              <a:pathLst>
                <a:path w="142873" h="276187">
                  <a:moveTo>
                    <a:pt x="9522" y="57111"/>
                  </a:moveTo>
                  <a:lnTo>
                    <a:pt x="9522" y="57111"/>
                  </a:lnTo>
                  <a:lnTo>
                    <a:pt x="9522" y="25312"/>
                  </a:lnTo>
                  <a:lnTo>
                    <a:pt x="11639" y="22153"/>
                  </a:lnTo>
                  <a:lnTo>
                    <a:pt x="25924" y="11363"/>
                  </a:lnTo>
                  <a:lnTo>
                    <a:pt x="27395" y="7498"/>
                  </a:lnTo>
                  <a:lnTo>
                    <a:pt x="28339" y="1450"/>
                  </a:lnTo>
                  <a:lnTo>
                    <a:pt x="29475" y="953"/>
                  </a:lnTo>
                  <a:lnTo>
                    <a:pt x="37699" y="0"/>
                  </a:lnTo>
                  <a:lnTo>
                    <a:pt x="38097" y="46331"/>
                  </a:lnTo>
                  <a:lnTo>
                    <a:pt x="38097" y="92478"/>
                  </a:lnTo>
                  <a:lnTo>
                    <a:pt x="37039" y="131024"/>
                  </a:lnTo>
                  <a:lnTo>
                    <a:pt x="29160" y="177701"/>
                  </a:lnTo>
                  <a:lnTo>
                    <a:pt x="27776" y="186907"/>
                  </a:lnTo>
                  <a:lnTo>
                    <a:pt x="12769" y="231633"/>
                  </a:lnTo>
                  <a:lnTo>
                    <a:pt x="9712" y="256944"/>
                  </a:lnTo>
                  <a:lnTo>
                    <a:pt x="9649" y="260183"/>
                  </a:lnTo>
                  <a:lnTo>
                    <a:pt x="8548" y="262342"/>
                  </a:lnTo>
                  <a:lnTo>
                    <a:pt x="6756" y="263782"/>
                  </a:lnTo>
                  <a:lnTo>
                    <a:pt x="4503" y="264741"/>
                  </a:lnTo>
                  <a:lnTo>
                    <a:pt x="3001" y="266439"/>
                  </a:lnTo>
                  <a:lnTo>
                    <a:pt x="0" y="276175"/>
                  </a:lnTo>
                  <a:lnTo>
                    <a:pt x="14187" y="276186"/>
                  </a:lnTo>
                  <a:lnTo>
                    <a:pt x="15807" y="275128"/>
                  </a:lnTo>
                  <a:lnTo>
                    <a:pt x="16887" y="273364"/>
                  </a:lnTo>
                  <a:lnTo>
                    <a:pt x="17607" y="271129"/>
                  </a:lnTo>
                  <a:lnTo>
                    <a:pt x="19145" y="269640"/>
                  </a:lnTo>
                  <a:lnTo>
                    <a:pt x="29219" y="264427"/>
                  </a:lnTo>
                  <a:lnTo>
                    <a:pt x="35209" y="260376"/>
                  </a:lnTo>
                  <a:lnTo>
                    <a:pt x="45778" y="257563"/>
                  </a:lnTo>
                  <a:lnTo>
                    <a:pt x="54862" y="250674"/>
                  </a:lnTo>
                  <a:lnTo>
                    <a:pt x="63761" y="248519"/>
                  </a:lnTo>
                  <a:lnTo>
                    <a:pt x="69964" y="248014"/>
                  </a:lnTo>
                  <a:lnTo>
                    <a:pt x="76249" y="244968"/>
                  </a:lnTo>
                  <a:lnTo>
                    <a:pt x="82570" y="241145"/>
                  </a:lnTo>
                  <a:lnTo>
                    <a:pt x="95252" y="238690"/>
                  </a:lnTo>
                  <a:lnTo>
                    <a:pt x="117865" y="238097"/>
                  </a:lnTo>
                  <a:lnTo>
                    <a:pt x="123997" y="235269"/>
                  </a:lnTo>
                  <a:lnTo>
                    <a:pt x="130250" y="231542"/>
                  </a:lnTo>
                  <a:lnTo>
                    <a:pt x="142872" y="22856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15" name="SMARTInkShape-2701"/>
            <p:cNvSpPr/>
            <p:nvPr>
              <p:custDataLst>
                <p:tags r:id="rId195"/>
              </p:custDataLst>
            </p:nvPr>
          </p:nvSpPr>
          <p:spPr>
            <a:xfrm>
              <a:off x="5638800" y="4810125"/>
              <a:ext cx="123826" cy="38101"/>
            </a:xfrm>
            <a:custGeom>
              <a:avLst/>
              <a:gdLst/>
              <a:ahLst/>
              <a:cxnLst/>
              <a:rect l="0" t="0" r="0" b="0"/>
              <a:pathLst>
                <a:path w="123826" h="38101">
                  <a:moveTo>
                    <a:pt x="0" y="28575"/>
                  </a:moveTo>
                  <a:lnTo>
                    <a:pt x="0" y="28575"/>
                  </a:lnTo>
                  <a:lnTo>
                    <a:pt x="0" y="38066"/>
                  </a:lnTo>
                  <a:lnTo>
                    <a:pt x="22390" y="38100"/>
                  </a:lnTo>
                  <a:lnTo>
                    <a:pt x="24452" y="37041"/>
                  </a:lnTo>
                  <a:lnTo>
                    <a:pt x="25826" y="35277"/>
                  </a:lnTo>
                  <a:lnTo>
                    <a:pt x="26742" y="33043"/>
                  </a:lnTo>
                  <a:lnTo>
                    <a:pt x="28412" y="31554"/>
                  </a:lnTo>
                  <a:lnTo>
                    <a:pt x="33088" y="29899"/>
                  </a:lnTo>
                  <a:lnTo>
                    <a:pt x="44715" y="27779"/>
                  </a:lnTo>
                  <a:lnTo>
                    <a:pt x="55111" y="22107"/>
                  </a:lnTo>
                  <a:lnTo>
                    <a:pt x="69011" y="18898"/>
                  </a:lnTo>
                  <a:lnTo>
                    <a:pt x="71408" y="16832"/>
                  </a:lnTo>
                  <a:lnTo>
                    <a:pt x="73004" y="14396"/>
                  </a:lnTo>
                  <a:lnTo>
                    <a:pt x="80424" y="11690"/>
                  </a:lnTo>
                  <a:lnTo>
                    <a:pt x="110918" y="8551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16" name="SMARTInkShape-2702"/>
            <p:cNvSpPr/>
            <p:nvPr>
              <p:custDataLst>
                <p:tags r:id="rId196"/>
              </p:custDataLst>
            </p:nvPr>
          </p:nvSpPr>
          <p:spPr>
            <a:xfrm>
              <a:off x="5591175" y="4752975"/>
              <a:ext cx="133351" cy="28576"/>
            </a:xfrm>
            <a:custGeom>
              <a:avLst/>
              <a:gdLst/>
              <a:ahLst/>
              <a:cxnLst/>
              <a:rect l="0" t="0" r="0" b="0"/>
              <a:pathLst>
                <a:path w="133351" h="28576">
                  <a:moveTo>
                    <a:pt x="19050" y="28575"/>
                  </a:moveTo>
                  <a:lnTo>
                    <a:pt x="19050" y="28575"/>
                  </a:lnTo>
                  <a:lnTo>
                    <a:pt x="0" y="28575"/>
                  </a:lnTo>
                  <a:lnTo>
                    <a:pt x="0" y="23518"/>
                  </a:lnTo>
                  <a:lnTo>
                    <a:pt x="1058" y="22029"/>
                  </a:lnTo>
                  <a:lnTo>
                    <a:pt x="2822" y="21036"/>
                  </a:lnTo>
                  <a:lnTo>
                    <a:pt x="9701" y="19312"/>
                  </a:lnTo>
                  <a:lnTo>
                    <a:pt x="33203" y="19050"/>
                  </a:lnTo>
                  <a:lnTo>
                    <a:pt x="38745" y="16228"/>
                  </a:lnTo>
                  <a:lnTo>
                    <a:pt x="44737" y="12504"/>
                  </a:lnTo>
                  <a:lnTo>
                    <a:pt x="57206" y="10114"/>
                  </a:lnTo>
                  <a:lnTo>
                    <a:pt x="101868" y="9525"/>
                  </a:lnTo>
                  <a:lnTo>
                    <a:pt x="108069" y="9525"/>
                  </a:lnTo>
                  <a:lnTo>
                    <a:pt x="110146" y="8467"/>
                  </a:lnTo>
                  <a:lnTo>
                    <a:pt x="111530" y="6703"/>
                  </a:lnTo>
                  <a:lnTo>
                    <a:pt x="112454" y="4468"/>
                  </a:lnTo>
                  <a:lnTo>
                    <a:pt x="114128" y="2979"/>
                  </a:lnTo>
                  <a:lnTo>
                    <a:pt x="122339" y="392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17" name="SMARTInkShape-2703"/>
            <p:cNvSpPr/>
            <p:nvPr>
              <p:custDataLst>
                <p:tags r:id="rId197"/>
              </p:custDataLst>
            </p:nvPr>
          </p:nvSpPr>
          <p:spPr>
            <a:xfrm>
              <a:off x="5191125" y="4620988"/>
              <a:ext cx="228601" cy="303034"/>
            </a:xfrm>
            <a:custGeom>
              <a:avLst/>
              <a:gdLst/>
              <a:ahLst/>
              <a:cxnLst/>
              <a:rect l="0" t="0" r="0" b="0"/>
              <a:pathLst>
                <a:path w="228601" h="303034">
                  <a:moveTo>
                    <a:pt x="9525" y="198662"/>
                  </a:moveTo>
                  <a:lnTo>
                    <a:pt x="9525" y="198662"/>
                  </a:lnTo>
                  <a:lnTo>
                    <a:pt x="0" y="198662"/>
                  </a:lnTo>
                  <a:lnTo>
                    <a:pt x="8201" y="198662"/>
                  </a:lnTo>
                  <a:lnTo>
                    <a:pt x="41403" y="166781"/>
                  </a:lnTo>
                  <a:lnTo>
                    <a:pt x="44860" y="160503"/>
                  </a:lnTo>
                  <a:lnTo>
                    <a:pt x="47454" y="154186"/>
                  </a:lnTo>
                  <a:lnTo>
                    <a:pt x="60721" y="138334"/>
                  </a:lnTo>
                  <a:lnTo>
                    <a:pt x="83791" y="119639"/>
                  </a:lnTo>
                  <a:lnTo>
                    <a:pt x="90157" y="109566"/>
                  </a:lnTo>
                  <a:lnTo>
                    <a:pt x="105313" y="76998"/>
                  </a:lnTo>
                  <a:lnTo>
                    <a:pt x="117582" y="57507"/>
                  </a:lnTo>
                  <a:lnTo>
                    <a:pt x="125825" y="37382"/>
                  </a:lnTo>
                  <a:lnTo>
                    <a:pt x="130006" y="30674"/>
                  </a:lnTo>
                  <a:lnTo>
                    <a:pt x="132910" y="19606"/>
                  </a:lnTo>
                  <a:lnTo>
                    <a:pt x="133312" y="9655"/>
                  </a:lnTo>
                  <a:lnTo>
                    <a:pt x="132266" y="9157"/>
                  </a:lnTo>
                  <a:lnTo>
                    <a:pt x="128282" y="8604"/>
                  </a:lnTo>
                  <a:lnTo>
                    <a:pt x="126797" y="7399"/>
                  </a:lnTo>
                  <a:lnTo>
                    <a:pt x="125145" y="3236"/>
                  </a:lnTo>
                  <a:lnTo>
                    <a:pt x="123647" y="1703"/>
                  </a:lnTo>
                  <a:lnTo>
                    <a:pt x="119160" y="0"/>
                  </a:lnTo>
                  <a:lnTo>
                    <a:pt x="117540" y="604"/>
                  </a:lnTo>
                  <a:lnTo>
                    <a:pt x="116460" y="2065"/>
                  </a:lnTo>
                  <a:lnTo>
                    <a:pt x="115740" y="4097"/>
                  </a:lnTo>
                  <a:lnTo>
                    <a:pt x="114202" y="5452"/>
                  </a:lnTo>
                  <a:lnTo>
                    <a:pt x="109670" y="6958"/>
                  </a:lnTo>
                  <a:lnTo>
                    <a:pt x="101169" y="7805"/>
                  </a:lnTo>
                  <a:lnTo>
                    <a:pt x="99195" y="8982"/>
                  </a:lnTo>
                  <a:lnTo>
                    <a:pt x="97880" y="10825"/>
                  </a:lnTo>
                  <a:lnTo>
                    <a:pt x="95360" y="15696"/>
                  </a:lnTo>
                  <a:lnTo>
                    <a:pt x="70828" y="44176"/>
                  </a:lnTo>
                  <a:lnTo>
                    <a:pt x="64674" y="63332"/>
                  </a:lnTo>
                  <a:lnTo>
                    <a:pt x="51595" y="87472"/>
                  </a:lnTo>
                  <a:lnTo>
                    <a:pt x="48801" y="100335"/>
                  </a:lnTo>
                  <a:lnTo>
                    <a:pt x="46915" y="117082"/>
                  </a:lnTo>
                  <a:lnTo>
                    <a:pt x="39013" y="147752"/>
                  </a:lnTo>
                  <a:lnTo>
                    <a:pt x="38124" y="192216"/>
                  </a:lnTo>
                  <a:lnTo>
                    <a:pt x="38103" y="210931"/>
                  </a:lnTo>
                  <a:lnTo>
                    <a:pt x="47450" y="255633"/>
                  </a:lnTo>
                  <a:lnTo>
                    <a:pt x="47509" y="258868"/>
                  </a:lnTo>
                  <a:lnTo>
                    <a:pt x="50396" y="265283"/>
                  </a:lnTo>
                  <a:lnTo>
                    <a:pt x="54149" y="271663"/>
                  </a:lnTo>
                  <a:lnTo>
                    <a:pt x="55816" y="278026"/>
                  </a:lnTo>
                  <a:lnTo>
                    <a:pt x="57319" y="280147"/>
                  </a:lnTo>
                  <a:lnTo>
                    <a:pt x="59379" y="281560"/>
                  </a:lnTo>
                  <a:lnTo>
                    <a:pt x="64491" y="284189"/>
                  </a:lnTo>
                  <a:lnTo>
                    <a:pt x="74449" y="292423"/>
                  </a:lnTo>
                  <a:lnTo>
                    <a:pt x="83459" y="294676"/>
                  </a:lnTo>
                  <a:lnTo>
                    <a:pt x="93488" y="302074"/>
                  </a:lnTo>
                  <a:lnTo>
                    <a:pt x="99785" y="303033"/>
                  </a:lnTo>
                  <a:lnTo>
                    <a:pt x="105380" y="300434"/>
                  </a:lnTo>
                  <a:lnTo>
                    <a:pt x="111394" y="296811"/>
                  </a:lnTo>
                  <a:lnTo>
                    <a:pt x="121788" y="294771"/>
                  </a:lnTo>
                  <a:lnTo>
                    <a:pt x="132092" y="294294"/>
                  </a:lnTo>
                  <a:lnTo>
                    <a:pt x="135686" y="293108"/>
                  </a:lnTo>
                  <a:lnTo>
                    <a:pt x="138083" y="291259"/>
                  </a:lnTo>
                  <a:lnTo>
                    <a:pt x="139680" y="288969"/>
                  </a:lnTo>
                  <a:lnTo>
                    <a:pt x="147100" y="286424"/>
                  </a:lnTo>
                  <a:lnTo>
                    <a:pt x="156395" y="284234"/>
                  </a:lnTo>
                  <a:lnTo>
                    <a:pt x="170985" y="277027"/>
                  </a:lnTo>
                  <a:lnTo>
                    <a:pt x="174315" y="276305"/>
                  </a:lnTo>
                  <a:lnTo>
                    <a:pt x="219074" y="253635"/>
                  </a:lnTo>
                  <a:lnTo>
                    <a:pt x="228600" y="24628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721" name="SMARTInkShape-Group602"/>
          <p:cNvGrpSpPr/>
          <p:nvPr/>
        </p:nvGrpSpPr>
        <p:grpSpPr>
          <a:xfrm>
            <a:off x="6581778" y="4629153"/>
            <a:ext cx="457198" cy="285745"/>
            <a:chOff x="6581778" y="4629153"/>
            <a:chExt cx="457198" cy="285745"/>
          </a:xfrm>
        </p:grpSpPr>
        <p:sp>
          <p:nvSpPr>
            <p:cNvPr id="25719" name="SMARTInkShape-2704"/>
            <p:cNvSpPr/>
            <p:nvPr>
              <p:custDataLst>
                <p:tags r:id="rId189"/>
              </p:custDataLst>
            </p:nvPr>
          </p:nvSpPr>
          <p:spPr>
            <a:xfrm>
              <a:off x="6581778" y="4629153"/>
              <a:ext cx="190498" cy="285745"/>
            </a:xfrm>
            <a:custGeom>
              <a:avLst/>
              <a:gdLst/>
              <a:ahLst/>
              <a:cxnLst/>
              <a:rect l="0" t="0" r="0" b="0"/>
              <a:pathLst>
                <a:path w="190498" h="285745">
                  <a:moveTo>
                    <a:pt x="19047" y="104772"/>
                  </a:moveTo>
                  <a:lnTo>
                    <a:pt x="19047" y="104772"/>
                  </a:lnTo>
                  <a:lnTo>
                    <a:pt x="9522" y="104772"/>
                  </a:lnTo>
                  <a:lnTo>
                    <a:pt x="9522" y="96571"/>
                  </a:lnTo>
                  <a:lnTo>
                    <a:pt x="10580" y="96130"/>
                  </a:lnTo>
                  <a:lnTo>
                    <a:pt x="17722" y="95364"/>
                  </a:lnTo>
                  <a:lnTo>
                    <a:pt x="18459" y="92477"/>
                  </a:lnTo>
                  <a:lnTo>
                    <a:pt x="19013" y="81061"/>
                  </a:lnTo>
                  <a:lnTo>
                    <a:pt x="20083" y="79440"/>
                  </a:lnTo>
                  <a:lnTo>
                    <a:pt x="21854" y="78358"/>
                  </a:lnTo>
                  <a:lnTo>
                    <a:pt x="24093" y="77638"/>
                  </a:lnTo>
                  <a:lnTo>
                    <a:pt x="25586" y="76100"/>
                  </a:lnTo>
                  <a:lnTo>
                    <a:pt x="27245" y="71567"/>
                  </a:lnTo>
                  <a:lnTo>
                    <a:pt x="29608" y="49890"/>
                  </a:lnTo>
                  <a:lnTo>
                    <a:pt x="35111" y="41003"/>
                  </a:lnTo>
                  <a:lnTo>
                    <a:pt x="37704" y="30418"/>
                  </a:lnTo>
                  <a:lnTo>
                    <a:pt x="38096" y="9953"/>
                  </a:lnTo>
                  <a:lnTo>
                    <a:pt x="47619" y="0"/>
                  </a:lnTo>
                  <a:lnTo>
                    <a:pt x="47621" y="5054"/>
                  </a:lnTo>
                  <a:lnTo>
                    <a:pt x="46564" y="6544"/>
                  </a:lnTo>
                  <a:lnTo>
                    <a:pt x="44800" y="7536"/>
                  </a:lnTo>
                  <a:lnTo>
                    <a:pt x="42566" y="8198"/>
                  </a:lnTo>
                  <a:lnTo>
                    <a:pt x="41077" y="9698"/>
                  </a:lnTo>
                  <a:lnTo>
                    <a:pt x="39422" y="14186"/>
                  </a:lnTo>
                  <a:lnTo>
                    <a:pt x="35279" y="59974"/>
                  </a:lnTo>
                  <a:lnTo>
                    <a:pt x="29897" y="78049"/>
                  </a:lnTo>
                  <a:lnTo>
                    <a:pt x="27591" y="111220"/>
                  </a:lnTo>
                  <a:lnTo>
                    <a:pt x="20381" y="140128"/>
                  </a:lnTo>
                  <a:lnTo>
                    <a:pt x="16277" y="181577"/>
                  </a:lnTo>
                  <a:lnTo>
                    <a:pt x="11523" y="200201"/>
                  </a:lnTo>
                  <a:lnTo>
                    <a:pt x="8541" y="241128"/>
                  </a:lnTo>
                  <a:lnTo>
                    <a:pt x="1331" y="259907"/>
                  </a:lnTo>
                  <a:lnTo>
                    <a:pt x="0" y="285305"/>
                  </a:lnTo>
                  <a:lnTo>
                    <a:pt x="14462" y="285744"/>
                  </a:lnTo>
                  <a:lnTo>
                    <a:pt x="19831" y="282924"/>
                  </a:lnTo>
                  <a:lnTo>
                    <a:pt x="44717" y="261111"/>
                  </a:lnTo>
                  <a:lnTo>
                    <a:pt x="57200" y="255128"/>
                  </a:lnTo>
                  <a:lnTo>
                    <a:pt x="63521" y="250972"/>
                  </a:lnTo>
                  <a:lnTo>
                    <a:pt x="73029" y="247574"/>
                  </a:lnTo>
                  <a:lnTo>
                    <a:pt x="82549" y="241393"/>
                  </a:lnTo>
                  <a:lnTo>
                    <a:pt x="92072" y="238032"/>
                  </a:lnTo>
                  <a:lnTo>
                    <a:pt x="101597" y="231863"/>
                  </a:lnTo>
                  <a:lnTo>
                    <a:pt x="112180" y="229564"/>
                  </a:lnTo>
                  <a:lnTo>
                    <a:pt x="130142" y="228725"/>
                  </a:lnTo>
                  <a:lnTo>
                    <a:pt x="158049" y="219962"/>
                  </a:lnTo>
                  <a:lnTo>
                    <a:pt x="190497" y="2190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20" name="SMARTInkShape-2705"/>
            <p:cNvSpPr/>
            <p:nvPr>
              <p:custDataLst>
                <p:tags r:id="rId190"/>
              </p:custDataLst>
            </p:nvPr>
          </p:nvSpPr>
          <p:spPr>
            <a:xfrm>
              <a:off x="6838950" y="4800603"/>
              <a:ext cx="200026" cy="114263"/>
            </a:xfrm>
            <a:custGeom>
              <a:avLst/>
              <a:gdLst/>
              <a:ahLst/>
              <a:cxnLst/>
              <a:rect l="0" t="0" r="0" b="0"/>
              <a:pathLst>
                <a:path w="200026" h="114263">
                  <a:moveTo>
                    <a:pt x="19050" y="19047"/>
                  </a:moveTo>
                  <a:lnTo>
                    <a:pt x="19050" y="19047"/>
                  </a:lnTo>
                  <a:lnTo>
                    <a:pt x="9918" y="28180"/>
                  </a:lnTo>
                  <a:lnTo>
                    <a:pt x="0" y="28572"/>
                  </a:lnTo>
                  <a:lnTo>
                    <a:pt x="0" y="19439"/>
                  </a:lnTo>
                  <a:lnTo>
                    <a:pt x="5056" y="19164"/>
                  </a:lnTo>
                  <a:lnTo>
                    <a:pt x="6545" y="18066"/>
                  </a:lnTo>
                  <a:lnTo>
                    <a:pt x="9132" y="10856"/>
                  </a:lnTo>
                  <a:lnTo>
                    <a:pt x="12173" y="10115"/>
                  </a:lnTo>
                  <a:lnTo>
                    <a:pt x="22748" y="9639"/>
                  </a:lnTo>
                  <a:lnTo>
                    <a:pt x="24691" y="8542"/>
                  </a:lnTo>
                  <a:lnTo>
                    <a:pt x="25985" y="6752"/>
                  </a:lnTo>
                  <a:lnTo>
                    <a:pt x="26849" y="4500"/>
                  </a:lnTo>
                  <a:lnTo>
                    <a:pt x="28482" y="3000"/>
                  </a:lnTo>
                  <a:lnTo>
                    <a:pt x="33120" y="1331"/>
                  </a:lnTo>
                  <a:lnTo>
                    <a:pt x="64912" y="0"/>
                  </a:lnTo>
                  <a:lnTo>
                    <a:pt x="75762" y="9130"/>
                  </a:lnTo>
                  <a:lnTo>
                    <a:pt x="76197" y="41317"/>
                  </a:lnTo>
                  <a:lnTo>
                    <a:pt x="75140" y="43419"/>
                  </a:lnTo>
                  <a:lnTo>
                    <a:pt x="73376" y="44820"/>
                  </a:lnTo>
                  <a:lnTo>
                    <a:pt x="71143" y="45754"/>
                  </a:lnTo>
                  <a:lnTo>
                    <a:pt x="69653" y="47435"/>
                  </a:lnTo>
                  <a:lnTo>
                    <a:pt x="67999" y="52125"/>
                  </a:lnTo>
                  <a:lnTo>
                    <a:pt x="65877" y="63759"/>
                  </a:lnTo>
                  <a:lnTo>
                    <a:pt x="53452" y="79406"/>
                  </a:lnTo>
                  <a:lnTo>
                    <a:pt x="47392" y="82915"/>
                  </a:lnTo>
                  <a:lnTo>
                    <a:pt x="44295" y="83851"/>
                  </a:lnTo>
                  <a:lnTo>
                    <a:pt x="42231" y="85532"/>
                  </a:lnTo>
                  <a:lnTo>
                    <a:pt x="28695" y="104644"/>
                  </a:lnTo>
                  <a:lnTo>
                    <a:pt x="28611" y="109790"/>
                  </a:lnTo>
                  <a:lnTo>
                    <a:pt x="29658" y="111293"/>
                  </a:lnTo>
                  <a:lnTo>
                    <a:pt x="31413" y="112294"/>
                  </a:lnTo>
                  <a:lnTo>
                    <a:pt x="45910" y="114180"/>
                  </a:lnTo>
                  <a:lnTo>
                    <a:pt x="52173" y="114262"/>
                  </a:lnTo>
                  <a:lnTo>
                    <a:pt x="88012" y="105359"/>
                  </a:lnTo>
                  <a:lnTo>
                    <a:pt x="106520" y="104888"/>
                  </a:lnTo>
                  <a:lnTo>
                    <a:pt x="113664" y="102001"/>
                  </a:lnTo>
                  <a:lnTo>
                    <a:pt x="117051" y="99749"/>
                  </a:lnTo>
                  <a:lnTo>
                    <a:pt x="131931" y="96581"/>
                  </a:lnTo>
                  <a:lnTo>
                    <a:pt x="174219" y="95263"/>
                  </a:lnTo>
                  <a:lnTo>
                    <a:pt x="200025" y="952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728" name="SMARTInkShape-Group603"/>
          <p:cNvGrpSpPr/>
          <p:nvPr/>
        </p:nvGrpSpPr>
        <p:grpSpPr>
          <a:xfrm>
            <a:off x="790575" y="5038725"/>
            <a:ext cx="1638301" cy="590551"/>
            <a:chOff x="790575" y="5038725"/>
            <a:chExt cx="1638301" cy="590551"/>
          </a:xfrm>
        </p:grpSpPr>
        <p:sp>
          <p:nvSpPr>
            <p:cNvPr id="25722" name="SMARTInkShape-2706"/>
            <p:cNvSpPr/>
            <p:nvPr>
              <p:custDataLst>
                <p:tags r:id="rId183"/>
              </p:custDataLst>
            </p:nvPr>
          </p:nvSpPr>
          <p:spPr>
            <a:xfrm>
              <a:off x="2247900" y="5353050"/>
              <a:ext cx="152401" cy="200026"/>
            </a:xfrm>
            <a:custGeom>
              <a:avLst/>
              <a:gdLst/>
              <a:ahLst/>
              <a:cxnLst/>
              <a:rect l="0" t="0" r="0" b="0"/>
              <a:pathLst>
                <a:path w="152401" h="200026">
                  <a:moveTo>
                    <a:pt x="0" y="0"/>
                  </a:moveTo>
                  <a:lnTo>
                    <a:pt x="0" y="0"/>
                  </a:lnTo>
                  <a:lnTo>
                    <a:pt x="0" y="8201"/>
                  </a:lnTo>
                  <a:lnTo>
                    <a:pt x="1058" y="8642"/>
                  </a:lnTo>
                  <a:lnTo>
                    <a:pt x="8201" y="9409"/>
                  </a:lnTo>
                  <a:lnTo>
                    <a:pt x="8936" y="12296"/>
                  </a:lnTo>
                  <a:lnTo>
                    <a:pt x="9133" y="14548"/>
                  </a:lnTo>
                  <a:lnTo>
                    <a:pt x="10322" y="16049"/>
                  </a:lnTo>
                  <a:lnTo>
                    <a:pt x="19203" y="19845"/>
                  </a:lnTo>
                  <a:lnTo>
                    <a:pt x="36649" y="36657"/>
                  </a:lnTo>
                  <a:lnTo>
                    <a:pt x="45418" y="38873"/>
                  </a:lnTo>
                  <a:lnTo>
                    <a:pt x="54262" y="44562"/>
                  </a:lnTo>
                  <a:lnTo>
                    <a:pt x="63585" y="47775"/>
                  </a:lnTo>
                  <a:lnTo>
                    <a:pt x="84237" y="65224"/>
                  </a:lnTo>
                  <a:lnTo>
                    <a:pt x="90341" y="66245"/>
                  </a:lnTo>
                  <a:lnTo>
                    <a:pt x="98852" y="66548"/>
                  </a:lnTo>
                  <a:lnTo>
                    <a:pt x="100826" y="67648"/>
                  </a:lnTo>
                  <a:lnTo>
                    <a:pt x="102143" y="69441"/>
                  </a:lnTo>
                  <a:lnTo>
                    <a:pt x="103020" y="71694"/>
                  </a:lnTo>
                  <a:lnTo>
                    <a:pt x="104663" y="73196"/>
                  </a:lnTo>
                  <a:lnTo>
                    <a:pt x="109312" y="74865"/>
                  </a:lnTo>
                  <a:lnTo>
                    <a:pt x="131871" y="76190"/>
                  </a:lnTo>
                  <a:lnTo>
                    <a:pt x="132364" y="77251"/>
                  </a:lnTo>
                  <a:lnTo>
                    <a:pt x="133220" y="84400"/>
                  </a:lnTo>
                  <a:lnTo>
                    <a:pt x="136115" y="85136"/>
                  </a:lnTo>
                  <a:lnTo>
                    <a:pt x="152400" y="85725"/>
                  </a:lnTo>
                  <a:lnTo>
                    <a:pt x="152400" y="93926"/>
                  </a:lnTo>
                  <a:lnTo>
                    <a:pt x="151342" y="94367"/>
                  </a:lnTo>
                  <a:lnTo>
                    <a:pt x="147344" y="94858"/>
                  </a:lnTo>
                  <a:lnTo>
                    <a:pt x="145854" y="96046"/>
                  </a:lnTo>
                  <a:lnTo>
                    <a:pt x="143267" y="103417"/>
                  </a:lnTo>
                  <a:lnTo>
                    <a:pt x="140228" y="104171"/>
                  </a:lnTo>
                  <a:lnTo>
                    <a:pt x="134708" y="104656"/>
                  </a:lnTo>
                  <a:lnTo>
                    <a:pt x="133954" y="107545"/>
                  </a:lnTo>
                  <a:lnTo>
                    <a:pt x="133752" y="109796"/>
                  </a:lnTo>
                  <a:lnTo>
                    <a:pt x="132560" y="111297"/>
                  </a:lnTo>
                  <a:lnTo>
                    <a:pt x="123673" y="115095"/>
                  </a:lnTo>
                  <a:lnTo>
                    <a:pt x="100148" y="137978"/>
                  </a:lnTo>
                  <a:lnTo>
                    <a:pt x="97427" y="143521"/>
                  </a:lnTo>
                  <a:lnTo>
                    <a:pt x="96701" y="146481"/>
                  </a:lnTo>
                  <a:lnTo>
                    <a:pt x="95159" y="148454"/>
                  </a:lnTo>
                  <a:lnTo>
                    <a:pt x="90623" y="150646"/>
                  </a:lnTo>
                  <a:lnTo>
                    <a:pt x="88990" y="152289"/>
                  </a:lnTo>
                  <a:lnTo>
                    <a:pt x="81098" y="165503"/>
                  </a:lnTo>
                  <a:lnTo>
                    <a:pt x="63373" y="184185"/>
                  </a:lnTo>
                  <a:lnTo>
                    <a:pt x="57093" y="187693"/>
                  </a:lnTo>
                  <a:lnTo>
                    <a:pt x="50775" y="190310"/>
                  </a:lnTo>
                  <a:lnTo>
                    <a:pt x="38100" y="2000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23" name="SMARTInkShape-2707"/>
            <p:cNvSpPr/>
            <p:nvPr>
              <p:custDataLst>
                <p:tags r:id="rId184"/>
              </p:custDataLst>
            </p:nvPr>
          </p:nvSpPr>
          <p:spPr>
            <a:xfrm>
              <a:off x="809635" y="5410200"/>
              <a:ext cx="1619241" cy="142876"/>
            </a:xfrm>
            <a:custGeom>
              <a:avLst/>
              <a:gdLst/>
              <a:ahLst/>
              <a:cxnLst/>
              <a:rect l="0" t="0" r="0" b="0"/>
              <a:pathLst>
                <a:path w="1619241" h="142876">
                  <a:moveTo>
                    <a:pt x="9515" y="142875"/>
                  </a:moveTo>
                  <a:lnTo>
                    <a:pt x="9515" y="142875"/>
                  </a:lnTo>
                  <a:lnTo>
                    <a:pt x="0" y="142875"/>
                  </a:lnTo>
                  <a:lnTo>
                    <a:pt x="9399" y="142875"/>
                  </a:lnTo>
                  <a:lnTo>
                    <a:pt x="17706" y="134674"/>
                  </a:lnTo>
                  <a:lnTo>
                    <a:pt x="27124" y="133466"/>
                  </a:lnTo>
                  <a:lnTo>
                    <a:pt x="73300" y="133350"/>
                  </a:lnTo>
                  <a:lnTo>
                    <a:pt x="79492" y="133350"/>
                  </a:lnTo>
                  <a:lnTo>
                    <a:pt x="81566" y="132292"/>
                  </a:lnTo>
                  <a:lnTo>
                    <a:pt x="82949" y="130528"/>
                  </a:lnTo>
                  <a:lnTo>
                    <a:pt x="83871" y="128294"/>
                  </a:lnTo>
                  <a:lnTo>
                    <a:pt x="85544" y="126805"/>
                  </a:lnTo>
                  <a:lnTo>
                    <a:pt x="90225" y="125149"/>
                  </a:lnTo>
                  <a:lnTo>
                    <a:pt x="120663" y="122789"/>
                  </a:lnTo>
                  <a:lnTo>
                    <a:pt x="133345" y="116291"/>
                  </a:lnTo>
                  <a:lnTo>
                    <a:pt x="168265" y="113264"/>
                  </a:lnTo>
                  <a:lnTo>
                    <a:pt x="179083" y="106102"/>
                  </a:lnTo>
                  <a:lnTo>
                    <a:pt x="188198" y="105037"/>
                  </a:lnTo>
                  <a:lnTo>
                    <a:pt x="222250" y="104778"/>
                  </a:lnTo>
                  <a:lnTo>
                    <a:pt x="224364" y="103719"/>
                  </a:lnTo>
                  <a:lnTo>
                    <a:pt x="225772" y="101955"/>
                  </a:lnTo>
                  <a:lnTo>
                    <a:pt x="226712" y="99719"/>
                  </a:lnTo>
                  <a:lnTo>
                    <a:pt x="228396" y="98230"/>
                  </a:lnTo>
                  <a:lnTo>
                    <a:pt x="233090" y="96574"/>
                  </a:lnTo>
                  <a:lnTo>
                    <a:pt x="279507" y="95250"/>
                  </a:lnTo>
                  <a:lnTo>
                    <a:pt x="298835" y="95250"/>
                  </a:lnTo>
                  <a:lnTo>
                    <a:pt x="304966" y="92428"/>
                  </a:lnTo>
                  <a:lnTo>
                    <a:pt x="308082" y="90194"/>
                  </a:lnTo>
                  <a:lnTo>
                    <a:pt x="322581" y="87049"/>
                  </a:lnTo>
                  <a:lnTo>
                    <a:pt x="365234" y="84689"/>
                  </a:lnTo>
                  <a:lnTo>
                    <a:pt x="383762" y="77527"/>
                  </a:lnTo>
                  <a:lnTo>
                    <a:pt x="426919" y="76234"/>
                  </a:lnTo>
                  <a:lnTo>
                    <a:pt x="435975" y="73393"/>
                  </a:lnTo>
                  <a:lnTo>
                    <a:pt x="444586" y="69661"/>
                  </a:lnTo>
                  <a:lnTo>
                    <a:pt x="488849" y="60206"/>
                  </a:lnTo>
                  <a:lnTo>
                    <a:pt x="525589" y="57269"/>
                  </a:lnTo>
                  <a:lnTo>
                    <a:pt x="564368" y="56099"/>
                  </a:lnTo>
                  <a:lnTo>
                    <a:pt x="583058" y="49612"/>
                  </a:lnTo>
                  <a:lnTo>
                    <a:pt x="625585" y="47741"/>
                  </a:lnTo>
                  <a:lnTo>
                    <a:pt x="644343" y="46589"/>
                  </a:lnTo>
                  <a:lnTo>
                    <a:pt x="673486" y="39427"/>
                  </a:lnTo>
                  <a:lnTo>
                    <a:pt x="716366" y="38152"/>
                  </a:lnTo>
                  <a:lnTo>
                    <a:pt x="758932" y="38103"/>
                  </a:lnTo>
                  <a:lnTo>
                    <a:pt x="802213" y="38100"/>
                  </a:lnTo>
                  <a:lnTo>
                    <a:pt x="832723" y="37042"/>
                  </a:lnTo>
                  <a:lnTo>
                    <a:pt x="870018" y="29458"/>
                  </a:lnTo>
                  <a:lnTo>
                    <a:pt x="906988" y="27594"/>
                  </a:lnTo>
                  <a:lnTo>
                    <a:pt x="925902" y="21051"/>
                  </a:lnTo>
                  <a:lnTo>
                    <a:pt x="968481" y="19167"/>
                  </a:lnTo>
                  <a:lnTo>
                    <a:pt x="1006276" y="17999"/>
                  </a:lnTo>
                  <a:lnTo>
                    <a:pt x="1035434" y="10850"/>
                  </a:lnTo>
                  <a:lnTo>
                    <a:pt x="1083033" y="9577"/>
                  </a:lnTo>
                  <a:lnTo>
                    <a:pt x="1126101" y="9526"/>
                  </a:lnTo>
                  <a:lnTo>
                    <a:pt x="1172210" y="9525"/>
                  </a:lnTo>
                  <a:lnTo>
                    <a:pt x="1216973" y="9525"/>
                  </a:lnTo>
                  <a:lnTo>
                    <a:pt x="1263790" y="9525"/>
                  </a:lnTo>
                  <a:lnTo>
                    <a:pt x="1307547" y="9525"/>
                  </a:lnTo>
                  <a:lnTo>
                    <a:pt x="1351127" y="9525"/>
                  </a:lnTo>
                  <a:lnTo>
                    <a:pt x="1396028" y="9525"/>
                  </a:lnTo>
                  <a:lnTo>
                    <a:pt x="1441037" y="9525"/>
                  </a:lnTo>
                  <a:lnTo>
                    <a:pt x="1485297" y="9525"/>
                  </a:lnTo>
                  <a:lnTo>
                    <a:pt x="1530072" y="9525"/>
                  </a:lnTo>
                  <a:lnTo>
                    <a:pt x="1569338" y="9525"/>
                  </a:lnTo>
                  <a:lnTo>
                    <a:pt x="1581676" y="1986"/>
                  </a:lnTo>
                  <a:lnTo>
                    <a:pt x="1619240" y="0"/>
                  </a:lnTo>
                  <a:lnTo>
                    <a:pt x="160971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24" name="SMARTInkShape-2708"/>
            <p:cNvSpPr/>
            <p:nvPr>
              <p:custDataLst>
                <p:tags r:id="rId185"/>
              </p:custDataLst>
            </p:nvPr>
          </p:nvSpPr>
          <p:spPr>
            <a:xfrm>
              <a:off x="790575" y="5496041"/>
              <a:ext cx="9526" cy="133235"/>
            </a:xfrm>
            <a:custGeom>
              <a:avLst/>
              <a:gdLst/>
              <a:ahLst/>
              <a:cxnLst/>
              <a:rect l="0" t="0" r="0" b="0"/>
              <a:pathLst>
                <a:path w="9526" h="133235">
                  <a:moveTo>
                    <a:pt x="9525" y="18934"/>
                  </a:moveTo>
                  <a:lnTo>
                    <a:pt x="9525" y="18934"/>
                  </a:lnTo>
                  <a:lnTo>
                    <a:pt x="9525" y="0"/>
                  </a:lnTo>
                  <a:lnTo>
                    <a:pt x="9525" y="41289"/>
                  </a:lnTo>
                  <a:lnTo>
                    <a:pt x="6703" y="47566"/>
                  </a:lnTo>
                  <a:lnTo>
                    <a:pt x="1324" y="55164"/>
                  </a:lnTo>
                  <a:lnTo>
                    <a:pt x="392" y="66593"/>
                  </a:lnTo>
                  <a:lnTo>
                    <a:pt x="2996" y="74688"/>
                  </a:lnTo>
                  <a:lnTo>
                    <a:pt x="5173" y="78328"/>
                  </a:lnTo>
                  <a:lnTo>
                    <a:pt x="5565" y="81813"/>
                  </a:lnTo>
                  <a:lnTo>
                    <a:pt x="55" y="128734"/>
                  </a:lnTo>
                  <a:lnTo>
                    <a:pt x="0" y="13323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25" name="SMARTInkShape-2709"/>
            <p:cNvSpPr/>
            <p:nvPr>
              <p:custDataLst>
                <p:tags r:id="rId186"/>
              </p:custDataLst>
            </p:nvPr>
          </p:nvSpPr>
          <p:spPr>
            <a:xfrm>
              <a:off x="1485900" y="5143534"/>
              <a:ext cx="171451" cy="199992"/>
            </a:xfrm>
            <a:custGeom>
              <a:avLst/>
              <a:gdLst/>
              <a:ahLst/>
              <a:cxnLst/>
              <a:rect l="0" t="0" r="0" b="0"/>
              <a:pathLst>
                <a:path w="171451" h="199992">
                  <a:moveTo>
                    <a:pt x="142875" y="9491"/>
                  </a:moveTo>
                  <a:lnTo>
                    <a:pt x="142875" y="9491"/>
                  </a:lnTo>
                  <a:lnTo>
                    <a:pt x="152400" y="9491"/>
                  </a:lnTo>
                  <a:lnTo>
                    <a:pt x="144199" y="9491"/>
                  </a:lnTo>
                  <a:lnTo>
                    <a:pt x="133776" y="358"/>
                  </a:lnTo>
                  <a:lnTo>
                    <a:pt x="120130" y="0"/>
                  </a:lnTo>
                  <a:lnTo>
                    <a:pt x="114069" y="2803"/>
                  </a:lnTo>
                  <a:lnTo>
                    <a:pt x="106611" y="8170"/>
                  </a:lnTo>
                  <a:lnTo>
                    <a:pt x="97533" y="10289"/>
                  </a:lnTo>
                  <a:lnTo>
                    <a:pt x="87489" y="17658"/>
                  </a:lnTo>
                  <a:lnTo>
                    <a:pt x="78469" y="19806"/>
                  </a:lnTo>
                  <a:lnTo>
                    <a:pt x="69582" y="25482"/>
                  </a:lnTo>
                  <a:lnTo>
                    <a:pt x="63381" y="27182"/>
                  </a:lnTo>
                  <a:lnTo>
                    <a:pt x="61304" y="28693"/>
                  </a:lnTo>
                  <a:lnTo>
                    <a:pt x="59919" y="30759"/>
                  </a:lnTo>
                  <a:lnTo>
                    <a:pt x="57697" y="36623"/>
                  </a:lnTo>
                  <a:lnTo>
                    <a:pt x="48997" y="46140"/>
                  </a:lnTo>
                  <a:lnTo>
                    <a:pt x="47746" y="55665"/>
                  </a:lnTo>
                  <a:lnTo>
                    <a:pt x="47626" y="71571"/>
                  </a:lnTo>
                  <a:lnTo>
                    <a:pt x="48684" y="73102"/>
                  </a:lnTo>
                  <a:lnTo>
                    <a:pt x="50448" y="74123"/>
                  </a:lnTo>
                  <a:lnTo>
                    <a:pt x="55826" y="75763"/>
                  </a:lnTo>
                  <a:lnTo>
                    <a:pt x="65235" y="84331"/>
                  </a:lnTo>
                  <a:lnTo>
                    <a:pt x="73995" y="86480"/>
                  </a:lnTo>
                  <a:lnTo>
                    <a:pt x="83971" y="93857"/>
                  </a:lnTo>
                  <a:lnTo>
                    <a:pt x="92983" y="94948"/>
                  </a:lnTo>
                  <a:lnTo>
                    <a:pt x="108070" y="95181"/>
                  </a:lnTo>
                  <a:lnTo>
                    <a:pt x="110146" y="96250"/>
                  </a:lnTo>
                  <a:lnTo>
                    <a:pt x="111531" y="98023"/>
                  </a:lnTo>
                  <a:lnTo>
                    <a:pt x="112454" y="100262"/>
                  </a:lnTo>
                  <a:lnTo>
                    <a:pt x="114128" y="101755"/>
                  </a:lnTo>
                  <a:lnTo>
                    <a:pt x="118810" y="103414"/>
                  </a:lnTo>
                  <a:lnTo>
                    <a:pt x="130439" y="105537"/>
                  </a:lnTo>
                  <a:lnTo>
                    <a:pt x="144876" y="116484"/>
                  </a:lnTo>
                  <a:lnTo>
                    <a:pt x="160470" y="131865"/>
                  </a:lnTo>
                  <a:lnTo>
                    <a:pt x="166550" y="132886"/>
                  </a:lnTo>
                  <a:lnTo>
                    <a:pt x="168184" y="134088"/>
                  </a:lnTo>
                  <a:lnTo>
                    <a:pt x="171020" y="141479"/>
                  </a:lnTo>
                  <a:lnTo>
                    <a:pt x="171322" y="142438"/>
                  </a:lnTo>
                  <a:lnTo>
                    <a:pt x="171450" y="166519"/>
                  </a:lnTo>
                  <a:lnTo>
                    <a:pt x="170391" y="168151"/>
                  </a:lnTo>
                  <a:lnTo>
                    <a:pt x="168628" y="169240"/>
                  </a:lnTo>
                  <a:lnTo>
                    <a:pt x="163249" y="170986"/>
                  </a:lnTo>
                  <a:lnTo>
                    <a:pt x="153840" y="179579"/>
                  </a:lnTo>
                  <a:lnTo>
                    <a:pt x="145080" y="181730"/>
                  </a:lnTo>
                  <a:lnTo>
                    <a:pt x="135104" y="189106"/>
                  </a:lnTo>
                  <a:lnTo>
                    <a:pt x="126092" y="191255"/>
                  </a:lnTo>
                  <a:lnTo>
                    <a:pt x="117206" y="196932"/>
                  </a:lnTo>
                  <a:lnTo>
                    <a:pt x="104722" y="199387"/>
                  </a:lnTo>
                  <a:lnTo>
                    <a:pt x="57150" y="199990"/>
                  </a:lnTo>
                  <a:lnTo>
                    <a:pt x="24076" y="199991"/>
                  </a:lnTo>
                  <a:lnTo>
                    <a:pt x="18461" y="197169"/>
                  </a:lnTo>
                  <a:lnTo>
                    <a:pt x="4992" y="185802"/>
                  </a:lnTo>
                  <a:lnTo>
                    <a:pt x="2218" y="180279"/>
                  </a:lnTo>
                  <a:lnTo>
                    <a:pt x="0" y="17141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26" name="SMARTInkShape-2710"/>
            <p:cNvSpPr/>
            <p:nvPr>
              <p:custDataLst>
                <p:tags r:id="rId187"/>
              </p:custDataLst>
            </p:nvPr>
          </p:nvSpPr>
          <p:spPr>
            <a:xfrm>
              <a:off x="1647825" y="5038725"/>
              <a:ext cx="123815" cy="123826"/>
            </a:xfrm>
            <a:custGeom>
              <a:avLst/>
              <a:gdLst/>
              <a:ahLst/>
              <a:cxnLst/>
              <a:rect l="0" t="0" r="0" b="0"/>
              <a:pathLst>
                <a:path w="123815" h="123826">
                  <a:moveTo>
                    <a:pt x="0" y="9525"/>
                  </a:moveTo>
                  <a:lnTo>
                    <a:pt x="0" y="9525"/>
                  </a:lnTo>
                  <a:lnTo>
                    <a:pt x="0" y="116"/>
                  </a:lnTo>
                  <a:lnTo>
                    <a:pt x="44530" y="0"/>
                  </a:lnTo>
                  <a:lnTo>
                    <a:pt x="79376" y="0"/>
                  </a:lnTo>
                  <a:lnTo>
                    <a:pt x="85726" y="2822"/>
                  </a:lnTo>
                  <a:lnTo>
                    <a:pt x="93369" y="8201"/>
                  </a:lnTo>
                  <a:lnTo>
                    <a:pt x="102483" y="10321"/>
                  </a:lnTo>
                  <a:lnTo>
                    <a:pt x="112535" y="17692"/>
                  </a:lnTo>
                  <a:lnTo>
                    <a:pt x="123387" y="19014"/>
                  </a:lnTo>
                  <a:lnTo>
                    <a:pt x="123814" y="28182"/>
                  </a:lnTo>
                  <a:lnTo>
                    <a:pt x="115623" y="36742"/>
                  </a:lnTo>
                  <a:lnTo>
                    <a:pt x="114692" y="42754"/>
                  </a:lnTo>
                  <a:lnTo>
                    <a:pt x="113503" y="44378"/>
                  </a:lnTo>
                  <a:lnTo>
                    <a:pt x="111652" y="45460"/>
                  </a:lnTo>
                  <a:lnTo>
                    <a:pt x="109360" y="46182"/>
                  </a:lnTo>
                  <a:lnTo>
                    <a:pt x="107832" y="47721"/>
                  </a:lnTo>
                  <a:lnTo>
                    <a:pt x="102557" y="57796"/>
                  </a:lnTo>
                  <a:lnTo>
                    <a:pt x="96381" y="63787"/>
                  </a:lnTo>
                  <a:lnTo>
                    <a:pt x="74219" y="79413"/>
                  </a:lnTo>
                  <a:lnTo>
                    <a:pt x="54485" y="102794"/>
                  </a:lnTo>
                  <a:lnTo>
                    <a:pt x="19050" y="1238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27" name="SMARTInkShape-2711"/>
            <p:cNvSpPr/>
            <p:nvPr>
              <p:custDataLst>
                <p:tags r:id="rId188"/>
              </p:custDataLst>
            </p:nvPr>
          </p:nvSpPr>
          <p:spPr>
            <a:xfrm>
              <a:off x="1514475" y="5067300"/>
              <a:ext cx="152401" cy="38101"/>
            </a:xfrm>
            <a:custGeom>
              <a:avLst/>
              <a:gdLst/>
              <a:ahLst/>
              <a:cxnLst/>
              <a:rect l="0" t="0" r="0" b="0"/>
              <a:pathLst>
                <a:path w="152401" h="38101">
                  <a:moveTo>
                    <a:pt x="38100" y="38100"/>
                  </a:moveTo>
                  <a:lnTo>
                    <a:pt x="38100" y="38100"/>
                  </a:lnTo>
                  <a:lnTo>
                    <a:pt x="38100" y="29899"/>
                  </a:lnTo>
                  <a:lnTo>
                    <a:pt x="28968" y="19477"/>
                  </a:lnTo>
                  <a:lnTo>
                    <a:pt x="19452" y="19061"/>
                  </a:lnTo>
                  <a:lnTo>
                    <a:pt x="19169" y="13997"/>
                  </a:lnTo>
                  <a:lnTo>
                    <a:pt x="18071" y="12506"/>
                  </a:lnTo>
                  <a:lnTo>
                    <a:pt x="9642" y="9559"/>
                  </a:lnTo>
                  <a:lnTo>
                    <a:pt x="10" y="9525"/>
                  </a:lnTo>
                  <a:lnTo>
                    <a:pt x="0" y="18934"/>
                  </a:lnTo>
                  <a:lnTo>
                    <a:pt x="5057" y="19016"/>
                  </a:lnTo>
                  <a:lnTo>
                    <a:pt x="6546" y="20086"/>
                  </a:lnTo>
                  <a:lnTo>
                    <a:pt x="8201" y="24096"/>
                  </a:lnTo>
                  <a:lnTo>
                    <a:pt x="9701" y="25589"/>
                  </a:lnTo>
                  <a:lnTo>
                    <a:pt x="14189" y="27248"/>
                  </a:lnTo>
                  <a:lnTo>
                    <a:pt x="49515" y="28541"/>
                  </a:lnTo>
                  <a:lnTo>
                    <a:pt x="56578" y="25738"/>
                  </a:lnTo>
                  <a:lnTo>
                    <a:pt x="63246" y="22022"/>
                  </a:lnTo>
                  <a:lnTo>
                    <a:pt x="76150" y="19637"/>
                  </a:lnTo>
                  <a:lnTo>
                    <a:pt x="98422" y="19084"/>
                  </a:lnTo>
                  <a:lnTo>
                    <a:pt x="104774" y="16243"/>
                  </a:lnTo>
                  <a:lnTo>
                    <a:pt x="111125" y="12511"/>
                  </a:lnTo>
                  <a:lnTo>
                    <a:pt x="123825" y="10114"/>
                  </a:lnTo>
                  <a:lnTo>
                    <a:pt x="140994" y="9559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732" name="SMARTInkShape-Group604"/>
          <p:cNvGrpSpPr/>
          <p:nvPr/>
        </p:nvGrpSpPr>
        <p:grpSpPr>
          <a:xfrm>
            <a:off x="5143500" y="5057775"/>
            <a:ext cx="485776" cy="342901"/>
            <a:chOff x="5143500" y="5057775"/>
            <a:chExt cx="485776" cy="342901"/>
          </a:xfrm>
        </p:grpSpPr>
        <p:sp>
          <p:nvSpPr>
            <p:cNvPr id="25729" name="SMARTInkShape-2712"/>
            <p:cNvSpPr/>
            <p:nvPr>
              <p:custDataLst>
                <p:tags r:id="rId180"/>
              </p:custDataLst>
            </p:nvPr>
          </p:nvSpPr>
          <p:spPr>
            <a:xfrm>
              <a:off x="5591175" y="5057775"/>
              <a:ext cx="38101" cy="342901"/>
            </a:xfrm>
            <a:custGeom>
              <a:avLst/>
              <a:gdLst/>
              <a:ahLst/>
              <a:cxnLst/>
              <a:rect l="0" t="0" r="0" b="0"/>
              <a:pathLst>
                <a:path w="38101" h="342901">
                  <a:moveTo>
                    <a:pt x="9525" y="0"/>
                  </a:moveTo>
                  <a:lnTo>
                    <a:pt x="9525" y="0"/>
                  </a:lnTo>
                  <a:lnTo>
                    <a:pt x="116" y="0"/>
                  </a:lnTo>
                  <a:lnTo>
                    <a:pt x="5510" y="0"/>
                  </a:lnTo>
                  <a:lnTo>
                    <a:pt x="3154" y="0"/>
                  </a:lnTo>
                  <a:lnTo>
                    <a:pt x="2103" y="1058"/>
                  </a:lnTo>
                  <a:lnTo>
                    <a:pt x="277" y="8201"/>
                  </a:lnTo>
                  <a:lnTo>
                    <a:pt x="0" y="55040"/>
                  </a:lnTo>
                  <a:lnTo>
                    <a:pt x="1058" y="71107"/>
                  </a:lnTo>
                  <a:lnTo>
                    <a:pt x="8642" y="108060"/>
                  </a:lnTo>
                  <a:lnTo>
                    <a:pt x="10506" y="146060"/>
                  </a:lnTo>
                  <a:lnTo>
                    <a:pt x="18161" y="184151"/>
                  </a:lnTo>
                  <a:lnTo>
                    <a:pt x="19845" y="203200"/>
                  </a:lnTo>
                  <a:lnTo>
                    <a:pt x="27971" y="244828"/>
                  </a:lnTo>
                  <a:lnTo>
                    <a:pt x="28558" y="290734"/>
                  </a:lnTo>
                  <a:lnTo>
                    <a:pt x="28575" y="326202"/>
                  </a:lnTo>
                  <a:lnTo>
                    <a:pt x="31397" y="333009"/>
                  </a:lnTo>
                  <a:lnTo>
                    <a:pt x="38100" y="3429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30" name="SMARTInkShape-2713"/>
            <p:cNvSpPr/>
            <p:nvPr>
              <p:custDataLst>
                <p:tags r:id="rId181"/>
              </p:custDataLst>
            </p:nvPr>
          </p:nvSpPr>
          <p:spPr>
            <a:xfrm>
              <a:off x="5296295" y="5143500"/>
              <a:ext cx="161125" cy="219073"/>
            </a:xfrm>
            <a:custGeom>
              <a:avLst/>
              <a:gdLst/>
              <a:ahLst/>
              <a:cxnLst/>
              <a:rect l="0" t="0" r="0" b="0"/>
              <a:pathLst>
                <a:path w="161125" h="219073">
                  <a:moveTo>
                    <a:pt x="47230" y="19050"/>
                  </a:moveTo>
                  <a:lnTo>
                    <a:pt x="47230" y="19050"/>
                  </a:lnTo>
                  <a:lnTo>
                    <a:pt x="55431" y="19050"/>
                  </a:lnTo>
                  <a:lnTo>
                    <a:pt x="55872" y="17992"/>
                  </a:lnTo>
                  <a:lnTo>
                    <a:pt x="56755" y="116"/>
                  </a:lnTo>
                  <a:lnTo>
                    <a:pt x="39063" y="0"/>
                  </a:lnTo>
                  <a:lnTo>
                    <a:pt x="38611" y="1058"/>
                  </a:lnTo>
                  <a:lnTo>
                    <a:pt x="38107" y="5056"/>
                  </a:lnTo>
                  <a:lnTo>
                    <a:pt x="36915" y="6545"/>
                  </a:lnTo>
                  <a:lnTo>
                    <a:pt x="28028" y="10321"/>
                  </a:lnTo>
                  <a:lnTo>
                    <a:pt x="23526" y="14465"/>
                  </a:lnTo>
                  <a:lnTo>
                    <a:pt x="20820" y="19834"/>
                  </a:lnTo>
                  <a:lnTo>
                    <a:pt x="19083" y="26849"/>
                  </a:lnTo>
                  <a:lnTo>
                    <a:pt x="12193" y="35838"/>
                  </a:lnTo>
                  <a:lnTo>
                    <a:pt x="9534" y="45863"/>
                  </a:lnTo>
                  <a:lnTo>
                    <a:pt x="9250" y="52160"/>
                  </a:lnTo>
                  <a:lnTo>
                    <a:pt x="8152" y="53823"/>
                  </a:lnTo>
                  <a:lnTo>
                    <a:pt x="6361" y="54932"/>
                  </a:lnTo>
                  <a:lnTo>
                    <a:pt x="4109" y="55671"/>
                  </a:lnTo>
                  <a:lnTo>
                    <a:pt x="2608" y="57223"/>
                  </a:lnTo>
                  <a:lnTo>
                    <a:pt x="0" y="65222"/>
                  </a:lnTo>
                  <a:lnTo>
                    <a:pt x="7840" y="74749"/>
                  </a:lnTo>
                  <a:lnTo>
                    <a:pt x="8748" y="80826"/>
                  </a:lnTo>
                  <a:lnTo>
                    <a:pt x="9934" y="82459"/>
                  </a:lnTo>
                  <a:lnTo>
                    <a:pt x="11783" y="83548"/>
                  </a:lnTo>
                  <a:lnTo>
                    <a:pt x="18808" y="85438"/>
                  </a:lnTo>
                  <a:lnTo>
                    <a:pt x="23309" y="85598"/>
                  </a:lnTo>
                  <a:lnTo>
                    <a:pt x="24933" y="86698"/>
                  </a:lnTo>
                  <a:lnTo>
                    <a:pt x="26016" y="88491"/>
                  </a:lnTo>
                  <a:lnTo>
                    <a:pt x="26737" y="90744"/>
                  </a:lnTo>
                  <a:lnTo>
                    <a:pt x="28277" y="92246"/>
                  </a:lnTo>
                  <a:lnTo>
                    <a:pt x="32809" y="93915"/>
                  </a:lnTo>
                  <a:lnTo>
                    <a:pt x="72637" y="96301"/>
                  </a:lnTo>
                  <a:lnTo>
                    <a:pt x="85331" y="102788"/>
                  </a:lnTo>
                  <a:lnTo>
                    <a:pt x="101205" y="105571"/>
                  </a:lnTo>
                  <a:lnTo>
                    <a:pt x="113905" y="112263"/>
                  </a:lnTo>
                  <a:lnTo>
                    <a:pt x="117080" y="112942"/>
                  </a:lnTo>
                  <a:lnTo>
                    <a:pt x="132759" y="122863"/>
                  </a:lnTo>
                  <a:lnTo>
                    <a:pt x="137454" y="123397"/>
                  </a:lnTo>
                  <a:lnTo>
                    <a:pt x="143068" y="126457"/>
                  </a:lnTo>
                  <a:lnTo>
                    <a:pt x="150240" y="131989"/>
                  </a:lnTo>
                  <a:lnTo>
                    <a:pt x="151221" y="135567"/>
                  </a:lnTo>
                  <a:lnTo>
                    <a:pt x="151482" y="138003"/>
                  </a:lnTo>
                  <a:lnTo>
                    <a:pt x="152715" y="139627"/>
                  </a:lnTo>
                  <a:lnTo>
                    <a:pt x="156907" y="141431"/>
                  </a:lnTo>
                  <a:lnTo>
                    <a:pt x="158448" y="142970"/>
                  </a:lnTo>
                  <a:lnTo>
                    <a:pt x="160161" y="147503"/>
                  </a:lnTo>
                  <a:lnTo>
                    <a:pt x="161124" y="156006"/>
                  </a:lnTo>
                  <a:lnTo>
                    <a:pt x="160201" y="157979"/>
                  </a:lnTo>
                  <a:lnTo>
                    <a:pt x="158527" y="159294"/>
                  </a:lnTo>
                  <a:lnTo>
                    <a:pt x="156354" y="160171"/>
                  </a:lnTo>
                  <a:lnTo>
                    <a:pt x="154904" y="161814"/>
                  </a:lnTo>
                  <a:lnTo>
                    <a:pt x="153293" y="166462"/>
                  </a:lnTo>
                  <a:lnTo>
                    <a:pt x="151805" y="168125"/>
                  </a:lnTo>
                  <a:lnTo>
                    <a:pt x="138861" y="176069"/>
                  </a:lnTo>
                  <a:lnTo>
                    <a:pt x="135580" y="181617"/>
                  </a:lnTo>
                  <a:lnTo>
                    <a:pt x="134705" y="184578"/>
                  </a:lnTo>
                  <a:lnTo>
                    <a:pt x="133063" y="186552"/>
                  </a:lnTo>
                  <a:lnTo>
                    <a:pt x="115753" y="196700"/>
                  </a:lnTo>
                  <a:lnTo>
                    <a:pt x="100929" y="200098"/>
                  </a:lnTo>
                  <a:lnTo>
                    <a:pt x="85902" y="207370"/>
                  </a:lnTo>
                  <a:lnTo>
                    <a:pt x="82536" y="208097"/>
                  </a:lnTo>
                  <a:lnTo>
                    <a:pt x="63138" y="217624"/>
                  </a:lnTo>
                  <a:lnTo>
                    <a:pt x="38146" y="219072"/>
                  </a:lnTo>
                  <a:lnTo>
                    <a:pt x="37705" y="2000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31" name="SMARTInkShape-2714"/>
            <p:cNvSpPr/>
            <p:nvPr>
              <p:custDataLst>
                <p:tags r:id="rId182"/>
              </p:custDataLst>
            </p:nvPr>
          </p:nvSpPr>
          <p:spPr>
            <a:xfrm>
              <a:off x="5143500" y="5105403"/>
              <a:ext cx="9526" cy="219073"/>
            </a:xfrm>
            <a:custGeom>
              <a:avLst/>
              <a:gdLst/>
              <a:ahLst/>
              <a:cxnLst/>
              <a:rect l="0" t="0" r="0" b="0"/>
              <a:pathLst>
                <a:path w="9526" h="219073">
                  <a:moveTo>
                    <a:pt x="0" y="47622"/>
                  </a:moveTo>
                  <a:lnTo>
                    <a:pt x="0" y="47622"/>
                  </a:lnTo>
                  <a:lnTo>
                    <a:pt x="0" y="1450"/>
                  </a:lnTo>
                  <a:lnTo>
                    <a:pt x="1058" y="966"/>
                  </a:lnTo>
                  <a:lnTo>
                    <a:pt x="9491" y="0"/>
                  </a:lnTo>
                  <a:lnTo>
                    <a:pt x="9525" y="45531"/>
                  </a:lnTo>
                  <a:lnTo>
                    <a:pt x="9525" y="93087"/>
                  </a:lnTo>
                  <a:lnTo>
                    <a:pt x="9525" y="140242"/>
                  </a:lnTo>
                  <a:lnTo>
                    <a:pt x="9525" y="155053"/>
                  </a:lnTo>
                  <a:lnTo>
                    <a:pt x="6703" y="161691"/>
                  </a:lnTo>
                  <a:lnTo>
                    <a:pt x="2980" y="168169"/>
                  </a:lnTo>
                  <a:lnTo>
                    <a:pt x="588" y="180952"/>
                  </a:lnTo>
                  <a:lnTo>
                    <a:pt x="0" y="2190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735" name="SMARTInkShape-Group605"/>
          <p:cNvGrpSpPr/>
          <p:nvPr/>
        </p:nvGrpSpPr>
        <p:grpSpPr>
          <a:xfrm>
            <a:off x="5915025" y="5200650"/>
            <a:ext cx="142876" cy="104776"/>
            <a:chOff x="5915025" y="5200650"/>
            <a:chExt cx="142876" cy="104776"/>
          </a:xfrm>
        </p:grpSpPr>
        <p:sp>
          <p:nvSpPr>
            <p:cNvPr id="25733" name="SMARTInkShape-2715"/>
            <p:cNvSpPr/>
            <p:nvPr>
              <p:custDataLst>
                <p:tags r:id="rId178"/>
              </p:custDataLst>
            </p:nvPr>
          </p:nvSpPr>
          <p:spPr>
            <a:xfrm>
              <a:off x="5915025" y="5276850"/>
              <a:ext cx="104776" cy="28576"/>
            </a:xfrm>
            <a:custGeom>
              <a:avLst/>
              <a:gdLst/>
              <a:ahLst/>
              <a:cxnLst/>
              <a:rect l="0" t="0" r="0" b="0"/>
              <a:pathLst>
                <a:path w="104776" h="28576">
                  <a:moveTo>
                    <a:pt x="19050" y="0"/>
                  </a:moveTo>
                  <a:lnTo>
                    <a:pt x="19050" y="0"/>
                  </a:lnTo>
                  <a:lnTo>
                    <a:pt x="4" y="0"/>
                  </a:lnTo>
                  <a:lnTo>
                    <a:pt x="0" y="8201"/>
                  </a:lnTo>
                  <a:lnTo>
                    <a:pt x="1058" y="8642"/>
                  </a:lnTo>
                  <a:lnTo>
                    <a:pt x="17610" y="9515"/>
                  </a:lnTo>
                  <a:lnTo>
                    <a:pt x="26370" y="16069"/>
                  </a:lnTo>
                  <a:lnTo>
                    <a:pt x="36347" y="18657"/>
                  </a:lnTo>
                  <a:lnTo>
                    <a:pt x="42637" y="18934"/>
                  </a:lnTo>
                  <a:lnTo>
                    <a:pt x="48230" y="21821"/>
                  </a:lnTo>
                  <a:lnTo>
                    <a:pt x="54244" y="25574"/>
                  </a:lnTo>
                  <a:lnTo>
                    <a:pt x="64829" y="28180"/>
                  </a:lnTo>
                  <a:lnTo>
                    <a:pt x="104775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34" name="SMARTInkShape-2716"/>
            <p:cNvSpPr/>
            <p:nvPr>
              <p:custDataLst>
                <p:tags r:id="rId179"/>
              </p:custDataLst>
            </p:nvPr>
          </p:nvSpPr>
          <p:spPr>
            <a:xfrm>
              <a:off x="5943600" y="5200650"/>
              <a:ext cx="114301" cy="9526"/>
            </a:xfrm>
            <a:custGeom>
              <a:avLst/>
              <a:gdLst/>
              <a:ahLst/>
              <a:cxnLst/>
              <a:rect l="0" t="0" r="0" b="0"/>
              <a:pathLst>
                <a:path w="114301" h="9526">
                  <a:moveTo>
                    <a:pt x="0" y="0"/>
                  </a:moveTo>
                  <a:lnTo>
                    <a:pt x="0" y="0"/>
                  </a:lnTo>
                  <a:lnTo>
                    <a:pt x="17692" y="0"/>
                  </a:lnTo>
                  <a:lnTo>
                    <a:pt x="27132" y="8201"/>
                  </a:lnTo>
                  <a:lnTo>
                    <a:pt x="33204" y="9133"/>
                  </a:lnTo>
                  <a:lnTo>
                    <a:pt x="61769" y="9525"/>
                  </a:lnTo>
                  <a:lnTo>
                    <a:pt x="67317" y="6703"/>
                  </a:lnTo>
                  <a:lnTo>
                    <a:pt x="74445" y="1324"/>
                  </a:lnTo>
                  <a:lnTo>
                    <a:pt x="80736" y="392"/>
                  </a:lnTo>
                  <a:lnTo>
                    <a:pt x="86330" y="2997"/>
                  </a:lnTo>
                  <a:lnTo>
                    <a:pt x="93488" y="8236"/>
                  </a:lnTo>
                  <a:lnTo>
                    <a:pt x="104337" y="9492"/>
                  </a:lnTo>
                  <a:lnTo>
                    <a:pt x="114300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741" name="SMARTInkShape-Group606"/>
          <p:cNvGrpSpPr/>
          <p:nvPr/>
        </p:nvGrpSpPr>
        <p:grpSpPr>
          <a:xfrm>
            <a:off x="6286500" y="5038735"/>
            <a:ext cx="1028701" cy="333328"/>
            <a:chOff x="6286500" y="5038735"/>
            <a:chExt cx="1028701" cy="333328"/>
          </a:xfrm>
        </p:grpSpPr>
        <p:sp>
          <p:nvSpPr>
            <p:cNvPr id="25736" name="SMARTInkShape-2717"/>
            <p:cNvSpPr/>
            <p:nvPr>
              <p:custDataLst>
                <p:tags r:id="rId173"/>
              </p:custDataLst>
            </p:nvPr>
          </p:nvSpPr>
          <p:spPr>
            <a:xfrm>
              <a:off x="7143750" y="5200653"/>
              <a:ext cx="171451" cy="123823"/>
            </a:xfrm>
            <a:custGeom>
              <a:avLst/>
              <a:gdLst/>
              <a:ahLst/>
              <a:cxnLst/>
              <a:rect l="0" t="0" r="0" b="0"/>
              <a:pathLst>
                <a:path w="171451" h="123823">
                  <a:moveTo>
                    <a:pt x="0" y="9522"/>
                  </a:moveTo>
                  <a:lnTo>
                    <a:pt x="0" y="9522"/>
                  </a:lnTo>
                  <a:lnTo>
                    <a:pt x="8201" y="9522"/>
                  </a:lnTo>
                  <a:lnTo>
                    <a:pt x="8643" y="8464"/>
                  </a:lnTo>
                  <a:lnTo>
                    <a:pt x="9410" y="1321"/>
                  </a:lnTo>
                  <a:lnTo>
                    <a:pt x="12296" y="585"/>
                  </a:lnTo>
                  <a:lnTo>
                    <a:pt x="27216" y="0"/>
                  </a:lnTo>
                  <a:lnTo>
                    <a:pt x="27669" y="1057"/>
                  </a:lnTo>
                  <a:lnTo>
                    <a:pt x="28173" y="5054"/>
                  </a:lnTo>
                  <a:lnTo>
                    <a:pt x="29365" y="6544"/>
                  </a:lnTo>
                  <a:lnTo>
                    <a:pt x="36741" y="9130"/>
                  </a:lnTo>
                  <a:lnTo>
                    <a:pt x="47197" y="9512"/>
                  </a:lnTo>
                  <a:lnTo>
                    <a:pt x="47587" y="17722"/>
                  </a:lnTo>
                  <a:lnTo>
                    <a:pt x="48657" y="18164"/>
                  </a:lnTo>
                  <a:lnTo>
                    <a:pt x="52670" y="18654"/>
                  </a:lnTo>
                  <a:lnTo>
                    <a:pt x="54163" y="19843"/>
                  </a:lnTo>
                  <a:lnTo>
                    <a:pt x="56756" y="27214"/>
                  </a:lnTo>
                  <a:lnTo>
                    <a:pt x="57116" y="41710"/>
                  </a:lnTo>
                  <a:lnTo>
                    <a:pt x="56069" y="43681"/>
                  </a:lnTo>
                  <a:lnTo>
                    <a:pt x="54313" y="44995"/>
                  </a:lnTo>
                  <a:lnTo>
                    <a:pt x="52084" y="45870"/>
                  </a:lnTo>
                  <a:lnTo>
                    <a:pt x="50598" y="47512"/>
                  </a:lnTo>
                  <a:lnTo>
                    <a:pt x="48947" y="52160"/>
                  </a:lnTo>
                  <a:lnTo>
                    <a:pt x="47740" y="64910"/>
                  </a:lnTo>
                  <a:lnTo>
                    <a:pt x="39435" y="74718"/>
                  </a:lnTo>
                  <a:lnTo>
                    <a:pt x="37305" y="83509"/>
                  </a:lnTo>
                  <a:lnTo>
                    <a:pt x="29934" y="93492"/>
                  </a:lnTo>
                  <a:lnTo>
                    <a:pt x="28610" y="104334"/>
                  </a:lnTo>
                  <a:lnTo>
                    <a:pt x="19060" y="114287"/>
                  </a:lnTo>
                  <a:lnTo>
                    <a:pt x="27252" y="122497"/>
                  </a:lnTo>
                  <a:lnTo>
                    <a:pt x="36660" y="123706"/>
                  </a:lnTo>
                  <a:lnTo>
                    <a:pt x="82820" y="123822"/>
                  </a:lnTo>
                  <a:lnTo>
                    <a:pt x="108346" y="123822"/>
                  </a:lnTo>
                  <a:lnTo>
                    <a:pt x="114476" y="121000"/>
                  </a:lnTo>
                  <a:lnTo>
                    <a:pt x="120728" y="117277"/>
                  </a:lnTo>
                  <a:lnTo>
                    <a:pt x="133366" y="114885"/>
                  </a:lnTo>
                  <a:lnTo>
                    <a:pt x="171450" y="1142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37" name="SMARTInkShape-2718"/>
            <p:cNvSpPr/>
            <p:nvPr>
              <p:custDataLst>
                <p:tags r:id="rId174"/>
              </p:custDataLst>
            </p:nvPr>
          </p:nvSpPr>
          <p:spPr>
            <a:xfrm>
              <a:off x="6619875" y="5181600"/>
              <a:ext cx="200026" cy="38101"/>
            </a:xfrm>
            <a:custGeom>
              <a:avLst/>
              <a:gdLst/>
              <a:ahLst/>
              <a:cxnLst/>
              <a:rect l="0" t="0" r="0" b="0"/>
              <a:pathLst>
                <a:path w="200026" h="38101">
                  <a:moveTo>
                    <a:pt x="0" y="28575"/>
                  </a:moveTo>
                  <a:lnTo>
                    <a:pt x="0" y="28575"/>
                  </a:lnTo>
                  <a:lnTo>
                    <a:pt x="9491" y="28575"/>
                  </a:lnTo>
                  <a:lnTo>
                    <a:pt x="17723" y="36776"/>
                  </a:lnTo>
                  <a:lnTo>
                    <a:pt x="28148" y="38066"/>
                  </a:lnTo>
                  <a:lnTo>
                    <a:pt x="71537" y="38100"/>
                  </a:lnTo>
                  <a:lnTo>
                    <a:pt x="93096" y="38100"/>
                  </a:lnTo>
                  <a:lnTo>
                    <a:pt x="116520" y="29899"/>
                  </a:lnTo>
                  <a:lnTo>
                    <a:pt x="139643" y="27594"/>
                  </a:lnTo>
                  <a:lnTo>
                    <a:pt x="152389" y="21051"/>
                  </a:lnTo>
                  <a:lnTo>
                    <a:pt x="155568" y="20384"/>
                  </a:lnTo>
                  <a:lnTo>
                    <a:pt x="20002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38" name="SMARTInkShape-2719"/>
            <p:cNvSpPr/>
            <p:nvPr>
              <p:custDataLst>
                <p:tags r:id="rId175"/>
              </p:custDataLst>
            </p:nvPr>
          </p:nvSpPr>
          <p:spPr>
            <a:xfrm>
              <a:off x="6458066" y="5238866"/>
              <a:ext cx="18935" cy="133197"/>
            </a:xfrm>
            <a:custGeom>
              <a:avLst/>
              <a:gdLst/>
              <a:ahLst/>
              <a:cxnLst/>
              <a:rect l="0" t="0" r="0" b="0"/>
              <a:pathLst>
                <a:path w="18935" h="133197">
                  <a:moveTo>
                    <a:pt x="18934" y="9409"/>
                  </a:moveTo>
                  <a:lnTo>
                    <a:pt x="18934" y="9409"/>
                  </a:lnTo>
                  <a:lnTo>
                    <a:pt x="18934" y="1208"/>
                  </a:lnTo>
                  <a:lnTo>
                    <a:pt x="17876" y="767"/>
                  </a:lnTo>
                  <a:lnTo>
                    <a:pt x="10733" y="0"/>
                  </a:lnTo>
                  <a:lnTo>
                    <a:pt x="10292" y="1020"/>
                  </a:lnTo>
                  <a:lnTo>
                    <a:pt x="8351" y="26270"/>
                  </a:lnTo>
                  <a:lnTo>
                    <a:pt x="1208" y="36232"/>
                  </a:lnTo>
                  <a:lnTo>
                    <a:pt x="146" y="45243"/>
                  </a:lnTo>
                  <a:lnTo>
                    <a:pt x="0" y="51088"/>
                  </a:lnTo>
                  <a:lnTo>
                    <a:pt x="2758" y="57213"/>
                  </a:lnTo>
                  <a:lnTo>
                    <a:pt x="8096" y="64713"/>
                  </a:lnTo>
                  <a:lnTo>
                    <a:pt x="9149" y="73798"/>
                  </a:lnTo>
                  <a:lnTo>
                    <a:pt x="9409" y="121061"/>
                  </a:lnTo>
                  <a:lnTo>
                    <a:pt x="9409" y="132796"/>
                  </a:lnTo>
                  <a:lnTo>
                    <a:pt x="17610" y="133196"/>
                  </a:lnTo>
                  <a:lnTo>
                    <a:pt x="18051" y="132150"/>
                  </a:lnTo>
                  <a:lnTo>
                    <a:pt x="18934" y="12370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39" name="SMARTInkShape-2720"/>
            <p:cNvSpPr/>
            <p:nvPr>
              <p:custDataLst>
                <p:tags r:id="rId176"/>
              </p:custDataLst>
            </p:nvPr>
          </p:nvSpPr>
          <p:spPr>
            <a:xfrm>
              <a:off x="6286500" y="5067300"/>
              <a:ext cx="142876" cy="257176"/>
            </a:xfrm>
            <a:custGeom>
              <a:avLst/>
              <a:gdLst/>
              <a:ahLst/>
              <a:cxnLst/>
              <a:rect l="0" t="0" r="0" b="0"/>
              <a:pathLst>
                <a:path w="142876" h="257176">
                  <a:moveTo>
                    <a:pt x="38100" y="38100"/>
                  </a:moveTo>
                  <a:lnTo>
                    <a:pt x="38100" y="38100"/>
                  </a:lnTo>
                  <a:lnTo>
                    <a:pt x="38100" y="0"/>
                  </a:lnTo>
                  <a:lnTo>
                    <a:pt x="38100" y="17716"/>
                  </a:lnTo>
                  <a:lnTo>
                    <a:pt x="37042" y="18161"/>
                  </a:lnTo>
                  <a:lnTo>
                    <a:pt x="28691" y="19040"/>
                  </a:lnTo>
                  <a:lnTo>
                    <a:pt x="28585" y="27250"/>
                  </a:lnTo>
                  <a:lnTo>
                    <a:pt x="27524" y="27692"/>
                  </a:lnTo>
                  <a:lnTo>
                    <a:pt x="23522" y="28182"/>
                  </a:lnTo>
                  <a:lnTo>
                    <a:pt x="22031" y="29371"/>
                  </a:lnTo>
                  <a:lnTo>
                    <a:pt x="19443" y="36742"/>
                  </a:lnTo>
                  <a:lnTo>
                    <a:pt x="19050" y="79213"/>
                  </a:lnTo>
                  <a:lnTo>
                    <a:pt x="19050" y="84559"/>
                  </a:lnTo>
                  <a:lnTo>
                    <a:pt x="16228" y="93321"/>
                  </a:lnTo>
                  <a:lnTo>
                    <a:pt x="12505" y="100743"/>
                  </a:lnTo>
                  <a:lnTo>
                    <a:pt x="10113" y="116953"/>
                  </a:lnTo>
                  <a:lnTo>
                    <a:pt x="9535" y="163657"/>
                  </a:lnTo>
                  <a:lnTo>
                    <a:pt x="6708" y="170809"/>
                  </a:lnTo>
                  <a:lnTo>
                    <a:pt x="4472" y="174198"/>
                  </a:lnTo>
                  <a:lnTo>
                    <a:pt x="1325" y="189080"/>
                  </a:lnTo>
                  <a:lnTo>
                    <a:pt x="0" y="236357"/>
                  </a:lnTo>
                  <a:lnTo>
                    <a:pt x="0" y="257175"/>
                  </a:lnTo>
                  <a:lnTo>
                    <a:pt x="0" y="247650"/>
                  </a:lnTo>
                  <a:lnTo>
                    <a:pt x="17716" y="247650"/>
                  </a:lnTo>
                  <a:lnTo>
                    <a:pt x="18161" y="246592"/>
                  </a:lnTo>
                  <a:lnTo>
                    <a:pt x="18655" y="242594"/>
                  </a:lnTo>
                  <a:lnTo>
                    <a:pt x="19845" y="241105"/>
                  </a:lnTo>
                  <a:lnTo>
                    <a:pt x="27217" y="238517"/>
                  </a:lnTo>
                  <a:lnTo>
                    <a:pt x="61776" y="238125"/>
                  </a:lnTo>
                  <a:lnTo>
                    <a:pt x="67320" y="235303"/>
                  </a:lnTo>
                  <a:lnTo>
                    <a:pt x="74446" y="229924"/>
                  </a:lnTo>
                  <a:lnTo>
                    <a:pt x="83457" y="228862"/>
                  </a:lnTo>
                  <a:lnTo>
                    <a:pt x="94728" y="228610"/>
                  </a:lnTo>
                  <a:lnTo>
                    <a:pt x="103406" y="236802"/>
                  </a:lnTo>
                  <a:lnTo>
                    <a:pt x="113872" y="238091"/>
                  </a:lnTo>
                  <a:lnTo>
                    <a:pt x="142755" y="238125"/>
                  </a:lnTo>
                  <a:lnTo>
                    <a:pt x="142875" y="2286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40" name="SMARTInkShape-2721"/>
            <p:cNvSpPr/>
            <p:nvPr>
              <p:custDataLst>
                <p:tags r:id="rId177"/>
              </p:custDataLst>
            </p:nvPr>
          </p:nvSpPr>
          <p:spPr>
            <a:xfrm>
              <a:off x="6905625" y="5038735"/>
              <a:ext cx="209551" cy="266691"/>
            </a:xfrm>
            <a:custGeom>
              <a:avLst/>
              <a:gdLst/>
              <a:ahLst/>
              <a:cxnLst/>
              <a:rect l="0" t="0" r="0" b="0"/>
              <a:pathLst>
                <a:path w="209551" h="266691">
                  <a:moveTo>
                    <a:pt x="19050" y="9515"/>
                  </a:moveTo>
                  <a:lnTo>
                    <a:pt x="19050" y="9515"/>
                  </a:lnTo>
                  <a:lnTo>
                    <a:pt x="28565" y="0"/>
                  </a:lnTo>
                  <a:lnTo>
                    <a:pt x="20373" y="8192"/>
                  </a:lnTo>
                  <a:lnTo>
                    <a:pt x="18252" y="16858"/>
                  </a:lnTo>
                  <a:lnTo>
                    <a:pt x="12581" y="25683"/>
                  </a:lnTo>
                  <a:lnTo>
                    <a:pt x="10129" y="38148"/>
                  </a:lnTo>
                  <a:lnTo>
                    <a:pt x="9644" y="50801"/>
                  </a:lnTo>
                  <a:lnTo>
                    <a:pt x="6755" y="57145"/>
                  </a:lnTo>
                  <a:lnTo>
                    <a:pt x="3002" y="63492"/>
                  </a:lnTo>
                  <a:lnTo>
                    <a:pt x="889" y="74074"/>
                  </a:lnTo>
                  <a:lnTo>
                    <a:pt x="16" y="116938"/>
                  </a:lnTo>
                  <a:lnTo>
                    <a:pt x="0" y="160502"/>
                  </a:lnTo>
                  <a:lnTo>
                    <a:pt x="0" y="183737"/>
                  </a:lnTo>
                  <a:lnTo>
                    <a:pt x="2822" y="190311"/>
                  </a:lnTo>
                  <a:lnTo>
                    <a:pt x="6545" y="196761"/>
                  </a:lnTo>
                  <a:lnTo>
                    <a:pt x="8937" y="209523"/>
                  </a:lnTo>
                  <a:lnTo>
                    <a:pt x="9409" y="222237"/>
                  </a:lnTo>
                  <a:lnTo>
                    <a:pt x="8389" y="224355"/>
                  </a:lnTo>
                  <a:lnTo>
                    <a:pt x="6652" y="225767"/>
                  </a:lnTo>
                  <a:lnTo>
                    <a:pt x="4435" y="226708"/>
                  </a:lnTo>
                  <a:lnTo>
                    <a:pt x="2956" y="228394"/>
                  </a:lnTo>
                  <a:lnTo>
                    <a:pt x="1314" y="233089"/>
                  </a:lnTo>
                  <a:lnTo>
                    <a:pt x="0" y="266687"/>
                  </a:lnTo>
                  <a:lnTo>
                    <a:pt x="23680" y="266690"/>
                  </a:lnTo>
                  <a:lnTo>
                    <a:pt x="25312" y="265632"/>
                  </a:lnTo>
                  <a:lnTo>
                    <a:pt x="26399" y="263868"/>
                  </a:lnTo>
                  <a:lnTo>
                    <a:pt x="27125" y="261634"/>
                  </a:lnTo>
                  <a:lnTo>
                    <a:pt x="28667" y="260145"/>
                  </a:lnTo>
                  <a:lnTo>
                    <a:pt x="36649" y="257557"/>
                  </a:lnTo>
                  <a:lnTo>
                    <a:pt x="55396" y="257175"/>
                  </a:lnTo>
                  <a:lnTo>
                    <a:pt x="64408" y="250621"/>
                  </a:lnTo>
                  <a:lnTo>
                    <a:pt x="73294" y="248523"/>
                  </a:lnTo>
                  <a:lnTo>
                    <a:pt x="99752" y="247650"/>
                  </a:lnTo>
                  <a:lnTo>
                    <a:pt x="105365" y="244823"/>
                  </a:lnTo>
                  <a:lnTo>
                    <a:pt x="111387" y="241096"/>
                  </a:lnTo>
                  <a:lnTo>
                    <a:pt x="123877" y="238704"/>
                  </a:lnTo>
                  <a:lnTo>
                    <a:pt x="146052" y="238149"/>
                  </a:lnTo>
                  <a:lnTo>
                    <a:pt x="152401" y="235308"/>
                  </a:lnTo>
                  <a:lnTo>
                    <a:pt x="158750" y="231576"/>
                  </a:lnTo>
                  <a:lnTo>
                    <a:pt x="171450" y="229179"/>
                  </a:lnTo>
                  <a:lnTo>
                    <a:pt x="184150" y="228706"/>
                  </a:lnTo>
                  <a:lnTo>
                    <a:pt x="190500" y="225819"/>
                  </a:lnTo>
                  <a:lnTo>
                    <a:pt x="209550" y="20954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742" name="SMARTInkShape-2722"/>
          <p:cNvSpPr/>
          <p:nvPr>
            <p:custDataLst>
              <p:tags r:id="rId9"/>
            </p:custDataLst>
          </p:nvPr>
        </p:nvSpPr>
        <p:spPr>
          <a:xfrm>
            <a:off x="6134100" y="5000625"/>
            <a:ext cx="38101" cy="381001"/>
          </a:xfrm>
          <a:custGeom>
            <a:avLst/>
            <a:gdLst/>
            <a:ahLst/>
            <a:cxnLst/>
            <a:rect l="0" t="0" r="0" b="0"/>
            <a:pathLst>
              <a:path w="38101" h="381001">
                <a:moveTo>
                  <a:pt x="38100" y="0"/>
                </a:moveTo>
                <a:lnTo>
                  <a:pt x="38100" y="0"/>
                </a:lnTo>
                <a:lnTo>
                  <a:pt x="20384" y="17716"/>
                </a:lnTo>
                <a:lnTo>
                  <a:pt x="19445" y="23711"/>
                </a:lnTo>
                <a:lnTo>
                  <a:pt x="19167" y="32190"/>
                </a:lnTo>
                <a:lnTo>
                  <a:pt x="16280" y="38296"/>
                </a:lnTo>
                <a:lnTo>
                  <a:pt x="12528" y="44537"/>
                </a:lnTo>
                <a:lnTo>
                  <a:pt x="10414" y="55059"/>
                </a:lnTo>
                <a:lnTo>
                  <a:pt x="9548" y="99418"/>
                </a:lnTo>
                <a:lnTo>
                  <a:pt x="10590" y="117770"/>
                </a:lnTo>
                <a:lnTo>
                  <a:pt x="17727" y="149264"/>
                </a:lnTo>
                <a:lnTo>
                  <a:pt x="10330" y="193677"/>
                </a:lnTo>
                <a:lnTo>
                  <a:pt x="9596" y="238321"/>
                </a:lnTo>
                <a:lnTo>
                  <a:pt x="9529" y="285575"/>
                </a:lnTo>
                <a:lnTo>
                  <a:pt x="8469" y="298372"/>
                </a:lnTo>
                <a:lnTo>
                  <a:pt x="4037" y="317477"/>
                </a:lnTo>
                <a:lnTo>
                  <a:pt x="6370" y="335485"/>
                </a:lnTo>
                <a:lnTo>
                  <a:pt x="0" y="38100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743" name="SMARTInkShape-2723"/>
          <p:cNvSpPr/>
          <p:nvPr>
            <p:custDataLst>
              <p:tags r:id="rId10"/>
            </p:custDataLst>
          </p:nvPr>
        </p:nvSpPr>
        <p:spPr>
          <a:xfrm>
            <a:off x="7381875" y="4991492"/>
            <a:ext cx="28576" cy="466334"/>
          </a:xfrm>
          <a:custGeom>
            <a:avLst/>
            <a:gdLst/>
            <a:ahLst/>
            <a:cxnLst/>
            <a:rect l="0" t="0" r="0" b="0"/>
            <a:pathLst>
              <a:path w="28576" h="466334">
                <a:moveTo>
                  <a:pt x="0" y="9133"/>
                </a:moveTo>
                <a:lnTo>
                  <a:pt x="0" y="9133"/>
                </a:lnTo>
                <a:lnTo>
                  <a:pt x="8201" y="9133"/>
                </a:lnTo>
                <a:lnTo>
                  <a:pt x="8643" y="8075"/>
                </a:lnTo>
                <a:lnTo>
                  <a:pt x="9491" y="0"/>
                </a:lnTo>
                <a:lnTo>
                  <a:pt x="9525" y="31765"/>
                </a:lnTo>
                <a:lnTo>
                  <a:pt x="12347" y="37889"/>
                </a:lnTo>
                <a:lnTo>
                  <a:pt x="16072" y="44139"/>
                </a:lnTo>
                <a:lnTo>
                  <a:pt x="18168" y="54665"/>
                </a:lnTo>
                <a:lnTo>
                  <a:pt x="19027" y="99026"/>
                </a:lnTo>
                <a:lnTo>
                  <a:pt x="19049" y="142541"/>
                </a:lnTo>
                <a:lnTo>
                  <a:pt x="19050" y="181845"/>
                </a:lnTo>
                <a:lnTo>
                  <a:pt x="19050" y="223317"/>
                </a:lnTo>
                <a:lnTo>
                  <a:pt x="19050" y="264096"/>
                </a:lnTo>
                <a:lnTo>
                  <a:pt x="19050" y="304313"/>
                </a:lnTo>
                <a:lnTo>
                  <a:pt x="21872" y="335159"/>
                </a:lnTo>
                <a:lnTo>
                  <a:pt x="27693" y="379836"/>
                </a:lnTo>
                <a:lnTo>
                  <a:pt x="28497" y="421537"/>
                </a:lnTo>
                <a:lnTo>
                  <a:pt x="28575" y="466333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746" name="SMARTInkShape-Group609"/>
          <p:cNvGrpSpPr/>
          <p:nvPr/>
        </p:nvGrpSpPr>
        <p:grpSpPr>
          <a:xfrm>
            <a:off x="5267325" y="5029200"/>
            <a:ext cx="228601" cy="161926"/>
            <a:chOff x="5267325" y="5029200"/>
            <a:chExt cx="228601" cy="161926"/>
          </a:xfrm>
        </p:grpSpPr>
        <p:sp>
          <p:nvSpPr>
            <p:cNvPr id="25744" name="SMARTInkShape-2724"/>
            <p:cNvSpPr/>
            <p:nvPr>
              <p:custDataLst>
                <p:tags r:id="rId171"/>
              </p:custDataLst>
            </p:nvPr>
          </p:nvSpPr>
          <p:spPr>
            <a:xfrm>
              <a:off x="5410200" y="5029200"/>
              <a:ext cx="85726" cy="161926"/>
            </a:xfrm>
            <a:custGeom>
              <a:avLst/>
              <a:gdLst/>
              <a:ahLst/>
              <a:cxnLst/>
              <a:rect l="0" t="0" r="0" b="0"/>
              <a:pathLst>
                <a:path w="85726" h="161926">
                  <a:moveTo>
                    <a:pt x="0" y="0"/>
                  </a:moveTo>
                  <a:lnTo>
                    <a:pt x="0" y="0"/>
                  </a:lnTo>
                  <a:lnTo>
                    <a:pt x="0" y="5056"/>
                  </a:lnTo>
                  <a:lnTo>
                    <a:pt x="1058" y="6545"/>
                  </a:lnTo>
                  <a:lnTo>
                    <a:pt x="2822" y="7539"/>
                  </a:lnTo>
                  <a:lnTo>
                    <a:pt x="9701" y="9263"/>
                  </a:lnTo>
                  <a:lnTo>
                    <a:pt x="14189" y="9409"/>
                  </a:lnTo>
                  <a:lnTo>
                    <a:pt x="15810" y="10506"/>
                  </a:lnTo>
                  <a:lnTo>
                    <a:pt x="16890" y="12295"/>
                  </a:lnTo>
                  <a:lnTo>
                    <a:pt x="17610" y="14547"/>
                  </a:lnTo>
                  <a:lnTo>
                    <a:pt x="19148" y="16047"/>
                  </a:lnTo>
                  <a:lnTo>
                    <a:pt x="23680" y="17716"/>
                  </a:lnTo>
                  <a:lnTo>
                    <a:pt x="55388" y="19047"/>
                  </a:lnTo>
                  <a:lnTo>
                    <a:pt x="65196" y="27251"/>
                  </a:lnTo>
                  <a:lnTo>
                    <a:pt x="74746" y="28459"/>
                  </a:lnTo>
                  <a:lnTo>
                    <a:pt x="80826" y="28541"/>
                  </a:lnTo>
                  <a:lnTo>
                    <a:pt x="82459" y="29611"/>
                  </a:lnTo>
                  <a:lnTo>
                    <a:pt x="83548" y="31382"/>
                  </a:lnTo>
                  <a:lnTo>
                    <a:pt x="85598" y="37707"/>
                  </a:lnTo>
                  <a:lnTo>
                    <a:pt x="85725" y="61779"/>
                  </a:lnTo>
                  <a:lnTo>
                    <a:pt x="82903" y="67321"/>
                  </a:lnTo>
                  <a:lnTo>
                    <a:pt x="79180" y="73312"/>
                  </a:lnTo>
                  <a:lnTo>
                    <a:pt x="76024" y="82635"/>
                  </a:lnTo>
                  <a:lnTo>
                    <a:pt x="68115" y="93380"/>
                  </a:lnTo>
                  <a:lnTo>
                    <a:pt x="56989" y="99752"/>
                  </a:lnTo>
                  <a:lnTo>
                    <a:pt x="53868" y="103543"/>
                  </a:lnTo>
                  <a:lnTo>
                    <a:pt x="43391" y="125792"/>
                  </a:lnTo>
                  <a:lnTo>
                    <a:pt x="19050" y="1619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45" name="SMARTInkShape-2725"/>
            <p:cNvSpPr/>
            <p:nvPr>
              <p:custDataLst>
                <p:tags r:id="rId172"/>
              </p:custDataLst>
            </p:nvPr>
          </p:nvSpPr>
          <p:spPr>
            <a:xfrm>
              <a:off x="5267325" y="5067300"/>
              <a:ext cx="161926" cy="38101"/>
            </a:xfrm>
            <a:custGeom>
              <a:avLst/>
              <a:gdLst/>
              <a:ahLst/>
              <a:cxnLst/>
              <a:rect l="0" t="0" r="0" b="0"/>
              <a:pathLst>
                <a:path w="161926" h="38101">
                  <a:moveTo>
                    <a:pt x="19050" y="38100"/>
                  </a:moveTo>
                  <a:lnTo>
                    <a:pt x="19050" y="38100"/>
                  </a:lnTo>
                  <a:lnTo>
                    <a:pt x="9559" y="28609"/>
                  </a:lnTo>
                  <a:lnTo>
                    <a:pt x="1327" y="28578"/>
                  </a:lnTo>
                  <a:lnTo>
                    <a:pt x="885" y="27519"/>
                  </a:lnTo>
                  <a:lnTo>
                    <a:pt x="0" y="19060"/>
                  </a:lnTo>
                  <a:lnTo>
                    <a:pt x="33119" y="19050"/>
                  </a:lnTo>
                  <a:lnTo>
                    <a:pt x="38709" y="16228"/>
                  </a:lnTo>
                  <a:lnTo>
                    <a:pt x="44721" y="12505"/>
                  </a:lnTo>
                  <a:lnTo>
                    <a:pt x="57204" y="10113"/>
                  </a:lnTo>
                  <a:lnTo>
                    <a:pt x="104775" y="9526"/>
                  </a:lnTo>
                  <a:lnTo>
                    <a:pt x="152283" y="9525"/>
                  </a:lnTo>
                  <a:lnTo>
                    <a:pt x="160446" y="9525"/>
                  </a:lnTo>
                  <a:lnTo>
                    <a:pt x="160939" y="8467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747" name="SMARTInkShape-2726"/>
          <p:cNvSpPr/>
          <p:nvPr>
            <p:custDataLst>
              <p:tags r:id="rId11"/>
            </p:custDataLst>
          </p:nvPr>
        </p:nvSpPr>
        <p:spPr>
          <a:xfrm>
            <a:off x="7629525" y="1620093"/>
            <a:ext cx="933202" cy="570600"/>
          </a:xfrm>
          <a:custGeom>
            <a:avLst/>
            <a:gdLst/>
            <a:ahLst/>
            <a:cxnLst/>
            <a:rect l="0" t="0" r="0" b="0"/>
            <a:pathLst>
              <a:path w="933202" h="570600">
                <a:moveTo>
                  <a:pt x="295275" y="94407"/>
                </a:moveTo>
                <a:lnTo>
                  <a:pt x="295275" y="94407"/>
                </a:lnTo>
                <a:lnTo>
                  <a:pt x="295275" y="89351"/>
                </a:lnTo>
                <a:lnTo>
                  <a:pt x="294217" y="87861"/>
                </a:lnTo>
                <a:lnTo>
                  <a:pt x="292453" y="86868"/>
                </a:lnTo>
                <a:lnTo>
                  <a:pt x="290219" y="86206"/>
                </a:lnTo>
                <a:lnTo>
                  <a:pt x="288728" y="84706"/>
                </a:lnTo>
                <a:lnTo>
                  <a:pt x="287074" y="80218"/>
                </a:lnTo>
                <a:lnTo>
                  <a:pt x="285574" y="78597"/>
                </a:lnTo>
                <a:lnTo>
                  <a:pt x="280523" y="76317"/>
                </a:lnTo>
                <a:lnTo>
                  <a:pt x="281208" y="75997"/>
                </a:lnTo>
                <a:lnTo>
                  <a:pt x="282722" y="75784"/>
                </a:lnTo>
                <a:lnTo>
                  <a:pt x="282672" y="75641"/>
                </a:lnTo>
                <a:lnTo>
                  <a:pt x="277283" y="75394"/>
                </a:lnTo>
                <a:lnTo>
                  <a:pt x="268829" y="68818"/>
                </a:lnTo>
                <a:lnTo>
                  <a:pt x="258919" y="66225"/>
                </a:lnTo>
                <a:lnTo>
                  <a:pt x="252636" y="65948"/>
                </a:lnTo>
                <a:lnTo>
                  <a:pt x="250974" y="66968"/>
                </a:lnTo>
                <a:lnTo>
                  <a:pt x="249866" y="68706"/>
                </a:lnTo>
                <a:lnTo>
                  <a:pt x="249127" y="70923"/>
                </a:lnTo>
                <a:lnTo>
                  <a:pt x="247576" y="72401"/>
                </a:lnTo>
                <a:lnTo>
                  <a:pt x="243032" y="74043"/>
                </a:lnTo>
                <a:lnTo>
                  <a:pt x="230355" y="75242"/>
                </a:lnTo>
                <a:lnTo>
                  <a:pt x="224064" y="80379"/>
                </a:lnTo>
                <a:lnTo>
                  <a:pt x="221292" y="85703"/>
                </a:lnTo>
                <a:lnTo>
                  <a:pt x="220553" y="88604"/>
                </a:lnTo>
                <a:lnTo>
                  <a:pt x="202657" y="121017"/>
                </a:lnTo>
                <a:lnTo>
                  <a:pt x="195489" y="140351"/>
                </a:lnTo>
                <a:lnTo>
                  <a:pt x="184940" y="158006"/>
                </a:lnTo>
                <a:lnTo>
                  <a:pt x="170846" y="199374"/>
                </a:lnTo>
                <a:lnTo>
                  <a:pt x="155170" y="229760"/>
                </a:lnTo>
                <a:lnTo>
                  <a:pt x="150398" y="247401"/>
                </a:lnTo>
                <a:lnTo>
                  <a:pt x="145104" y="266033"/>
                </a:lnTo>
                <a:lnTo>
                  <a:pt x="142963" y="308022"/>
                </a:lnTo>
                <a:lnTo>
                  <a:pt x="143941" y="344252"/>
                </a:lnTo>
                <a:lnTo>
                  <a:pt x="150416" y="363109"/>
                </a:lnTo>
                <a:lnTo>
                  <a:pt x="152576" y="373638"/>
                </a:lnTo>
                <a:lnTo>
                  <a:pt x="177888" y="420658"/>
                </a:lnTo>
                <a:lnTo>
                  <a:pt x="216460" y="463110"/>
                </a:lnTo>
                <a:lnTo>
                  <a:pt x="260383" y="497480"/>
                </a:lnTo>
                <a:lnTo>
                  <a:pt x="307624" y="522837"/>
                </a:lnTo>
                <a:lnTo>
                  <a:pt x="354660" y="542065"/>
                </a:lnTo>
                <a:lnTo>
                  <a:pt x="399411" y="558308"/>
                </a:lnTo>
                <a:lnTo>
                  <a:pt x="439320" y="567306"/>
                </a:lnTo>
                <a:lnTo>
                  <a:pt x="480872" y="570216"/>
                </a:lnTo>
                <a:lnTo>
                  <a:pt x="524483" y="570599"/>
                </a:lnTo>
                <a:lnTo>
                  <a:pt x="565035" y="569591"/>
                </a:lnTo>
                <a:lnTo>
                  <a:pt x="610002" y="562455"/>
                </a:lnTo>
                <a:lnTo>
                  <a:pt x="657277" y="550945"/>
                </a:lnTo>
                <a:lnTo>
                  <a:pt x="675240" y="543904"/>
                </a:lnTo>
                <a:lnTo>
                  <a:pt x="715701" y="521142"/>
                </a:lnTo>
                <a:lnTo>
                  <a:pt x="759354" y="493790"/>
                </a:lnTo>
                <a:lnTo>
                  <a:pt x="799947" y="462619"/>
                </a:lnTo>
                <a:lnTo>
                  <a:pt x="841083" y="418053"/>
                </a:lnTo>
                <a:lnTo>
                  <a:pt x="863896" y="387447"/>
                </a:lnTo>
                <a:lnTo>
                  <a:pt x="888816" y="342821"/>
                </a:lnTo>
                <a:lnTo>
                  <a:pt x="907607" y="302594"/>
                </a:lnTo>
                <a:lnTo>
                  <a:pt x="923867" y="256153"/>
                </a:lnTo>
                <a:lnTo>
                  <a:pt x="930611" y="227704"/>
                </a:lnTo>
                <a:lnTo>
                  <a:pt x="933201" y="180964"/>
                </a:lnTo>
                <a:lnTo>
                  <a:pt x="932358" y="141946"/>
                </a:lnTo>
                <a:lnTo>
                  <a:pt x="928380" y="127530"/>
                </a:lnTo>
                <a:lnTo>
                  <a:pt x="898238" y="81787"/>
                </a:lnTo>
                <a:lnTo>
                  <a:pt x="869495" y="49968"/>
                </a:lnTo>
                <a:lnTo>
                  <a:pt x="845709" y="35967"/>
                </a:lnTo>
                <a:lnTo>
                  <a:pt x="808168" y="21754"/>
                </a:lnTo>
                <a:lnTo>
                  <a:pt x="761085" y="8755"/>
                </a:lnTo>
                <a:lnTo>
                  <a:pt x="723629" y="2001"/>
                </a:lnTo>
                <a:lnTo>
                  <a:pt x="682898" y="0"/>
                </a:lnTo>
                <a:lnTo>
                  <a:pt x="637315" y="2229"/>
                </a:lnTo>
                <a:lnTo>
                  <a:pt x="590295" y="9592"/>
                </a:lnTo>
                <a:lnTo>
                  <a:pt x="557627" y="16495"/>
                </a:lnTo>
                <a:lnTo>
                  <a:pt x="521943" y="26618"/>
                </a:lnTo>
                <a:lnTo>
                  <a:pt x="484916" y="38173"/>
                </a:lnTo>
                <a:lnTo>
                  <a:pt x="447293" y="50364"/>
                </a:lnTo>
                <a:lnTo>
                  <a:pt x="409404" y="62838"/>
                </a:lnTo>
                <a:lnTo>
                  <a:pt x="371400" y="81082"/>
                </a:lnTo>
                <a:lnTo>
                  <a:pt x="333342" y="103301"/>
                </a:lnTo>
                <a:lnTo>
                  <a:pt x="295260" y="127288"/>
                </a:lnTo>
                <a:lnTo>
                  <a:pt x="254346" y="154882"/>
                </a:lnTo>
                <a:lnTo>
                  <a:pt x="212527" y="185843"/>
                </a:lnTo>
                <a:lnTo>
                  <a:pt x="172773" y="220770"/>
                </a:lnTo>
                <a:lnTo>
                  <a:pt x="131115" y="257460"/>
                </a:lnTo>
                <a:lnTo>
                  <a:pt x="87907" y="295992"/>
                </a:lnTo>
                <a:lnTo>
                  <a:pt x="44008" y="337811"/>
                </a:lnTo>
                <a:lnTo>
                  <a:pt x="0" y="380157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751" name="SMARTInkShape-Group611"/>
          <p:cNvGrpSpPr/>
          <p:nvPr/>
        </p:nvGrpSpPr>
        <p:grpSpPr>
          <a:xfrm>
            <a:off x="1552575" y="2667000"/>
            <a:ext cx="323851" cy="209540"/>
            <a:chOff x="1552575" y="2667000"/>
            <a:chExt cx="323851" cy="209540"/>
          </a:xfrm>
        </p:grpSpPr>
        <p:sp>
          <p:nvSpPr>
            <p:cNvPr id="25748" name="SMARTInkShape-2727"/>
            <p:cNvSpPr/>
            <p:nvPr>
              <p:custDataLst>
                <p:tags r:id="rId168"/>
              </p:custDataLst>
            </p:nvPr>
          </p:nvSpPr>
          <p:spPr>
            <a:xfrm>
              <a:off x="1552575" y="2667000"/>
              <a:ext cx="180976" cy="209540"/>
            </a:xfrm>
            <a:custGeom>
              <a:avLst/>
              <a:gdLst/>
              <a:ahLst/>
              <a:cxnLst/>
              <a:rect l="0" t="0" r="0" b="0"/>
              <a:pathLst>
                <a:path w="180976" h="209540">
                  <a:moveTo>
                    <a:pt x="0" y="57150"/>
                  </a:moveTo>
                  <a:lnTo>
                    <a:pt x="0" y="57150"/>
                  </a:lnTo>
                  <a:lnTo>
                    <a:pt x="0" y="38493"/>
                  </a:lnTo>
                  <a:lnTo>
                    <a:pt x="9132" y="28977"/>
                  </a:lnTo>
                  <a:lnTo>
                    <a:pt x="9408" y="23638"/>
                  </a:lnTo>
                  <a:lnTo>
                    <a:pt x="10506" y="22108"/>
                  </a:lnTo>
                  <a:lnTo>
                    <a:pt x="12295" y="21089"/>
                  </a:lnTo>
                  <a:lnTo>
                    <a:pt x="14547" y="20409"/>
                  </a:lnTo>
                  <a:lnTo>
                    <a:pt x="16048" y="18898"/>
                  </a:lnTo>
                  <a:lnTo>
                    <a:pt x="18933" y="9953"/>
                  </a:lnTo>
                  <a:lnTo>
                    <a:pt x="27241" y="1362"/>
                  </a:lnTo>
                  <a:lnTo>
                    <a:pt x="37673" y="35"/>
                  </a:lnTo>
                  <a:lnTo>
                    <a:pt x="55790" y="0"/>
                  </a:lnTo>
                  <a:lnTo>
                    <a:pt x="56244" y="1058"/>
                  </a:lnTo>
                  <a:lnTo>
                    <a:pt x="57031" y="8201"/>
                  </a:lnTo>
                  <a:lnTo>
                    <a:pt x="59919" y="8936"/>
                  </a:lnTo>
                  <a:lnTo>
                    <a:pt x="62171" y="9133"/>
                  </a:lnTo>
                  <a:lnTo>
                    <a:pt x="63673" y="10322"/>
                  </a:lnTo>
                  <a:lnTo>
                    <a:pt x="65341" y="14465"/>
                  </a:lnTo>
                  <a:lnTo>
                    <a:pt x="66675" y="60361"/>
                  </a:lnTo>
                  <a:lnTo>
                    <a:pt x="63852" y="66691"/>
                  </a:lnTo>
                  <a:lnTo>
                    <a:pt x="60129" y="73032"/>
                  </a:lnTo>
                  <a:lnTo>
                    <a:pt x="57739" y="85727"/>
                  </a:lnTo>
                  <a:lnTo>
                    <a:pt x="57151" y="133350"/>
                  </a:lnTo>
                  <a:lnTo>
                    <a:pt x="57150" y="136525"/>
                  </a:lnTo>
                  <a:lnTo>
                    <a:pt x="54328" y="142875"/>
                  </a:lnTo>
                  <a:lnTo>
                    <a:pt x="50604" y="149225"/>
                  </a:lnTo>
                  <a:lnTo>
                    <a:pt x="48949" y="155575"/>
                  </a:lnTo>
                  <a:lnTo>
                    <a:pt x="49566" y="158750"/>
                  </a:lnTo>
                  <a:lnTo>
                    <a:pt x="55338" y="171450"/>
                  </a:lnTo>
                  <a:lnTo>
                    <a:pt x="57118" y="189011"/>
                  </a:lnTo>
                  <a:lnTo>
                    <a:pt x="65348" y="198570"/>
                  </a:lnTo>
                  <a:lnTo>
                    <a:pt x="66558" y="208098"/>
                  </a:lnTo>
                  <a:lnTo>
                    <a:pt x="67656" y="208582"/>
                  </a:lnTo>
                  <a:lnTo>
                    <a:pt x="84284" y="209539"/>
                  </a:lnTo>
                  <a:lnTo>
                    <a:pt x="93045" y="203002"/>
                  </a:lnTo>
                  <a:lnTo>
                    <a:pt x="98856" y="201348"/>
                  </a:lnTo>
                  <a:lnTo>
                    <a:pt x="100829" y="199848"/>
                  </a:lnTo>
                  <a:lnTo>
                    <a:pt x="104664" y="193740"/>
                  </a:lnTo>
                  <a:lnTo>
                    <a:pt x="109312" y="191940"/>
                  </a:lnTo>
                  <a:lnTo>
                    <a:pt x="110975" y="190402"/>
                  </a:lnTo>
                  <a:lnTo>
                    <a:pt x="121644" y="171258"/>
                  </a:lnTo>
                  <a:lnTo>
                    <a:pt x="122371" y="168147"/>
                  </a:lnTo>
                  <a:lnTo>
                    <a:pt x="131172" y="152383"/>
                  </a:lnTo>
                  <a:lnTo>
                    <a:pt x="142965" y="118357"/>
                  </a:lnTo>
                  <a:lnTo>
                    <a:pt x="150222" y="104949"/>
                  </a:lnTo>
                  <a:lnTo>
                    <a:pt x="152399" y="58915"/>
                  </a:lnTo>
                  <a:lnTo>
                    <a:pt x="143267" y="48063"/>
                  </a:lnTo>
                  <a:lnTo>
                    <a:pt x="142991" y="42698"/>
                  </a:lnTo>
                  <a:lnTo>
                    <a:pt x="141894" y="41166"/>
                  </a:lnTo>
                  <a:lnTo>
                    <a:pt x="140104" y="40144"/>
                  </a:lnTo>
                  <a:lnTo>
                    <a:pt x="133385" y="38111"/>
                  </a:lnTo>
                  <a:lnTo>
                    <a:pt x="133350" y="23529"/>
                  </a:lnTo>
                  <a:lnTo>
                    <a:pt x="134408" y="22036"/>
                  </a:lnTo>
                  <a:lnTo>
                    <a:pt x="136172" y="21041"/>
                  </a:lnTo>
                  <a:lnTo>
                    <a:pt x="138407" y="20377"/>
                  </a:lnTo>
                  <a:lnTo>
                    <a:pt x="139896" y="18876"/>
                  </a:lnTo>
                  <a:lnTo>
                    <a:pt x="141551" y="14387"/>
                  </a:lnTo>
                  <a:lnTo>
                    <a:pt x="143051" y="12766"/>
                  </a:lnTo>
                  <a:lnTo>
                    <a:pt x="152498" y="8751"/>
                  </a:lnTo>
                  <a:lnTo>
                    <a:pt x="160475" y="1362"/>
                  </a:lnTo>
                  <a:lnTo>
                    <a:pt x="169999" y="120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49" name="SMARTInkShape-2728"/>
            <p:cNvSpPr/>
            <p:nvPr>
              <p:custDataLst>
                <p:tags r:id="rId169"/>
              </p:custDataLst>
            </p:nvPr>
          </p:nvSpPr>
          <p:spPr>
            <a:xfrm>
              <a:off x="1771650" y="2752725"/>
              <a:ext cx="85726" cy="19051"/>
            </a:xfrm>
            <a:custGeom>
              <a:avLst/>
              <a:gdLst/>
              <a:ahLst/>
              <a:cxnLst/>
              <a:rect l="0" t="0" r="0" b="0"/>
              <a:pathLst>
                <a:path w="85726" h="19051">
                  <a:moveTo>
                    <a:pt x="0" y="19050"/>
                  </a:moveTo>
                  <a:lnTo>
                    <a:pt x="0" y="19050"/>
                  </a:lnTo>
                  <a:lnTo>
                    <a:pt x="9133" y="19050"/>
                  </a:lnTo>
                  <a:lnTo>
                    <a:pt x="9515" y="9917"/>
                  </a:lnTo>
                  <a:lnTo>
                    <a:pt x="17725" y="9560"/>
                  </a:lnTo>
                  <a:lnTo>
                    <a:pt x="28148" y="393"/>
                  </a:lnTo>
                  <a:lnTo>
                    <a:pt x="71213" y="0"/>
                  </a:lnTo>
                  <a:lnTo>
                    <a:pt x="72875" y="1058"/>
                  </a:lnTo>
                  <a:lnTo>
                    <a:pt x="73984" y="2822"/>
                  </a:lnTo>
                  <a:lnTo>
                    <a:pt x="75763" y="8201"/>
                  </a:lnTo>
                  <a:lnTo>
                    <a:pt x="78828" y="8936"/>
                  </a:lnTo>
                  <a:lnTo>
                    <a:pt x="857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50" name="SMARTInkShape-2729"/>
            <p:cNvSpPr/>
            <p:nvPr>
              <p:custDataLst>
                <p:tags r:id="rId170"/>
              </p:custDataLst>
            </p:nvPr>
          </p:nvSpPr>
          <p:spPr>
            <a:xfrm>
              <a:off x="1809750" y="2819400"/>
              <a:ext cx="66676" cy="19051"/>
            </a:xfrm>
            <a:custGeom>
              <a:avLst/>
              <a:gdLst/>
              <a:ahLst/>
              <a:cxnLst/>
              <a:rect l="0" t="0" r="0" b="0"/>
              <a:pathLst>
                <a:path w="66676" h="19051">
                  <a:moveTo>
                    <a:pt x="9525" y="9525"/>
                  </a:moveTo>
                  <a:lnTo>
                    <a:pt x="9525" y="9525"/>
                  </a:lnTo>
                  <a:lnTo>
                    <a:pt x="0" y="19050"/>
                  </a:lnTo>
                  <a:lnTo>
                    <a:pt x="8201" y="10849"/>
                  </a:lnTo>
                  <a:lnTo>
                    <a:pt x="17610" y="9641"/>
                  </a:lnTo>
                  <a:lnTo>
                    <a:pt x="60445" y="9525"/>
                  </a:lnTo>
                  <a:lnTo>
                    <a:pt x="62522" y="8467"/>
                  </a:lnTo>
                  <a:lnTo>
                    <a:pt x="63906" y="6703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761" name="SMARTInkShape-Group612"/>
          <p:cNvGrpSpPr/>
          <p:nvPr/>
        </p:nvGrpSpPr>
        <p:grpSpPr>
          <a:xfrm>
            <a:off x="1981628" y="2571760"/>
            <a:ext cx="1123523" cy="314316"/>
            <a:chOff x="1981628" y="2571760"/>
            <a:chExt cx="1123523" cy="314316"/>
          </a:xfrm>
        </p:grpSpPr>
        <p:sp>
          <p:nvSpPr>
            <p:cNvPr id="25752" name="SMARTInkShape-2730"/>
            <p:cNvSpPr/>
            <p:nvPr>
              <p:custDataLst>
                <p:tags r:id="rId159"/>
              </p:custDataLst>
            </p:nvPr>
          </p:nvSpPr>
          <p:spPr>
            <a:xfrm>
              <a:off x="1981628" y="2695578"/>
              <a:ext cx="132923" cy="190498"/>
            </a:xfrm>
            <a:custGeom>
              <a:avLst/>
              <a:gdLst/>
              <a:ahLst/>
              <a:cxnLst/>
              <a:rect l="0" t="0" r="0" b="0"/>
              <a:pathLst>
                <a:path w="132923" h="190498">
                  <a:moveTo>
                    <a:pt x="113872" y="38097"/>
                  </a:moveTo>
                  <a:lnTo>
                    <a:pt x="113872" y="38097"/>
                  </a:lnTo>
                  <a:lnTo>
                    <a:pt x="113872" y="28573"/>
                  </a:lnTo>
                  <a:lnTo>
                    <a:pt x="123387" y="28572"/>
                  </a:lnTo>
                  <a:lnTo>
                    <a:pt x="123397" y="4583"/>
                  </a:lnTo>
                  <a:lnTo>
                    <a:pt x="122339" y="3054"/>
                  </a:lnTo>
                  <a:lnTo>
                    <a:pt x="120575" y="2035"/>
                  </a:lnTo>
                  <a:lnTo>
                    <a:pt x="114264" y="116"/>
                  </a:lnTo>
                  <a:lnTo>
                    <a:pt x="91492" y="0"/>
                  </a:lnTo>
                  <a:lnTo>
                    <a:pt x="85228" y="2820"/>
                  </a:lnTo>
                  <a:lnTo>
                    <a:pt x="78916" y="6544"/>
                  </a:lnTo>
                  <a:lnTo>
                    <a:pt x="68125" y="9130"/>
                  </a:lnTo>
                  <a:lnTo>
                    <a:pt x="24962" y="50810"/>
                  </a:lnTo>
                  <a:lnTo>
                    <a:pt x="21439" y="57153"/>
                  </a:lnTo>
                  <a:lnTo>
                    <a:pt x="8954" y="100714"/>
                  </a:lnTo>
                  <a:lnTo>
                    <a:pt x="1739" y="114122"/>
                  </a:lnTo>
                  <a:lnTo>
                    <a:pt x="0" y="126962"/>
                  </a:lnTo>
                  <a:lnTo>
                    <a:pt x="2585" y="133332"/>
                  </a:lnTo>
                  <a:lnTo>
                    <a:pt x="7811" y="140988"/>
                  </a:lnTo>
                  <a:lnTo>
                    <a:pt x="8716" y="147370"/>
                  </a:lnTo>
                  <a:lnTo>
                    <a:pt x="9901" y="149046"/>
                  </a:lnTo>
                  <a:lnTo>
                    <a:pt x="11750" y="150163"/>
                  </a:lnTo>
                  <a:lnTo>
                    <a:pt x="14041" y="150908"/>
                  </a:lnTo>
                  <a:lnTo>
                    <a:pt x="15568" y="152462"/>
                  </a:lnTo>
                  <a:lnTo>
                    <a:pt x="17265" y="157012"/>
                  </a:lnTo>
                  <a:lnTo>
                    <a:pt x="18775" y="158649"/>
                  </a:lnTo>
                  <a:lnTo>
                    <a:pt x="23276" y="160467"/>
                  </a:lnTo>
                  <a:lnTo>
                    <a:pt x="31760" y="161491"/>
                  </a:lnTo>
                  <a:lnTo>
                    <a:pt x="33731" y="160576"/>
                  </a:lnTo>
                  <a:lnTo>
                    <a:pt x="35044" y="158908"/>
                  </a:lnTo>
                  <a:lnTo>
                    <a:pt x="35921" y="156738"/>
                  </a:lnTo>
                  <a:lnTo>
                    <a:pt x="37563" y="155291"/>
                  </a:lnTo>
                  <a:lnTo>
                    <a:pt x="42210" y="153683"/>
                  </a:lnTo>
                  <a:lnTo>
                    <a:pt x="53816" y="151593"/>
                  </a:lnTo>
                  <a:lnTo>
                    <a:pt x="68249" y="140653"/>
                  </a:lnTo>
                  <a:lnTo>
                    <a:pt x="81327" y="126705"/>
                  </a:lnTo>
                  <a:lnTo>
                    <a:pt x="87335" y="114239"/>
                  </a:lnTo>
                  <a:lnTo>
                    <a:pt x="110545" y="88014"/>
                  </a:lnTo>
                  <a:lnTo>
                    <a:pt x="112886" y="79110"/>
                  </a:lnTo>
                  <a:lnTo>
                    <a:pt x="113742" y="68519"/>
                  </a:lnTo>
                  <a:lnTo>
                    <a:pt x="114844" y="67904"/>
                  </a:lnTo>
                  <a:lnTo>
                    <a:pt x="123362" y="66676"/>
                  </a:lnTo>
                  <a:lnTo>
                    <a:pt x="123397" y="112206"/>
                  </a:lnTo>
                  <a:lnTo>
                    <a:pt x="123397" y="155456"/>
                  </a:lnTo>
                  <a:lnTo>
                    <a:pt x="126219" y="161871"/>
                  </a:lnTo>
                  <a:lnTo>
                    <a:pt x="129943" y="168249"/>
                  </a:lnTo>
                  <a:lnTo>
                    <a:pt x="132333" y="180967"/>
                  </a:lnTo>
                  <a:lnTo>
                    <a:pt x="132922" y="1904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53" name="SMARTInkShape-2731"/>
            <p:cNvSpPr/>
            <p:nvPr>
              <p:custDataLst>
                <p:tags r:id="rId160"/>
              </p:custDataLst>
            </p:nvPr>
          </p:nvSpPr>
          <p:spPr>
            <a:xfrm>
              <a:off x="2257425" y="2609853"/>
              <a:ext cx="133351" cy="238123"/>
            </a:xfrm>
            <a:custGeom>
              <a:avLst/>
              <a:gdLst/>
              <a:ahLst/>
              <a:cxnLst/>
              <a:rect l="0" t="0" r="0" b="0"/>
              <a:pathLst>
                <a:path w="133351" h="238123">
                  <a:moveTo>
                    <a:pt x="57150" y="19047"/>
                  </a:moveTo>
                  <a:lnTo>
                    <a:pt x="57150" y="19047"/>
                  </a:lnTo>
                  <a:lnTo>
                    <a:pt x="57150" y="0"/>
                  </a:lnTo>
                  <a:lnTo>
                    <a:pt x="57150" y="44534"/>
                  </a:lnTo>
                  <a:lnTo>
                    <a:pt x="57150" y="60333"/>
                  </a:lnTo>
                  <a:lnTo>
                    <a:pt x="56092" y="62446"/>
                  </a:lnTo>
                  <a:lnTo>
                    <a:pt x="54328" y="63855"/>
                  </a:lnTo>
                  <a:lnTo>
                    <a:pt x="52094" y="64794"/>
                  </a:lnTo>
                  <a:lnTo>
                    <a:pt x="50604" y="67536"/>
                  </a:lnTo>
                  <a:lnTo>
                    <a:pt x="47800" y="94833"/>
                  </a:lnTo>
                  <a:lnTo>
                    <a:pt x="47741" y="98146"/>
                  </a:lnTo>
                  <a:lnTo>
                    <a:pt x="44855" y="104650"/>
                  </a:lnTo>
                  <a:lnTo>
                    <a:pt x="41102" y="111068"/>
                  </a:lnTo>
                  <a:lnTo>
                    <a:pt x="38989" y="121689"/>
                  </a:lnTo>
                  <a:lnTo>
                    <a:pt x="37305" y="136713"/>
                  </a:lnTo>
                  <a:lnTo>
                    <a:pt x="29934" y="155179"/>
                  </a:lnTo>
                  <a:lnTo>
                    <a:pt x="27785" y="168194"/>
                  </a:lnTo>
                  <a:lnTo>
                    <a:pt x="21089" y="180957"/>
                  </a:lnTo>
                  <a:lnTo>
                    <a:pt x="20410" y="184137"/>
                  </a:lnTo>
                  <a:lnTo>
                    <a:pt x="10488" y="199826"/>
                  </a:lnTo>
                  <a:lnTo>
                    <a:pt x="9652" y="213114"/>
                  </a:lnTo>
                  <a:lnTo>
                    <a:pt x="8551" y="215100"/>
                  </a:lnTo>
                  <a:lnTo>
                    <a:pt x="6759" y="216424"/>
                  </a:lnTo>
                  <a:lnTo>
                    <a:pt x="4506" y="217307"/>
                  </a:lnTo>
                  <a:lnTo>
                    <a:pt x="3004" y="218953"/>
                  </a:lnTo>
                  <a:lnTo>
                    <a:pt x="35" y="228467"/>
                  </a:lnTo>
                  <a:lnTo>
                    <a:pt x="0" y="238121"/>
                  </a:lnTo>
                  <a:lnTo>
                    <a:pt x="47514" y="238122"/>
                  </a:lnTo>
                  <a:lnTo>
                    <a:pt x="79777" y="238122"/>
                  </a:lnTo>
                  <a:lnTo>
                    <a:pt x="81760" y="237064"/>
                  </a:lnTo>
                  <a:lnTo>
                    <a:pt x="83082" y="235300"/>
                  </a:lnTo>
                  <a:lnTo>
                    <a:pt x="83963" y="233066"/>
                  </a:lnTo>
                  <a:lnTo>
                    <a:pt x="85609" y="231576"/>
                  </a:lnTo>
                  <a:lnTo>
                    <a:pt x="90259" y="229921"/>
                  </a:lnTo>
                  <a:lnTo>
                    <a:pt x="112454" y="228632"/>
                  </a:lnTo>
                  <a:lnTo>
                    <a:pt x="133350" y="2095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54" name="SMARTInkShape-2732"/>
            <p:cNvSpPr/>
            <p:nvPr>
              <p:custDataLst>
                <p:tags r:id="rId161"/>
              </p:custDataLst>
            </p:nvPr>
          </p:nvSpPr>
          <p:spPr>
            <a:xfrm>
              <a:off x="2238375" y="2752725"/>
              <a:ext cx="142876" cy="38101"/>
            </a:xfrm>
            <a:custGeom>
              <a:avLst/>
              <a:gdLst/>
              <a:ahLst/>
              <a:cxnLst/>
              <a:rect l="0" t="0" r="0" b="0"/>
              <a:pathLst>
                <a:path w="142876" h="38101">
                  <a:moveTo>
                    <a:pt x="0" y="38100"/>
                  </a:moveTo>
                  <a:lnTo>
                    <a:pt x="0" y="38100"/>
                  </a:lnTo>
                  <a:lnTo>
                    <a:pt x="0" y="28578"/>
                  </a:lnTo>
                  <a:lnTo>
                    <a:pt x="5056" y="23519"/>
                  </a:lnTo>
                  <a:lnTo>
                    <a:pt x="10361" y="21036"/>
                  </a:lnTo>
                  <a:lnTo>
                    <a:pt x="47678" y="19055"/>
                  </a:lnTo>
                  <a:lnTo>
                    <a:pt x="69854" y="19050"/>
                  </a:lnTo>
                  <a:lnTo>
                    <a:pt x="114126" y="9700"/>
                  </a:lnTo>
                  <a:lnTo>
                    <a:pt x="117359" y="9641"/>
                  </a:lnTo>
                  <a:lnTo>
                    <a:pt x="123774" y="6755"/>
                  </a:lnTo>
                  <a:lnTo>
                    <a:pt x="130152" y="3002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55" name="SMARTInkShape-2733"/>
            <p:cNvSpPr/>
            <p:nvPr>
              <p:custDataLst>
                <p:tags r:id="rId162"/>
              </p:custDataLst>
            </p:nvPr>
          </p:nvSpPr>
          <p:spPr>
            <a:xfrm>
              <a:off x="2476500" y="2724185"/>
              <a:ext cx="38101" cy="152366"/>
            </a:xfrm>
            <a:custGeom>
              <a:avLst/>
              <a:gdLst/>
              <a:ahLst/>
              <a:cxnLst/>
              <a:rect l="0" t="0" r="0" b="0"/>
              <a:pathLst>
                <a:path w="38101" h="152366">
                  <a:moveTo>
                    <a:pt x="0" y="57115"/>
                  </a:moveTo>
                  <a:lnTo>
                    <a:pt x="0" y="57115"/>
                  </a:lnTo>
                  <a:lnTo>
                    <a:pt x="0" y="48914"/>
                  </a:lnTo>
                  <a:lnTo>
                    <a:pt x="1058" y="48473"/>
                  </a:lnTo>
                  <a:lnTo>
                    <a:pt x="8201" y="47706"/>
                  </a:lnTo>
                  <a:lnTo>
                    <a:pt x="8936" y="44820"/>
                  </a:lnTo>
                  <a:lnTo>
                    <a:pt x="9409" y="39399"/>
                  </a:lnTo>
                  <a:lnTo>
                    <a:pt x="12295" y="38658"/>
                  </a:lnTo>
                  <a:lnTo>
                    <a:pt x="14547" y="38460"/>
                  </a:lnTo>
                  <a:lnTo>
                    <a:pt x="16048" y="37270"/>
                  </a:lnTo>
                  <a:lnTo>
                    <a:pt x="18933" y="28942"/>
                  </a:lnTo>
                  <a:lnTo>
                    <a:pt x="28179" y="19417"/>
                  </a:lnTo>
                  <a:lnTo>
                    <a:pt x="28458" y="14078"/>
                  </a:lnTo>
                  <a:lnTo>
                    <a:pt x="29555" y="12548"/>
                  </a:lnTo>
                  <a:lnTo>
                    <a:pt x="31345" y="11529"/>
                  </a:lnTo>
                  <a:lnTo>
                    <a:pt x="37704" y="9609"/>
                  </a:lnTo>
                  <a:lnTo>
                    <a:pt x="38099" y="0"/>
                  </a:lnTo>
                  <a:lnTo>
                    <a:pt x="38100" y="46424"/>
                  </a:lnTo>
                  <a:lnTo>
                    <a:pt x="38100" y="92485"/>
                  </a:lnTo>
                  <a:lnTo>
                    <a:pt x="37042" y="127873"/>
                  </a:lnTo>
                  <a:lnTo>
                    <a:pt x="28575" y="1523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56" name="SMARTInkShape-2734"/>
            <p:cNvSpPr/>
            <p:nvPr>
              <p:custDataLst>
                <p:tags r:id="rId163"/>
              </p:custDataLst>
            </p:nvPr>
          </p:nvSpPr>
          <p:spPr>
            <a:xfrm>
              <a:off x="2667000" y="2714625"/>
              <a:ext cx="57151" cy="9526"/>
            </a:xfrm>
            <a:custGeom>
              <a:avLst/>
              <a:gdLst/>
              <a:ahLst/>
              <a:cxnLst/>
              <a:rect l="0" t="0" r="0" b="0"/>
              <a:pathLst>
                <a:path w="57151" h="9526">
                  <a:moveTo>
                    <a:pt x="0" y="9525"/>
                  </a:moveTo>
                  <a:lnTo>
                    <a:pt x="0" y="9525"/>
                  </a:lnTo>
                  <a:lnTo>
                    <a:pt x="8201" y="9525"/>
                  </a:lnTo>
                  <a:lnTo>
                    <a:pt x="8642" y="8467"/>
                  </a:lnTo>
                  <a:lnTo>
                    <a:pt x="9490" y="392"/>
                  </a:lnTo>
                  <a:lnTo>
                    <a:pt x="57030" y="0"/>
                  </a:lnTo>
                  <a:lnTo>
                    <a:pt x="571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57" name="SMARTInkShape-2735"/>
            <p:cNvSpPr/>
            <p:nvPr>
              <p:custDataLst>
                <p:tags r:id="rId164"/>
              </p:custDataLst>
            </p:nvPr>
          </p:nvSpPr>
          <p:spPr>
            <a:xfrm>
              <a:off x="2695575" y="2762250"/>
              <a:ext cx="66676" cy="28576"/>
            </a:xfrm>
            <a:custGeom>
              <a:avLst/>
              <a:gdLst/>
              <a:ahLst/>
              <a:cxnLst/>
              <a:rect l="0" t="0" r="0" b="0"/>
              <a:pathLst>
                <a:path w="66676" h="28576">
                  <a:moveTo>
                    <a:pt x="0" y="19050"/>
                  </a:moveTo>
                  <a:lnTo>
                    <a:pt x="0" y="19050"/>
                  </a:lnTo>
                  <a:lnTo>
                    <a:pt x="0" y="28572"/>
                  </a:lnTo>
                  <a:lnTo>
                    <a:pt x="14189" y="28575"/>
                  </a:lnTo>
                  <a:lnTo>
                    <a:pt x="15809" y="27517"/>
                  </a:lnTo>
                  <a:lnTo>
                    <a:pt x="16890" y="25753"/>
                  </a:lnTo>
                  <a:lnTo>
                    <a:pt x="17610" y="23519"/>
                  </a:lnTo>
                  <a:lnTo>
                    <a:pt x="19148" y="22029"/>
                  </a:lnTo>
                  <a:lnTo>
                    <a:pt x="23680" y="20374"/>
                  </a:lnTo>
                  <a:lnTo>
                    <a:pt x="25312" y="18874"/>
                  </a:lnTo>
                  <a:lnTo>
                    <a:pt x="27125" y="14386"/>
                  </a:lnTo>
                  <a:lnTo>
                    <a:pt x="28666" y="12766"/>
                  </a:lnTo>
                  <a:lnTo>
                    <a:pt x="33202" y="10965"/>
                  </a:lnTo>
                  <a:lnTo>
                    <a:pt x="44737" y="8751"/>
                  </a:lnTo>
                  <a:lnTo>
                    <a:pt x="54060" y="3063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58" name="SMARTInkShape-2736"/>
            <p:cNvSpPr/>
            <p:nvPr>
              <p:custDataLst>
                <p:tags r:id="rId165"/>
              </p:custDataLst>
            </p:nvPr>
          </p:nvSpPr>
          <p:spPr>
            <a:xfrm>
              <a:off x="2895600" y="2571760"/>
              <a:ext cx="76198" cy="209530"/>
            </a:xfrm>
            <a:custGeom>
              <a:avLst/>
              <a:gdLst/>
              <a:ahLst/>
              <a:cxnLst/>
              <a:rect l="0" t="0" r="0" b="0"/>
              <a:pathLst>
                <a:path w="76198" h="209530">
                  <a:moveTo>
                    <a:pt x="19050" y="9515"/>
                  </a:moveTo>
                  <a:lnTo>
                    <a:pt x="19050" y="9515"/>
                  </a:lnTo>
                  <a:lnTo>
                    <a:pt x="19050" y="382"/>
                  </a:lnTo>
                  <a:lnTo>
                    <a:pt x="28183" y="0"/>
                  </a:lnTo>
                  <a:lnTo>
                    <a:pt x="28575" y="42601"/>
                  </a:lnTo>
                  <a:lnTo>
                    <a:pt x="25753" y="48209"/>
                  </a:lnTo>
                  <a:lnTo>
                    <a:pt x="22029" y="54229"/>
                  </a:lnTo>
                  <a:lnTo>
                    <a:pt x="19639" y="66717"/>
                  </a:lnTo>
                  <a:lnTo>
                    <a:pt x="19442" y="69875"/>
                  </a:lnTo>
                  <a:lnTo>
                    <a:pt x="16402" y="76205"/>
                  </a:lnTo>
                  <a:lnTo>
                    <a:pt x="12581" y="82547"/>
                  </a:lnTo>
                  <a:lnTo>
                    <a:pt x="9927" y="93359"/>
                  </a:lnTo>
                  <a:lnTo>
                    <a:pt x="9644" y="99739"/>
                  </a:lnTo>
                  <a:lnTo>
                    <a:pt x="8546" y="101415"/>
                  </a:lnTo>
                  <a:lnTo>
                    <a:pt x="6756" y="102532"/>
                  </a:lnTo>
                  <a:lnTo>
                    <a:pt x="35" y="104754"/>
                  </a:lnTo>
                  <a:lnTo>
                    <a:pt x="9134" y="95632"/>
                  </a:lnTo>
                  <a:lnTo>
                    <a:pt x="9409" y="90300"/>
                  </a:lnTo>
                  <a:lnTo>
                    <a:pt x="12296" y="84931"/>
                  </a:lnTo>
                  <a:lnTo>
                    <a:pt x="17716" y="77916"/>
                  </a:lnTo>
                  <a:lnTo>
                    <a:pt x="21279" y="76957"/>
                  </a:lnTo>
                  <a:lnTo>
                    <a:pt x="23711" y="76702"/>
                  </a:lnTo>
                  <a:lnTo>
                    <a:pt x="25333" y="75473"/>
                  </a:lnTo>
                  <a:lnTo>
                    <a:pt x="27134" y="71285"/>
                  </a:lnTo>
                  <a:lnTo>
                    <a:pt x="28672" y="69745"/>
                  </a:lnTo>
                  <a:lnTo>
                    <a:pt x="36650" y="67071"/>
                  </a:lnTo>
                  <a:lnTo>
                    <a:pt x="55699" y="66668"/>
                  </a:lnTo>
                  <a:lnTo>
                    <a:pt x="56183" y="67726"/>
                  </a:lnTo>
                  <a:lnTo>
                    <a:pt x="56720" y="71723"/>
                  </a:lnTo>
                  <a:lnTo>
                    <a:pt x="57922" y="73212"/>
                  </a:lnTo>
                  <a:lnTo>
                    <a:pt x="62079" y="74866"/>
                  </a:lnTo>
                  <a:lnTo>
                    <a:pt x="63611" y="76366"/>
                  </a:lnTo>
                  <a:lnTo>
                    <a:pt x="68892" y="86377"/>
                  </a:lnTo>
                  <a:lnTo>
                    <a:pt x="74756" y="93489"/>
                  </a:lnTo>
                  <a:lnTo>
                    <a:pt x="75772" y="99778"/>
                  </a:lnTo>
                  <a:lnTo>
                    <a:pt x="76197" y="131469"/>
                  </a:lnTo>
                  <a:lnTo>
                    <a:pt x="69653" y="140575"/>
                  </a:lnTo>
                  <a:lnTo>
                    <a:pt x="66499" y="149478"/>
                  </a:lnTo>
                  <a:lnTo>
                    <a:pt x="60390" y="158818"/>
                  </a:lnTo>
                  <a:lnTo>
                    <a:pt x="58590" y="165124"/>
                  </a:lnTo>
                  <a:lnTo>
                    <a:pt x="57052" y="167229"/>
                  </a:lnTo>
                  <a:lnTo>
                    <a:pt x="54968" y="168633"/>
                  </a:lnTo>
                  <a:lnTo>
                    <a:pt x="49830" y="171251"/>
                  </a:lnTo>
                  <a:lnTo>
                    <a:pt x="44018" y="175942"/>
                  </a:lnTo>
                  <a:lnTo>
                    <a:pt x="40730" y="181555"/>
                  </a:lnTo>
                  <a:lnTo>
                    <a:pt x="38211" y="187578"/>
                  </a:lnTo>
                  <a:lnTo>
                    <a:pt x="33563" y="193782"/>
                  </a:lnTo>
                  <a:lnTo>
                    <a:pt x="27970" y="197245"/>
                  </a:lnTo>
                  <a:lnTo>
                    <a:pt x="21956" y="199842"/>
                  </a:lnTo>
                  <a:lnTo>
                    <a:pt x="9539" y="209529"/>
                  </a:lnTo>
                  <a:lnTo>
                    <a:pt x="4473" y="204480"/>
                  </a:lnTo>
                  <a:lnTo>
                    <a:pt x="1988" y="199177"/>
                  </a:lnTo>
                  <a:lnTo>
                    <a:pt x="0" y="1904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59" name="SMARTInkShape-2737"/>
            <p:cNvSpPr/>
            <p:nvPr>
              <p:custDataLst>
                <p:tags r:id="rId166"/>
              </p:custDataLst>
            </p:nvPr>
          </p:nvSpPr>
          <p:spPr>
            <a:xfrm>
              <a:off x="2925500" y="2571760"/>
              <a:ext cx="103451" cy="28566"/>
            </a:xfrm>
            <a:custGeom>
              <a:avLst/>
              <a:gdLst/>
              <a:ahLst/>
              <a:cxnLst/>
              <a:rect l="0" t="0" r="0" b="0"/>
              <a:pathLst>
                <a:path w="103451" h="28566">
                  <a:moveTo>
                    <a:pt x="8200" y="28565"/>
                  </a:moveTo>
                  <a:lnTo>
                    <a:pt x="8200" y="28565"/>
                  </a:lnTo>
                  <a:lnTo>
                    <a:pt x="0" y="20364"/>
                  </a:lnTo>
                  <a:lnTo>
                    <a:pt x="616" y="19923"/>
                  </a:lnTo>
                  <a:lnTo>
                    <a:pt x="7842" y="19075"/>
                  </a:lnTo>
                  <a:lnTo>
                    <a:pt x="16369" y="10842"/>
                  </a:lnTo>
                  <a:lnTo>
                    <a:pt x="25807" y="9631"/>
                  </a:lnTo>
                  <a:lnTo>
                    <a:pt x="35324" y="1324"/>
                  </a:lnTo>
                  <a:lnTo>
                    <a:pt x="41402" y="385"/>
                  </a:lnTo>
                  <a:lnTo>
                    <a:pt x="68563" y="0"/>
                  </a:lnTo>
                  <a:lnTo>
                    <a:pt x="70667" y="1055"/>
                  </a:lnTo>
                  <a:lnTo>
                    <a:pt x="72070" y="2817"/>
                  </a:lnTo>
                  <a:lnTo>
                    <a:pt x="73005" y="5050"/>
                  </a:lnTo>
                  <a:lnTo>
                    <a:pt x="74687" y="6538"/>
                  </a:lnTo>
                  <a:lnTo>
                    <a:pt x="79377" y="8192"/>
                  </a:lnTo>
                  <a:lnTo>
                    <a:pt x="91012" y="10312"/>
                  </a:lnTo>
                  <a:lnTo>
                    <a:pt x="103450" y="190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60" name="SMARTInkShape-2738"/>
            <p:cNvSpPr/>
            <p:nvPr>
              <p:custDataLst>
                <p:tags r:id="rId167"/>
              </p:custDataLst>
            </p:nvPr>
          </p:nvSpPr>
          <p:spPr>
            <a:xfrm>
              <a:off x="3086100" y="2686050"/>
              <a:ext cx="19051" cy="47626"/>
            </a:xfrm>
            <a:custGeom>
              <a:avLst/>
              <a:gdLst/>
              <a:ahLst/>
              <a:cxnLst/>
              <a:rect l="0" t="0" r="0" b="0"/>
              <a:pathLst>
                <a:path w="19051" h="47626">
                  <a:moveTo>
                    <a:pt x="9525" y="28575"/>
                  </a:moveTo>
                  <a:lnTo>
                    <a:pt x="9525" y="28575"/>
                  </a:lnTo>
                  <a:lnTo>
                    <a:pt x="9525" y="23519"/>
                  </a:lnTo>
                  <a:lnTo>
                    <a:pt x="10583" y="22029"/>
                  </a:lnTo>
                  <a:lnTo>
                    <a:pt x="12347" y="21036"/>
                  </a:lnTo>
                  <a:lnTo>
                    <a:pt x="17725" y="19442"/>
                  </a:lnTo>
                  <a:lnTo>
                    <a:pt x="18461" y="16403"/>
                  </a:lnTo>
                  <a:lnTo>
                    <a:pt x="19050" y="0"/>
                  </a:lnTo>
                  <a:lnTo>
                    <a:pt x="19050" y="23704"/>
                  </a:lnTo>
                  <a:lnTo>
                    <a:pt x="16228" y="29232"/>
                  </a:lnTo>
                  <a:lnTo>
                    <a:pt x="0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772" name="SMARTInkShape-Group613"/>
          <p:cNvGrpSpPr/>
          <p:nvPr/>
        </p:nvGrpSpPr>
        <p:grpSpPr>
          <a:xfrm>
            <a:off x="3200411" y="2333625"/>
            <a:ext cx="1571604" cy="466726"/>
            <a:chOff x="3200411" y="2333625"/>
            <a:chExt cx="1571604" cy="466726"/>
          </a:xfrm>
        </p:grpSpPr>
        <p:sp>
          <p:nvSpPr>
            <p:cNvPr id="25762" name="SMARTInkShape-2739"/>
            <p:cNvSpPr/>
            <p:nvPr>
              <p:custDataLst>
                <p:tags r:id="rId149"/>
              </p:custDataLst>
            </p:nvPr>
          </p:nvSpPr>
          <p:spPr>
            <a:xfrm>
              <a:off x="3200411" y="2571750"/>
              <a:ext cx="114287" cy="209155"/>
            </a:xfrm>
            <a:custGeom>
              <a:avLst/>
              <a:gdLst/>
              <a:ahLst/>
              <a:cxnLst/>
              <a:rect l="0" t="0" r="0" b="0"/>
              <a:pathLst>
                <a:path w="114287" h="209155">
                  <a:moveTo>
                    <a:pt x="47614" y="38100"/>
                  </a:moveTo>
                  <a:lnTo>
                    <a:pt x="47614" y="38100"/>
                  </a:lnTo>
                  <a:lnTo>
                    <a:pt x="47614" y="23911"/>
                  </a:lnTo>
                  <a:lnTo>
                    <a:pt x="48672" y="22291"/>
                  </a:lnTo>
                  <a:lnTo>
                    <a:pt x="50436" y="21210"/>
                  </a:lnTo>
                  <a:lnTo>
                    <a:pt x="55815" y="19477"/>
                  </a:lnTo>
                  <a:lnTo>
                    <a:pt x="66237" y="9929"/>
                  </a:lnTo>
                  <a:lnTo>
                    <a:pt x="71594" y="9645"/>
                  </a:lnTo>
                  <a:lnTo>
                    <a:pt x="73126" y="8547"/>
                  </a:lnTo>
                  <a:lnTo>
                    <a:pt x="74147" y="6756"/>
                  </a:lnTo>
                  <a:lnTo>
                    <a:pt x="74827" y="4504"/>
                  </a:lnTo>
                  <a:lnTo>
                    <a:pt x="76340" y="3003"/>
                  </a:lnTo>
                  <a:lnTo>
                    <a:pt x="85287" y="117"/>
                  </a:lnTo>
                  <a:lnTo>
                    <a:pt x="100176" y="1"/>
                  </a:lnTo>
                  <a:lnTo>
                    <a:pt x="101705" y="1059"/>
                  </a:lnTo>
                  <a:lnTo>
                    <a:pt x="102725" y="2823"/>
                  </a:lnTo>
                  <a:lnTo>
                    <a:pt x="104361" y="8201"/>
                  </a:lnTo>
                  <a:lnTo>
                    <a:pt x="107407" y="8936"/>
                  </a:lnTo>
                  <a:lnTo>
                    <a:pt x="109701" y="9133"/>
                  </a:lnTo>
                  <a:lnTo>
                    <a:pt x="111231" y="10322"/>
                  </a:lnTo>
                  <a:lnTo>
                    <a:pt x="113886" y="17692"/>
                  </a:lnTo>
                  <a:lnTo>
                    <a:pt x="114286" y="50839"/>
                  </a:lnTo>
                  <a:lnTo>
                    <a:pt x="111466" y="57167"/>
                  </a:lnTo>
                  <a:lnTo>
                    <a:pt x="107743" y="63508"/>
                  </a:lnTo>
                  <a:lnTo>
                    <a:pt x="104588" y="73027"/>
                  </a:lnTo>
                  <a:lnTo>
                    <a:pt x="98479" y="82551"/>
                  </a:lnTo>
                  <a:lnTo>
                    <a:pt x="95141" y="92075"/>
                  </a:lnTo>
                  <a:lnTo>
                    <a:pt x="88977" y="102658"/>
                  </a:lnTo>
                  <a:lnTo>
                    <a:pt x="85623" y="117671"/>
                  </a:lnTo>
                  <a:lnTo>
                    <a:pt x="78366" y="132761"/>
                  </a:lnTo>
                  <a:lnTo>
                    <a:pt x="77640" y="136133"/>
                  </a:lnTo>
                  <a:lnTo>
                    <a:pt x="57569" y="179093"/>
                  </a:lnTo>
                  <a:lnTo>
                    <a:pt x="57139" y="199897"/>
                  </a:lnTo>
                  <a:lnTo>
                    <a:pt x="66271" y="209154"/>
                  </a:lnTo>
                  <a:lnTo>
                    <a:pt x="66547" y="204376"/>
                  </a:lnTo>
                  <a:lnTo>
                    <a:pt x="67645" y="202926"/>
                  </a:lnTo>
                  <a:lnTo>
                    <a:pt x="74855" y="200407"/>
                  </a:lnTo>
                  <a:lnTo>
                    <a:pt x="80850" y="200138"/>
                  </a:lnTo>
                  <a:lnTo>
                    <a:pt x="82472" y="199042"/>
                  </a:lnTo>
                  <a:lnTo>
                    <a:pt x="83553" y="197253"/>
                  </a:lnTo>
                  <a:lnTo>
                    <a:pt x="85287" y="191834"/>
                  </a:lnTo>
                  <a:lnTo>
                    <a:pt x="93877" y="182416"/>
                  </a:lnTo>
                  <a:lnTo>
                    <a:pt x="94836" y="176346"/>
                  </a:lnTo>
                  <a:lnTo>
                    <a:pt x="96028" y="174714"/>
                  </a:lnTo>
                  <a:lnTo>
                    <a:pt x="97882" y="173626"/>
                  </a:lnTo>
                  <a:lnTo>
                    <a:pt x="100176" y="172900"/>
                  </a:lnTo>
                  <a:lnTo>
                    <a:pt x="101705" y="171359"/>
                  </a:lnTo>
                  <a:lnTo>
                    <a:pt x="103404" y="166823"/>
                  </a:lnTo>
                  <a:lnTo>
                    <a:pt x="104361" y="158320"/>
                  </a:lnTo>
                  <a:lnTo>
                    <a:pt x="105554" y="156346"/>
                  </a:lnTo>
                  <a:lnTo>
                    <a:pt x="107407" y="155031"/>
                  </a:lnTo>
                  <a:lnTo>
                    <a:pt x="109701" y="154154"/>
                  </a:lnTo>
                  <a:lnTo>
                    <a:pt x="111231" y="152511"/>
                  </a:lnTo>
                  <a:lnTo>
                    <a:pt x="112930" y="147863"/>
                  </a:lnTo>
                  <a:lnTo>
                    <a:pt x="114170" y="135112"/>
                  </a:lnTo>
                  <a:lnTo>
                    <a:pt x="106077" y="125304"/>
                  </a:lnTo>
                  <a:lnTo>
                    <a:pt x="105153" y="119207"/>
                  </a:lnTo>
                  <a:lnTo>
                    <a:pt x="103964" y="117571"/>
                  </a:lnTo>
                  <a:lnTo>
                    <a:pt x="102115" y="116481"/>
                  </a:lnTo>
                  <a:lnTo>
                    <a:pt x="99823" y="115754"/>
                  </a:lnTo>
                  <a:lnTo>
                    <a:pt x="98295" y="114211"/>
                  </a:lnTo>
                  <a:lnTo>
                    <a:pt x="96597" y="109675"/>
                  </a:lnTo>
                  <a:lnTo>
                    <a:pt x="95086" y="108041"/>
                  </a:lnTo>
                  <a:lnTo>
                    <a:pt x="87158" y="105205"/>
                  </a:lnTo>
                  <a:lnTo>
                    <a:pt x="39967" y="104775"/>
                  </a:lnTo>
                  <a:lnTo>
                    <a:pt x="30856" y="98229"/>
                  </a:lnTo>
                  <a:lnTo>
                    <a:pt x="21952" y="96133"/>
                  </a:lnTo>
                  <a:lnTo>
                    <a:pt x="11361" y="95366"/>
                  </a:lnTo>
                  <a:lnTo>
                    <a:pt x="1475" y="87059"/>
                  </a:lnTo>
                  <a:lnTo>
                    <a:pt x="649" y="83496"/>
                  </a:lnTo>
                  <a:lnTo>
                    <a:pt x="0" y="63069"/>
                  </a:lnTo>
                  <a:lnTo>
                    <a:pt x="1055" y="61096"/>
                  </a:lnTo>
                  <a:lnTo>
                    <a:pt x="2816" y="59781"/>
                  </a:lnTo>
                  <a:lnTo>
                    <a:pt x="5049" y="58904"/>
                  </a:lnTo>
                  <a:lnTo>
                    <a:pt x="6537" y="57261"/>
                  </a:lnTo>
                  <a:lnTo>
                    <a:pt x="11749" y="47020"/>
                  </a:lnTo>
                  <a:lnTo>
                    <a:pt x="15799" y="41006"/>
                  </a:lnTo>
                  <a:lnTo>
                    <a:pt x="19137" y="31670"/>
                  </a:lnTo>
                  <a:lnTo>
                    <a:pt x="23669" y="25364"/>
                  </a:lnTo>
                  <a:lnTo>
                    <a:pt x="29211" y="21856"/>
                  </a:lnTo>
                  <a:lnTo>
                    <a:pt x="35202" y="19239"/>
                  </a:lnTo>
                  <a:lnTo>
                    <a:pt x="41392" y="14548"/>
                  </a:lnTo>
                  <a:lnTo>
                    <a:pt x="50493" y="11757"/>
                  </a:lnTo>
                  <a:lnTo>
                    <a:pt x="60535" y="9459"/>
                  </a:lnTo>
                  <a:lnTo>
                    <a:pt x="7618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63" name="SMARTInkShape-2740"/>
            <p:cNvSpPr/>
            <p:nvPr>
              <p:custDataLst>
                <p:tags r:id="rId150"/>
              </p:custDataLst>
            </p:nvPr>
          </p:nvSpPr>
          <p:spPr>
            <a:xfrm>
              <a:off x="3467134" y="2590835"/>
              <a:ext cx="114267" cy="28540"/>
            </a:xfrm>
            <a:custGeom>
              <a:avLst/>
              <a:gdLst/>
              <a:ahLst/>
              <a:cxnLst/>
              <a:rect l="0" t="0" r="0" b="0"/>
              <a:pathLst>
                <a:path w="114267" h="28540">
                  <a:moveTo>
                    <a:pt x="9491" y="19015"/>
                  </a:moveTo>
                  <a:lnTo>
                    <a:pt x="9491" y="19015"/>
                  </a:lnTo>
                  <a:lnTo>
                    <a:pt x="0" y="28505"/>
                  </a:lnTo>
                  <a:lnTo>
                    <a:pt x="9100" y="28539"/>
                  </a:lnTo>
                  <a:lnTo>
                    <a:pt x="17018" y="21994"/>
                  </a:lnTo>
                  <a:lnTo>
                    <a:pt x="25714" y="19898"/>
                  </a:lnTo>
                  <a:lnTo>
                    <a:pt x="41287" y="19131"/>
                  </a:lnTo>
                  <a:lnTo>
                    <a:pt x="47612" y="16245"/>
                  </a:lnTo>
                  <a:lnTo>
                    <a:pt x="55239" y="10824"/>
                  </a:lnTo>
                  <a:lnTo>
                    <a:pt x="70895" y="8695"/>
                  </a:lnTo>
                  <a:lnTo>
                    <a:pt x="85277" y="2003"/>
                  </a:lnTo>
                  <a:lnTo>
                    <a:pt x="103245" y="0"/>
                  </a:lnTo>
                  <a:lnTo>
                    <a:pt x="114266" y="94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64" name="SMARTInkShape-2741"/>
            <p:cNvSpPr/>
            <p:nvPr>
              <p:custDataLst>
                <p:tags r:id="rId151"/>
              </p:custDataLst>
            </p:nvPr>
          </p:nvSpPr>
          <p:spPr>
            <a:xfrm>
              <a:off x="3514725" y="2667000"/>
              <a:ext cx="104776" cy="36777"/>
            </a:xfrm>
            <a:custGeom>
              <a:avLst/>
              <a:gdLst/>
              <a:ahLst/>
              <a:cxnLst/>
              <a:rect l="0" t="0" r="0" b="0"/>
              <a:pathLst>
                <a:path w="104776" h="36777">
                  <a:moveTo>
                    <a:pt x="0" y="28575"/>
                  </a:moveTo>
                  <a:lnTo>
                    <a:pt x="0" y="28575"/>
                  </a:lnTo>
                  <a:lnTo>
                    <a:pt x="0" y="36776"/>
                  </a:lnTo>
                  <a:lnTo>
                    <a:pt x="0" y="32651"/>
                  </a:lnTo>
                  <a:lnTo>
                    <a:pt x="1058" y="31293"/>
                  </a:lnTo>
                  <a:lnTo>
                    <a:pt x="9132" y="28681"/>
                  </a:lnTo>
                  <a:lnTo>
                    <a:pt x="17052" y="22050"/>
                  </a:lnTo>
                  <a:lnTo>
                    <a:pt x="25748" y="18880"/>
                  </a:lnTo>
                  <a:lnTo>
                    <a:pt x="36087" y="12767"/>
                  </a:lnTo>
                  <a:lnTo>
                    <a:pt x="51027" y="9427"/>
                  </a:lnTo>
                  <a:lnTo>
                    <a:pt x="66092" y="2176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65" name="SMARTInkShape-2742"/>
            <p:cNvSpPr/>
            <p:nvPr>
              <p:custDataLst>
                <p:tags r:id="rId152"/>
              </p:custDataLst>
            </p:nvPr>
          </p:nvSpPr>
          <p:spPr>
            <a:xfrm>
              <a:off x="3733835" y="2571750"/>
              <a:ext cx="152366" cy="180845"/>
            </a:xfrm>
            <a:custGeom>
              <a:avLst/>
              <a:gdLst/>
              <a:ahLst/>
              <a:cxnLst/>
              <a:rect l="0" t="0" r="0" b="0"/>
              <a:pathLst>
                <a:path w="152366" h="180845">
                  <a:moveTo>
                    <a:pt x="38065" y="0"/>
                  </a:moveTo>
                  <a:lnTo>
                    <a:pt x="38065" y="0"/>
                  </a:lnTo>
                  <a:lnTo>
                    <a:pt x="28656" y="0"/>
                  </a:lnTo>
                  <a:lnTo>
                    <a:pt x="23517" y="5056"/>
                  </a:lnTo>
                  <a:lnTo>
                    <a:pt x="18194" y="7539"/>
                  </a:lnTo>
                  <a:lnTo>
                    <a:pt x="15293" y="8201"/>
                  </a:lnTo>
                  <a:lnTo>
                    <a:pt x="13358" y="9701"/>
                  </a:lnTo>
                  <a:lnTo>
                    <a:pt x="2018" y="29222"/>
                  </a:lnTo>
                  <a:lnTo>
                    <a:pt x="0" y="51204"/>
                  </a:lnTo>
                  <a:lnTo>
                    <a:pt x="2803" y="57330"/>
                  </a:lnTo>
                  <a:lnTo>
                    <a:pt x="6518" y="63580"/>
                  </a:lnTo>
                  <a:lnTo>
                    <a:pt x="8904" y="76216"/>
                  </a:lnTo>
                  <a:lnTo>
                    <a:pt x="9099" y="79386"/>
                  </a:lnTo>
                  <a:lnTo>
                    <a:pt x="12139" y="85730"/>
                  </a:lnTo>
                  <a:lnTo>
                    <a:pt x="27096" y="103286"/>
                  </a:lnTo>
                  <a:lnTo>
                    <a:pt x="33168" y="104334"/>
                  </a:lnTo>
                  <a:lnTo>
                    <a:pt x="60693" y="104772"/>
                  </a:lnTo>
                  <a:lnTo>
                    <a:pt x="62676" y="103714"/>
                  </a:lnTo>
                  <a:lnTo>
                    <a:pt x="63997" y="101951"/>
                  </a:lnTo>
                  <a:lnTo>
                    <a:pt x="64878" y="99717"/>
                  </a:lnTo>
                  <a:lnTo>
                    <a:pt x="66524" y="98228"/>
                  </a:lnTo>
                  <a:lnTo>
                    <a:pt x="76770" y="93016"/>
                  </a:lnTo>
                  <a:lnTo>
                    <a:pt x="79743" y="90586"/>
                  </a:lnTo>
                  <a:lnTo>
                    <a:pt x="83046" y="85063"/>
                  </a:lnTo>
                  <a:lnTo>
                    <a:pt x="85573" y="79081"/>
                  </a:lnTo>
                  <a:lnTo>
                    <a:pt x="102096" y="57133"/>
                  </a:lnTo>
                  <a:lnTo>
                    <a:pt x="105450" y="41273"/>
                  </a:lnTo>
                  <a:lnTo>
                    <a:pt x="112895" y="30456"/>
                  </a:lnTo>
                  <a:lnTo>
                    <a:pt x="114230" y="19491"/>
                  </a:lnTo>
                  <a:lnTo>
                    <a:pt x="114255" y="24237"/>
                  </a:lnTo>
                  <a:lnTo>
                    <a:pt x="113200" y="25683"/>
                  </a:lnTo>
                  <a:lnTo>
                    <a:pt x="106063" y="28194"/>
                  </a:lnTo>
                  <a:lnTo>
                    <a:pt x="105328" y="31228"/>
                  </a:lnTo>
                  <a:lnTo>
                    <a:pt x="105132" y="33519"/>
                  </a:lnTo>
                  <a:lnTo>
                    <a:pt x="102091" y="38886"/>
                  </a:lnTo>
                  <a:lnTo>
                    <a:pt x="98271" y="44799"/>
                  </a:lnTo>
                  <a:lnTo>
                    <a:pt x="96121" y="55137"/>
                  </a:lnTo>
                  <a:lnTo>
                    <a:pt x="95231" y="97899"/>
                  </a:lnTo>
                  <a:lnTo>
                    <a:pt x="95215" y="126598"/>
                  </a:lnTo>
                  <a:lnTo>
                    <a:pt x="98037" y="133171"/>
                  </a:lnTo>
                  <a:lnTo>
                    <a:pt x="101761" y="139620"/>
                  </a:lnTo>
                  <a:lnTo>
                    <a:pt x="104152" y="152384"/>
                  </a:lnTo>
                  <a:lnTo>
                    <a:pt x="104347" y="155565"/>
                  </a:lnTo>
                  <a:lnTo>
                    <a:pt x="107388" y="161920"/>
                  </a:lnTo>
                  <a:lnTo>
                    <a:pt x="118919" y="175949"/>
                  </a:lnTo>
                  <a:lnTo>
                    <a:pt x="124448" y="178741"/>
                  </a:lnTo>
                  <a:lnTo>
                    <a:pt x="137852" y="180844"/>
                  </a:lnTo>
                  <a:lnTo>
                    <a:pt x="139515" y="179829"/>
                  </a:lnTo>
                  <a:lnTo>
                    <a:pt x="140624" y="178095"/>
                  </a:lnTo>
                  <a:lnTo>
                    <a:pt x="141362" y="175880"/>
                  </a:lnTo>
                  <a:lnTo>
                    <a:pt x="142913" y="174403"/>
                  </a:lnTo>
                  <a:lnTo>
                    <a:pt x="152365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66" name="SMARTInkShape-2743"/>
            <p:cNvSpPr/>
            <p:nvPr>
              <p:custDataLst>
                <p:tags r:id="rId153"/>
              </p:custDataLst>
            </p:nvPr>
          </p:nvSpPr>
          <p:spPr>
            <a:xfrm>
              <a:off x="3924300" y="2562667"/>
              <a:ext cx="114263" cy="161077"/>
            </a:xfrm>
            <a:custGeom>
              <a:avLst/>
              <a:gdLst/>
              <a:ahLst/>
              <a:cxnLst/>
              <a:rect l="0" t="0" r="0" b="0"/>
              <a:pathLst>
                <a:path w="114263" h="161077">
                  <a:moveTo>
                    <a:pt x="0" y="47183"/>
                  </a:moveTo>
                  <a:lnTo>
                    <a:pt x="0" y="47183"/>
                  </a:lnTo>
                  <a:lnTo>
                    <a:pt x="8201" y="47183"/>
                  </a:lnTo>
                  <a:lnTo>
                    <a:pt x="1208" y="55384"/>
                  </a:lnTo>
                  <a:lnTo>
                    <a:pt x="238" y="64051"/>
                  </a:lnTo>
                  <a:lnTo>
                    <a:pt x="3" y="97994"/>
                  </a:lnTo>
                  <a:lnTo>
                    <a:pt x="2823" y="104338"/>
                  </a:lnTo>
                  <a:lnTo>
                    <a:pt x="6546" y="110685"/>
                  </a:lnTo>
                  <a:lnTo>
                    <a:pt x="9701" y="120209"/>
                  </a:lnTo>
                  <a:lnTo>
                    <a:pt x="15810" y="129733"/>
                  </a:lnTo>
                  <a:lnTo>
                    <a:pt x="19148" y="139258"/>
                  </a:lnTo>
                  <a:lnTo>
                    <a:pt x="27124" y="150077"/>
                  </a:lnTo>
                  <a:lnTo>
                    <a:pt x="30754" y="151122"/>
                  </a:lnTo>
                  <a:lnTo>
                    <a:pt x="33202" y="151400"/>
                  </a:lnTo>
                  <a:lnTo>
                    <a:pt x="34835" y="152645"/>
                  </a:lnTo>
                  <a:lnTo>
                    <a:pt x="36649" y="156849"/>
                  </a:lnTo>
                  <a:lnTo>
                    <a:pt x="38191" y="158394"/>
                  </a:lnTo>
                  <a:lnTo>
                    <a:pt x="42726" y="160110"/>
                  </a:lnTo>
                  <a:lnTo>
                    <a:pt x="51230" y="161076"/>
                  </a:lnTo>
                  <a:lnTo>
                    <a:pt x="53203" y="160154"/>
                  </a:lnTo>
                  <a:lnTo>
                    <a:pt x="54519" y="158480"/>
                  </a:lnTo>
                  <a:lnTo>
                    <a:pt x="55396" y="156306"/>
                  </a:lnTo>
                  <a:lnTo>
                    <a:pt x="57039" y="154856"/>
                  </a:lnTo>
                  <a:lnTo>
                    <a:pt x="67280" y="149709"/>
                  </a:lnTo>
                  <a:lnTo>
                    <a:pt x="70253" y="147283"/>
                  </a:lnTo>
                  <a:lnTo>
                    <a:pt x="73557" y="141767"/>
                  </a:lnTo>
                  <a:lnTo>
                    <a:pt x="76084" y="135787"/>
                  </a:lnTo>
                  <a:lnTo>
                    <a:pt x="92606" y="113841"/>
                  </a:lnTo>
                  <a:lnTo>
                    <a:pt x="95133" y="107500"/>
                  </a:lnTo>
                  <a:lnTo>
                    <a:pt x="101447" y="96922"/>
                  </a:lnTo>
                  <a:lnTo>
                    <a:pt x="104847" y="81911"/>
                  </a:lnTo>
                  <a:lnTo>
                    <a:pt x="112120" y="66821"/>
                  </a:lnTo>
                  <a:lnTo>
                    <a:pt x="114262" y="25360"/>
                  </a:lnTo>
                  <a:lnTo>
                    <a:pt x="111461" y="18787"/>
                  </a:lnTo>
                  <a:lnTo>
                    <a:pt x="100110" y="4595"/>
                  </a:lnTo>
                  <a:lnTo>
                    <a:pt x="94587" y="1797"/>
                  </a:lnTo>
                  <a:lnTo>
                    <a:pt x="82419" y="0"/>
                  </a:lnTo>
                  <a:lnTo>
                    <a:pt x="76142" y="2577"/>
                  </a:lnTo>
                  <a:lnTo>
                    <a:pt x="69824" y="6191"/>
                  </a:lnTo>
                  <a:lnTo>
                    <a:pt x="59259" y="8226"/>
                  </a:lnTo>
                  <a:lnTo>
                    <a:pt x="44251" y="9888"/>
                  </a:lnTo>
                  <a:lnTo>
                    <a:pt x="32632" y="16612"/>
                  </a:lnTo>
                  <a:lnTo>
                    <a:pt x="22487" y="24249"/>
                  </a:lnTo>
                  <a:lnTo>
                    <a:pt x="15991" y="26407"/>
                  </a:lnTo>
                  <a:lnTo>
                    <a:pt x="13836" y="29099"/>
                  </a:lnTo>
                  <a:lnTo>
                    <a:pt x="10092" y="44383"/>
                  </a:lnTo>
                  <a:lnTo>
                    <a:pt x="9525" y="662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67" name="SMARTInkShape-2744"/>
            <p:cNvSpPr/>
            <p:nvPr>
              <p:custDataLst>
                <p:tags r:id="rId154"/>
              </p:custDataLst>
            </p:nvPr>
          </p:nvSpPr>
          <p:spPr>
            <a:xfrm>
              <a:off x="4210050" y="2486029"/>
              <a:ext cx="180976" cy="123702"/>
            </a:xfrm>
            <a:custGeom>
              <a:avLst/>
              <a:gdLst/>
              <a:ahLst/>
              <a:cxnLst/>
              <a:rect l="0" t="0" r="0" b="0"/>
              <a:pathLst>
                <a:path w="180976" h="123702">
                  <a:moveTo>
                    <a:pt x="0" y="85721"/>
                  </a:moveTo>
                  <a:lnTo>
                    <a:pt x="0" y="85721"/>
                  </a:lnTo>
                  <a:lnTo>
                    <a:pt x="0" y="76196"/>
                  </a:lnTo>
                  <a:lnTo>
                    <a:pt x="0" y="109425"/>
                  </a:lnTo>
                  <a:lnTo>
                    <a:pt x="1058" y="111049"/>
                  </a:lnTo>
                  <a:lnTo>
                    <a:pt x="2822" y="112131"/>
                  </a:lnTo>
                  <a:lnTo>
                    <a:pt x="8201" y="113868"/>
                  </a:lnTo>
                  <a:lnTo>
                    <a:pt x="8937" y="116928"/>
                  </a:lnTo>
                  <a:lnTo>
                    <a:pt x="9132" y="119226"/>
                  </a:lnTo>
                  <a:lnTo>
                    <a:pt x="10321" y="120758"/>
                  </a:lnTo>
                  <a:lnTo>
                    <a:pt x="17692" y="123417"/>
                  </a:lnTo>
                  <a:lnTo>
                    <a:pt x="23704" y="123701"/>
                  </a:lnTo>
                  <a:lnTo>
                    <a:pt x="25328" y="122683"/>
                  </a:lnTo>
                  <a:lnTo>
                    <a:pt x="26410" y="120946"/>
                  </a:lnTo>
                  <a:lnTo>
                    <a:pt x="28147" y="115610"/>
                  </a:lnTo>
                  <a:lnTo>
                    <a:pt x="33505" y="109629"/>
                  </a:lnTo>
                  <a:lnTo>
                    <a:pt x="38880" y="106930"/>
                  </a:lnTo>
                  <a:lnTo>
                    <a:pt x="41795" y="106210"/>
                  </a:lnTo>
                  <a:lnTo>
                    <a:pt x="50955" y="100141"/>
                  </a:lnTo>
                  <a:lnTo>
                    <a:pt x="69864" y="82418"/>
                  </a:lnTo>
                  <a:lnTo>
                    <a:pt x="73384" y="76139"/>
                  </a:lnTo>
                  <a:lnTo>
                    <a:pt x="76007" y="69821"/>
                  </a:lnTo>
                  <a:lnTo>
                    <a:pt x="92602" y="47619"/>
                  </a:lnTo>
                  <a:lnTo>
                    <a:pt x="95131" y="41270"/>
                  </a:lnTo>
                  <a:lnTo>
                    <a:pt x="101447" y="31746"/>
                  </a:lnTo>
                  <a:lnTo>
                    <a:pt x="103789" y="22221"/>
                  </a:lnTo>
                  <a:lnTo>
                    <a:pt x="104775" y="127"/>
                  </a:lnTo>
                  <a:lnTo>
                    <a:pt x="96574" y="8208"/>
                  </a:lnTo>
                  <a:lnTo>
                    <a:pt x="95643" y="14188"/>
                  </a:lnTo>
                  <a:lnTo>
                    <a:pt x="95366" y="22663"/>
                  </a:lnTo>
                  <a:lnTo>
                    <a:pt x="94269" y="24632"/>
                  </a:lnTo>
                  <a:lnTo>
                    <a:pt x="92479" y="25945"/>
                  </a:lnTo>
                  <a:lnTo>
                    <a:pt x="90227" y="26821"/>
                  </a:lnTo>
                  <a:lnTo>
                    <a:pt x="88727" y="28462"/>
                  </a:lnTo>
                  <a:lnTo>
                    <a:pt x="87059" y="33109"/>
                  </a:lnTo>
                  <a:lnTo>
                    <a:pt x="85759" y="60357"/>
                  </a:lnTo>
                  <a:lnTo>
                    <a:pt x="86806" y="62461"/>
                  </a:lnTo>
                  <a:lnTo>
                    <a:pt x="88562" y="63864"/>
                  </a:lnTo>
                  <a:lnTo>
                    <a:pt x="93929" y="66117"/>
                  </a:lnTo>
                  <a:lnTo>
                    <a:pt x="94664" y="69247"/>
                  </a:lnTo>
                  <a:lnTo>
                    <a:pt x="94859" y="71563"/>
                  </a:lnTo>
                  <a:lnTo>
                    <a:pt x="96048" y="73107"/>
                  </a:lnTo>
                  <a:lnTo>
                    <a:pt x="103417" y="75789"/>
                  </a:lnTo>
                  <a:lnTo>
                    <a:pt x="109429" y="76076"/>
                  </a:lnTo>
                  <a:lnTo>
                    <a:pt x="111053" y="75057"/>
                  </a:lnTo>
                  <a:lnTo>
                    <a:pt x="112135" y="73320"/>
                  </a:lnTo>
                  <a:lnTo>
                    <a:pt x="112856" y="71104"/>
                  </a:lnTo>
                  <a:lnTo>
                    <a:pt x="114396" y="69626"/>
                  </a:lnTo>
                  <a:lnTo>
                    <a:pt x="118929" y="67985"/>
                  </a:lnTo>
                  <a:lnTo>
                    <a:pt x="120560" y="66488"/>
                  </a:lnTo>
                  <a:lnTo>
                    <a:pt x="122374" y="62004"/>
                  </a:lnTo>
                  <a:lnTo>
                    <a:pt x="123916" y="60385"/>
                  </a:lnTo>
                  <a:lnTo>
                    <a:pt x="136955" y="52516"/>
                  </a:lnTo>
                  <a:lnTo>
                    <a:pt x="140244" y="46974"/>
                  </a:lnTo>
                  <a:lnTo>
                    <a:pt x="142764" y="40983"/>
                  </a:lnTo>
                  <a:lnTo>
                    <a:pt x="147411" y="34793"/>
                  </a:lnTo>
                  <a:lnTo>
                    <a:pt x="153005" y="31337"/>
                  </a:lnTo>
                  <a:lnTo>
                    <a:pt x="155979" y="30415"/>
                  </a:lnTo>
                  <a:lnTo>
                    <a:pt x="157961" y="28742"/>
                  </a:lnTo>
                  <a:lnTo>
                    <a:pt x="169971" y="11285"/>
                  </a:lnTo>
                  <a:lnTo>
                    <a:pt x="171450" y="7"/>
                  </a:lnTo>
                  <a:lnTo>
                    <a:pt x="171450" y="4"/>
                  </a:lnTo>
                  <a:lnTo>
                    <a:pt x="171450" y="1"/>
                  </a:lnTo>
                  <a:lnTo>
                    <a:pt x="171450" y="0"/>
                  </a:lnTo>
                  <a:lnTo>
                    <a:pt x="171450" y="44472"/>
                  </a:lnTo>
                  <a:lnTo>
                    <a:pt x="171450" y="91918"/>
                  </a:lnTo>
                  <a:lnTo>
                    <a:pt x="171450" y="93767"/>
                  </a:lnTo>
                  <a:lnTo>
                    <a:pt x="172508" y="94260"/>
                  </a:lnTo>
                  <a:lnTo>
                    <a:pt x="180975" y="9524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68" name="SMARTInkShape-2745"/>
            <p:cNvSpPr/>
            <p:nvPr>
              <p:custDataLst>
                <p:tags r:id="rId155"/>
              </p:custDataLst>
            </p:nvPr>
          </p:nvSpPr>
          <p:spPr>
            <a:xfrm>
              <a:off x="4429125" y="2438792"/>
              <a:ext cx="76085" cy="228209"/>
            </a:xfrm>
            <a:custGeom>
              <a:avLst/>
              <a:gdLst/>
              <a:ahLst/>
              <a:cxnLst/>
              <a:rect l="0" t="0" r="0" b="0"/>
              <a:pathLst>
                <a:path w="76085" h="228209">
                  <a:moveTo>
                    <a:pt x="66675" y="9133"/>
                  </a:moveTo>
                  <a:lnTo>
                    <a:pt x="66675" y="9133"/>
                  </a:lnTo>
                  <a:lnTo>
                    <a:pt x="66675" y="4077"/>
                  </a:lnTo>
                  <a:lnTo>
                    <a:pt x="67733" y="2587"/>
                  </a:lnTo>
                  <a:lnTo>
                    <a:pt x="69497" y="1594"/>
                  </a:lnTo>
                  <a:lnTo>
                    <a:pt x="74876" y="0"/>
                  </a:lnTo>
                  <a:lnTo>
                    <a:pt x="75317" y="928"/>
                  </a:lnTo>
                  <a:lnTo>
                    <a:pt x="76084" y="7843"/>
                  </a:lnTo>
                  <a:lnTo>
                    <a:pt x="67988" y="17221"/>
                  </a:lnTo>
                  <a:lnTo>
                    <a:pt x="52496" y="64635"/>
                  </a:lnTo>
                  <a:lnTo>
                    <a:pt x="38009" y="109766"/>
                  </a:lnTo>
                  <a:lnTo>
                    <a:pt x="31841" y="121030"/>
                  </a:lnTo>
                  <a:lnTo>
                    <a:pt x="28484" y="136244"/>
                  </a:lnTo>
                  <a:lnTo>
                    <a:pt x="22316" y="148984"/>
                  </a:lnTo>
                  <a:lnTo>
                    <a:pt x="18959" y="164635"/>
                  </a:lnTo>
                  <a:lnTo>
                    <a:pt x="11702" y="179941"/>
                  </a:lnTo>
                  <a:lnTo>
                    <a:pt x="9434" y="186648"/>
                  </a:lnTo>
                  <a:lnTo>
                    <a:pt x="3266" y="196374"/>
                  </a:lnTo>
                  <a:lnTo>
                    <a:pt x="967" y="205958"/>
                  </a:lnTo>
                  <a:lnTo>
                    <a:pt x="0" y="2282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69" name="SMARTInkShape-2746"/>
            <p:cNvSpPr/>
            <p:nvPr>
              <p:custDataLst>
                <p:tags r:id="rId156"/>
              </p:custDataLst>
            </p:nvPr>
          </p:nvSpPr>
          <p:spPr>
            <a:xfrm>
              <a:off x="4509447" y="2581275"/>
              <a:ext cx="176854" cy="123706"/>
            </a:xfrm>
            <a:custGeom>
              <a:avLst/>
              <a:gdLst/>
              <a:ahLst/>
              <a:cxnLst/>
              <a:rect l="0" t="0" r="0" b="0"/>
              <a:pathLst>
                <a:path w="176854" h="123706">
                  <a:moveTo>
                    <a:pt x="24453" y="19050"/>
                  </a:moveTo>
                  <a:lnTo>
                    <a:pt x="24453" y="19050"/>
                  </a:lnTo>
                  <a:lnTo>
                    <a:pt x="37710" y="19050"/>
                  </a:lnTo>
                  <a:lnTo>
                    <a:pt x="43751" y="16228"/>
                  </a:lnTo>
                  <a:lnTo>
                    <a:pt x="49963" y="12504"/>
                  </a:lnTo>
                  <a:lnTo>
                    <a:pt x="56251" y="10849"/>
                  </a:lnTo>
                  <a:lnTo>
                    <a:pt x="58352" y="9349"/>
                  </a:lnTo>
                  <a:lnTo>
                    <a:pt x="59753" y="7292"/>
                  </a:lnTo>
                  <a:lnTo>
                    <a:pt x="60685" y="4861"/>
                  </a:lnTo>
                  <a:lnTo>
                    <a:pt x="62367" y="3241"/>
                  </a:lnTo>
                  <a:lnTo>
                    <a:pt x="71637" y="126"/>
                  </a:lnTo>
                  <a:lnTo>
                    <a:pt x="81592" y="0"/>
                  </a:lnTo>
                  <a:lnTo>
                    <a:pt x="76543" y="0"/>
                  </a:lnTo>
                  <a:lnTo>
                    <a:pt x="75055" y="1058"/>
                  </a:lnTo>
                  <a:lnTo>
                    <a:pt x="74062" y="2822"/>
                  </a:lnTo>
                  <a:lnTo>
                    <a:pt x="73401" y="5056"/>
                  </a:lnTo>
                  <a:lnTo>
                    <a:pt x="71902" y="6546"/>
                  </a:lnTo>
                  <a:lnTo>
                    <a:pt x="67413" y="8201"/>
                  </a:lnTo>
                  <a:lnTo>
                    <a:pt x="65793" y="9701"/>
                  </a:lnTo>
                  <a:lnTo>
                    <a:pt x="57923" y="22666"/>
                  </a:lnTo>
                  <a:lnTo>
                    <a:pt x="28661" y="53983"/>
                  </a:lnTo>
                  <a:lnTo>
                    <a:pt x="22462" y="66677"/>
                  </a:lnTo>
                  <a:lnTo>
                    <a:pt x="18277" y="73026"/>
                  </a:lnTo>
                  <a:lnTo>
                    <a:pt x="14862" y="82550"/>
                  </a:lnTo>
                  <a:lnTo>
                    <a:pt x="6858" y="93369"/>
                  </a:lnTo>
                  <a:lnTo>
                    <a:pt x="4632" y="102483"/>
                  </a:lnTo>
                  <a:lnTo>
                    <a:pt x="474" y="108342"/>
                  </a:lnTo>
                  <a:lnTo>
                    <a:pt x="0" y="110328"/>
                  </a:lnTo>
                  <a:lnTo>
                    <a:pt x="743" y="111653"/>
                  </a:lnTo>
                  <a:lnTo>
                    <a:pt x="4483" y="113777"/>
                  </a:lnTo>
                  <a:lnTo>
                    <a:pt x="5321" y="122455"/>
                  </a:lnTo>
                  <a:lnTo>
                    <a:pt x="6407" y="122912"/>
                  </a:lnTo>
                  <a:lnTo>
                    <a:pt x="13597" y="123705"/>
                  </a:lnTo>
                  <a:lnTo>
                    <a:pt x="22269" y="117255"/>
                  </a:lnTo>
                  <a:lnTo>
                    <a:pt x="28069" y="115614"/>
                  </a:lnTo>
                  <a:lnTo>
                    <a:pt x="58521" y="113319"/>
                  </a:lnTo>
                  <a:lnTo>
                    <a:pt x="89092" y="97829"/>
                  </a:lnTo>
                  <a:lnTo>
                    <a:pt x="125091" y="85650"/>
                  </a:lnTo>
                  <a:lnTo>
                    <a:pt x="145018" y="69565"/>
                  </a:lnTo>
                  <a:lnTo>
                    <a:pt x="154603" y="61299"/>
                  </a:lnTo>
                  <a:lnTo>
                    <a:pt x="160967" y="58994"/>
                  </a:lnTo>
                  <a:lnTo>
                    <a:pt x="163088" y="57321"/>
                  </a:lnTo>
                  <a:lnTo>
                    <a:pt x="176853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70" name="SMARTInkShape-2747"/>
            <p:cNvSpPr/>
            <p:nvPr>
              <p:custDataLst>
                <p:tags r:id="rId157"/>
              </p:custDataLst>
            </p:nvPr>
          </p:nvSpPr>
          <p:spPr>
            <a:xfrm>
              <a:off x="4110302" y="2362200"/>
              <a:ext cx="128324" cy="438151"/>
            </a:xfrm>
            <a:custGeom>
              <a:avLst/>
              <a:gdLst/>
              <a:ahLst/>
              <a:cxnLst/>
              <a:rect l="0" t="0" r="0" b="0"/>
              <a:pathLst>
                <a:path w="128324" h="438151">
                  <a:moveTo>
                    <a:pt x="118798" y="0"/>
                  </a:moveTo>
                  <a:lnTo>
                    <a:pt x="118798" y="0"/>
                  </a:lnTo>
                  <a:lnTo>
                    <a:pt x="113742" y="5056"/>
                  </a:lnTo>
                  <a:lnTo>
                    <a:pt x="108437" y="7539"/>
                  </a:lnTo>
                  <a:lnTo>
                    <a:pt x="105541" y="8201"/>
                  </a:lnTo>
                  <a:lnTo>
                    <a:pt x="103610" y="9701"/>
                  </a:lnTo>
                  <a:lnTo>
                    <a:pt x="101465" y="14189"/>
                  </a:lnTo>
                  <a:lnTo>
                    <a:pt x="94867" y="19712"/>
                  </a:lnTo>
                  <a:lnTo>
                    <a:pt x="90144" y="22666"/>
                  </a:lnTo>
                  <a:lnTo>
                    <a:pt x="86995" y="26752"/>
                  </a:lnTo>
                  <a:lnTo>
                    <a:pt x="62629" y="70057"/>
                  </a:lnTo>
                  <a:lnTo>
                    <a:pt x="39788" y="115921"/>
                  </a:lnTo>
                  <a:lnTo>
                    <a:pt x="23596" y="162138"/>
                  </a:lnTo>
                  <a:lnTo>
                    <a:pt x="8738" y="209578"/>
                  </a:lnTo>
                  <a:lnTo>
                    <a:pt x="0" y="257179"/>
                  </a:lnTo>
                  <a:lnTo>
                    <a:pt x="3174" y="304801"/>
                  </a:lnTo>
                  <a:lnTo>
                    <a:pt x="9293" y="342900"/>
                  </a:lnTo>
                  <a:lnTo>
                    <a:pt x="17678" y="366419"/>
                  </a:lnTo>
                  <a:lnTo>
                    <a:pt x="43498" y="399803"/>
                  </a:lnTo>
                  <a:lnTo>
                    <a:pt x="61915" y="416204"/>
                  </a:lnTo>
                  <a:lnTo>
                    <a:pt x="87100" y="431228"/>
                  </a:lnTo>
                  <a:lnTo>
                    <a:pt x="128323" y="438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71" name="SMARTInkShape-2748"/>
            <p:cNvSpPr/>
            <p:nvPr>
              <p:custDataLst>
                <p:tags r:id="rId158"/>
              </p:custDataLst>
            </p:nvPr>
          </p:nvSpPr>
          <p:spPr>
            <a:xfrm>
              <a:off x="4667250" y="2333625"/>
              <a:ext cx="104765" cy="466726"/>
            </a:xfrm>
            <a:custGeom>
              <a:avLst/>
              <a:gdLst/>
              <a:ahLst/>
              <a:cxnLst/>
              <a:rect l="0" t="0" r="0" b="0"/>
              <a:pathLst>
                <a:path w="104765" h="466726">
                  <a:moveTo>
                    <a:pt x="0" y="0"/>
                  </a:moveTo>
                  <a:lnTo>
                    <a:pt x="0" y="0"/>
                  </a:lnTo>
                  <a:lnTo>
                    <a:pt x="14189" y="0"/>
                  </a:lnTo>
                  <a:lnTo>
                    <a:pt x="15810" y="1058"/>
                  </a:lnTo>
                  <a:lnTo>
                    <a:pt x="16890" y="2822"/>
                  </a:lnTo>
                  <a:lnTo>
                    <a:pt x="17610" y="5056"/>
                  </a:lnTo>
                  <a:lnTo>
                    <a:pt x="32181" y="22390"/>
                  </a:lnTo>
                  <a:lnTo>
                    <a:pt x="47682" y="40944"/>
                  </a:lnTo>
                  <a:lnTo>
                    <a:pt x="69853" y="82717"/>
                  </a:lnTo>
                  <a:lnTo>
                    <a:pt x="91017" y="128068"/>
                  </a:lnTo>
                  <a:lnTo>
                    <a:pt x="99749" y="172009"/>
                  </a:lnTo>
                  <a:lnTo>
                    <a:pt x="104113" y="219148"/>
                  </a:lnTo>
                  <a:lnTo>
                    <a:pt x="104688" y="266709"/>
                  </a:lnTo>
                  <a:lnTo>
                    <a:pt x="104764" y="309270"/>
                  </a:lnTo>
                  <a:lnTo>
                    <a:pt x="94412" y="353014"/>
                  </a:lnTo>
                  <a:lnTo>
                    <a:pt x="78206" y="400128"/>
                  </a:lnTo>
                  <a:lnTo>
                    <a:pt x="55285" y="447685"/>
                  </a:lnTo>
                  <a:lnTo>
                    <a:pt x="47625" y="466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773" name="SMARTInkShape-2749"/>
          <p:cNvSpPr/>
          <p:nvPr>
            <p:custDataLst>
              <p:tags r:id="rId12"/>
            </p:custDataLst>
          </p:nvPr>
        </p:nvSpPr>
        <p:spPr>
          <a:xfrm>
            <a:off x="1894443" y="3171074"/>
            <a:ext cx="10558" cy="752"/>
          </a:xfrm>
          <a:custGeom>
            <a:avLst/>
            <a:gdLst/>
            <a:ahLst/>
            <a:cxnLst/>
            <a:rect l="0" t="0" r="0" b="0"/>
            <a:pathLst>
              <a:path w="10558" h="752">
                <a:moveTo>
                  <a:pt x="0" y="0"/>
                </a:moveTo>
                <a:lnTo>
                  <a:pt x="0" y="0"/>
                </a:lnTo>
                <a:lnTo>
                  <a:pt x="912" y="659"/>
                </a:lnTo>
                <a:lnTo>
                  <a:pt x="10557" y="751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793" name="SMARTInkShape-Group615"/>
          <p:cNvGrpSpPr/>
          <p:nvPr/>
        </p:nvGrpSpPr>
        <p:grpSpPr>
          <a:xfrm>
            <a:off x="1981200" y="2867025"/>
            <a:ext cx="2038351" cy="638048"/>
            <a:chOff x="1981200" y="2867025"/>
            <a:chExt cx="2038351" cy="638048"/>
          </a:xfrm>
        </p:grpSpPr>
        <p:sp>
          <p:nvSpPr>
            <p:cNvPr id="25774" name="SMARTInkShape-2750"/>
            <p:cNvSpPr/>
            <p:nvPr>
              <p:custDataLst>
                <p:tags r:id="rId130"/>
              </p:custDataLst>
            </p:nvPr>
          </p:nvSpPr>
          <p:spPr>
            <a:xfrm>
              <a:off x="2047878" y="3000410"/>
              <a:ext cx="152398" cy="157823"/>
            </a:xfrm>
            <a:custGeom>
              <a:avLst/>
              <a:gdLst/>
              <a:ahLst/>
              <a:cxnLst/>
              <a:rect l="0" t="0" r="0" b="0"/>
              <a:pathLst>
                <a:path w="152398" h="157823">
                  <a:moveTo>
                    <a:pt x="95247" y="28540"/>
                  </a:moveTo>
                  <a:lnTo>
                    <a:pt x="95247" y="28540"/>
                  </a:lnTo>
                  <a:lnTo>
                    <a:pt x="100304" y="28540"/>
                  </a:lnTo>
                  <a:lnTo>
                    <a:pt x="101793" y="27482"/>
                  </a:lnTo>
                  <a:lnTo>
                    <a:pt x="102786" y="25718"/>
                  </a:lnTo>
                  <a:lnTo>
                    <a:pt x="104737" y="19131"/>
                  </a:lnTo>
                  <a:lnTo>
                    <a:pt x="104769" y="10824"/>
                  </a:lnTo>
                  <a:lnTo>
                    <a:pt x="103712" y="10379"/>
                  </a:lnTo>
                  <a:lnTo>
                    <a:pt x="95363" y="9500"/>
                  </a:lnTo>
                  <a:lnTo>
                    <a:pt x="87056" y="1290"/>
                  </a:lnTo>
                  <a:lnTo>
                    <a:pt x="81061" y="358"/>
                  </a:lnTo>
                  <a:lnTo>
                    <a:pt x="68423" y="0"/>
                  </a:lnTo>
                  <a:lnTo>
                    <a:pt x="59413" y="6518"/>
                  </a:lnTo>
                  <a:lnTo>
                    <a:pt x="49384" y="9099"/>
                  </a:lnTo>
                  <a:lnTo>
                    <a:pt x="15469" y="41646"/>
                  </a:lnTo>
                  <a:lnTo>
                    <a:pt x="12165" y="47770"/>
                  </a:lnTo>
                  <a:lnTo>
                    <a:pt x="9638" y="54020"/>
                  </a:lnTo>
                  <a:lnTo>
                    <a:pt x="1476" y="64769"/>
                  </a:lnTo>
                  <a:lnTo>
                    <a:pt x="435" y="71142"/>
                  </a:lnTo>
                  <a:lnTo>
                    <a:pt x="0" y="99724"/>
                  </a:lnTo>
                  <a:lnTo>
                    <a:pt x="1058" y="101396"/>
                  </a:lnTo>
                  <a:lnTo>
                    <a:pt x="2821" y="102511"/>
                  </a:lnTo>
                  <a:lnTo>
                    <a:pt x="8199" y="104300"/>
                  </a:lnTo>
                  <a:lnTo>
                    <a:pt x="17607" y="112902"/>
                  </a:lnTo>
                  <a:lnTo>
                    <a:pt x="23677" y="113861"/>
                  </a:lnTo>
                  <a:lnTo>
                    <a:pt x="29219" y="111263"/>
                  </a:lnTo>
                  <a:lnTo>
                    <a:pt x="35210" y="107640"/>
                  </a:lnTo>
                  <a:lnTo>
                    <a:pt x="45779" y="105122"/>
                  </a:lnTo>
                  <a:lnTo>
                    <a:pt x="54862" y="98270"/>
                  </a:lnTo>
                  <a:lnTo>
                    <a:pt x="63761" y="95062"/>
                  </a:lnTo>
                  <a:lnTo>
                    <a:pt x="73100" y="88937"/>
                  </a:lnTo>
                  <a:lnTo>
                    <a:pt x="82570" y="85594"/>
                  </a:lnTo>
                  <a:lnTo>
                    <a:pt x="105361" y="68817"/>
                  </a:lnTo>
                  <a:lnTo>
                    <a:pt x="108340" y="68091"/>
                  </a:lnTo>
                  <a:lnTo>
                    <a:pt x="110325" y="66549"/>
                  </a:lnTo>
                  <a:lnTo>
                    <a:pt x="114142" y="57545"/>
                  </a:lnTo>
                  <a:lnTo>
                    <a:pt x="123705" y="57119"/>
                  </a:lnTo>
                  <a:lnTo>
                    <a:pt x="123822" y="101591"/>
                  </a:lnTo>
                  <a:lnTo>
                    <a:pt x="123822" y="131434"/>
                  </a:lnTo>
                  <a:lnTo>
                    <a:pt x="130368" y="140548"/>
                  </a:lnTo>
                  <a:lnTo>
                    <a:pt x="132955" y="150600"/>
                  </a:lnTo>
                  <a:lnTo>
                    <a:pt x="134144" y="151188"/>
                  </a:lnTo>
                  <a:lnTo>
                    <a:pt x="141514" y="152210"/>
                  </a:lnTo>
                  <a:lnTo>
                    <a:pt x="142268" y="155118"/>
                  </a:lnTo>
                  <a:lnTo>
                    <a:pt x="142604" y="157822"/>
                  </a:lnTo>
                  <a:lnTo>
                    <a:pt x="142753" y="155496"/>
                  </a:lnTo>
                  <a:lnTo>
                    <a:pt x="143851" y="154452"/>
                  </a:lnTo>
                  <a:lnTo>
                    <a:pt x="147893" y="153293"/>
                  </a:lnTo>
                  <a:lnTo>
                    <a:pt x="149395" y="151925"/>
                  </a:lnTo>
                  <a:lnTo>
                    <a:pt x="152397" y="1428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75" name="SMARTInkShape-2751"/>
            <p:cNvSpPr/>
            <p:nvPr>
              <p:custDataLst>
                <p:tags r:id="rId131"/>
              </p:custDataLst>
            </p:nvPr>
          </p:nvSpPr>
          <p:spPr>
            <a:xfrm>
              <a:off x="2276475" y="2981360"/>
              <a:ext cx="76201" cy="161891"/>
            </a:xfrm>
            <a:custGeom>
              <a:avLst/>
              <a:gdLst/>
              <a:ahLst/>
              <a:cxnLst/>
              <a:rect l="0" t="0" r="0" b="0"/>
              <a:pathLst>
                <a:path w="76201" h="161891">
                  <a:moveTo>
                    <a:pt x="0" y="9490"/>
                  </a:moveTo>
                  <a:lnTo>
                    <a:pt x="0" y="9490"/>
                  </a:lnTo>
                  <a:lnTo>
                    <a:pt x="8201" y="9490"/>
                  </a:lnTo>
                  <a:lnTo>
                    <a:pt x="8642" y="8432"/>
                  </a:lnTo>
                  <a:lnTo>
                    <a:pt x="9522" y="0"/>
                  </a:lnTo>
                  <a:lnTo>
                    <a:pt x="9525" y="13226"/>
                  </a:lnTo>
                  <a:lnTo>
                    <a:pt x="6703" y="19264"/>
                  </a:lnTo>
                  <a:lnTo>
                    <a:pt x="2979" y="25476"/>
                  </a:lnTo>
                  <a:lnTo>
                    <a:pt x="589" y="38087"/>
                  </a:lnTo>
                  <a:lnTo>
                    <a:pt x="1" y="85690"/>
                  </a:lnTo>
                  <a:lnTo>
                    <a:pt x="0" y="117440"/>
                  </a:lnTo>
                  <a:lnTo>
                    <a:pt x="2822" y="123790"/>
                  </a:lnTo>
                  <a:lnTo>
                    <a:pt x="5056" y="126965"/>
                  </a:lnTo>
                  <a:lnTo>
                    <a:pt x="5488" y="130140"/>
                  </a:lnTo>
                  <a:lnTo>
                    <a:pt x="54" y="152431"/>
                  </a:lnTo>
                  <a:lnTo>
                    <a:pt x="0" y="161886"/>
                  </a:lnTo>
                  <a:lnTo>
                    <a:pt x="36650" y="161890"/>
                  </a:lnTo>
                  <a:lnTo>
                    <a:pt x="46174" y="153689"/>
                  </a:lnTo>
                  <a:lnTo>
                    <a:pt x="55699" y="152481"/>
                  </a:lnTo>
                  <a:lnTo>
                    <a:pt x="65224" y="152375"/>
                  </a:lnTo>
                  <a:lnTo>
                    <a:pt x="65708" y="151314"/>
                  </a:lnTo>
                  <a:lnTo>
                    <a:pt x="66245" y="147312"/>
                  </a:lnTo>
                  <a:lnTo>
                    <a:pt x="67447" y="145821"/>
                  </a:lnTo>
                  <a:lnTo>
                    <a:pt x="76200" y="1428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76" name="SMARTInkShape-2752"/>
            <p:cNvSpPr/>
            <p:nvPr>
              <p:custDataLst>
                <p:tags r:id="rId132"/>
              </p:custDataLst>
            </p:nvPr>
          </p:nvSpPr>
          <p:spPr>
            <a:xfrm>
              <a:off x="2247900" y="3086100"/>
              <a:ext cx="85726" cy="19051"/>
            </a:xfrm>
            <a:custGeom>
              <a:avLst/>
              <a:gdLst/>
              <a:ahLst/>
              <a:cxnLst/>
              <a:rect l="0" t="0" r="0" b="0"/>
              <a:pathLst>
                <a:path w="85726" h="19051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  <a:lnTo>
                    <a:pt x="17610" y="0"/>
                  </a:lnTo>
                  <a:lnTo>
                    <a:pt x="26370" y="6546"/>
                  </a:lnTo>
                  <a:lnTo>
                    <a:pt x="36346" y="9133"/>
                  </a:lnTo>
                  <a:lnTo>
                    <a:pt x="51204" y="9490"/>
                  </a:lnTo>
                  <a:lnTo>
                    <a:pt x="57330" y="12332"/>
                  </a:lnTo>
                  <a:lnTo>
                    <a:pt x="63580" y="16064"/>
                  </a:lnTo>
                  <a:lnTo>
                    <a:pt x="76216" y="18460"/>
                  </a:lnTo>
                  <a:lnTo>
                    <a:pt x="8572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77" name="SMARTInkShape-2753"/>
            <p:cNvSpPr/>
            <p:nvPr>
              <p:custDataLst>
                <p:tags r:id="rId133"/>
              </p:custDataLst>
            </p:nvPr>
          </p:nvSpPr>
          <p:spPr>
            <a:xfrm>
              <a:off x="2419350" y="3076575"/>
              <a:ext cx="19051" cy="103438"/>
            </a:xfrm>
            <a:custGeom>
              <a:avLst/>
              <a:gdLst/>
              <a:ahLst/>
              <a:cxnLst/>
              <a:rect l="0" t="0" r="0" b="0"/>
              <a:pathLst>
                <a:path w="19051" h="103438">
                  <a:moveTo>
                    <a:pt x="0" y="0"/>
                  </a:moveTo>
                  <a:lnTo>
                    <a:pt x="0" y="0"/>
                  </a:lnTo>
                  <a:lnTo>
                    <a:pt x="9515" y="0"/>
                  </a:lnTo>
                  <a:lnTo>
                    <a:pt x="9525" y="46244"/>
                  </a:lnTo>
                  <a:lnTo>
                    <a:pt x="9525" y="93378"/>
                  </a:lnTo>
                  <a:lnTo>
                    <a:pt x="9525" y="95086"/>
                  </a:lnTo>
                  <a:lnTo>
                    <a:pt x="17726" y="103437"/>
                  </a:lnTo>
                  <a:lnTo>
                    <a:pt x="18167" y="102824"/>
                  </a:lnTo>
                  <a:lnTo>
                    <a:pt x="1905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78" name="SMARTInkShape-2754"/>
            <p:cNvSpPr/>
            <p:nvPr>
              <p:custDataLst>
                <p:tags r:id="rId134"/>
              </p:custDataLst>
            </p:nvPr>
          </p:nvSpPr>
          <p:spPr>
            <a:xfrm>
              <a:off x="2228851" y="3314700"/>
              <a:ext cx="161925" cy="190373"/>
            </a:xfrm>
            <a:custGeom>
              <a:avLst/>
              <a:gdLst/>
              <a:ahLst/>
              <a:cxnLst/>
              <a:rect l="0" t="0" r="0" b="0"/>
              <a:pathLst>
                <a:path w="161925" h="190373">
                  <a:moveTo>
                    <a:pt x="38099" y="0"/>
                  </a:moveTo>
                  <a:lnTo>
                    <a:pt x="38099" y="0"/>
                  </a:lnTo>
                  <a:lnTo>
                    <a:pt x="38099" y="47509"/>
                  </a:lnTo>
                  <a:lnTo>
                    <a:pt x="38099" y="52159"/>
                  </a:lnTo>
                  <a:lnTo>
                    <a:pt x="37041" y="53823"/>
                  </a:lnTo>
                  <a:lnTo>
                    <a:pt x="35277" y="54932"/>
                  </a:lnTo>
                  <a:lnTo>
                    <a:pt x="33043" y="55671"/>
                  </a:lnTo>
                  <a:lnTo>
                    <a:pt x="31553" y="57222"/>
                  </a:lnTo>
                  <a:lnTo>
                    <a:pt x="28966" y="65221"/>
                  </a:lnTo>
                  <a:lnTo>
                    <a:pt x="28609" y="74749"/>
                  </a:lnTo>
                  <a:lnTo>
                    <a:pt x="27539" y="75232"/>
                  </a:lnTo>
                  <a:lnTo>
                    <a:pt x="9926" y="76199"/>
                  </a:lnTo>
                  <a:lnTo>
                    <a:pt x="9524" y="38227"/>
                  </a:lnTo>
                  <a:lnTo>
                    <a:pt x="23989" y="38101"/>
                  </a:lnTo>
                  <a:lnTo>
                    <a:pt x="25518" y="39159"/>
                  </a:lnTo>
                  <a:lnTo>
                    <a:pt x="26536" y="40923"/>
                  </a:lnTo>
                  <a:lnTo>
                    <a:pt x="28172" y="46301"/>
                  </a:lnTo>
                  <a:lnTo>
                    <a:pt x="35041" y="54968"/>
                  </a:lnTo>
                  <a:lnTo>
                    <a:pt x="37193" y="63794"/>
                  </a:lnTo>
                  <a:lnTo>
                    <a:pt x="37697" y="69981"/>
                  </a:lnTo>
                  <a:lnTo>
                    <a:pt x="40742" y="76258"/>
                  </a:lnTo>
                  <a:lnTo>
                    <a:pt x="44566" y="82576"/>
                  </a:lnTo>
                  <a:lnTo>
                    <a:pt x="47020" y="95255"/>
                  </a:lnTo>
                  <a:lnTo>
                    <a:pt x="47614" y="127000"/>
                  </a:lnTo>
                  <a:lnTo>
                    <a:pt x="44797" y="133350"/>
                  </a:lnTo>
                  <a:lnTo>
                    <a:pt x="41076" y="139700"/>
                  </a:lnTo>
                  <a:lnTo>
                    <a:pt x="38687" y="152400"/>
                  </a:lnTo>
                  <a:lnTo>
                    <a:pt x="38491" y="155575"/>
                  </a:lnTo>
                  <a:lnTo>
                    <a:pt x="35451" y="161925"/>
                  </a:lnTo>
                  <a:lnTo>
                    <a:pt x="29932" y="169568"/>
                  </a:lnTo>
                  <a:lnTo>
                    <a:pt x="28976" y="175949"/>
                  </a:lnTo>
                  <a:lnTo>
                    <a:pt x="27784" y="177624"/>
                  </a:lnTo>
                  <a:lnTo>
                    <a:pt x="25931" y="178741"/>
                  </a:lnTo>
                  <a:lnTo>
                    <a:pt x="23637" y="179486"/>
                  </a:lnTo>
                  <a:lnTo>
                    <a:pt x="22107" y="181040"/>
                  </a:lnTo>
                  <a:lnTo>
                    <a:pt x="20409" y="185590"/>
                  </a:lnTo>
                  <a:lnTo>
                    <a:pt x="18897" y="187227"/>
                  </a:lnTo>
                  <a:lnTo>
                    <a:pt x="9952" y="190372"/>
                  </a:lnTo>
                  <a:lnTo>
                    <a:pt x="9561" y="182288"/>
                  </a:lnTo>
                  <a:lnTo>
                    <a:pt x="8491" y="181850"/>
                  </a:lnTo>
                  <a:lnTo>
                    <a:pt x="4478" y="181364"/>
                  </a:lnTo>
                  <a:lnTo>
                    <a:pt x="2985" y="180176"/>
                  </a:lnTo>
                  <a:lnTo>
                    <a:pt x="392" y="172808"/>
                  </a:lnTo>
                  <a:lnTo>
                    <a:pt x="0" y="152830"/>
                  </a:lnTo>
                  <a:lnTo>
                    <a:pt x="8200" y="152438"/>
                  </a:lnTo>
                  <a:lnTo>
                    <a:pt x="8641" y="151367"/>
                  </a:lnTo>
                  <a:lnTo>
                    <a:pt x="9132" y="147355"/>
                  </a:lnTo>
                  <a:lnTo>
                    <a:pt x="10321" y="145862"/>
                  </a:lnTo>
                  <a:lnTo>
                    <a:pt x="14464" y="144202"/>
                  </a:lnTo>
                  <a:lnTo>
                    <a:pt x="50813" y="142885"/>
                  </a:lnTo>
                  <a:lnTo>
                    <a:pt x="57155" y="145702"/>
                  </a:lnTo>
                  <a:lnTo>
                    <a:pt x="60328" y="147935"/>
                  </a:lnTo>
                  <a:lnTo>
                    <a:pt x="74907" y="151077"/>
                  </a:lnTo>
                  <a:lnTo>
                    <a:pt x="102396" y="153381"/>
                  </a:lnTo>
                  <a:lnTo>
                    <a:pt x="125640" y="160591"/>
                  </a:lnTo>
                  <a:lnTo>
                    <a:pt x="161924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79" name="SMARTInkShape-2755"/>
            <p:cNvSpPr/>
            <p:nvPr>
              <p:custDataLst>
                <p:tags r:id="rId135"/>
              </p:custDataLst>
            </p:nvPr>
          </p:nvSpPr>
          <p:spPr>
            <a:xfrm>
              <a:off x="2430199" y="2952785"/>
              <a:ext cx="141552" cy="152366"/>
            </a:xfrm>
            <a:custGeom>
              <a:avLst/>
              <a:gdLst/>
              <a:ahLst/>
              <a:cxnLst/>
              <a:rect l="0" t="0" r="0" b="0"/>
              <a:pathLst>
                <a:path w="141552" h="152366">
                  <a:moveTo>
                    <a:pt x="8201" y="19015"/>
                  </a:moveTo>
                  <a:lnTo>
                    <a:pt x="8201" y="19015"/>
                  </a:lnTo>
                  <a:lnTo>
                    <a:pt x="8201" y="13959"/>
                  </a:lnTo>
                  <a:lnTo>
                    <a:pt x="7143" y="12469"/>
                  </a:lnTo>
                  <a:lnTo>
                    <a:pt x="5379" y="11476"/>
                  </a:lnTo>
                  <a:lnTo>
                    <a:pt x="0" y="9882"/>
                  </a:lnTo>
                  <a:lnTo>
                    <a:pt x="7843" y="9500"/>
                  </a:lnTo>
                  <a:lnTo>
                    <a:pt x="17324" y="358"/>
                  </a:lnTo>
                  <a:lnTo>
                    <a:pt x="25891" y="0"/>
                  </a:lnTo>
                  <a:lnTo>
                    <a:pt x="36348" y="9099"/>
                  </a:lnTo>
                  <a:lnTo>
                    <a:pt x="41706" y="9374"/>
                  </a:lnTo>
                  <a:lnTo>
                    <a:pt x="43238" y="10471"/>
                  </a:lnTo>
                  <a:lnTo>
                    <a:pt x="44259" y="12261"/>
                  </a:lnTo>
                  <a:lnTo>
                    <a:pt x="46181" y="18619"/>
                  </a:lnTo>
                  <a:lnTo>
                    <a:pt x="46301" y="52128"/>
                  </a:lnTo>
                  <a:lnTo>
                    <a:pt x="43479" y="57721"/>
                  </a:lnTo>
                  <a:lnTo>
                    <a:pt x="38100" y="64878"/>
                  </a:lnTo>
                  <a:lnTo>
                    <a:pt x="37038" y="73896"/>
                  </a:lnTo>
                  <a:lnTo>
                    <a:pt x="36892" y="79742"/>
                  </a:lnTo>
                  <a:lnTo>
                    <a:pt x="35795" y="81725"/>
                  </a:lnTo>
                  <a:lnTo>
                    <a:pt x="34006" y="83047"/>
                  </a:lnTo>
                  <a:lnTo>
                    <a:pt x="31754" y="83928"/>
                  </a:lnTo>
                  <a:lnTo>
                    <a:pt x="30253" y="85574"/>
                  </a:lnTo>
                  <a:lnTo>
                    <a:pt x="27647" y="93736"/>
                  </a:lnTo>
                  <a:lnTo>
                    <a:pt x="27286" y="103286"/>
                  </a:lnTo>
                  <a:lnTo>
                    <a:pt x="28332" y="103771"/>
                  </a:lnTo>
                  <a:lnTo>
                    <a:pt x="35455" y="104612"/>
                  </a:lnTo>
                  <a:lnTo>
                    <a:pt x="36189" y="107506"/>
                  </a:lnTo>
                  <a:lnTo>
                    <a:pt x="36660" y="112930"/>
                  </a:lnTo>
                  <a:lnTo>
                    <a:pt x="39547" y="113671"/>
                  </a:lnTo>
                  <a:lnTo>
                    <a:pt x="54385" y="114255"/>
                  </a:lnTo>
                  <a:lnTo>
                    <a:pt x="63146" y="120809"/>
                  </a:lnTo>
                  <a:lnTo>
                    <a:pt x="71989" y="122907"/>
                  </a:lnTo>
                  <a:lnTo>
                    <a:pt x="87614" y="123674"/>
                  </a:lnTo>
                  <a:lnTo>
                    <a:pt x="93943" y="126560"/>
                  </a:lnTo>
                  <a:lnTo>
                    <a:pt x="100284" y="130313"/>
                  </a:lnTo>
                  <a:lnTo>
                    <a:pt x="109803" y="133484"/>
                  </a:lnTo>
                  <a:lnTo>
                    <a:pt x="119327" y="139598"/>
                  </a:lnTo>
                  <a:lnTo>
                    <a:pt x="125677" y="141399"/>
                  </a:lnTo>
                  <a:lnTo>
                    <a:pt x="127793" y="142938"/>
                  </a:lnTo>
                  <a:lnTo>
                    <a:pt x="129204" y="145021"/>
                  </a:lnTo>
                  <a:lnTo>
                    <a:pt x="130145" y="147470"/>
                  </a:lnTo>
                  <a:lnTo>
                    <a:pt x="131830" y="149101"/>
                  </a:lnTo>
                  <a:lnTo>
                    <a:pt x="141551" y="1523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80" name="SMARTInkShape-2756"/>
            <p:cNvSpPr/>
            <p:nvPr>
              <p:custDataLst>
                <p:tags r:id="rId136"/>
              </p:custDataLst>
            </p:nvPr>
          </p:nvSpPr>
          <p:spPr>
            <a:xfrm>
              <a:off x="1981200" y="3257550"/>
              <a:ext cx="447676" cy="38101"/>
            </a:xfrm>
            <a:custGeom>
              <a:avLst/>
              <a:gdLst/>
              <a:ahLst/>
              <a:cxnLst/>
              <a:rect l="0" t="0" r="0" b="0"/>
              <a:pathLst>
                <a:path w="447676" h="38101">
                  <a:moveTo>
                    <a:pt x="0" y="38100"/>
                  </a:moveTo>
                  <a:lnTo>
                    <a:pt x="0" y="38100"/>
                  </a:lnTo>
                  <a:lnTo>
                    <a:pt x="0" y="28609"/>
                  </a:lnTo>
                  <a:lnTo>
                    <a:pt x="41314" y="28575"/>
                  </a:lnTo>
                  <a:lnTo>
                    <a:pt x="47642" y="25753"/>
                  </a:lnTo>
                  <a:lnTo>
                    <a:pt x="50811" y="23518"/>
                  </a:lnTo>
                  <a:lnTo>
                    <a:pt x="65385" y="20374"/>
                  </a:lnTo>
                  <a:lnTo>
                    <a:pt x="111566" y="19084"/>
                  </a:lnTo>
                  <a:lnTo>
                    <a:pt x="136612" y="17999"/>
                  </a:lnTo>
                  <a:lnTo>
                    <a:pt x="181178" y="10408"/>
                  </a:lnTo>
                  <a:lnTo>
                    <a:pt x="228426" y="9577"/>
                  </a:lnTo>
                  <a:lnTo>
                    <a:pt x="273040" y="9528"/>
                  </a:lnTo>
                  <a:lnTo>
                    <a:pt x="297390" y="8467"/>
                  </a:lnTo>
                  <a:lnTo>
                    <a:pt x="316311" y="1986"/>
                  </a:lnTo>
                  <a:lnTo>
                    <a:pt x="358657" y="78"/>
                  </a:lnTo>
                  <a:lnTo>
                    <a:pt x="403129" y="2"/>
                  </a:lnTo>
                  <a:lnTo>
                    <a:pt x="4476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81" name="SMARTInkShape-2757"/>
            <p:cNvSpPr/>
            <p:nvPr>
              <p:custDataLst>
                <p:tags r:id="rId137"/>
              </p:custDataLst>
            </p:nvPr>
          </p:nvSpPr>
          <p:spPr>
            <a:xfrm>
              <a:off x="2781300" y="3219450"/>
              <a:ext cx="95251" cy="1"/>
            </a:xfrm>
            <a:custGeom>
              <a:avLst/>
              <a:gdLst/>
              <a:ahLst/>
              <a:cxnLst/>
              <a:rect l="0" t="0" r="0" b="0"/>
              <a:pathLst>
                <a:path w="95251" h="1">
                  <a:moveTo>
                    <a:pt x="0" y="0"/>
                  </a:moveTo>
                  <a:lnTo>
                    <a:pt x="0" y="0"/>
                  </a:lnTo>
                  <a:lnTo>
                    <a:pt x="44738" y="0"/>
                  </a:lnTo>
                  <a:lnTo>
                    <a:pt x="91984" y="0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82" name="SMARTInkShape-2758"/>
            <p:cNvSpPr/>
            <p:nvPr>
              <p:custDataLst>
                <p:tags r:id="rId138"/>
              </p:custDataLst>
            </p:nvPr>
          </p:nvSpPr>
          <p:spPr>
            <a:xfrm>
              <a:off x="2800466" y="3286125"/>
              <a:ext cx="114185" cy="14990"/>
            </a:xfrm>
            <a:custGeom>
              <a:avLst/>
              <a:gdLst/>
              <a:ahLst/>
              <a:cxnLst/>
              <a:rect l="0" t="0" r="0" b="0"/>
              <a:pathLst>
                <a:path w="114185" h="14990">
                  <a:moveTo>
                    <a:pt x="9409" y="0"/>
                  </a:moveTo>
                  <a:lnTo>
                    <a:pt x="9409" y="0"/>
                  </a:lnTo>
                  <a:lnTo>
                    <a:pt x="0" y="9408"/>
                  </a:lnTo>
                  <a:lnTo>
                    <a:pt x="4975" y="14547"/>
                  </a:lnTo>
                  <a:lnTo>
                    <a:pt x="6453" y="14989"/>
                  </a:lnTo>
                  <a:lnTo>
                    <a:pt x="7438" y="14226"/>
                  </a:lnTo>
                  <a:lnTo>
                    <a:pt x="8095" y="12659"/>
                  </a:lnTo>
                  <a:lnTo>
                    <a:pt x="9591" y="11615"/>
                  </a:lnTo>
                  <a:lnTo>
                    <a:pt x="17495" y="9800"/>
                  </a:lnTo>
                  <a:lnTo>
                    <a:pt x="50419" y="9532"/>
                  </a:lnTo>
                  <a:lnTo>
                    <a:pt x="52624" y="8471"/>
                  </a:lnTo>
                  <a:lnTo>
                    <a:pt x="54094" y="6706"/>
                  </a:lnTo>
                  <a:lnTo>
                    <a:pt x="55074" y="4470"/>
                  </a:lnTo>
                  <a:lnTo>
                    <a:pt x="57844" y="2980"/>
                  </a:lnTo>
                  <a:lnTo>
                    <a:pt x="82867" y="262"/>
                  </a:lnTo>
                  <a:lnTo>
                    <a:pt x="11418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83" name="SMARTInkShape-2759"/>
            <p:cNvSpPr/>
            <p:nvPr>
              <p:custDataLst>
                <p:tags r:id="rId139"/>
              </p:custDataLst>
            </p:nvPr>
          </p:nvSpPr>
          <p:spPr>
            <a:xfrm>
              <a:off x="3105185" y="2924175"/>
              <a:ext cx="85691" cy="161891"/>
            </a:xfrm>
            <a:custGeom>
              <a:avLst/>
              <a:gdLst/>
              <a:ahLst/>
              <a:cxnLst/>
              <a:rect l="0" t="0" r="0" b="0"/>
              <a:pathLst>
                <a:path w="85691" h="161891">
                  <a:moveTo>
                    <a:pt x="57115" y="0"/>
                  </a:moveTo>
                  <a:lnTo>
                    <a:pt x="57115" y="0"/>
                  </a:lnTo>
                  <a:lnTo>
                    <a:pt x="57115" y="9409"/>
                  </a:lnTo>
                  <a:lnTo>
                    <a:pt x="47706" y="9524"/>
                  </a:lnTo>
                  <a:lnTo>
                    <a:pt x="39399" y="17725"/>
                  </a:lnTo>
                  <a:lnTo>
                    <a:pt x="38460" y="23714"/>
                  </a:lnTo>
                  <a:lnTo>
                    <a:pt x="37270" y="25334"/>
                  </a:lnTo>
                  <a:lnTo>
                    <a:pt x="33126" y="27135"/>
                  </a:lnTo>
                  <a:lnTo>
                    <a:pt x="31597" y="28673"/>
                  </a:lnTo>
                  <a:lnTo>
                    <a:pt x="26322" y="38747"/>
                  </a:lnTo>
                  <a:lnTo>
                    <a:pt x="10941" y="55672"/>
                  </a:lnTo>
                  <a:lnTo>
                    <a:pt x="9618" y="65221"/>
                  </a:lnTo>
                  <a:lnTo>
                    <a:pt x="8516" y="65706"/>
                  </a:lnTo>
                  <a:lnTo>
                    <a:pt x="0" y="66671"/>
                  </a:lnTo>
                  <a:lnTo>
                    <a:pt x="14431" y="66675"/>
                  </a:lnTo>
                  <a:lnTo>
                    <a:pt x="15959" y="65617"/>
                  </a:lnTo>
                  <a:lnTo>
                    <a:pt x="16977" y="63853"/>
                  </a:lnTo>
                  <a:lnTo>
                    <a:pt x="18613" y="58474"/>
                  </a:lnTo>
                  <a:lnTo>
                    <a:pt x="21658" y="57739"/>
                  </a:lnTo>
                  <a:lnTo>
                    <a:pt x="27181" y="57266"/>
                  </a:lnTo>
                  <a:lnTo>
                    <a:pt x="37637" y="48021"/>
                  </a:lnTo>
                  <a:lnTo>
                    <a:pt x="52243" y="47635"/>
                  </a:lnTo>
                  <a:lnTo>
                    <a:pt x="53867" y="48690"/>
                  </a:lnTo>
                  <a:lnTo>
                    <a:pt x="54950" y="50452"/>
                  </a:lnTo>
                  <a:lnTo>
                    <a:pt x="55671" y="52685"/>
                  </a:lnTo>
                  <a:lnTo>
                    <a:pt x="57211" y="54173"/>
                  </a:lnTo>
                  <a:lnTo>
                    <a:pt x="66731" y="57947"/>
                  </a:lnTo>
                  <a:lnTo>
                    <a:pt x="71267" y="62090"/>
                  </a:lnTo>
                  <a:lnTo>
                    <a:pt x="73988" y="67459"/>
                  </a:lnTo>
                  <a:lnTo>
                    <a:pt x="74714" y="70373"/>
                  </a:lnTo>
                  <a:lnTo>
                    <a:pt x="76256" y="72316"/>
                  </a:lnTo>
                  <a:lnTo>
                    <a:pt x="80792" y="74474"/>
                  </a:lnTo>
                  <a:lnTo>
                    <a:pt x="82424" y="76107"/>
                  </a:lnTo>
                  <a:lnTo>
                    <a:pt x="85260" y="84249"/>
                  </a:lnTo>
                  <a:lnTo>
                    <a:pt x="85690" y="128335"/>
                  </a:lnTo>
                  <a:lnTo>
                    <a:pt x="84632" y="130007"/>
                  </a:lnTo>
                  <a:lnTo>
                    <a:pt x="82868" y="131121"/>
                  </a:lnTo>
                  <a:lnTo>
                    <a:pt x="80634" y="131864"/>
                  </a:lnTo>
                  <a:lnTo>
                    <a:pt x="79144" y="133418"/>
                  </a:lnTo>
                  <a:lnTo>
                    <a:pt x="73932" y="143516"/>
                  </a:lnTo>
                  <a:lnTo>
                    <a:pt x="68080" y="150645"/>
                  </a:lnTo>
                  <a:lnTo>
                    <a:pt x="64458" y="151620"/>
                  </a:lnTo>
                  <a:lnTo>
                    <a:pt x="62010" y="151880"/>
                  </a:lnTo>
                  <a:lnTo>
                    <a:pt x="56468" y="154991"/>
                  </a:lnTo>
                  <a:lnTo>
                    <a:pt x="49344" y="160555"/>
                  </a:lnTo>
                  <a:lnTo>
                    <a:pt x="39543" y="161805"/>
                  </a:lnTo>
                  <a:lnTo>
                    <a:pt x="33446" y="161890"/>
                  </a:lnTo>
                  <a:lnTo>
                    <a:pt x="31811" y="160843"/>
                  </a:lnTo>
                  <a:lnTo>
                    <a:pt x="30721" y="159087"/>
                  </a:lnTo>
                  <a:lnTo>
                    <a:pt x="28668" y="152791"/>
                  </a:lnTo>
                  <a:lnTo>
                    <a:pt x="2854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84" name="SMARTInkShape-2760"/>
            <p:cNvSpPr/>
            <p:nvPr>
              <p:custDataLst>
                <p:tags r:id="rId140"/>
              </p:custDataLst>
            </p:nvPr>
          </p:nvSpPr>
          <p:spPr>
            <a:xfrm>
              <a:off x="3154100" y="2876550"/>
              <a:ext cx="103451" cy="38101"/>
            </a:xfrm>
            <a:custGeom>
              <a:avLst/>
              <a:gdLst/>
              <a:ahLst/>
              <a:cxnLst/>
              <a:rect l="0" t="0" r="0" b="0"/>
              <a:pathLst>
                <a:path w="103451" h="38101">
                  <a:moveTo>
                    <a:pt x="8200" y="38100"/>
                  </a:moveTo>
                  <a:lnTo>
                    <a:pt x="8200" y="38100"/>
                  </a:lnTo>
                  <a:lnTo>
                    <a:pt x="8200" y="29899"/>
                  </a:lnTo>
                  <a:lnTo>
                    <a:pt x="7142" y="29458"/>
                  </a:lnTo>
                  <a:lnTo>
                    <a:pt x="0" y="28691"/>
                  </a:lnTo>
                  <a:lnTo>
                    <a:pt x="7663" y="19643"/>
                  </a:lnTo>
                  <a:lnTo>
                    <a:pt x="17323" y="9927"/>
                  </a:lnTo>
                  <a:lnTo>
                    <a:pt x="30947" y="9560"/>
                  </a:lnTo>
                  <a:lnTo>
                    <a:pt x="32890" y="8490"/>
                  </a:lnTo>
                  <a:lnTo>
                    <a:pt x="34185" y="6718"/>
                  </a:lnTo>
                  <a:lnTo>
                    <a:pt x="35049" y="4479"/>
                  </a:lnTo>
                  <a:lnTo>
                    <a:pt x="36682" y="2986"/>
                  </a:lnTo>
                  <a:lnTo>
                    <a:pt x="44825" y="393"/>
                  </a:lnTo>
                  <a:lnTo>
                    <a:pt x="82638" y="0"/>
                  </a:lnTo>
                  <a:lnTo>
                    <a:pt x="83225" y="1058"/>
                  </a:lnTo>
                  <a:lnTo>
                    <a:pt x="83878" y="5056"/>
                  </a:lnTo>
                  <a:lnTo>
                    <a:pt x="85110" y="6546"/>
                  </a:lnTo>
                  <a:lnTo>
                    <a:pt x="89302" y="8201"/>
                  </a:lnTo>
                  <a:lnTo>
                    <a:pt x="1034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85" name="SMARTInkShape-2761"/>
            <p:cNvSpPr/>
            <p:nvPr>
              <p:custDataLst>
                <p:tags r:id="rId141"/>
              </p:custDataLst>
            </p:nvPr>
          </p:nvSpPr>
          <p:spPr>
            <a:xfrm>
              <a:off x="3324228" y="2981360"/>
              <a:ext cx="9523" cy="38066"/>
            </a:xfrm>
            <a:custGeom>
              <a:avLst/>
              <a:gdLst/>
              <a:ahLst/>
              <a:cxnLst/>
              <a:rect l="0" t="0" r="0" b="0"/>
              <a:pathLst>
                <a:path w="9523" h="38066">
                  <a:moveTo>
                    <a:pt x="9522" y="9490"/>
                  </a:moveTo>
                  <a:lnTo>
                    <a:pt x="9522" y="9490"/>
                  </a:lnTo>
                  <a:lnTo>
                    <a:pt x="9522" y="0"/>
                  </a:lnTo>
                  <a:lnTo>
                    <a:pt x="390" y="9099"/>
                  </a:lnTo>
                  <a:lnTo>
                    <a:pt x="0" y="18896"/>
                  </a:lnTo>
                  <a:lnTo>
                    <a:pt x="9130" y="28144"/>
                  </a:lnTo>
                  <a:lnTo>
                    <a:pt x="9522" y="380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86" name="SMARTInkShape-2762"/>
            <p:cNvSpPr/>
            <p:nvPr>
              <p:custDataLst>
                <p:tags r:id="rId142"/>
              </p:custDataLst>
            </p:nvPr>
          </p:nvSpPr>
          <p:spPr>
            <a:xfrm>
              <a:off x="3514725" y="2886075"/>
              <a:ext cx="57151" cy="180976"/>
            </a:xfrm>
            <a:custGeom>
              <a:avLst/>
              <a:gdLst/>
              <a:ahLst/>
              <a:cxnLst/>
              <a:rect l="0" t="0" r="0" b="0"/>
              <a:pathLst>
                <a:path w="57151" h="180976">
                  <a:moveTo>
                    <a:pt x="57150" y="0"/>
                  </a:moveTo>
                  <a:lnTo>
                    <a:pt x="57150" y="0"/>
                  </a:lnTo>
                  <a:lnTo>
                    <a:pt x="57150" y="27125"/>
                  </a:lnTo>
                  <a:lnTo>
                    <a:pt x="50604" y="35893"/>
                  </a:lnTo>
                  <a:lnTo>
                    <a:pt x="48508" y="44737"/>
                  </a:lnTo>
                  <a:lnTo>
                    <a:pt x="48018" y="50927"/>
                  </a:lnTo>
                  <a:lnTo>
                    <a:pt x="44977" y="57207"/>
                  </a:lnTo>
                  <a:lnTo>
                    <a:pt x="41156" y="63525"/>
                  </a:lnTo>
                  <a:lnTo>
                    <a:pt x="37948" y="73033"/>
                  </a:lnTo>
                  <a:lnTo>
                    <a:pt x="31822" y="83611"/>
                  </a:lnTo>
                  <a:lnTo>
                    <a:pt x="28479" y="98622"/>
                  </a:lnTo>
                  <a:lnTo>
                    <a:pt x="21226" y="113712"/>
                  </a:lnTo>
                  <a:lnTo>
                    <a:pt x="20501" y="117083"/>
                  </a:lnTo>
                  <a:lnTo>
                    <a:pt x="10976" y="136490"/>
                  </a:lnTo>
                  <a:lnTo>
                    <a:pt x="8753" y="149218"/>
                  </a:lnTo>
                  <a:lnTo>
                    <a:pt x="1362" y="160042"/>
                  </a:lnTo>
                  <a:lnTo>
                    <a:pt x="120" y="169961"/>
                  </a:lnTo>
                  <a:lnTo>
                    <a:pt x="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87" name="SMARTInkShape-2763"/>
            <p:cNvSpPr/>
            <p:nvPr>
              <p:custDataLst>
                <p:tags r:id="rId143"/>
              </p:custDataLst>
            </p:nvPr>
          </p:nvSpPr>
          <p:spPr>
            <a:xfrm>
              <a:off x="3505200" y="2924176"/>
              <a:ext cx="114301" cy="171322"/>
            </a:xfrm>
            <a:custGeom>
              <a:avLst/>
              <a:gdLst/>
              <a:ahLst/>
              <a:cxnLst/>
              <a:rect l="0" t="0" r="0" b="0"/>
              <a:pathLst>
                <a:path w="114301" h="171322">
                  <a:moveTo>
                    <a:pt x="57150" y="9524"/>
                  </a:moveTo>
                  <a:lnTo>
                    <a:pt x="57150" y="9524"/>
                  </a:lnTo>
                  <a:lnTo>
                    <a:pt x="57150" y="4468"/>
                  </a:lnTo>
                  <a:lnTo>
                    <a:pt x="56092" y="2978"/>
                  </a:lnTo>
                  <a:lnTo>
                    <a:pt x="54328" y="1985"/>
                  </a:lnTo>
                  <a:lnTo>
                    <a:pt x="47449" y="260"/>
                  </a:lnTo>
                  <a:lnTo>
                    <a:pt x="29005" y="0"/>
                  </a:lnTo>
                  <a:lnTo>
                    <a:pt x="20412" y="8200"/>
                  </a:lnTo>
                  <a:lnTo>
                    <a:pt x="14397" y="9132"/>
                  </a:lnTo>
                  <a:lnTo>
                    <a:pt x="12773" y="10321"/>
                  </a:lnTo>
                  <a:lnTo>
                    <a:pt x="11690" y="12171"/>
                  </a:lnTo>
                  <a:lnTo>
                    <a:pt x="9952" y="17691"/>
                  </a:lnTo>
                  <a:lnTo>
                    <a:pt x="1362" y="27130"/>
                  </a:lnTo>
                  <a:lnTo>
                    <a:pt x="120" y="36648"/>
                  </a:lnTo>
                  <a:lnTo>
                    <a:pt x="0" y="52553"/>
                  </a:lnTo>
                  <a:lnTo>
                    <a:pt x="1058" y="54085"/>
                  </a:lnTo>
                  <a:lnTo>
                    <a:pt x="2823" y="55106"/>
                  </a:lnTo>
                  <a:lnTo>
                    <a:pt x="8201" y="56745"/>
                  </a:lnTo>
                  <a:lnTo>
                    <a:pt x="17609" y="65314"/>
                  </a:lnTo>
                  <a:lnTo>
                    <a:pt x="23680" y="66272"/>
                  </a:lnTo>
                  <a:lnTo>
                    <a:pt x="41403" y="66639"/>
                  </a:lnTo>
                  <a:lnTo>
                    <a:pt x="47682" y="69481"/>
                  </a:lnTo>
                  <a:lnTo>
                    <a:pt x="54000" y="73213"/>
                  </a:lnTo>
                  <a:lnTo>
                    <a:pt x="64796" y="75806"/>
                  </a:lnTo>
                  <a:lnTo>
                    <a:pt x="79768" y="76164"/>
                  </a:lnTo>
                  <a:lnTo>
                    <a:pt x="85899" y="79006"/>
                  </a:lnTo>
                  <a:lnTo>
                    <a:pt x="92153" y="82738"/>
                  </a:lnTo>
                  <a:lnTo>
                    <a:pt x="102903" y="85331"/>
                  </a:lnTo>
                  <a:lnTo>
                    <a:pt x="112812" y="93891"/>
                  </a:lnTo>
                  <a:lnTo>
                    <a:pt x="113638" y="97467"/>
                  </a:lnTo>
                  <a:lnTo>
                    <a:pt x="114300" y="128451"/>
                  </a:lnTo>
                  <a:lnTo>
                    <a:pt x="111478" y="133995"/>
                  </a:lnTo>
                  <a:lnTo>
                    <a:pt x="87176" y="160470"/>
                  </a:lnTo>
                  <a:lnTo>
                    <a:pt x="86155" y="166549"/>
                  </a:lnTo>
                  <a:lnTo>
                    <a:pt x="84953" y="168183"/>
                  </a:lnTo>
                  <a:lnTo>
                    <a:pt x="77562" y="171019"/>
                  </a:lnTo>
                  <a:lnTo>
                    <a:pt x="76603" y="171321"/>
                  </a:lnTo>
                  <a:lnTo>
                    <a:pt x="76200" y="1619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88" name="SMARTInkShape-2764"/>
            <p:cNvSpPr/>
            <p:nvPr>
              <p:custDataLst>
                <p:tags r:id="rId144"/>
              </p:custDataLst>
            </p:nvPr>
          </p:nvSpPr>
          <p:spPr>
            <a:xfrm>
              <a:off x="3629141" y="2867025"/>
              <a:ext cx="133235" cy="142876"/>
            </a:xfrm>
            <a:custGeom>
              <a:avLst/>
              <a:gdLst/>
              <a:ahLst/>
              <a:cxnLst/>
              <a:rect l="0" t="0" r="0" b="0"/>
              <a:pathLst>
                <a:path w="133235" h="142876">
                  <a:moveTo>
                    <a:pt x="9409" y="9525"/>
                  </a:moveTo>
                  <a:lnTo>
                    <a:pt x="9409" y="9525"/>
                  </a:lnTo>
                  <a:lnTo>
                    <a:pt x="9409" y="116"/>
                  </a:lnTo>
                  <a:lnTo>
                    <a:pt x="0" y="1"/>
                  </a:lnTo>
                  <a:lnTo>
                    <a:pt x="36623" y="0"/>
                  </a:lnTo>
                  <a:lnTo>
                    <a:pt x="37077" y="1058"/>
                  </a:lnTo>
                  <a:lnTo>
                    <a:pt x="37581" y="5056"/>
                  </a:lnTo>
                  <a:lnTo>
                    <a:pt x="38773" y="6546"/>
                  </a:lnTo>
                  <a:lnTo>
                    <a:pt x="42921" y="8201"/>
                  </a:lnTo>
                  <a:lnTo>
                    <a:pt x="44451" y="9701"/>
                  </a:lnTo>
                  <a:lnTo>
                    <a:pt x="47106" y="17610"/>
                  </a:lnTo>
                  <a:lnTo>
                    <a:pt x="47506" y="45782"/>
                  </a:lnTo>
                  <a:lnTo>
                    <a:pt x="40963" y="54865"/>
                  </a:lnTo>
                  <a:lnTo>
                    <a:pt x="38867" y="63764"/>
                  </a:lnTo>
                  <a:lnTo>
                    <a:pt x="38376" y="69967"/>
                  </a:lnTo>
                  <a:lnTo>
                    <a:pt x="35335" y="76252"/>
                  </a:lnTo>
                  <a:lnTo>
                    <a:pt x="31515" y="82573"/>
                  </a:lnTo>
                  <a:lnTo>
                    <a:pt x="29063" y="95255"/>
                  </a:lnTo>
                  <a:lnTo>
                    <a:pt x="28862" y="98428"/>
                  </a:lnTo>
                  <a:lnTo>
                    <a:pt x="25815" y="104776"/>
                  </a:lnTo>
                  <a:lnTo>
                    <a:pt x="20293" y="112419"/>
                  </a:lnTo>
                  <a:lnTo>
                    <a:pt x="18144" y="121533"/>
                  </a:lnTo>
                  <a:lnTo>
                    <a:pt x="9812" y="132827"/>
                  </a:lnTo>
                  <a:lnTo>
                    <a:pt x="9444" y="141505"/>
                  </a:lnTo>
                  <a:lnTo>
                    <a:pt x="10491" y="141962"/>
                  </a:lnTo>
                  <a:lnTo>
                    <a:pt x="57213" y="142875"/>
                  </a:lnTo>
                  <a:lnTo>
                    <a:pt x="60329" y="142875"/>
                  </a:lnTo>
                  <a:lnTo>
                    <a:pt x="66612" y="140053"/>
                  </a:lnTo>
                  <a:lnTo>
                    <a:pt x="72933" y="136329"/>
                  </a:lnTo>
                  <a:lnTo>
                    <a:pt x="83730" y="133742"/>
                  </a:lnTo>
                  <a:lnTo>
                    <a:pt x="128211" y="133350"/>
                  </a:lnTo>
                  <a:lnTo>
                    <a:pt x="129885" y="134408"/>
                  </a:lnTo>
                  <a:lnTo>
                    <a:pt x="131002" y="136172"/>
                  </a:lnTo>
                  <a:lnTo>
                    <a:pt x="133234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89" name="SMARTInkShape-2765"/>
            <p:cNvSpPr/>
            <p:nvPr>
              <p:custDataLst>
                <p:tags r:id="rId145"/>
              </p:custDataLst>
            </p:nvPr>
          </p:nvSpPr>
          <p:spPr>
            <a:xfrm>
              <a:off x="3028951" y="3171825"/>
              <a:ext cx="704850" cy="104776"/>
            </a:xfrm>
            <a:custGeom>
              <a:avLst/>
              <a:gdLst/>
              <a:ahLst/>
              <a:cxnLst/>
              <a:rect l="0" t="0" r="0" b="0"/>
              <a:pathLst>
                <a:path w="704850" h="104776">
                  <a:moveTo>
                    <a:pt x="19049" y="104775"/>
                  </a:moveTo>
                  <a:lnTo>
                    <a:pt x="19049" y="104775"/>
                  </a:lnTo>
                  <a:lnTo>
                    <a:pt x="0" y="104775"/>
                  </a:lnTo>
                  <a:lnTo>
                    <a:pt x="8200" y="96574"/>
                  </a:lnTo>
                  <a:lnTo>
                    <a:pt x="14188" y="95643"/>
                  </a:lnTo>
                  <a:lnTo>
                    <a:pt x="15808" y="94453"/>
                  </a:lnTo>
                  <a:lnTo>
                    <a:pt x="17609" y="90310"/>
                  </a:lnTo>
                  <a:lnTo>
                    <a:pt x="19147" y="88781"/>
                  </a:lnTo>
                  <a:lnTo>
                    <a:pt x="29221" y="83507"/>
                  </a:lnTo>
                  <a:lnTo>
                    <a:pt x="32181" y="81071"/>
                  </a:lnTo>
                  <a:lnTo>
                    <a:pt x="41113" y="78365"/>
                  </a:lnTo>
                  <a:lnTo>
                    <a:pt x="51080" y="76104"/>
                  </a:lnTo>
                  <a:lnTo>
                    <a:pt x="66103" y="68851"/>
                  </a:lnTo>
                  <a:lnTo>
                    <a:pt x="111453" y="58117"/>
                  </a:lnTo>
                  <a:lnTo>
                    <a:pt x="141371" y="54519"/>
                  </a:lnTo>
                  <a:lnTo>
                    <a:pt x="164301" y="49668"/>
                  </a:lnTo>
                  <a:lnTo>
                    <a:pt x="188381" y="45407"/>
                  </a:lnTo>
                  <a:lnTo>
                    <a:pt x="211744" y="40265"/>
                  </a:lnTo>
                  <a:lnTo>
                    <a:pt x="257464" y="31839"/>
                  </a:lnTo>
                  <a:lnTo>
                    <a:pt x="304837" y="29005"/>
                  </a:lnTo>
                  <a:lnTo>
                    <a:pt x="352429" y="21093"/>
                  </a:lnTo>
                  <a:lnTo>
                    <a:pt x="400049" y="19319"/>
                  </a:lnTo>
                  <a:lnTo>
                    <a:pt x="447674" y="19085"/>
                  </a:lnTo>
                  <a:lnTo>
                    <a:pt x="492477" y="16233"/>
                  </a:lnTo>
                  <a:lnTo>
                    <a:pt x="525198" y="10850"/>
                  </a:lnTo>
                  <a:lnTo>
                    <a:pt x="564134" y="9700"/>
                  </a:lnTo>
                  <a:lnTo>
                    <a:pt x="607317" y="9535"/>
                  </a:lnTo>
                  <a:lnTo>
                    <a:pt x="644380" y="8467"/>
                  </a:lnTo>
                  <a:lnTo>
                    <a:pt x="672111" y="883"/>
                  </a:lnTo>
                  <a:lnTo>
                    <a:pt x="70484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90" name="SMARTInkShape-2766"/>
            <p:cNvSpPr/>
            <p:nvPr>
              <p:custDataLst>
                <p:tags r:id="rId146"/>
              </p:custDataLst>
            </p:nvPr>
          </p:nvSpPr>
          <p:spPr>
            <a:xfrm>
              <a:off x="3343286" y="3276600"/>
              <a:ext cx="142865" cy="209515"/>
            </a:xfrm>
            <a:custGeom>
              <a:avLst/>
              <a:gdLst/>
              <a:ahLst/>
              <a:cxnLst/>
              <a:rect l="0" t="0" r="0" b="0"/>
              <a:pathLst>
                <a:path w="142865" h="209515">
                  <a:moveTo>
                    <a:pt x="38089" y="0"/>
                  </a:moveTo>
                  <a:lnTo>
                    <a:pt x="38089" y="0"/>
                  </a:lnTo>
                  <a:lnTo>
                    <a:pt x="43145" y="0"/>
                  </a:lnTo>
                  <a:lnTo>
                    <a:pt x="44635" y="1058"/>
                  </a:lnTo>
                  <a:lnTo>
                    <a:pt x="45628" y="2822"/>
                  </a:lnTo>
                  <a:lnTo>
                    <a:pt x="47498" y="17333"/>
                  </a:lnTo>
                  <a:lnTo>
                    <a:pt x="47614" y="64911"/>
                  </a:lnTo>
                  <a:lnTo>
                    <a:pt x="47614" y="71209"/>
                  </a:lnTo>
                  <a:lnTo>
                    <a:pt x="46556" y="72873"/>
                  </a:lnTo>
                  <a:lnTo>
                    <a:pt x="44792" y="73982"/>
                  </a:lnTo>
                  <a:lnTo>
                    <a:pt x="38123" y="76189"/>
                  </a:lnTo>
                  <a:lnTo>
                    <a:pt x="28957" y="76200"/>
                  </a:lnTo>
                  <a:lnTo>
                    <a:pt x="20397" y="67999"/>
                  </a:lnTo>
                  <a:lnTo>
                    <a:pt x="19158" y="58590"/>
                  </a:lnTo>
                  <a:lnTo>
                    <a:pt x="19039" y="33081"/>
                  </a:lnTo>
                  <a:lnTo>
                    <a:pt x="20097" y="31579"/>
                  </a:lnTo>
                  <a:lnTo>
                    <a:pt x="21861" y="30578"/>
                  </a:lnTo>
                  <a:lnTo>
                    <a:pt x="28171" y="28692"/>
                  </a:lnTo>
                  <a:lnTo>
                    <a:pt x="36731" y="36786"/>
                  </a:lnTo>
                  <a:lnTo>
                    <a:pt x="37970" y="46186"/>
                  </a:lnTo>
                  <a:lnTo>
                    <a:pt x="44612" y="54945"/>
                  </a:lnTo>
                  <a:lnTo>
                    <a:pt x="46725" y="63788"/>
                  </a:lnTo>
                  <a:lnTo>
                    <a:pt x="47219" y="69978"/>
                  </a:lnTo>
                  <a:lnTo>
                    <a:pt x="50260" y="76257"/>
                  </a:lnTo>
                  <a:lnTo>
                    <a:pt x="52553" y="79413"/>
                  </a:lnTo>
                  <a:lnTo>
                    <a:pt x="55781" y="93968"/>
                  </a:lnTo>
                  <a:lnTo>
                    <a:pt x="57129" y="136491"/>
                  </a:lnTo>
                  <a:lnTo>
                    <a:pt x="46817" y="177538"/>
                  </a:lnTo>
                  <a:lnTo>
                    <a:pt x="40126" y="190448"/>
                  </a:lnTo>
                  <a:lnTo>
                    <a:pt x="38492" y="198133"/>
                  </a:lnTo>
                  <a:lnTo>
                    <a:pt x="37299" y="198764"/>
                  </a:lnTo>
                  <a:lnTo>
                    <a:pt x="33152" y="199464"/>
                  </a:lnTo>
                  <a:lnTo>
                    <a:pt x="31622" y="200709"/>
                  </a:lnTo>
                  <a:lnTo>
                    <a:pt x="29923" y="204915"/>
                  </a:lnTo>
                  <a:lnTo>
                    <a:pt x="28412" y="206460"/>
                  </a:lnTo>
                  <a:lnTo>
                    <a:pt x="19466" y="209429"/>
                  </a:lnTo>
                  <a:lnTo>
                    <a:pt x="14109" y="209514"/>
                  </a:lnTo>
                  <a:lnTo>
                    <a:pt x="12577" y="208468"/>
                  </a:lnTo>
                  <a:lnTo>
                    <a:pt x="11556" y="206712"/>
                  </a:lnTo>
                  <a:lnTo>
                    <a:pt x="9917" y="201346"/>
                  </a:lnTo>
                  <a:lnTo>
                    <a:pt x="1349" y="191940"/>
                  </a:lnTo>
                  <a:lnTo>
                    <a:pt x="108" y="182426"/>
                  </a:lnTo>
                  <a:lnTo>
                    <a:pt x="0" y="172901"/>
                  </a:lnTo>
                  <a:lnTo>
                    <a:pt x="9398" y="162053"/>
                  </a:lnTo>
                  <a:lnTo>
                    <a:pt x="17705" y="161936"/>
                  </a:lnTo>
                  <a:lnTo>
                    <a:pt x="26380" y="168473"/>
                  </a:lnTo>
                  <a:lnTo>
                    <a:pt x="36338" y="171058"/>
                  </a:lnTo>
                  <a:lnTo>
                    <a:pt x="42626" y="171334"/>
                  </a:lnTo>
                  <a:lnTo>
                    <a:pt x="48220" y="174221"/>
                  </a:lnTo>
                  <a:lnTo>
                    <a:pt x="54233" y="177973"/>
                  </a:lnTo>
                  <a:lnTo>
                    <a:pt x="63569" y="181144"/>
                  </a:lnTo>
                  <a:lnTo>
                    <a:pt x="74096" y="187258"/>
                  </a:lnTo>
                  <a:lnTo>
                    <a:pt x="116938" y="193266"/>
                  </a:lnTo>
                  <a:lnTo>
                    <a:pt x="142864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91" name="SMARTInkShape-2767"/>
            <p:cNvSpPr/>
            <p:nvPr>
              <p:custDataLst>
                <p:tags r:id="rId147"/>
              </p:custDataLst>
            </p:nvPr>
          </p:nvSpPr>
          <p:spPr>
            <a:xfrm>
              <a:off x="3933825" y="3095741"/>
              <a:ext cx="85726" cy="37985"/>
            </a:xfrm>
            <a:custGeom>
              <a:avLst/>
              <a:gdLst/>
              <a:ahLst/>
              <a:cxnLst/>
              <a:rect l="0" t="0" r="0" b="0"/>
              <a:pathLst>
                <a:path w="85726" h="37985">
                  <a:moveTo>
                    <a:pt x="0" y="37984"/>
                  </a:moveTo>
                  <a:lnTo>
                    <a:pt x="0" y="37984"/>
                  </a:lnTo>
                  <a:lnTo>
                    <a:pt x="9409" y="37984"/>
                  </a:lnTo>
                  <a:lnTo>
                    <a:pt x="9522" y="28851"/>
                  </a:lnTo>
                  <a:lnTo>
                    <a:pt x="27217" y="28460"/>
                  </a:lnTo>
                  <a:lnTo>
                    <a:pt x="36656" y="20259"/>
                  </a:lnTo>
                  <a:lnTo>
                    <a:pt x="45419" y="18137"/>
                  </a:lnTo>
                  <a:lnTo>
                    <a:pt x="54262" y="12465"/>
                  </a:lnTo>
                  <a:lnTo>
                    <a:pt x="64831" y="9811"/>
                  </a:lnTo>
                  <a:lnTo>
                    <a:pt x="74714" y="9444"/>
                  </a:lnTo>
                  <a:lnTo>
                    <a:pt x="85597" y="0"/>
                  </a:lnTo>
                  <a:lnTo>
                    <a:pt x="85725" y="189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92" name="SMARTInkShape-2768"/>
            <p:cNvSpPr/>
            <p:nvPr>
              <p:custDataLst>
                <p:tags r:id="rId148"/>
              </p:custDataLst>
            </p:nvPr>
          </p:nvSpPr>
          <p:spPr>
            <a:xfrm>
              <a:off x="3943743" y="3181350"/>
              <a:ext cx="56758" cy="19051"/>
            </a:xfrm>
            <a:custGeom>
              <a:avLst/>
              <a:gdLst/>
              <a:ahLst/>
              <a:cxnLst/>
              <a:rect l="0" t="0" r="0" b="0"/>
              <a:pathLst>
                <a:path w="56758" h="19051">
                  <a:moveTo>
                    <a:pt x="9132" y="19050"/>
                  </a:moveTo>
                  <a:lnTo>
                    <a:pt x="9132" y="19050"/>
                  </a:lnTo>
                  <a:lnTo>
                    <a:pt x="0" y="19050"/>
                  </a:lnTo>
                  <a:lnTo>
                    <a:pt x="14075" y="19050"/>
                  </a:lnTo>
                  <a:lnTo>
                    <a:pt x="19443" y="16228"/>
                  </a:lnTo>
                  <a:lnTo>
                    <a:pt x="26456" y="10849"/>
                  </a:lnTo>
                  <a:lnTo>
                    <a:pt x="36232" y="9641"/>
                  </a:lnTo>
                  <a:lnTo>
                    <a:pt x="50834" y="9535"/>
                  </a:lnTo>
                  <a:lnTo>
                    <a:pt x="52809" y="8474"/>
                  </a:lnTo>
                  <a:lnTo>
                    <a:pt x="54125" y="6707"/>
                  </a:lnTo>
                  <a:lnTo>
                    <a:pt x="5675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800" name="SMARTInkShape-Group616"/>
          <p:cNvGrpSpPr/>
          <p:nvPr/>
        </p:nvGrpSpPr>
        <p:grpSpPr>
          <a:xfrm>
            <a:off x="4181475" y="2830249"/>
            <a:ext cx="919863" cy="522552"/>
            <a:chOff x="4181475" y="2830249"/>
            <a:chExt cx="919863" cy="522552"/>
          </a:xfrm>
        </p:grpSpPr>
        <p:sp>
          <p:nvSpPr>
            <p:cNvPr id="25794" name="SMARTInkShape-2769"/>
            <p:cNvSpPr/>
            <p:nvPr>
              <p:custDataLst>
                <p:tags r:id="rId124"/>
              </p:custDataLst>
            </p:nvPr>
          </p:nvSpPr>
          <p:spPr>
            <a:xfrm>
              <a:off x="4181475" y="2990896"/>
              <a:ext cx="66676" cy="237925"/>
            </a:xfrm>
            <a:custGeom>
              <a:avLst/>
              <a:gdLst/>
              <a:ahLst/>
              <a:cxnLst/>
              <a:rect l="0" t="0" r="0" b="0"/>
              <a:pathLst>
                <a:path w="66676" h="237925">
                  <a:moveTo>
                    <a:pt x="0" y="161879"/>
                  </a:moveTo>
                  <a:lnTo>
                    <a:pt x="0" y="161879"/>
                  </a:lnTo>
                  <a:lnTo>
                    <a:pt x="0" y="144269"/>
                  </a:lnTo>
                  <a:lnTo>
                    <a:pt x="6546" y="135509"/>
                  </a:lnTo>
                  <a:lnTo>
                    <a:pt x="8642" y="126666"/>
                  </a:lnTo>
                  <a:lnTo>
                    <a:pt x="10506" y="106820"/>
                  </a:lnTo>
                  <a:lnTo>
                    <a:pt x="21280" y="76741"/>
                  </a:lnTo>
                  <a:lnTo>
                    <a:pt x="25333" y="70065"/>
                  </a:lnTo>
                  <a:lnTo>
                    <a:pt x="37133" y="32593"/>
                  </a:lnTo>
                  <a:lnTo>
                    <a:pt x="37670" y="25750"/>
                  </a:lnTo>
                  <a:lnTo>
                    <a:pt x="38872" y="23501"/>
                  </a:lnTo>
                  <a:lnTo>
                    <a:pt x="40731" y="22002"/>
                  </a:lnTo>
                  <a:lnTo>
                    <a:pt x="43030" y="21003"/>
                  </a:lnTo>
                  <a:lnTo>
                    <a:pt x="44561" y="19278"/>
                  </a:lnTo>
                  <a:lnTo>
                    <a:pt x="46263" y="14540"/>
                  </a:lnTo>
                  <a:lnTo>
                    <a:pt x="47622" y="0"/>
                  </a:lnTo>
                  <a:lnTo>
                    <a:pt x="47625" y="22621"/>
                  </a:lnTo>
                  <a:lnTo>
                    <a:pt x="44803" y="28725"/>
                  </a:lnTo>
                  <a:lnTo>
                    <a:pt x="42569" y="31835"/>
                  </a:lnTo>
                  <a:lnTo>
                    <a:pt x="39424" y="46324"/>
                  </a:lnTo>
                  <a:lnTo>
                    <a:pt x="38134" y="93403"/>
                  </a:lnTo>
                  <a:lnTo>
                    <a:pt x="37044" y="130014"/>
                  </a:lnTo>
                  <a:lnTo>
                    <a:pt x="29899" y="154051"/>
                  </a:lnTo>
                  <a:lnTo>
                    <a:pt x="28691" y="182650"/>
                  </a:lnTo>
                  <a:lnTo>
                    <a:pt x="31449" y="189808"/>
                  </a:lnTo>
                  <a:lnTo>
                    <a:pt x="35144" y="196517"/>
                  </a:lnTo>
                  <a:lnTo>
                    <a:pt x="37516" y="209447"/>
                  </a:lnTo>
                  <a:lnTo>
                    <a:pt x="37984" y="217136"/>
                  </a:lnTo>
                  <a:lnTo>
                    <a:pt x="44623" y="226260"/>
                  </a:lnTo>
                  <a:lnTo>
                    <a:pt x="46291" y="232120"/>
                  </a:lnTo>
                  <a:lnTo>
                    <a:pt x="47794" y="234107"/>
                  </a:lnTo>
                  <a:lnTo>
                    <a:pt x="56723" y="237924"/>
                  </a:lnTo>
                  <a:lnTo>
                    <a:pt x="66675" y="22855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95" name="SMARTInkShape-2770"/>
            <p:cNvSpPr/>
            <p:nvPr>
              <p:custDataLst>
                <p:tags r:id="rId125"/>
              </p:custDataLst>
            </p:nvPr>
          </p:nvSpPr>
          <p:spPr>
            <a:xfrm>
              <a:off x="4305300" y="3019435"/>
              <a:ext cx="93807" cy="219066"/>
            </a:xfrm>
            <a:custGeom>
              <a:avLst/>
              <a:gdLst/>
              <a:ahLst/>
              <a:cxnLst/>
              <a:rect l="0" t="0" r="0" b="0"/>
              <a:pathLst>
                <a:path w="93807" h="219066">
                  <a:moveTo>
                    <a:pt x="28575" y="9515"/>
                  </a:moveTo>
                  <a:lnTo>
                    <a:pt x="28575" y="9515"/>
                  </a:lnTo>
                  <a:lnTo>
                    <a:pt x="28575" y="382"/>
                  </a:lnTo>
                  <a:lnTo>
                    <a:pt x="19443" y="0"/>
                  </a:lnTo>
                  <a:lnTo>
                    <a:pt x="10883" y="8192"/>
                  </a:lnTo>
                  <a:lnTo>
                    <a:pt x="9927" y="14180"/>
                  </a:lnTo>
                  <a:lnTo>
                    <a:pt x="8735" y="15800"/>
                  </a:lnTo>
                  <a:lnTo>
                    <a:pt x="4588" y="17600"/>
                  </a:lnTo>
                  <a:lnTo>
                    <a:pt x="3058" y="19138"/>
                  </a:lnTo>
                  <a:lnTo>
                    <a:pt x="1358" y="23670"/>
                  </a:lnTo>
                  <a:lnTo>
                    <a:pt x="5" y="69492"/>
                  </a:lnTo>
                  <a:lnTo>
                    <a:pt x="0" y="112880"/>
                  </a:lnTo>
                  <a:lnTo>
                    <a:pt x="1058" y="145967"/>
                  </a:lnTo>
                  <a:lnTo>
                    <a:pt x="8201" y="164662"/>
                  </a:lnTo>
                  <a:lnTo>
                    <a:pt x="10506" y="187290"/>
                  </a:lnTo>
                  <a:lnTo>
                    <a:pt x="17048" y="200010"/>
                  </a:lnTo>
                  <a:lnTo>
                    <a:pt x="17716" y="203187"/>
                  </a:lnTo>
                  <a:lnTo>
                    <a:pt x="19219" y="205305"/>
                  </a:lnTo>
                  <a:lnTo>
                    <a:pt x="21280" y="206716"/>
                  </a:lnTo>
                  <a:lnTo>
                    <a:pt x="27134" y="208982"/>
                  </a:lnTo>
                  <a:lnTo>
                    <a:pt x="46174" y="209536"/>
                  </a:lnTo>
                  <a:lnTo>
                    <a:pt x="54942" y="202993"/>
                  </a:lnTo>
                  <a:lnTo>
                    <a:pt x="63787" y="199839"/>
                  </a:lnTo>
                  <a:lnTo>
                    <a:pt x="69978" y="195351"/>
                  </a:lnTo>
                  <a:lnTo>
                    <a:pt x="73434" y="189828"/>
                  </a:lnTo>
                  <a:lnTo>
                    <a:pt x="85869" y="146915"/>
                  </a:lnTo>
                  <a:lnTo>
                    <a:pt x="93083" y="133513"/>
                  </a:lnTo>
                  <a:lnTo>
                    <a:pt x="93806" y="130280"/>
                  </a:lnTo>
                  <a:lnTo>
                    <a:pt x="93228" y="127067"/>
                  </a:lnTo>
                  <a:lnTo>
                    <a:pt x="87521" y="114305"/>
                  </a:lnTo>
                  <a:lnTo>
                    <a:pt x="86080" y="106649"/>
                  </a:lnTo>
                  <a:lnTo>
                    <a:pt x="84903" y="106021"/>
                  </a:lnTo>
                  <a:lnTo>
                    <a:pt x="53928" y="104780"/>
                  </a:lnTo>
                  <a:lnTo>
                    <a:pt x="47604" y="107594"/>
                  </a:lnTo>
                  <a:lnTo>
                    <a:pt x="25398" y="127155"/>
                  </a:lnTo>
                  <a:lnTo>
                    <a:pt x="21871" y="133413"/>
                  </a:lnTo>
                  <a:lnTo>
                    <a:pt x="19246" y="139723"/>
                  </a:lnTo>
                  <a:lnTo>
                    <a:pt x="3971" y="165289"/>
                  </a:lnTo>
                  <a:lnTo>
                    <a:pt x="784" y="180377"/>
                  </a:lnTo>
                  <a:lnTo>
                    <a:pt x="14" y="207648"/>
                  </a:lnTo>
                  <a:lnTo>
                    <a:pt x="9525" y="2190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96" name="SMARTInkShape-2771"/>
            <p:cNvSpPr/>
            <p:nvPr>
              <p:custDataLst>
                <p:tags r:id="rId126"/>
              </p:custDataLst>
            </p:nvPr>
          </p:nvSpPr>
          <p:spPr>
            <a:xfrm>
              <a:off x="4457700" y="3009916"/>
              <a:ext cx="142745" cy="190081"/>
            </a:xfrm>
            <a:custGeom>
              <a:avLst/>
              <a:gdLst/>
              <a:ahLst/>
              <a:cxnLst/>
              <a:rect l="0" t="0" r="0" b="0"/>
              <a:pathLst>
                <a:path w="142745" h="190081">
                  <a:moveTo>
                    <a:pt x="19050" y="57134"/>
                  </a:moveTo>
                  <a:lnTo>
                    <a:pt x="19050" y="57134"/>
                  </a:lnTo>
                  <a:lnTo>
                    <a:pt x="19050" y="62190"/>
                  </a:lnTo>
                  <a:lnTo>
                    <a:pt x="17992" y="63680"/>
                  </a:lnTo>
                  <a:lnTo>
                    <a:pt x="16228" y="64673"/>
                  </a:lnTo>
                  <a:lnTo>
                    <a:pt x="13994" y="65335"/>
                  </a:lnTo>
                  <a:lnTo>
                    <a:pt x="12505" y="66835"/>
                  </a:lnTo>
                  <a:lnTo>
                    <a:pt x="10849" y="71323"/>
                  </a:lnTo>
                  <a:lnTo>
                    <a:pt x="8729" y="82828"/>
                  </a:lnTo>
                  <a:lnTo>
                    <a:pt x="3056" y="92146"/>
                  </a:lnTo>
                  <a:lnTo>
                    <a:pt x="604" y="104776"/>
                  </a:lnTo>
                  <a:lnTo>
                    <a:pt x="11" y="141566"/>
                  </a:lnTo>
                  <a:lnTo>
                    <a:pt x="1065" y="145172"/>
                  </a:lnTo>
                  <a:lnTo>
                    <a:pt x="2827" y="147576"/>
                  </a:lnTo>
                  <a:lnTo>
                    <a:pt x="5060" y="149179"/>
                  </a:lnTo>
                  <a:lnTo>
                    <a:pt x="6548" y="151306"/>
                  </a:lnTo>
                  <a:lnTo>
                    <a:pt x="8202" y="156491"/>
                  </a:lnTo>
                  <a:lnTo>
                    <a:pt x="9133" y="165360"/>
                  </a:lnTo>
                  <a:lnTo>
                    <a:pt x="10322" y="167385"/>
                  </a:lnTo>
                  <a:lnTo>
                    <a:pt x="12174" y="168734"/>
                  </a:lnTo>
                  <a:lnTo>
                    <a:pt x="14465" y="169634"/>
                  </a:lnTo>
                  <a:lnTo>
                    <a:pt x="15994" y="171292"/>
                  </a:lnTo>
                  <a:lnTo>
                    <a:pt x="18648" y="179477"/>
                  </a:lnTo>
                  <a:lnTo>
                    <a:pt x="21693" y="180300"/>
                  </a:lnTo>
                  <a:lnTo>
                    <a:pt x="23988" y="180520"/>
                  </a:lnTo>
                  <a:lnTo>
                    <a:pt x="25516" y="181725"/>
                  </a:lnTo>
                  <a:lnTo>
                    <a:pt x="27217" y="185885"/>
                  </a:lnTo>
                  <a:lnTo>
                    <a:pt x="28727" y="187418"/>
                  </a:lnTo>
                  <a:lnTo>
                    <a:pt x="33229" y="189121"/>
                  </a:lnTo>
                  <a:lnTo>
                    <a:pt x="41713" y="190080"/>
                  </a:lnTo>
                  <a:lnTo>
                    <a:pt x="43684" y="189156"/>
                  </a:lnTo>
                  <a:lnTo>
                    <a:pt x="44998" y="187482"/>
                  </a:lnTo>
                  <a:lnTo>
                    <a:pt x="45873" y="185308"/>
                  </a:lnTo>
                  <a:lnTo>
                    <a:pt x="47515" y="183859"/>
                  </a:lnTo>
                  <a:lnTo>
                    <a:pt x="57756" y="178710"/>
                  </a:lnTo>
                  <a:lnTo>
                    <a:pt x="79778" y="158302"/>
                  </a:lnTo>
                  <a:lnTo>
                    <a:pt x="100566" y="126783"/>
                  </a:lnTo>
                  <a:lnTo>
                    <a:pt x="109277" y="97965"/>
                  </a:lnTo>
                  <a:lnTo>
                    <a:pt x="130579" y="59350"/>
                  </a:lnTo>
                  <a:lnTo>
                    <a:pt x="133177" y="51769"/>
                  </a:lnTo>
                  <a:lnTo>
                    <a:pt x="139531" y="40492"/>
                  </a:lnTo>
                  <a:lnTo>
                    <a:pt x="142744" y="6738"/>
                  </a:lnTo>
                  <a:lnTo>
                    <a:pt x="141729" y="4487"/>
                  </a:lnTo>
                  <a:lnTo>
                    <a:pt x="139995" y="2986"/>
                  </a:lnTo>
                  <a:lnTo>
                    <a:pt x="134662" y="577"/>
                  </a:lnTo>
                  <a:lnTo>
                    <a:pt x="110994" y="0"/>
                  </a:lnTo>
                  <a:lnTo>
                    <a:pt x="96505" y="5045"/>
                  </a:lnTo>
                  <a:lnTo>
                    <a:pt x="50701" y="34942"/>
                  </a:lnTo>
                  <a:lnTo>
                    <a:pt x="35013" y="45502"/>
                  </a:lnTo>
                  <a:lnTo>
                    <a:pt x="0" y="857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97" name="SMARTInkShape-2772"/>
            <p:cNvSpPr/>
            <p:nvPr>
              <p:custDataLst>
                <p:tags r:id="rId127"/>
              </p:custDataLst>
            </p:nvPr>
          </p:nvSpPr>
          <p:spPr>
            <a:xfrm>
              <a:off x="4657779" y="2933735"/>
              <a:ext cx="76147" cy="281384"/>
            </a:xfrm>
            <a:custGeom>
              <a:avLst/>
              <a:gdLst/>
              <a:ahLst/>
              <a:cxnLst/>
              <a:rect l="0" t="0" r="0" b="0"/>
              <a:pathLst>
                <a:path w="76147" h="281384">
                  <a:moveTo>
                    <a:pt x="76146" y="9490"/>
                  </a:moveTo>
                  <a:lnTo>
                    <a:pt x="76146" y="9490"/>
                  </a:lnTo>
                  <a:lnTo>
                    <a:pt x="67945" y="1289"/>
                  </a:lnTo>
                  <a:lnTo>
                    <a:pt x="57523" y="0"/>
                  </a:lnTo>
                  <a:lnTo>
                    <a:pt x="49576" y="6518"/>
                  </a:lnTo>
                  <a:lnTo>
                    <a:pt x="43876" y="8169"/>
                  </a:lnTo>
                  <a:lnTo>
                    <a:pt x="41933" y="9668"/>
                  </a:lnTo>
                  <a:lnTo>
                    <a:pt x="21638" y="38123"/>
                  </a:lnTo>
                  <a:lnTo>
                    <a:pt x="10457" y="79714"/>
                  </a:lnTo>
                  <a:lnTo>
                    <a:pt x="8705" y="98501"/>
                  </a:lnTo>
                  <a:lnTo>
                    <a:pt x="854" y="136500"/>
                  </a:lnTo>
                  <a:lnTo>
                    <a:pt x="0" y="180941"/>
                  </a:lnTo>
                  <a:lnTo>
                    <a:pt x="1028" y="193640"/>
                  </a:lnTo>
                  <a:lnTo>
                    <a:pt x="9080" y="239383"/>
                  </a:lnTo>
                  <a:lnTo>
                    <a:pt x="12120" y="246779"/>
                  </a:lnTo>
                  <a:lnTo>
                    <a:pt x="22694" y="260150"/>
                  </a:lnTo>
                  <a:lnTo>
                    <a:pt x="28754" y="263769"/>
                  </a:lnTo>
                  <a:lnTo>
                    <a:pt x="34974" y="266436"/>
                  </a:lnTo>
                  <a:lnTo>
                    <a:pt x="44427" y="272830"/>
                  </a:lnTo>
                  <a:lnTo>
                    <a:pt x="50760" y="274696"/>
                  </a:lnTo>
                  <a:lnTo>
                    <a:pt x="52872" y="276253"/>
                  </a:lnTo>
                  <a:lnTo>
                    <a:pt x="54280" y="278348"/>
                  </a:lnTo>
                  <a:lnTo>
                    <a:pt x="55219" y="280804"/>
                  </a:lnTo>
                  <a:lnTo>
                    <a:pt x="56903" y="281383"/>
                  </a:lnTo>
                  <a:lnTo>
                    <a:pt x="59085" y="280710"/>
                  </a:lnTo>
                  <a:lnTo>
                    <a:pt x="64330" y="278199"/>
                  </a:lnTo>
                  <a:lnTo>
                    <a:pt x="76146" y="2761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98" name="SMARTInkShape-2773"/>
            <p:cNvSpPr/>
            <p:nvPr>
              <p:custDataLst>
                <p:tags r:id="rId128"/>
              </p:custDataLst>
            </p:nvPr>
          </p:nvSpPr>
          <p:spPr>
            <a:xfrm>
              <a:off x="4829175" y="3028989"/>
              <a:ext cx="209551" cy="133182"/>
            </a:xfrm>
            <a:custGeom>
              <a:avLst/>
              <a:gdLst/>
              <a:ahLst/>
              <a:cxnLst/>
              <a:rect l="0" t="0" r="0" b="0"/>
              <a:pathLst>
                <a:path w="209551" h="133182">
                  <a:moveTo>
                    <a:pt x="0" y="104736"/>
                  </a:moveTo>
                  <a:lnTo>
                    <a:pt x="0" y="104736"/>
                  </a:lnTo>
                  <a:lnTo>
                    <a:pt x="0" y="90271"/>
                  </a:lnTo>
                  <a:lnTo>
                    <a:pt x="1058" y="88742"/>
                  </a:lnTo>
                  <a:lnTo>
                    <a:pt x="2822" y="87724"/>
                  </a:lnTo>
                  <a:lnTo>
                    <a:pt x="5056" y="87044"/>
                  </a:lnTo>
                  <a:lnTo>
                    <a:pt x="6545" y="85533"/>
                  </a:lnTo>
                  <a:lnTo>
                    <a:pt x="9491" y="76288"/>
                  </a:lnTo>
                  <a:lnTo>
                    <a:pt x="9525" y="67032"/>
                  </a:lnTo>
                  <a:lnTo>
                    <a:pt x="9525" y="71810"/>
                  </a:lnTo>
                  <a:lnTo>
                    <a:pt x="8467" y="73260"/>
                  </a:lnTo>
                  <a:lnTo>
                    <a:pt x="4469" y="74872"/>
                  </a:lnTo>
                  <a:lnTo>
                    <a:pt x="2980" y="76360"/>
                  </a:lnTo>
                  <a:lnTo>
                    <a:pt x="393" y="84249"/>
                  </a:lnTo>
                  <a:lnTo>
                    <a:pt x="0" y="122024"/>
                  </a:lnTo>
                  <a:lnTo>
                    <a:pt x="9132" y="132873"/>
                  </a:lnTo>
                  <a:lnTo>
                    <a:pt x="14465" y="133181"/>
                  </a:lnTo>
                  <a:lnTo>
                    <a:pt x="15994" y="132166"/>
                  </a:lnTo>
                  <a:lnTo>
                    <a:pt x="17013" y="130431"/>
                  </a:lnTo>
                  <a:lnTo>
                    <a:pt x="17692" y="128216"/>
                  </a:lnTo>
                  <a:lnTo>
                    <a:pt x="19202" y="126740"/>
                  </a:lnTo>
                  <a:lnTo>
                    <a:pt x="23704" y="125099"/>
                  </a:lnTo>
                  <a:lnTo>
                    <a:pt x="25328" y="123602"/>
                  </a:lnTo>
                  <a:lnTo>
                    <a:pt x="33204" y="110644"/>
                  </a:lnTo>
                  <a:lnTo>
                    <a:pt x="38746" y="107362"/>
                  </a:lnTo>
                  <a:lnTo>
                    <a:pt x="41706" y="106486"/>
                  </a:lnTo>
                  <a:lnTo>
                    <a:pt x="43679" y="103786"/>
                  </a:lnTo>
                  <a:lnTo>
                    <a:pt x="49668" y="87066"/>
                  </a:lnTo>
                  <a:lnTo>
                    <a:pt x="72047" y="59281"/>
                  </a:lnTo>
                  <a:lnTo>
                    <a:pt x="78201" y="40057"/>
                  </a:lnTo>
                  <a:lnTo>
                    <a:pt x="92604" y="19186"/>
                  </a:lnTo>
                  <a:lnTo>
                    <a:pt x="94728" y="11402"/>
                  </a:lnTo>
                  <a:lnTo>
                    <a:pt x="104655" y="92"/>
                  </a:lnTo>
                  <a:lnTo>
                    <a:pt x="99683" y="0"/>
                  </a:lnTo>
                  <a:lnTo>
                    <a:pt x="98206" y="1045"/>
                  </a:lnTo>
                  <a:lnTo>
                    <a:pt x="97220" y="2800"/>
                  </a:lnTo>
                  <a:lnTo>
                    <a:pt x="95509" y="9664"/>
                  </a:lnTo>
                  <a:lnTo>
                    <a:pt x="95284" y="22628"/>
                  </a:lnTo>
                  <a:lnTo>
                    <a:pt x="92443" y="28732"/>
                  </a:lnTo>
                  <a:lnTo>
                    <a:pt x="88711" y="34973"/>
                  </a:lnTo>
                  <a:lnTo>
                    <a:pt x="86118" y="45716"/>
                  </a:lnTo>
                  <a:lnTo>
                    <a:pt x="85759" y="60679"/>
                  </a:lnTo>
                  <a:lnTo>
                    <a:pt x="86806" y="62665"/>
                  </a:lnTo>
                  <a:lnTo>
                    <a:pt x="88562" y="63989"/>
                  </a:lnTo>
                  <a:lnTo>
                    <a:pt x="94859" y="66481"/>
                  </a:lnTo>
                  <a:lnTo>
                    <a:pt x="109429" y="66632"/>
                  </a:lnTo>
                  <a:lnTo>
                    <a:pt x="114957" y="63812"/>
                  </a:lnTo>
                  <a:lnTo>
                    <a:pt x="117913" y="61578"/>
                  </a:lnTo>
                  <a:lnTo>
                    <a:pt x="121198" y="56274"/>
                  </a:lnTo>
                  <a:lnTo>
                    <a:pt x="123715" y="50389"/>
                  </a:lnTo>
                  <a:lnTo>
                    <a:pt x="128363" y="44246"/>
                  </a:lnTo>
                  <a:lnTo>
                    <a:pt x="133956" y="40810"/>
                  </a:lnTo>
                  <a:lnTo>
                    <a:pt x="139969" y="38224"/>
                  </a:lnTo>
                  <a:lnTo>
                    <a:pt x="155611" y="24964"/>
                  </a:lnTo>
                  <a:lnTo>
                    <a:pt x="159118" y="18834"/>
                  </a:lnTo>
                  <a:lnTo>
                    <a:pt x="160054" y="15718"/>
                  </a:lnTo>
                  <a:lnTo>
                    <a:pt x="161735" y="13641"/>
                  </a:lnTo>
                  <a:lnTo>
                    <a:pt x="168101" y="9659"/>
                  </a:lnTo>
                  <a:lnTo>
                    <a:pt x="171412" y="91"/>
                  </a:lnTo>
                  <a:lnTo>
                    <a:pt x="171450" y="22628"/>
                  </a:lnTo>
                  <a:lnTo>
                    <a:pt x="174272" y="28732"/>
                  </a:lnTo>
                  <a:lnTo>
                    <a:pt x="177995" y="34973"/>
                  </a:lnTo>
                  <a:lnTo>
                    <a:pt x="180387" y="47603"/>
                  </a:lnTo>
                  <a:lnTo>
                    <a:pt x="180859" y="60290"/>
                  </a:lnTo>
                  <a:lnTo>
                    <a:pt x="183746" y="66638"/>
                  </a:lnTo>
                  <a:lnTo>
                    <a:pt x="187499" y="72987"/>
                  </a:lnTo>
                  <a:lnTo>
                    <a:pt x="189907" y="85686"/>
                  </a:lnTo>
                  <a:lnTo>
                    <a:pt x="190497" y="104295"/>
                  </a:lnTo>
                  <a:lnTo>
                    <a:pt x="195556" y="104605"/>
                  </a:lnTo>
                  <a:lnTo>
                    <a:pt x="197045" y="103590"/>
                  </a:lnTo>
                  <a:lnTo>
                    <a:pt x="198039" y="101856"/>
                  </a:lnTo>
                  <a:lnTo>
                    <a:pt x="199632" y="96524"/>
                  </a:lnTo>
                  <a:lnTo>
                    <a:pt x="209550" y="856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99" name="SMARTInkShape-2774"/>
            <p:cNvSpPr/>
            <p:nvPr>
              <p:custDataLst>
                <p:tags r:id="rId129"/>
              </p:custDataLst>
            </p:nvPr>
          </p:nvSpPr>
          <p:spPr>
            <a:xfrm>
              <a:off x="5038725" y="2830249"/>
              <a:ext cx="62613" cy="522552"/>
            </a:xfrm>
            <a:custGeom>
              <a:avLst/>
              <a:gdLst/>
              <a:ahLst/>
              <a:cxnLst/>
              <a:rect l="0" t="0" r="0" b="0"/>
              <a:pathLst>
                <a:path w="62613" h="522552">
                  <a:moveTo>
                    <a:pt x="0" y="8201"/>
                  </a:moveTo>
                  <a:lnTo>
                    <a:pt x="0" y="8201"/>
                  </a:lnTo>
                  <a:lnTo>
                    <a:pt x="0" y="0"/>
                  </a:lnTo>
                  <a:lnTo>
                    <a:pt x="8201" y="6993"/>
                  </a:lnTo>
                  <a:lnTo>
                    <a:pt x="14571" y="54456"/>
                  </a:lnTo>
                  <a:lnTo>
                    <a:pt x="25999" y="84639"/>
                  </a:lnTo>
                  <a:lnTo>
                    <a:pt x="30634" y="103522"/>
                  </a:lnTo>
                  <a:lnTo>
                    <a:pt x="43662" y="142814"/>
                  </a:lnTo>
                  <a:lnTo>
                    <a:pt x="52160" y="184286"/>
                  </a:lnTo>
                  <a:lnTo>
                    <a:pt x="56493" y="225064"/>
                  </a:lnTo>
                  <a:lnTo>
                    <a:pt x="58122" y="266339"/>
                  </a:lnTo>
                  <a:lnTo>
                    <a:pt x="62612" y="293178"/>
                  </a:lnTo>
                  <a:lnTo>
                    <a:pt x="58079" y="333413"/>
                  </a:lnTo>
                  <a:lnTo>
                    <a:pt x="54451" y="379856"/>
                  </a:lnTo>
                  <a:lnTo>
                    <a:pt x="47465" y="427325"/>
                  </a:lnTo>
                  <a:lnTo>
                    <a:pt x="34486" y="474929"/>
                  </a:lnTo>
                  <a:lnTo>
                    <a:pt x="9525" y="52255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806" name="SMARTInkShape-Group618"/>
          <p:cNvGrpSpPr/>
          <p:nvPr/>
        </p:nvGrpSpPr>
        <p:grpSpPr>
          <a:xfrm>
            <a:off x="1533525" y="3124211"/>
            <a:ext cx="438151" cy="466715"/>
            <a:chOff x="1533525" y="3124211"/>
            <a:chExt cx="438151" cy="466715"/>
          </a:xfrm>
        </p:grpSpPr>
        <p:sp>
          <p:nvSpPr>
            <p:cNvPr id="25801" name="SMARTInkShape-2775"/>
            <p:cNvSpPr/>
            <p:nvPr>
              <p:custDataLst>
                <p:tags r:id="rId119"/>
              </p:custDataLst>
            </p:nvPr>
          </p:nvSpPr>
          <p:spPr>
            <a:xfrm>
              <a:off x="1819391" y="3257550"/>
              <a:ext cx="152285" cy="57151"/>
            </a:xfrm>
            <a:custGeom>
              <a:avLst/>
              <a:gdLst/>
              <a:ahLst/>
              <a:cxnLst/>
              <a:rect l="0" t="0" r="0" b="0"/>
              <a:pathLst>
                <a:path w="152285" h="57151">
                  <a:moveTo>
                    <a:pt x="9409" y="57150"/>
                  </a:moveTo>
                  <a:lnTo>
                    <a:pt x="9409" y="57150"/>
                  </a:lnTo>
                  <a:lnTo>
                    <a:pt x="0" y="57150"/>
                  </a:lnTo>
                  <a:lnTo>
                    <a:pt x="9020" y="57150"/>
                  </a:lnTo>
                  <a:lnTo>
                    <a:pt x="9294" y="52093"/>
                  </a:lnTo>
                  <a:lnTo>
                    <a:pt x="10390" y="50604"/>
                  </a:lnTo>
                  <a:lnTo>
                    <a:pt x="17600" y="48018"/>
                  </a:lnTo>
                  <a:lnTo>
                    <a:pt x="32074" y="47659"/>
                  </a:lnTo>
                  <a:lnTo>
                    <a:pt x="34044" y="46590"/>
                  </a:lnTo>
                  <a:lnTo>
                    <a:pt x="35357" y="44818"/>
                  </a:lnTo>
                  <a:lnTo>
                    <a:pt x="36233" y="42578"/>
                  </a:lnTo>
                  <a:lnTo>
                    <a:pt x="37875" y="41086"/>
                  </a:lnTo>
                  <a:lnTo>
                    <a:pt x="42522" y="39427"/>
                  </a:lnTo>
                  <a:lnTo>
                    <a:pt x="63464" y="37119"/>
                  </a:lnTo>
                  <a:lnTo>
                    <a:pt x="76100" y="30576"/>
                  </a:lnTo>
                  <a:lnTo>
                    <a:pt x="92842" y="27595"/>
                  </a:lnTo>
                  <a:lnTo>
                    <a:pt x="101746" y="22052"/>
                  </a:lnTo>
                  <a:lnTo>
                    <a:pt x="112337" y="19446"/>
                  </a:lnTo>
                  <a:lnTo>
                    <a:pt x="127280" y="19084"/>
                  </a:lnTo>
                  <a:lnTo>
                    <a:pt x="133410" y="16243"/>
                  </a:lnTo>
                  <a:lnTo>
                    <a:pt x="142212" y="9918"/>
                  </a:lnTo>
                  <a:lnTo>
                    <a:pt x="147653" y="9642"/>
                  </a:lnTo>
                  <a:lnTo>
                    <a:pt x="149197" y="8544"/>
                  </a:lnTo>
                  <a:lnTo>
                    <a:pt x="150226" y="6755"/>
                  </a:lnTo>
                  <a:lnTo>
                    <a:pt x="15228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02" name="SMARTInkShape-2776"/>
            <p:cNvSpPr/>
            <p:nvPr>
              <p:custDataLst>
                <p:tags r:id="rId120"/>
              </p:custDataLst>
            </p:nvPr>
          </p:nvSpPr>
          <p:spPr>
            <a:xfrm>
              <a:off x="1857375" y="3343275"/>
              <a:ext cx="85726" cy="38101"/>
            </a:xfrm>
            <a:custGeom>
              <a:avLst/>
              <a:gdLst/>
              <a:ahLst/>
              <a:cxnLst/>
              <a:rect l="0" t="0" r="0" b="0"/>
              <a:pathLst>
                <a:path w="85726" h="38101">
                  <a:moveTo>
                    <a:pt x="0" y="38100"/>
                  </a:moveTo>
                  <a:lnTo>
                    <a:pt x="0" y="38100"/>
                  </a:lnTo>
                  <a:lnTo>
                    <a:pt x="0" y="28968"/>
                  </a:lnTo>
                  <a:lnTo>
                    <a:pt x="9133" y="28585"/>
                  </a:lnTo>
                  <a:lnTo>
                    <a:pt x="17692" y="20375"/>
                  </a:lnTo>
                  <a:lnTo>
                    <a:pt x="26386" y="18254"/>
                  </a:lnTo>
                  <a:lnTo>
                    <a:pt x="36349" y="10883"/>
                  </a:lnTo>
                  <a:lnTo>
                    <a:pt x="46147" y="9644"/>
                  </a:lnTo>
                  <a:lnTo>
                    <a:pt x="55696" y="1334"/>
                  </a:lnTo>
                  <a:lnTo>
                    <a:pt x="61775" y="396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03" name="SMARTInkShape-2777"/>
            <p:cNvSpPr/>
            <p:nvPr>
              <p:custDataLst>
                <p:tags r:id="rId121"/>
              </p:custDataLst>
            </p:nvPr>
          </p:nvSpPr>
          <p:spPr>
            <a:xfrm>
              <a:off x="1819278" y="3209925"/>
              <a:ext cx="85723" cy="76201"/>
            </a:xfrm>
            <a:custGeom>
              <a:avLst/>
              <a:gdLst/>
              <a:ahLst/>
              <a:cxnLst/>
              <a:rect l="0" t="0" r="0" b="0"/>
              <a:pathLst>
                <a:path w="85723" h="76201">
                  <a:moveTo>
                    <a:pt x="28572" y="76200"/>
                  </a:moveTo>
                  <a:lnTo>
                    <a:pt x="28572" y="76200"/>
                  </a:lnTo>
                  <a:lnTo>
                    <a:pt x="0" y="76200"/>
                  </a:lnTo>
                  <a:lnTo>
                    <a:pt x="45355" y="76200"/>
                  </a:lnTo>
                  <a:lnTo>
                    <a:pt x="60442" y="76200"/>
                  </a:lnTo>
                  <a:lnTo>
                    <a:pt x="66725" y="62089"/>
                  </a:lnTo>
                  <a:lnTo>
                    <a:pt x="74326" y="20026"/>
                  </a:lnTo>
                  <a:lnTo>
                    <a:pt x="78188" y="8900"/>
                  </a:lnTo>
                  <a:lnTo>
                    <a:pt x="8572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04" name="SMARTInkShape-2778"/>
            <p:cNvSpPr/>
            <p:nvPr>
              <p:custDataLst>
                <p:tags r:id="rId122"/>
              </p:custDataLst>
            </p:nvPr>
          </p:nvSpPr>
          <p:spPr>
            <a:xfrm>
              <a:off x="1533525" y="3124211"/>
              <a:ext cx="133351" cy="314315"/>
            </a:xfrm>
            <a:custGeom>
              <a:avLst/>
              <a:gdLst/>
              <a:ahLst/>
              <a:cxnLst/>
              <a:rect l="0" t="0" r="0" b="0"/>
              <a:pathLst>
                <a:path w="133351" h="314315">
                  <a:moveTo>
                    <a:pt x="0" y="57139"/>
                  </a:moveTo>
                  <a:lnTo>
                    <a:pt x="0" y="57139"/>
                  </a:lnTo>
                  <a:lnTo>
                    <a:pt x="0" y="25340"/>
                  </a:lnTo>
                  <a:lnTo>
                    <a:pt x="2822" y="19017"/>
                  </a:lnTo>
                  <a:lnTo>
                    <a:pt x="8201" y="11391"/>
                  </a:lnTo>
                  <a:lnTo>
                    <a:pt x="9490" y="430"/>
                  </a:lnTo>
                  <a:lnTo>
                    <a:pt x="18657" y="0"/>
                  </a:lnTo>
                  <a:lnTo>
                    <a:pt x="20101" y="25499"/>
                  </a:lnTo>
                  <a:lnTo>
                    <a:pt x="26588" y="38111"/>
                  </a:lnTo>
                  <a:lnTo>
                    <a:pt x="35044" y="79737"/>
                  </a:lnTo>
                  <a:lnTo>
                    <a:pt x="37921" y="123836"/>
                  </a:lnTo>
                  <a:lnTo>
                    <a:pt x="38093" y="168069"/>
                  </a:lnTo>
                  <a:lnTo>
                    <a:pt x="37041" y="203451"/>
                  </a:lnTo>
                  <a:lnTo>
                    <a:pt x="29164" y="240115"/>
                  </a:lnTo>
                  <a:lnTo>
                    <a:pt x="27778" y="250645"/>
                  </a:lnTo>
                  <a:lnTo>
                    <a:pt x="20408" y="269424"/>
                  </a:lnTo>
                  <a:lnTo>
                    <a:pt x="18260" y="282477"/>
                  </a:lnTo>
                  <a:lnTo>
                    <a:pt x="10885" y="293371"/>
                  </a:lnTo>
                  <a:lnTo>
                    <a:pt x="9644" y="303299"/>
                  </a:lnTo>
                  <a:lnTo>
                    <a:pt x="9525" y="314314"/>
                  </a:lnTo>
                  <a:lnTo>
                    <a:pt x="37672" y="314314"/>
                  </a:lnTo>
                  <a:lnTo>
                    <a:pt x="45620" y="307768"/>
                  </a:lnTo>
                  <a:lnTo>
                    <a:pt x="55422" y="305182"/>
                  </a:lnTo>
                  <a:lnTo>
                    <a:pt x="101864" y="304789"/>
                  </a:lnTo>
                  <a:lnTo>
                    <a:pt x="108067" y="304789"/>
                  </a:lnTo>
                  <a:lnTo>
                    <a:pt x="114352" y="307611"/>
                  </a:lnTo>
                  <a:lnTo>
                    <a:pt x="120673" y="311335"/>
                  </a:lnTo>
                  <a:lnTo>
                    <a:pt x="133350" y="3143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05" name="SMARTInkShape-2779"/>
            <p:cNvSpPr/>
            <p:nvPr>
              <p:custDataLst>
                <p:tags r:id="rId123"/>
              </p:custDataLst>
            </p:nvPr>
          </p:nvSpPr>
          <p:spPr>
            <a:xfrm>
              <a:off x="1704975" y="3381375"/>
              <a:ext cx="1" cy="209551"/>
            </a:xfrm>
            <a:custGeom>
              <a:avLst/>
              <a:gdLst/>
              <a:ahLst/>
              <a:cxnLst/>
              <a:rect l="0" t="0" r="0" b="0"/>
              <a:pathLst>
                <a:path w="1" h="209551">
                  <a:moveTo>
                    <a:pt x="0" y="0"/>
                  </a:moveTo>
                  <a:lnTo>
                    <a:pt x="0" y="0"/>
                  </a:lnTo>
                  <a:lnTo>
                    <a:pt x="0" y="45518"/>
                  </a:lnTo>
                  <a:lnTo>
                    <a:pt x="0" y="92240"/>
                  </a:lnTo>
                  <a:lnTo>
                    <a:pt x="0" y="138390"/>
                  </a:lnTo>
                  <a:lnTo>
                    <a:pt x="0" y="181639"/>
                  </a:lnTo>
                  <a:lnTo>
                    <a:pt x="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826" name="SMARTInkShape-Group619"/>
          <p:cNvGrpSpPr/>
          <p:nvPr/>
        </p:nvGrpSpPr>
        <p:grpSpPr>
          <a:xfrm>
            <a:off x="4762500" y="5410203"/>
            <a:ext cx="2457451" cy="638163"/>
            <a:chOff x="4762500" y="5410203"/>
            <a:chExt cx="2457451" cy="638163"/>
          </a:xfrm>
        </p:grpSpPr>
        <p:sp>
          <p:nvSpPr>
            <p:cNvPr id="25807" name="SMARTInkShape-2780"/>
            <p:cNvSpPr/>
            <p:nvPr>
              <p:custDataLst>
                <p:tags r:id="rId100"/>
              </p:custDataLst>
            </p:nvPr>
          </p:nvSpPr>
          <p:spPr>
            <a:xfrm>
              <a:off x="4867275" y="56959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08" name="SMARTInkShape-2781"/>
            <p:cNvSpPr/>
            <p:nvPr>
              <p:custDataLst>
                <p:tags r:id="rId101"/>
              </p:custDataLst>
            </p:nvPr>
          </p:nvSpPr>
          <p:spPr>
            <a:xfrm>
              <a:off x="4810125" y="5638800"/>
              <a:ext cx="28576" cy="28576"/>
            </a:xfrm>
            <a:custGeom>
              <a:avLst/>
              <a:gdLst/>
              <a:ahLst/>
              <a:cxnLst/>
              <a:rect l="0" t="0" r="0" b="0"/>
              <a:pathLst>
                <a:path w="28576" h="28576">
                  <a:moveTo>
                    <a:pt x="28575" y="28575"/>
                  </a:moveTo>
                  <a:lnTo>
                    <a:pt x="28575" y="28575"/>
                  </a:lnTo>
                  <a:lnTo>
                    <a:pt x="14386" y="14386"/>
                  </a:lnTo>
                  <a:lnTo>
                    <a:pt x="8863" y="11685"/>
                  </a:lnTo>
                  <a:lnTo>
                    <a:pt x="5909" y="10966"/>
                  </a:lnTo>
                  <a:lnTo>
                    <a:pt x="3939" y="9427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09" name="SMARTInkShape-2782"/>
            <p:cNvSpPr/>
            <p:nvPr>
              <p:custDataLst>
                <p:tags r:id="rId102"/>
              </p:custDataLst>
            </p:nvPr>
          </p:nvSpPr>
          <p:spPr>
            <a:xfrm>
              <a:off x="4762500" y="5686461"/>
              <a:ext cx="171451" cy="295240"/>
            </a:xfrm>
            <a:custGeom>
              <a:avLst/>
              <a:gdLst/>
              <a:ahLst/>
              <a:cxnLst/>
              <a:rect l="0" t="0" r="0" b="0"/>
              <a:pathLst>
                <a:path w="171451" h="295240">
                  <a:moveTo>
                    <a:pt x="66675" y="47589"/>
                  </a:moveTo>
                  <a:lnTo>
                    <a:pt x="66675" y="47589"/>
                  </a:lnTo>
                  <a:lnTo>
                    <a:pt x="61619" y="47589"/>
                  </a:lnTo>
                  <a:lnTo>
                    <a:pt x="60130" y="46531"/>
                  </a:lnTo>
                  <a:lnTo>
                    <a:pt x="59136" y="44767"/>
                  </a:lnTo>
                  <a:lnTo>
                    <a:pt x="57184" y="29047"/>
                  </a:lnTo>
                  <a:lnTo>
                    <a:pt x="57150" y="9917"/>
                  </a:lnTo>
                  <a:lnTo>
                    <a:pt x="66641" y="0"/>
                  </a:lnTo>
                  <a:lnTo>
                    <a:pt x="66675" y="45672"/>
                  </a:lnTo>
                  <a:lnTo>
                    <a:pt x="65617" y="69757"/>
                  </a:lnTo>
                  <a:lnTo>
                    <a:pt x="59136" y="87873"/>
                  </a:lnTo>
                  <a:lnTo>
                    <a:pt x="56169" y="126874"/>
                  </a:lnTo>
                  <a:lnTo>
                    <a:pt x="49626" y="145016"/>
                  </a:lnTo>
                  <a:lnTo>
                    <a:pt x="44855" y="192507"/>
                  </a:lnTo>
                  <a:lnTo>
                    <a:pt x="30016" y="239810"/>
                  </a:lnTo>
                  <a:lnTo>
                    <a:pt x="26393" y="246968"/>
                  </a:lnTo>
                  <a:lnTo>
                    <a:pt x="22314" y="253677"/>
                  </a:lnTo>
                  <a:lnTo>
                    <a:pt x="18959" y="263404"/>
                  </a:lnTo>
                  <a:lnTo>
                    <a:pt x="12790" y="272989"/>
                  </a:lnTo>
                  <a:lnTo>
                    <a:pt x="9955" y="283829"/>
                  </a:lnTo>
                  <a:lnTo>
                    <a:pt x="9652" y="290212"/>
                  </a:lnTo>
                  <a:lnTo>
                    <a:pt x="8552" y="291887"/>
                  </a:lnTo>
                  <a:lnTo>
                    <a:pt x="6759" y="293005"/>
                  </a:lnTo>
                  <a:lnTo>
                    <a:pt x="3" y="295239"/>
                  </a:lnTo>
                  <a:lnTo>
                    <a:pt x="0" y="295239"/>
                  </a:lnTo>
                  <a:lnTo>
                    <a:pt x="8201" y="295239"/>
                  </a:lnTo>
                  <a:lnTo>
                    <a:pt x="8642" y="294181"/>
                  </a:lnTo>
                  <a:lnTo>
                    <a:pt x="9132" y="290183"/>
                  </a:lnTo>
                  <a:lnTo>
                    <a:pt x="10321" y="288694"/>
                  </a:lnTo>
                  <a:lnTo>
                    <a:pt x="17692" y="286107"/>
                  </a:lnTo>
                  <a:lnTo>
                    <a:pt x="27132" y="285748"/>
                  </a:lnTo>
                  <a:lnTo>
                    <a:pt x="35894" y="279175"/>
                  </a:lnTo>
                  <a:lnTo>
                    <a:pt x="45871" y="276582"/>
                  </a:lnTo>
                  <a:lnTo>
                    <a:pt x="52161" y="276305"/>
                  </a:lnTo>
                  <a:lnTo>
                    <a:pt x="57755" y="273418"/>
                  </a:lnTo>
                  <a:lnTo>
                    <a:pt x="64913" y="267998"/>
                  </a:lnTo>
                  <a:lnTo>
                    <a:pt x="73932" y="266928"/>
                  </a:lnTo>
                  <a:lnTo>
                    <a:pt x="89019" y="266698"/>
                  </a:lnTo>
                  <a:lnTo>
                    <a:pt x="91096" y="265628"/>
                  </a:lnTo>
                  <a:lnTo>
                    <a:pt x="92480" y="263857"/>
                  </a:lnTo>
                  <a:lnTo>
                    <a:pt x="93404" y="261618"/>
                  </a:lnTo>
                  <a:lnTo>
                    <a:pt x="95078" y="260125"/>
                  </a:lnTo>
                  <a:lnTo>
                    <a:pt x="103289" y="257532"/>
                  </a:lnTo>
                  <a:lnTo>
                    <a:pt x="149232" y="257139"/>
                  </a:lnTo>
                  <a:lnTo>
                    <a:pt x="171450" y="2571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10" name="SMARTInkShape-2783"/>
            <p:cNvSpPr/>
            <p:nvPr>
              <p:custDataLst>
                <p:tags r:id="rId103"/>
              </p:custDataLst>
            </p:nvPr>
          </p:nvSpPr>
          <p:spPr>
            <a:xfrm>
              <a:off x="5038725" y="5900012"/>
              <a:ext cx="133351" cy="148354"/>
            </a:xfrm>
            <a:custGeom>
              <a:avLst/>
              <a:gdLst/>
              <a:ahLst/>
              <a:cxnLst/>
              <a:rect l="0" t="0" r="0" b="0"/>
              <a:pathLst>
                <a:path w="133351" h="148354">
                  <a:moveTo>
                    <a:pt x="9525" y="24538"/>
                  </a:moveTo>
                  <a:lnTo>
                    <a:pt x="9525" y="24538"/>
                  </a:lnTo>
                  <a:lnTo>
                    <a:pt x="0" y="15013"/>
                  </a:lnTo>
                  <a:lnTo>
                    <a:pt x="0" y="6812"/>
                  </a:lnTo>
                  <a:lnTo>
                    <a:pt x="1058" y="6371"/>
                  </a:lnTo>
                  <a:lnTo>
                    <a:pt x="14548" y="5491"/>
                  </a:lnTo>
                  <a:lnTo>
                    <a:pt x="16049" y="4432"/>
                  </a:lnTo>
                  <a:lnTo>
                    <a:pt x="17049" y="2668"/>
                  </a:lnTo>
                  <a:lnTo>
                    <a:pt x="17716" y="432"/>
                  </a:lnTo>
                  <a:lnTo>
                    <a:pt x="18161" y="0"/>
                  </a:lnTo>
                  <a:lnTo>
                    <a:pt x="18457" y="772"/>
                  </a:lnTo>
                  <a:lnTo>
                    <a:pt x="18655" y="2344"/>
                  </a:lnTo>
                  <a:lnTo>
                    <a:pt x="19845" y="3392"/>
                  </a:lnTo>
                  <a:lnTo>
                    <a:pt x="27217" y="5212"/>
                  </a:lnTo>
                  <a:lnTo>
                    <a:pt x="42729" y="5481"/>
                  </a:lnTo>
                  <a:lnTo>
                    <a:pt x="44360" y="6542"/>
                  </a:lnTo>
                  <a:lnTo>
                    <a:pt x="45449" y="8307"/>
                  </a:lnTo>
                  <a:lnTo>
                    <a:pt x="46174" y="10543"/>
                  </a:lnTo>
                  <a:lnTo>
                    <a:pt x="47716" y="12033"/>
                  </a:lnTo>
                  <a:lnTo>
                    <a:pt x="52251" y="13689"/>
                  </a:lnTo>
                  <a:lnTo>
                    <a:pt x="53884" y="15189"/>
                  </a:lnTo>
                  <a:lnTo>
                    <a:pt x="56720" y="23098"/>
                  </a:lnTo>
                  <a:lnTo>
                    <a:pt x="57023" y="29168"/>
                  </a:lnTo>
                  <a:lnTo>
                    <a:pt x="59916" y="34710"/>
                  </a:lnTo>
                  <a:lnTo>
                    <a:pt x="65340" y="41835"/>
                  </a:lnTo>
                  <a:lnTo>
                    <a:pt x="66411" y="50846"/>
                  </a:lnTo>
                  <a:lnTo>
                    <a:pt x="66558" y="56692"/>
                  </a:lnTo>
                  <a:lnTo>
                    <a:pt x="63801" y="62817"/>
                  </a:lnTo>
                  <a:lnTo>
                    <a:pt x="60106" y="69067"/>
                  </a:lnTo>
                  <a:lnTo>
                    <a:pt x="57734" y="81705"/>
                  </a:lnTo>
                  <a:lnTo>
                    <a:pt x="57266" y="89334"/>
                  </a:lnTo>
                  <a:lnTo>
                    <a:pt x="50626" y="98446"/>
                  </a:lnTo>
                  <a:lnTo>
                    <a:pt x="47456" y="107350"/>
                  </a:lnTo>
                  <a:lnTo>
                    <a:pt x="39541" y="117941"/>
                  </a:lnTo>
                  <a:lnTo>
                    <a:pt x="38527" y="124297"/>
                  </a:lnTo>
                  <a:lnTo>
                    <a:pt x="37326" y="125969"/>
                  </a:lnTo>
                  <a:lnTo>
                    <a:pt x="35468" y="127084"/>
                  </a:lnTo>
                  <a:lnTo>
                    <a:pt x="29937" y="128873"/>
                  </a:lnTo>
                  <a:lnTo>
                    <a:pt x="29180" y="131939"/>
                  </a:lnTo>
                  <a:lnTo>
                    <a:pt x="28695" y="137475"/>
                  </a:lnTo>
                  <a:lnTo>
                    <a:pt x="27597" y="137930"/>
                  </a:lnTo>
                  <a:lnTo>
                    <a:pt x="20384" y="138718"/>
                  </a:lnTo>
                  <a:lnTo>
                    <a:pt x="19643" y="141607"/>
                  </a:lnTo>
                  <a:lnTo>
                    <a:pt x="19084" y="147968"/>
                  </a:lnTo>
                  <a:lnTo>
                    <a:pt x="28184" y="148353"/>
                  </a:lnTo>
                  <a:lnTo>
                    <a:pt x="37698" y="139230"/>
                  </a:lnTo>
                  <a:lnTo>
                    <a:pt x="62055" y="138838"/>
                  </a:lnTo>
                  <a:lnTo>
                    <a:pt x="67445" y="136016"/>
                  </a:lnTo>
                  <a:lnTo>
                    <a:pt x="74470" y="130637"/>
                  </a:lnTo>
                  <a:lnTo>
                    <a:pt x="83463" y="129575"/>
                  </a:lnTo>
                  <a:lnTo>
                    <a:pt x="93489" y="129347"/>
                  </a:lnTo>
                  <a:lnTo>
                    <a:pt x="133350" y="9121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11" name="SMARTInkShape-2784"/>
            <p:cNvSpPr/>
            <p:nvPr>
              <p:custDataLst>
                <p:tags r:id="rId104"/>
              </p:custDataLst>
            </p:nvPr>
          </p:nvSpPr>
          <p:spPr>
            <a:xfrm>
              <a:off x="5276850" y="5810250"/>
              <a:ext cx="66665" cy="9526"/>
            </a:xfrm>
            <a:custGeom>
              <a:avLst/>
              <a:gdLst/>
              <a:ahLst/>
              <a:cxnLst/>
              <a:rect l="0" t="0" r="0" b="0"/>
              <a:pathLst>
                <a:path w="66665" h="9526">
                  <a:moveTo>
                    <a:pt x="0" y="0"/>
                  </a:moveTo>
                  <a:lnTo>
                    <a:pt x="0" y="0"/>
                  </a:lnTo>
                  <a:lnTo>
                    <a:pt x="45419" y="0"/>
                  </a:lnTo>
                  <a:lnTo>
                    <a:pt x="66639" y="0"/>
                  </a:lnTo>
                  <a:lnTo>
                    <a:pt x="66664" y="5056"/>
                  </a:lnTo>
                  <a:lnTo>
                    <a:pt x="65610" y="6545"/>
                  </a:lnTo>
                  <a:lnTo>
                    <a:pt x="63848" y="7539"/>
                  </a:lnTo>
                  <a:lnTo>
                    <a:pt x="571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12" name="SMARTInkShape-2785"/>
            <p:cNvSpPr/>
            <p:nvPr>
              <p:custDataLst>
                <p:tags r:id="rId105"/>
              </p:custDataLst>
            </p:nvPr>
          </p:nvSpPr>
          <p:spPr>
            <a:xfrm>
              <a:off x="5286378" y="5848350"/>
              <a:ext cx="57148" cy="47626"/>
            </a:xfrm>
            <a:custGeom>
              <a:avLst/>
              <a:gdLst/>
              <a:ahLst/>
              <a:cxnLst/>
              <a:rect l="0" t="0" r="0" b="0"/>
              <a:pathLst>
                <a:path w="57148" h="47626">
                  <a:moveTo>
                    <a:pt x="19047" y="0"/>
                  </a:moveTo>
                  <a:lnTo>
                    <a:pt x="19047" y="0"/>
                  </a:lnTo>
                  <a:lnTo>
                    <a:pt x="13991" y="0"/>
                  </a:lnTo>
                  <a:lnTo>
                    <a:pt x="12502" y="1058"/>
                  </a:lnTo>
                  <a:lnTo>
                    <a:pt x="11508" y="2822"/>
                  </a:lnTo>
                  <a:lnTo>
                    <a:pt x="10846" y="5056"/>
                  </a:lnTo>
                  <a:lnTo>
                    <a:pt x="9346" y="6545"/>
                  </a:lnTo>
                  <a:lnTo>
                    <a:pt x="1437" y="9132"/>
                  </a:lnTo>
                  <a:lnTo>
                    <a:pt x="637" y="12173"/>
                  </a:lnTo>
                  <a:lnTo>
                    <a:pt x="0" y="27217"/>
                  </a:lnTo>
                  <a:lnTo>
                    <a:pt x="1057" y="27669"/>
                  </a:lnTo>
                  <a:lnTo>
                    <a:pt x="8198" y="28456"/>
                  </a:lnTo>
                  <a:lnTo>
                    <a:pt x="8934" y="31345"/>
                  </a:lnTo>
                  <a:lnTo>
                    <a:pt x="9130" y="33597"/>
                  </a:lnTo>
                  <a:lnTo>
                    <a:pt x="10319" y="35097"/>
                  </a:lnTo>
                  <a:lnTo>
                    <a:pt x="17689" y="37705"/>
                  </a:lnTo>
                  <a:lnTo>
                    <a:pt x="27129" y="38066"/>
                  </a:lnTo>
                  <a:lnTo>
                    <a:pt x="35891" y="44639"/>
                  </a:lnTo>
                  <a:lnTo>
                    <a:pt x="45868" y="47232"/>
                  </a:lnTo>
                  <a:lnTo>
                    <a:pt x="57147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13" name="SMARTInkShape-2786"/>
            <p:cNvSpPr/>
            <p:nvPr>
              <p:custDataLst>
                <p:tags r:id="rId106"/>
              </p:custDataLst>
            </p:nvPr>
          </p:nvSpPr>
          <p:spPr>
            <a:xfrm>
              <a:off x="5486400" y="5610225"/>
              <a:ext cx="228601" cy="323840"/>
            </a:xfrm>
            <a:custGeom>
              <a:avLst/>
              <a:gdLst/>
              <a:ahLst/>
              <a:cxnLst/>
              <a:rect l="0" t="0" r="0" b="0"/>
              <a:pathLst>
                <a:path w="228601" h="323840">
                  <a:moveTo>
                    <a:pt x="19050" y="95250"/>
                  </a:moveTo>
                  <a:lnTo>
                    <a:pt x="19050" y="95250"/>
                  </a:lnTo>
                  <a:lnTo>
                    <a:pt x="19050" y="57153"/>
                  </a:lnTo>
                  <a:lnTo>
                    <a:pt x="19050" y="79816"/>
                  </a:lnTo>
                  <a:lnTo>
                    <a:pt x="16228" y="85921"/>
                  </a:lnTo>
                  <a:lnTo>
                    <a:pt x="12505" y="92162"/>
                  </a:lnTo>
                  <a:lnTo>
                    <a:pt x="10113" y="104792"/>
                  </a:lnTo>
                  <a:lnTo>
                    <a:pt x="9641" y="117478"/>
                  </a:lnTo>
                  <a:lnTo>
                    <a:pt x="6754" y="123826"/>
                  </a:lnTo>
                  <a:lnTo>
                    <a:pt x="4502" y="127001"/>
                  </a:lnTo>
                  <a:lnTo>
                    <a:pt x="1334" y="141582"/>
                  </a:lnTo>
                  <a:lnTo>
                    <a:pt x="7" y="188361"/>
                  </a:lnTo>
                  <a:lnTo>
                    <a:pt x="0" y="231659"/>
                  </a:lnTo>
                  <a:lnTo>
                    <a:pt x="2822" y="238073"/>
                  </a:lnTo>
                  <a:lnTo>
                    <a:pt x="6545" y="244452"/>
                  </a:lnTo>
                  <a:lnTo>
                    <a:pt x="8937" y="257170"/>
                  </a:lnTo>
                  <a:lnTo>
                    <a:pt x="9132" y="260347"/>
                  </a:lnTo>
                  <a:lnTo>
                    <a:pt x="12173" y="266699"/>
                  </a:lnTo>
                  <a:lnTo>
                    <a:pt x="15994" y="273050"/>
                  </a:lnTo>
                  <a:lnTo>
                    <a:pt x="19202" y="282575"/>
                  </a:lnTo>
                  <a:lnTo>
                    <a:pt x="35924" y="305388"/>
                  </a:lnTo>
                  <a:lnTo>
                    <a:pt x="37670" y="312560"/>
                  </a:lnTo>
                  <a:lnTo>
                    <a:pt x="46263" y="322371"/>
                  </a:lnTo>
                  <a:lnTo>
                    <a:pt x="49842" y="323193"/>
                  </a:lnTo>
                  <a:lnTo>
                    <a:pt x="62080" y="323839"/>
                  </a:lnTo>
                  <a:lnTo>
                    <a:pt x="63612" y="322785"/>
                  </a:lnTo>
                  <a:lnTo>
                    <a:pt x="64633" y="321023"/>
                  </a:lnTo>
                  <a:lnTo>
                    <a:pt x="65313" y="318790"/>
                  </a:lnTo>
                  <a:lnTo>
                    <a:pt x="66825" y="317302"/>
                  </a:lnTo>
                  <a:lnTo>
                    <a:pt x="71328" y="315648"/>
                  </a:lnTo>
                  <a:lnTo>
                    <a:pt x="72952" y="314149"/>
                  </a:lnTo>
                  <a:lnTo>
                    <a:pt x="83549" y="295079"/>
                  </a:lnTo>
                  <a:lnTo>
                    <a:pt x="84274" y="291969"/>
                  </a:lnTo>
                  <a:lnTo>
                    <a:pt x="111534" y="245414"/>
                  </a:lnTo>
                  <a:lnTo>
                    <a:pt x="114129" y="235015"/>
                  </a:lnTo>
                  <a:lnTo>
                    <a:pt x="129380" y="205405"/>
                  </a:lnTo>
                  <a:lnTo>
                    <a:pt x="133233" y="188095"/>
                  </a:lnTo>
                  <a:lnTo>
                    <a:pt x="140657" y="172229"/>
                  </a:lnTo>
                  <a:lnTo>
                    <a:pt x="152113" y="127271"/>
                  </a:lnTo>
                  <a:lnTo>
                    <a:pt x="152363" y="111161"/>
                  </a:lnTo>
                  <a:lnTo>
                    <a:pt x="151317" y="109032"/>
                  </a:lnTo>
                  <a:lnTo>
                    <a:pt x="149561" y="107613"/>
                  </a:lnTo>
                  <a:lnTo>
                    <a:pt x="147332" y="106668"/>
                  </a:lnTo>
                  <a:lnTo>
                    <a:pt x="145847" y="104978"/>
                  </a:lnTo>
                  <a:lnTo>
                    <a:pt x="144196" y="100279"/>
                  </a:lnTo>
                  <a:lnTo>
                    <a:pt x="142697" y="98603"/>
                  </a:lnTo>
                  <a:lnTo>
                    <a:pt x="134790" y="95692"/>
                  </a:lnTo>
                  <a:lnTo>
                    <a:pt x="87595" y="95250"/>
                  </a:lnTo>
                  <a:lnTo>
                    <a:pt x="68010" y="95250"/>
                  </a:lnTo>
                  <a:lnTo>
                    <a:pt x="74993" y="87049"/>
                  </a:lnTo>
                  <a:lnTo>
                    <a:pt x="101888" y="61095"/>
                  </a:lnTo>
                  <a:lnTo>
                    <a:pt x="114357" y="55107"/>
                  </a:lnTo>
                  <a:lnTo>
                    <a:pt x="149225" y="23259"/>
                  </a:lnTo>
                  <a:lnTo>
                    <a:pt x="161925" y="17059"/>
                  </a:lnTo>
                  <a:lnTo>
                    <a:pt x="168275" y="12874"/>
                  </a:lnTo>
                  <a:lnTo>
                    <a:pt x="177800" y="10517"/>
                  </a:lnTo>
                  <a:lnTo>
                    <a:pt x="184150" y="9966"/>
                  </a:lnTo>
                  <a:lnTo>
                    <a:pt x="190500" y="6899"/>
                  </a:lnTo>
                  <a:lnTo>
                    <a:pt x="196850" y="3066"/>
                  </a:lnTo>
                  <a:lnTo>
                    <a:pt x="209550" y="606"/>
                  </a:lnTo>
                  <a:lnTo>
                    <a:pt x="2286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14" name="SMARTInkShape-2787"/>
            <p:cNvSpPr/>
            <p:nvPr>
              <p:custDataLst>
                <p:tags r:id="rId107"/>
              </p:custDataLst>
            </p:nvPr>
          </p:nvSpPr>
          <p:spPr>
            <a:xfrm>
              <a:off x="5686425" y="5848388"/>
              <a:ext cx="76164" cy="85677"/>
            </a:xfrm>
            <a:custGeom>
              <a:avLst/>
              <a:gdLst/>
              <a:ahLst/>
              <a:cxnLst/>
              <a:rect l="0" t="0" r="0" b="0"/>
              <a:pathLst>
                <a:path w="76164" h="85677">
                  <a:moveTo>
                    <a:pt x="19050" y="28537"/>
                  </a:moveTo>
                  <a:lnTo>
                    <a:pt x="19050" y="28537"/>
                  </a:lnTo>
                  <a:lnTo>
                    <a:pt x="19050" y="9498"/>
                  </a:lnTo>
                  <a:lnTo>
                    <a:pt x="19050" y="56996"/>
                  </a:lnTo>
                  <a:lnTo>
                    <a:pt x="19050" y="65158"/>
                  </a:lnTo>
                  <a:lnTo>
                    <a:pt x="27251" y="74708"/>
                  </a:lnTo>
                  <a:lnTo>
                    <a:pt x="28541" y="85257"/>
                  </a:lnTo>
                  <a:lnTo>
                    <a:pt x="37707" y="85676"/>
                  </a:lnTo>
                  <a:lnTo>
                    <a:pt x="52279" y="71497"/>
                  </a:lnTo>
                  <a:lnTo>
                    <a:pt x="54985" y="65975"/>
                  </a:lnTo>
                  <a:lnTo>
                    <a:pt x="55707" y="63021"/>
                  </a:lnTo>
                  <a:lnTo>
                    <a:pt x="57246" y="61051"/>
                  </a:lnTo>
                  <a:lnTo>
                    <a:pt x="61779" y="58863"/>
                  </a:lnTo>
                  <a:lnTo>
                    <a:pt x="63410" y="57221"/>
                  </a:lnTo>
                  <a:lnTo>
                    <a:pt x="65224" y="52574"/>
                  </a:lnTo>
                  <a:lnTo>
                    <a:pt x="66766" y="50912"/>
                  </a:lnTo>
                  <a:lnTo>
                    <a:pt x="71301" y="49064"/>
                  </a:lnTo>
                  <a:lnTo>
                    <a:pt x="72934" y="47514"/>
                  </a:lnTo>
                  <a:lnTo>
                    <a:pt x="74749" y="42968"/>
                  </a:lnTo>
                  <a:lnTo>
                    <a:pt x="76163" y="20856"/>
                  </a:lnTo>
                  <a:lnTo>
                    <a:pt x="58590" y="1417"/>
                  </a:lnTo>
                  <a:lnTo>
                    <a:pt x="52520" y="393"/>
                  </a:lnTo>
                  <a:lnTo>
                    <a:pt x="34797" y="0"/>
                  </a:lnTo>
                  <a:lnTo>
                    <a:pt x="32723" y="1046"/>
                  </a:lnTo>
                  <a:lnTo>
                    <a:pt x="31340" y="2801"/>
                  </a:lnTo>
                  <a:lnTo>
                    <a:pt x="30419" y="5030"/>
                  </a:lnTo>
                  <a:lnTo>
                    <a:pt x="28746" y="6515"/>
                  </a:lnTo>
                  <a:lnTo>
                    <a:pt x="18457" y="11723"/>
                  </a:lnTo>
                  <a:lnTo>
                    <a:pt x="15479" y="14152"/>
                  </a:lnTo>
                  <a:lnTo>
                    <a:pt x="12171" y="19674"/>
                  </a:lnTo>
                  <a:lnTo>
                    <a:pt x="9642" y="25657"/>
                  </a:lnTo>
                  <a:lnTo>
                    <a:pt x="3328" y="34974"/>
                  </a:lnTo>
                  <a:lnTo>
                    <a:pt x="986" y="44438"/>
                  </a:lnTo>
                  <a:lnTo>
                    <a:pt x="0" y="666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15" name="SMARTInkShape-2788"/>
            <p:cNvSpPr/>
            <p:nvPr>
              <p:custDataLst>
                <p:tags r:id="rId108"/>
              </p:custDataLst>
            </p:nvPr>
          </p:nvSpPr>
          <p:spPr>
            <a:xfrm>
              <a:off x="5810250" y="5591189"/>
              <a:ext cx="209551" cy="352367"/>
            </a:xfrm>
            <a:custGeom>
              <a:avLst/>
              <a:gdLst/>
              <a:ahLst/>
              <a:cxnLst/>
              <a:rect l="0" t="0" r="0" b="0"/>
              <a:pathLst>
                <a:path w="209551" h="352367">
                  <a:moveTo>
                    <a:pt x="19050" y="209536"/>
                  </a:moveTo>
                  <a:lnTo>
                    <a:pt x="19050" y="209536"/>
                  </a:lnTo>
                  <a:lnTo>
                    <a:pt x="9918" y="200404"/>
                  </a:lnTo>
                  <a:lnTo>
                    <a:pt x="0" y="200011"/>
                  </a:lnTo>
                  <a:lnTo>
                    <a:pt x="9525" y="200011"/>
                  </a:lnTo>
                  <a:lnTo>
                    <a:pt x="9525" y="194955"/>
                  </a:lnTo>
                  <a:lnTo>
                    <a:pt x="10583" y="193466"/>
                  </a:lnTo>
                  <a:lnTo>
                    <a:pt x="12347" y="192472"/>
                  </a:lnTo>
                  <a:lnTo>
                    <a:pt x="14581" y="191810"/>
                  </a:lnTo>
                  <a:lnTo>
                    <a:pt x="16070" y="190310"/>
                  </a:lnTo>
                  <a:lnTo>
                    <a:pt x="21284" y="180299"/>
                  </a:lnTo>
                  <a:lnTo>
                    <a:pt x="25335" y="174318"/>
                  </a:lnTo>
                  <a:lnTo>
                    <a:pt x="27615" y="164999"/>
                  </a:lnTo>
                  <a:lnTo>
                    <a:pt x="28148" y="158697"/>
                  </a:lnTo>
                  <a:lnTo>
                    <a:pt x="31207" y="152369"/>
                  </a:lnTo>
                  <a:lnTo>
                    <a:pt x="43738" y="136509"/>
                  </a:lnTo>
                  <a:lnTo>
                    <a:pt x="59316" y="93002"/>
                  </a:lnTo>
                  <a:lnTo>
                    <a:pt x="64495" y="78346"/>
                  </a:lnTo>
                  <a:lnTo>
                    <a:pt x="66764" y="70796"/>
                  </a:lnTo>
                  <a:lnTo>
                    <a:pt x="74023" y="57326"/>
                  </a:lnTo>
                  <a:lnTo>
                    <a:pt x="77173" y="24160"/>
                  </a:lnTo>
                  <a:lnTo>
                    <a:pt x="78966" y="22452"/>
                  </a:lnTo>
                  <a:lnTo>
                    <a:pt x="81219" y="21313"/>
                  </a:lnTo>
                  <a:lnTo>
                    <a:pt x="82721" y="19496"/>
                  </a:lnTo>
                  <a:lnTo>
                    <a:pt x="84390" y="14654"/>
                  </a:lnTo>
                  <a:lnTo>
                    <a:pt x="85715" y="142"/>
                  </a:lnTo>
                  <a:lnTo>
                    <a:pt x="77523" y="0"/>
                  </a:lnTo>
                  <a:lnTo>
                    <a:pt x="71535" y="5047"/>
                  </a:lnTo>
                  <a:lnTo>
                    <a:pt x="68835" y="10349"/>
                  </a:lnTo>
                  <a:lnTo>
                    <a:pt x="68115" y="13244"/>
                  </a:lnTo>
                  <a:lnTo>
                    <a:pt x="59325" y="28634"/>
                  </a:lnTo>
                  <a:lnTo>
                    <a:pt x="42999" y="74501"/>
                  </a:lnTo>
                  <a:lnTo>
                    <a:pt x="38530" y="119443"/>
                  </a:lnTo>
                  <a:lnTo>
                    <a:pt x="29937" y="163688"/>
                  </a:lnTo>
                  <a:lnTo>
                    <a:pt x="20494" y="205960"/>
                  </a:lnTo>
                  <a:lnTo>
                    <a:pt x="19134" y="249729"/>
                  </a:lnTo>
                  <a:lnTo>
                    <a:pt x="19053" y="292478"/>
                  </a:lnTo>
                  <a:lnTo>
                    <a:pt x="16230" y="302137"/>
                  </a:lnTo>
                  <a:lnTo>
                    <a:pt x="13994" y="306196"/>
                  </a:lnTo>
                  <a:lnTo>
                    <a:pt x="13562" y="309959"/>
                  </a:lnTo>
                  <a:lnTo>
                    <a:pt x="19048" y="351887"/>
                  </a:lnTo>
                  <a:lnTo>
                    <a:pt x="27251" y="352366"/>
                  </a:lnTo>
                  <a:lnTo>
                    <a:pt x="35918" y="345856"/>
                  </a:lnTo>
                  <a:lnTo>
                    <a:pt x="41716" y="344206"/>
                  </a:lnTo>
                  <a:lnTo>
                    <a:pt x="43686" y="342708"/>
                  </a:lnTo>
                  <a:lnTo>
                    <a:pt x="45874" y="338221"/>
                  </a:lnTo>
                  <a:lnTo>
                    <a:pt x="47516" y="336601"/>
                  </a:lnTo>
                  <a:lnTo>
                    <a:pt x="60729" y="328731"/>
                  </a:lnTo>
                  <a:lnTo>
                    <a:pt x="73104" y="318256"/>
                  </a:lnTo>
                  <a:lnTo>
                    <a:pt x="102794" y="304181"/>
                  </a:lnTo>
                  <a:lnTo>
                    <a:pt x="110244" y="299225"/>
                  </a:lnTo>
                  <a:lnTo>
                    <a:pt x="123650" y="293222"/>
                  </a:lnTo>
                  <a:lnTo>
                    <a:pt x="139677" y="280175"/>
                  </a:lnTo>
                  <a:lnTo>
                    <a:pt x="149218" y="277386"/>
                  </a:lnTo>
                  <a:lnTo>
                    <a:pt x="195426" y="276211"/>
                  </a:lnTo>
                  <a:lnTo>
                    <a:pt x="209539" y="276211"/>
                  </a:lnTo>
                  <a:lnTo>
                    <a:pt x="209550" y="2571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16" name="SMARTInkShape-2789"/>
            <p:cNvSpPr/>
            <p:nvPr>
              <p:custDataLst>
                <p:tags r:id="rId109"/>
              </p:custDataLst>
            </p:nvPr>
          </p:nvSpPr>
          <p:spPr>
            <a:xfrm>
              <a:off x="5753387" y="5734050"/>
              <a:ext cx="275939" cy="28576"/>
            </a:xfrm>
            <a:custGeom>
              <a:avLst/>
              <a:gdLst/>
              <a:ahLst/>
              <a:cxnLst/>
              <a:rect l="0" t="0" r="0" b="0"/>
              <a:pathLst>
                <a:path w="275939" h="28576">
                  <a:moveTo>
                    <a:pt x="18763" y="28575"/>
                  </a:moveTo>
                  <a:lnTo>
                    <a:pt x="18763" y="28575"/>
                  </a:lnTo>
                  <a:lnTo>
                    <a:pt x="1153" y="28575"/>
                  </a:lnTo>
                  <a:lnTo>
                    <a:pt x="5485" y="28575"/>
                  </a:lnTo>
                  <a:lnTo>
                    <a:pt x="0" y="28575"/>
                  </a:lnTo>
                  <a:lnTo>
                    <a:pt x="22462" y="28575"/>
                  </a:lnTo>
                  <a:lnTo>
                    <a:pt x="28521" y="25753"/>
                  </a:lnTo>
                  <a:lnTo>
                    <a:pt x="31618" y="23519"/>
                  </a:lnTo>
                  <a:lnTo>
                    <a:pt x="69174" y="10966"/>
                  </a:lnTo>
                  <a:lnTo>
                    <a:pt x="88732" y="8751"/>
                  </a:lnTo>
                  <a:lnTo>
                    <a:pt x="101466" y="3063"/>
                  </a:lnTo>
                  <a:lnTo>
                    <a:pt x="145674" y="79"/>
                  </a:lnTo>
                  <a:lnTo>
                    <a:pt x="192026" y="0"/>
                  </a:lnTo>
                  <a:lnTo>
                    <a:pt x="239262" y="9133"/>
                  </a:lnTo>
                  <a:lnTo>
                    <a:pt x="246585" y="12173"/>
                  </a:lnTo>
                  <a:lnTo>
                    <a:pt x="250019" y="14465"/>
                  </a:lnTo>
                  <a:lnTo>
                    <a:pt x="275938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17" name="SMARTInkShape-2790"/>
            <p:cNvSpPr/>
            <p:nvPr>
              <p:custDataLst>
                <p:tags r:id="rId110"/>
              </p:custDataLst>
            </p:nvPr>
          </p:nvSpPr>
          <p:spPr>
            <a:xfrm>
              <a:off x="6105559" y="5791236"/>
              <a:ext cx="180942" cy="190454"/>
            </a:xfrm>
            <a:custGeom>
              <a:avLst/>
              <a:gdLst/>
              <a:ahLst/>
              <a:cxnLst/>
              <a:rect l="0" t="0" r="0" b="0"/>
              <a:pathLst>
                <a:path w="180942" h="190454">
                  <a:moveTo>
                    <a:pt x="38066" y="38064"/>
                  </a:moveTo>
                  <a:lnTo>
                    <a:pt x="38066" y="38064"/>
                  </a:lnTo>
                  <a:lnTo>
                    <a:pt x="38066" y="57114"/>
                  </a:lnTo>
                  <a:lnTo>
                    <a:pt x="28575" y="66605"/>
                  </a:lnTo>
                  <a:lnTo>
                    <a:pt x="28541" y="39515"/>
                  </a:lnTo>
                  <a:lnTo>
                    <a:pt x="36742" y="29990"/>
                  </a:lnTo>
                  <a:lnTo>
                    <a:pt x="37950" y="20465"/>
                  </a:lnTo>
                  <a:lnTo>
                    <a:pt x="38032" y="14388"/>
                  </a:lnTo>
                  <a:lnTo>
                    <a:pt x="39102" y="12755"/>
                  </a:lnTo>
                  <a:lnTo>
                    <a:pt x="40873" y="11666"/>
                  </a:lnTo>
                  <a:lnTo>
                    <a:pt x="46264" y="9919"/>
                  </a:lnTo>
                  <a:lnTo>
                    <a:pt x="47002" y="6858"/>
                  </a:lnTo>
                  <a:lnTo>
                    <a:pt x="47198" y="4559"/>
                  </a:lnTo>
                  <a:lnTo>
                    <a:pt x="48387" y="3028"/>
                  </a:lnTo>
                  <a:lnTo>
                    <a:pt x="56997" y="0"/>
                  </a:lnTo>
                  <a:lnTo>
                    <a:pt x="66246" y="9098"/>
                  </a:lnTo>
                  <a:lnTo>
                    <a:pt x="66641" y="54018"/>
                  </a:lnTo>
                  <a:lnTo>
                    <a:pt x="66641" y="69825"/>
                  </a:lnTo>
                  <a:lnTo>
                    <a:pt x="63819" y="76169"/>
                  </a:lnTo>
                  <a:lnTo>
                    <a:pt x="61585" y="79342"/>
                  </a:lnTo>
                  <a:lnTo>
                    <a:pt x="58440" y="93921"/>
                  </a:lnTo>
                  <a:lnTo>
                    <a:pt x="56320" y="110207"/>
                  </a:lnTo>
                  <a:lnTo>
                    <a:pt x="49628" y="123614"/>
                  </a:lnTo>
                  <a:lnTo>
                    <a:pt x="48949" y="126848"/>
                  </a:lnTo>
                  <a:lnTo>
                    <a:pt x="39509" y="146004"/>
                  </a:lnTo>
                  <a:lnTo>
                    <a:pt x="37293" y="158712"/>
                  </a:lnTo>
                  <a:lnTo>
                    <a:pt x="30583" y="171414"/>
                  </a:lnTo>
                  <a:lnTo>
                    <a:pt x="29903" y="174589"/>
                  </a:lnTo>
                  <a:lnTo>
                    <a:pt x="28391" y="176706"/>
                  </a:lnTo>
                  <a:lnTo>
                    <a:pt x="26324" y="178117"/>
                  </a:lnTo>
                  <a:lnTo>
                    <a:pt x="23888" y="179058"/>
                  </a:lnTo>
                  <a:lnTo>
                    <a:pt x="22264" y="180743"/>
                  </a:lnTo>
                  <a:lnTo>
                    <a:pt x="20460" y="185438"/>
                  </a:lnTo>
                  <a:lnTo>
                    <a:pt x="18921" y="187114"/>
                  </a:lnTo>
                  <a:lnTo>
                    <a:pt x="9618" y="190426"/>
                  </a:lnTo>
                  <a:lnTo>
                    <a:pt x="4472" y="190453"/>
                  </a:lnTo>
                  <a:lnTo>
                    <a:pt x="2970" y="189399"/>
                  </a:lnTo>
                  <a:lnTo>
                    <a:pt x="1969" y="187637"/>
                  </a:lnTo>
                  <a:lnTo>
                    <a:pt x="230" y="180763"/>
                  </a:lnTo>
                  <a:lnTo>
                    <a:pt x="0" y="172854"/>
                  </a:lnTo>
                  <a:lnTo>
                    <a:pt x="6519" y="164094"/>
                  </a:lnTo>
                  <a:lnTo>
                    <a:pt x="9100" y="154117"/>
                  </a:lnTo>
                  <a:lnTo>
                    <a:pt x="27098" y="134768"/>
                  </a:lnTo>
                  <a:lnTo>
                    <a:pt x="37636" y="133351"/>
                  </a:lnTo>
                  <a:lnTo>
                    <a:pt x="46229" y="133317"/>
                  </a:lnTo>
                  <a:lnTo>
                    <a:pt x="46684" y="134374"/>
                  </a:lnTo>
                  <a:lnTo>
                    <a:pt x="47471" y="141515"/>
                  </a:lnTo>
                  <a:lnTo>
                    <a:pt x="50360" y="142251"/>
                  </a:lnTo>
                  <a:lnTo>
                    <a:pt x="52612" y="142447"/>
                  </a:lnTo>
                  <a:lnTo>
                    <a:pt x="54113" y="143636"/>
                  </a:lnTo>
                  <a:lnTo>
                    <a:pt x="56721" y="151006"/>
                  </a:lnTo>
                  <a:lnTo>
                    <a:pt x="59762" y="151760"/>
                  </a:lnTo>
                  <a:lnTo>
                    <a:pt x="62055" y="151962"/>
                  </a:lnTo>
                  <a:lnTo>
                    <a:pt x="63584" y="153154"/>
                  </a:lnTo>
                  <a:lnTo>
                    <a:pt x="66239" y="160531"/>
                  </a:lnTo>
                  <a:lnTo>
                    <a:pt x="69284" y="161285"/>
                  </a:lnTo>
                  <a:lnTo>
                    <a:pt x="71579" y="161487"/>
                  </a:lnTo>
                  <a:lnTo>
                    <a:pt x="73107" y="162679"/>
                  </a:lnTo>
                  <a:lnTo>
                    <a:pt x="74808" y="166827"/>
                  </a:lnTo>
                  <a:lnTo>
                    <a:pt x="76318" y="168355"/>
                  </a:lnTo>
                  <a:lnTo>
                    <a:pt x="85263" y="171295"/>
                  </a:lnTo>
                  <a:lnTo>
                    <a:pt x="126980" y="171414"/>
                  </a:lnTo>
                  <a:lnTo>
                    <a:pt x="133322" y="168592"/>
                  </a:lnTo>
                  <a:lnTo>
                    <a:pt x="139669" y="164869"/>
                  </a:lnTo>
                  <a:lnTo>
                    <a:pt x="149192" y="161713"/>
                  </a:lnTo>
                  <a:lnTo>
                    <a:pt x="180941" y="1428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18" name="SMARTInkShape-2791"/>
            <p:cNvSpPr/>
            <p:nvPr>
              <p:custDataLst>
                <p:tags r:id="rId111"/>
              </p:custDataLst>
            </p:nvPr>
          </p:nvSpPr>
          <p:spPr>
            <a:xfrm>
              <a:off x="6334125" y="5734050"/>
              <a:ext cx="180976" cy="19051"/>
            </a:xfrm>
            <a:custGeom>
              <a:avLst/>
              <a:gdLst/>
              <a:ahLst/>
              <a:cxnLst/>
              <a:rect l="0" t="0" r="0" b="0"/>
              <a:pathLst>
                <a:path w="180976" h="19051">
                  <a:moveTo>
                    <a:pt x="28575" y="9525"/>
                  </a:moveTo>
                  <a:lnTo>
                    <a:pt x="28575" y="9525"/>
                  </a:lnTo>
                  <a:lnTo>
                    <a:pt x="0" y="9525"/>
                  </a:lnTo>
                  <a:lnTo>
                    <a:pt x="8201" y="17726"/>
                  </a:lnTo>
                  <a:lnTo>
                    <a:pt x="17610" y="18934"/>
                  </a:lnTo>
                  <a:lnTo>
                    <a:pt x="60729" y="19050"/>
                  </a:lnTo>
                  <a:lnTo>
                    <a:pt x="66854" y="16228"/>
                  </a:lnTo>
                  <a:lnTo>
                    <a:pt x="69970" y="13994"/>
                  </a:lnTo>
                  <a:lnTo>
                    <a:pt x="73104" y="13562"/>
                  </a:lnTo>
                  <a:lnTo>
                    <a:pt x="79411" y="15906"/>
                  </a:lnTo>
                  <a:lnTo>
                    <a:pt x="82574" y="15895"/>
                  </a:lnTo>
                  <a:lnTo>
                    <a:pt x="97237" y="9990"/>
                  </a:lnTo>
                  <a:lnTo>
                    <a:pt x="127034" y="9533"/>
                  </a:lnTo>
                  <a:lnTo>
                    <a:pt x="133366" y="6707"/>
                  </a:lnTo>
                  <a:lnTo>
                    <a:pt x="140996" y="1325"/>
                  </a:lnTo>
                  <a:lnTo>
                    <a:pt x="142681" y="1941"/>
                  </a:lnTo>
                  <a:lnTo>
                    <a:pt x="150109" y="6808"/>
                  </a:lnTo>
                  <a:lnTo>
                    <a:pt x="160160" y="9167"/>
                  </a:lnTo>
                  <a:lnTo>
                    <a:pt x="166459" y="9418"/>
                  </a:lnTo>
                  <a:lnTo>
                    <a:pt x="172054" y="6655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19" name="SMARTInkShape-2792"/>
            <p:cNvSpPr/>
            <p:nvPr>
              <p:custDataLst>
                <p:tags r:id="rId112"/>
              </p:custDataLst>
            </p:nvPr>
          </p:nvSpPr>
          <p:spPr>
            <a:xfrm>
              <a:off x="6696086" y="5486410"/>
              <a:ext cx="152390" cy="161786"/>
            </a:xfrm>
            <a:custGeom>
              <a:avLst/>
              <a:gdLst/>
              <a:ahLst/>
              <a:cxnLst/>
              <a:rect l="0" t="0" r="0" b="0"/>
              <a:pathLst>
                <a:path w="152390" h="161786">
                  <a:moveTo>
                    <a:pt x="114289" y="9515"/>
                  </a:moveTo>
                  <a:lnTo>
                    <a:pt x="114289" y="9515"/>
                  </a:lnTo>
                  <a:lnTo>
                    <a:pt x="122489" y="9515"/>
                  </a:lnTo>
                  <a:lnTo>
                    <a:pt x="122931" y="10573"/>
                  </a:lnTo>
                  <a:lnTo>
                    <a:pt x="123814" y="19037"/>
                  </a:lnTo>
                  <a:lnTo>
                    <a:pt x="132014" y="19040"/>
                  </a:lnTo>
                  <a:lnTo>
                    <a:pt x="123920" y="9631"/>
                  </a:lnTo>
                  <a:lnTo>
                    <a:pt x="123846" y="4492"/>
                  </a:lnTo>
                  <a:lnTo>
                    <a:pt x="122777" y="2991"/>
                  </a:lnTo>
                  <a:lnTo>
                    <a:pt x="121006" y="1991"/>
                  </a:lnTo>
                  <a:lnTo>
                    <a:pt x="114682" y="107"/>
                  </a:lnTo>
                  <a:lnTo>
                    <a:pt x="101066" y="0"/>
                  </a:lnTo>
                  <a:lnTo>
                    <a:pt x="95006" y="2817"/>
                  </a:lnTo>
                  <a:lnTo>
                    <a:pt x="88786" y="6538"/>
                  </a:lnTo>
                  <a:lnTo>
                    <a:pt x="79334" y="9691"/>
                  </a:lnTo>
                  <a:lnTo>
                    <a:pt x="69830" y="15800"/>
                  </a:lnTo>
                  <a:lnTo>
                    <a:pt x="60312" y="19138"/>
                  </a:lnTo>
                  <a:lnTo>
                    <a:pt x="34914" y="41393"/>
                  </a:lnTo>
                  <a:lnTo>
                    <a:pt x="13747" y="72139"/>
                  </a:lnTo>
                  <a:lnTo>
                    <a:pt x="7527" y="85543"/>
                  </a:lnTo>
                  <a:lnTo>
                    <a:pt x="3339" y="91989"/>
                  </a:lnTo>
                  <a:lnTo>
                    <a:pt x="981" y="101567"/>
                  </a:lnTo>
                  <a:lnTo>
                    <a:pt x="0" y="136515"/>
                  </a:lnTo>
                  <a:lnTo>
                    <a:pt x="1055" y="138632"/>
                  </a:lnTo>
                  <a:lnTo>
                    <a:pt x="2816" y="140043"/>
                  </a:lnTo>
                  <a:lnTo>
                    <a:pt x="5049" y="140984"/>
                  </a:lnTo>
                  <a:lnTo>
                    <a:pt x="6537" y="142669"/>
                  </a:lnTo>
                  <a:lnTo>
                    <a:pt x="8191" y="147364"/>
                  </a:lnTo>
                  <a:lnTo>
                    <a:pt x="9690" y="149040"/>
                  </a:lnTo>
                  <a:lnTo>
                    <a:pt x="14179" y="150901"/>
                  </a:lnTo>
                  <a:lnTo>
                    <a:pt x="41303" y="152351"/>
                  </a:lnTo>
                  <a:lnTo>
                    <a:pt x="55858" y="147322"/>
                  </a:lnTo>
                  <a:lnTo>
                    <a:pt x="75602" y="135913"/>
                  </a:lnTo>
                  <a:lnTo>
                    <a:pt x="82278" y="133425"/>
                  </a:lnTo>
                  <a:lnTo>
                    <a:pt x="117462" y="101554"/>
                  </a:lnTo>
                  <a:lnTo>
                    <a:pt x="120990" y="95223"/>
                  </a:lnTo>
                  <a:lnTo>
                    <a:pt x="123618" y="88883"/>
                  </a:lnTo>
                  <a:lnTo>
                    <a:pt x="140215" y="66665"/>
                  </a:lnTo>
                  <a:lnTo>
                    <a:pt x="142341" y="53965"/>
                  </a:lnTo>
                  <a:lnTo>
                    <a:pt x="143573" y="51848"/>
                  </a:lnTo>
                  <a:lnTo>
                    <a:pt x="145454" y="50437"/>
                  </a:lnTo>
                  <a:lnTo>
                    <a:pt x="147765" y="49496"/>
                  </a:lnTo>
                  <a:lnTo>
                    <a:pt x="149306" y="47811"/>
                  </a:lnTo>
                  <a:lnTo>
                    <a:pt x="152269" y="38531"/>
                  </a:lnTo>
                  <a:lnTo>
                    <a:pt x="143252" y="38101"/>
                  </a:lnTo>
                  <a:lnTo>
                    <a:pt x="137922" y="43150"/>
                  </a:lnTo>
                  <a:lnTo>
                    <a:pt x="135376" y="48453"/>
                  </a:lnTo>
                  <a:lnTo>
                    <a:pt x="132549" y="63600"/>
                  </a:lnTo>
                  <a:lnTo>
                    <a:pt x="125853" y="76212"/>
                  </a:lnTo>
                  <a:lnTo>
                    <a:pt x="123830" y="121829"/>
                  </a:lnTo>
                  <a:lnTo>
                    <a:pt x="123814" y="150615"/>
                  </a:lnTo>
                  <a:lnTo>
                    <a:pt x="132014" y="160436"/>
                  </a:lnTo>
                  <a:lnTo>
                    <a:pt x="135572" y="161257"/>
                  </a:lnTo>
                  <a:lnTo>
                    <a:pt x="141424" y="161785"/>
                  </a:lnTo>
                  <a:lnTo>
                    <a:pt x="152389" y="1523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20" name="SMARTInkShape-2793"/>
            <p:cNvSpPr/>
            <p:nvPr>
              <p:custDataLst>
                <p:tags r:id="rId113"/>
              </p:custDataLst>
            </p:nvPr>
          </p:nvSpPr>
          <p:spPr>
            <a:xfrm>
              <a:off x="6924676" y="5420156"/>
              <a:ext cx="104775" cy="247209"/>
            </a:xfrm>
            <a:custGeom>
              <a:avLst/>
              <a:gdLst/>
              <a:ahLst/>
              <a:cxnLst/>
              <a:rect l="0" t="0" r="0" b="0"/>
              <a:pathLst>
                <a:path w="104775" h="247209">
                  <a:moveTo>
                    <a:pt x="28574" y="37669"/>
                  </a:moveTo>
                  <a:lnTo>
                    <a:pt x="28574" y="37669"/>
                  </a:lnTo>
                  <a:lnTo>
                    <a:pt x="28574" y="32613"/>
                  </a:lnTo>
                  <a:lnTo>
                    <a:pt x="31396" y="27308"/>
                  </a:lnTo>
                  <a:lnTo>
                    <a:pt x="33630" y="24412"/>
                  </a:lnTo>
                  <a:lnTo>
                    <a:pt x="38935" y="21194"/>
                  </a:lnTo>
                  <a:lnTo>
                    <a:pt x="41831" y="20336"/>
                  </a:lnTo>
                  <a:lnTo>
                    <a:pt x="43762" y="18706"/>
                  </a:lnTo>
                  <a:lnTo>
                    <a:pt x="45907" y="14071"/>
                  </a:lnTo>
                  <a:lnTo>
                    <a:pt x="47537" y="12413"/>
                  </a:lnTo>
                  <a:lnTo>
                    <a:pt x="52172" y="10569"/>
                  </a:lnTo>
                  <a:lnTo>
                    <a:pt x="53831" y="9018"/>
                  </a:lnTo>
                  <a:lnTo>
                    <a:pt x="56713" y="1022"/>
                  </a:lnTo>
                  <a:lnTo>
                    <a:pt x="59778" y="215"/>
                  </a:lnTo>
                  <a:lnTo>
                    <a:pt x="62076" y="0"/>
                  </a:lnTo>
                  <a:lnTo>
                    <a:pt x="63609" y="914"/>
                  </a:lnTo>
                  <a:lnTo>
                    <a:pt x="64631" y="2582"/>
                  </a:lnTo>
                  <a:lnTo>
                    <a:pt x="66069" y="9987"/>
                  </a:lnTo>
                  <a:lnTo>
                    <a:pt x="66638" y="28227"/>
                  </a:lnTo>
                  <a:lnTo>
                    <a:pt x="63836" y="36294"/>
                  </a:lnTo>
                  <a:lnTo>
                    <a:pt x="60121" y="43408"/>
                  </a:lnTo>
                  <a:lnTo>
                    <a:pt x="57736" y="56598"/>
                  </a:lnTo>
                  <a:lnTo>
                    <a:pt x="56168" y="79124"/>
                  </a:lnTo>
                  <a:lnTo>
                    <a:pt x="39540" y="125210"/>
                  </a:lnTo>
                  <a:lnTo>
                    <a:pt x="29541" y="158415"/>
                  </a:lnTo>
                  <a:lnTo>
                    <a:pt x="27803" y="174105"/>
                  </a:lnTo>
                  <a:lnTo>
                    <a:pt x="16832" y="199403"/>
                  </a:lnTo>
                  <a:lnTo>
                    <a:pt x="12773" y="205859"/>
                  </a:lnTo>
                  <a:lnTo>
                    <a:pt x="9429" y="215444"/>
                  </a:lnTo>
                  <a:lnTo>
                    <a:pt x="3263" y="224987"/>
                  </a:lnTo>
                  <a:lnTo>
                    <a:pt x="429" y="235812"/>
                  </a:lnTo>
                  <a:lnTo>
                    <a:pt x="0" y="247180"/>
                  </a:lnTo>
                  <a:lnTo>
                    <a:pt x="5055" y="247208"/>
                  </a:lnTo>
                  <a:lnTo>
                    <a:pt x="6544" y="246154"/>
                  </a:lnTo>
                  <a:lnTo>
                    <a:pt x="7537" y="244392"/>
                  </a:lnTo>
                  <a:lnTo>
                    <a:pt x="8199" y="242159"/>
                  </a:lnTo>
                  <a:lnTo>
                    <a:pt x="9700" y="240671"/>
                  </a:lnTo>
                  <a:lnTo>
                    <a:pt x="14188" y="239017"/>
                  </a:lnTo>
                  <a:lnTo>
                    <a:pt x="15808" y="237518"/>
                  </a:lnTo>
                  <a:lnTo>
                    <a:pt x="17609" y="233029"/>
                  </a:lnTo>
                  <a:lnTo>
                    <a:pt x="19147" y="231409"/>
                  </a:lnTo>
                  <a:lnTo>
                    <a:pt x="28666" y="227395"/>
                  </a:lnTo>
                  <a:lnTo>
                    <a:pt x="35892" y="221707"/>
                  </a:lnTo>
                  <a:lnTo>
                    <a:pt x="44736" y="218494"/>
                  </a:lnTo>
                  <a:lnTo>
                    <a:pt x="64390" y="202859"/>
                  </a:lnTo>
                  <a:lnTo>
                    <a:pt x="74436" y="200024"/>
                  </a:lnTo>
                  <a:lnTo>
                    <a:pt x="84246" y="191431"/>
                  </a:lnTo>
                  <a:lnTo>
                    <a:pt x="90342" y="190472"/>
                  </a:lnTo>
                  <a:lnTo>
                    <a:pt x="91979" y="189280"/>
                  </a:lnTo>
                  <a:lnTo>
                    <a:pt x="93069" y="187426"/>
                  </a:lnTo>
                  <a:lnTo>
                    <a:pt x="93795" y="185132"/>
                  </a:lnTo>
                  <a:lnTo>
                    <a:pt x="104344" y="171531"/>
                  </a:lnTo>
                  <a:lnTo>
                    <a:pt x="104774" y="16149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21" name="SMARTInkShape-2794"/>
            <p:cNvSpPr/>
            <p:nvPr>
              <p:custDataLst>
                <p:tags r:id="rId114"/>
              </p:custDataLst>
            </p:nvPr>
          </p:nvSpPr>
          <p:spPr>
            <a:xfrm>
              <a:off x="6896506" y="5476875"/>
              <a:ext cx="171045" cy="47626"/>
            </a:xfrm>
            <a:custGeom>
              <a:avLst/>
              <a:gdLst/>
              <a:ahLst/>
              <a:cxnLst/>
              <a:rect l="0" t="0" r="0" b="0"/>
              <a:pathLst>
                <a:path w="171045" h="47626">
                  <a:moveTo>
                    <a:pt x="37694" y="47625"/>
                  </a:moveTo>
                  <a:lnTo>
                    <a:pt x="37694" y="47625"/>
                  </a:lnTo>
                  <a:lnTo>
                    <a:pt x="0" y="47625"/>
                  </a:lnTo>
                  <a:lnTo>
                    <a:pt x="7831" y="39424"/>
                  </a:lnTo>
                  <a:lnTo>
                    <a:pt x="17207" y="38216"/>
                  </a:lnTo>
                  <a:lnTo>
                    <a:pt x="63101" y="38100"/>
                  </a:lnTo>
                  <a:lnTo>
                    <a:pt x="69446" y="38100"/>
                  </a:lnTo>
                  <a:lnTo>
                    <a:pt x="109003" y="28750"/>
                  </a:lnTo>
                  <a:lnTo>
                    <a:pt x="125628" y="28609"/>
                  </a:lnTo>
                  <a:lnTo>
                    <a:pt x="132515" y="25768"/>
                  </a:lnTo>
                  <a:lnTo>
                    <a:pt x="139103" y="22036"/>
                  </a:lnTo>
                  <a:lnTo>
                    <a:pt x="145558" y="20377"/>
                  </a:lnTo>
                  <a:lnTo>
                    <a:pt x="147704" y="18876"/>
                  </a:lnTo>
                  <a:lnTo>
                    <a:pt x="149134" y="16818"/>
                  </a:lnTo>
                  <a:lnTo>
                    <a:pt x="150086" y="14387"/>
                  </a:lnTo>
                  <a:lnTo>
                    <a:pt x="151781" y="12766"/>
                  </a:lnTo>
                  <a:lnTo>
                    <a:pt x="162104" y="7343"/>
                  </a:lnTo>
                  <a:lnTo>
                    <a:pt x="17104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22" name="SMARTInkShape-2795"/>
            <p:cNvSpPr/>
            <p:nvPr>
              <p:custDataLst>
                <p:tags r:id="rId115"/>
              </p:custDataLst>
            </p:nvPr>
          </p:nvSpPr>
          <p:spPr>
            <a:xfrm>
              <a:off x="7096125" y="5410203"/>
              <a:ext cx="104776" cy="133348"/>
            </a:xfrm>
            <a:custGeom>
              <a:avLst/>
              <a:gdLst/>
              <a:ahLst/>
              <a:cxnLst/>
              <a:rect l="0" t="0" r="0" b="0"/>
              <a:pathLst>
                <a:path w="104776" h="133348">
                  <a:moveTo>
                    <a:pt x="19050" y="28572"/>
                  </a:moveTo>
                  <a:lnTo>
                    <a:pt x="19050" y="28572"/>
                  </a:lnTo>
                  <a:lnTo>
                    <a:pt x="19050" y="10880"/>
                  </a:lnTo>
                  <a:lnTo>
                    <a:pt x="785" y="9557"/>
                  </a:lnTo>
                  <a:lnTo>
                    <a:pt x="69" y="1324"/>
                  </a:lnTo>
                  <a:lnTo>
                    <a:pt x="1104" y="882"/>
                  </a:lnTo>
                  <a:lnTo>
                    <a:pt x="23680" y="0"/>
                  </a:lnTo>
                  <a:lnTo>
                    <a:pt x="25312" y="1057"/>
                  </a:lnTo>
                  <a:lnTo>
                    <a:pt x="26399" y="2820"/>
                  </a:lnTo>
                  <a:lnTo>
                    <a:pt x="27125" y="5054"/>
                  </a:lnTo>
                  <a:lnTo>
                    <a:pt x="28667" y="6544"/>
                  </a:lnTo>
                  <a:lnTo>
                    <a:pt x="36649" y="9130"/>
                  </a:lnTo>
                  <a:lnTo>
                    <a:pt x="37455" y="12171"/>
                  </a:lnTo>
                  <a:lnTo>
                    <a:pt x="37973" y="17689"/>
                  </a:lnTo>
                  <a:lnTo>
                    <a:pt x="46289" y="27129"/>
                  </a:lnTo>
                  <a:lnTo>
                    <a:pt x="47230" y="33200"/>
                  </a:lnTo>
                  <a:lnTo>
                    <a:pt x="47508" y="41703"/>
                  </a:lnTo>
                  <a:lnTo>
                    <a:pt x="44751" y="47813"/>
                  </a:lnTo>
                  <a:lnTo>
                    <a:pt x="39414" y="55303"/>
                  </a:lnTo>
                  <a:lnTo>
                    <a:pt x="37302" y="64387"/>
                  </a:lnTo>
                  <a:lnTo>
                    <a:pt x="31631" y="73286"/>
                  </a:lnTo>
                  <a:lnTo>
                    <a:pt x="29933" y="79489"/>
                  </a:lnTo>
                  <a:lnTo>
                    <a:pt x="28422" y="81567"/>
                  </a:lnTo>
                  <a:lnTo>
                    <a:pt x="26357" y="82952"/>
                  </a:lnTo>
                  <a:lnTo>
                    <a:pt x="23921" y="83875"/>
                  </a:lnTo>
                  <a:lnTo>
                    <a:pt x="22297" y="85550"/>
                  </a:lnTo>
                  <a:lnTo>
                    <a:pt x="16870" y="95840"/>
                  </a:lnTo>
                  <a:lnTo>
                    <a:pt x="120" y="114177"/>
                  </a:lnTo>
                  <a:lnTo>
                    <a:pt x="0" y="123787"/>
                  </a:lnTo>
                  <a:lnTo>
                    <a:pt x="44737" y="123822"/>
                  </a:lnTo>
                  <a:lnTo>
                    <a:pt x="90235" y="123822"/>
                  </a:lnTo>
                  <a:lnTo>
                    <a:pt x="95843" y="126644"/>
                  </a:lnTo>
                  <a:lnTo>
                    <a:pt x="104775" y="1333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23" name="SMARTInkShape-2796"/>
            <p:cNvSpPr/>
            <p:nvPr>
              <p:custDataLst>
                <p:tags r:id="rId116"/>
              </p:custDataLst>
            </p:nvPr>
          </p:nvSpPr>
          <p:spPr>
            <a:xfrm>
              <a:off x="6648450" y="5705475"/>
              <a:ext cx="476213" cy="57151"/>
            </a:xfrm>
            <a:custGeom>
              <a:avLst/>
              <a:gdLst/>
              <a:ahLst/>
              <a:cxnLst/>
              <a:rect l="0" t="0" r="0" b="0"/>
              <a:pathLst>
                <a:path w="476213" h="57151">
                  <a:moveTo>
                    <a:pt x="9525" y="57150"/>
                  </a:moveTo>
                  <a:lnTo>
                    <a:pt x="9525" y="57150"/>
                  </a:lnTo>
                  <a:lnTo>
                    <a:pt x="393" y="57150"/>
                  </a:lnTo>
                  <a:lnTo>
                    <a:pt x="0" y="38110"/>
                  </a:lnTo>
                  <a:lnTo>
                    <a:pt x="45795" y="38100"/>
                  </a:lnTo>
                  <a:lnTo>
                    <a:pt x="88378" y="38100"/>
                  </a:lnTo>
                  <a:lnTo>
                    <a:pt x="116766" y="37042"/>
                  </a:lnTo>
                  <a:lnTo>
                    <a:pt x="135405" y="30561"/>
                  </a:lnTo>
                  <a:lnTo>
                    <a:pt x="177920" y="28691"/>
                  </a:lnTo>
                  <a:lnTo>
                    <a:pt x="203224" y="27539"/>
                  </a:lnTo>
                  <a:lnTo>
                    <a:pt x="244829" y="19639"/>
                  </a:lnTo>
                  <a:lnTo>
                    <a:pt x="253804" y="18254"/>
                  </a:lnTo>
                  <a:lnTo>
                    <a:pt x="282968" y="10883"/>
                  </a:lnTo>
                  <a:lnTo>
                    <a:pt x="327048" y="8546"/>
                  </a:lnTo>
                  <a:lnTo>
                    <a:pt x="363937" y="593"/>
                  </a:lnTo>
                  <a:lnTo>
                    <a:pt x="411295" y="10"/>
                  </a:lnTo>
                  <a:lnTo>
                    <a:pt x="457002" y="0"/>
                  </a:lnTo>
                  <a:lnTo>
                    <a:pt x="461698" y="0"/>
                  </a:lnTo>
                  <a:lnTo>
                    <a:pt x="463373" y="1058"/>
                  </a:lnTo>
                  <a:lnTo>
                    <a:pt x="464490" y="2822"/>
                  </a:lnTo>
                  <a:lnTo>
                    <a:pt x="465236" y="5056"/>
                  </a:lnTo>
                  <a:lnTo>
                    <a:pt x="466790" y="6545"/>
                  </a:lnTo>
                  <a:lnTo>
                    <a:pt x="474795" y="9133"/>
                  </a:lnTo>
                  <a:lnTo>
                    <a:pt x="475603" y="12173"/>
                  </a:lnTo>
                  <a:lnTo>
                    <a:pt x="476212" y="26849"/>
                  </a:lnTo>
                  <a:lnTo>
                    <a:pt x="475166" y="27424"/>
                  </a:lnTo>
                  <a:lnTo>
                    <a:pt x="46672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24" name="SMARTInkShape-2797"/>
            <p:cNvSpPr/>
            <p:nvPr>
              <p:custDataLst>
                <p:tags r:id="rId117"/>
              </p:custDataLst>
            </p:nvPr>
          </p:nvSpPr>
          <p:spPr>
            <a:xfrm>
              <a:off x="7096159" y="5619750"/>
              <a:ext cx="123792" cy="76201"/>
            </a:xfrm>
            <a:custGeom>
              <a:avLst/>
              <a:gdLst/>
              <a:ahLst/>
              <a:cxnLst/>
              <a:rect l="0" t="0" r="0" b="0"/>
              <a:pathLst>
                <a:path w="123792" h="76201">
                  <a:moveTo>
                    <a:pt x="19016" y="19050"/>
                  </a:moveTo>
                  <a:lnTo>
                    <a:pt x="19016" y="19050"/>
                  </a:lnTo>
                  <a:lnTo>
                    <a:pt x="359" y="19050"/>
                  </a:lnTo>
                  <a:lnTo>
                    <a:pt x="0" y="10849"/>
                  </a:lnTo>
                  <a:lnTo>
                    <a:pt x="1047" y="10408"/>
                  </a:lnTo>
                  <a:lnTo>
                    <a:pt x="9376" y="9535"/>
                  </a:lnTo>
                  <a:lnTo>
                    <a:pt x="9481" y="1325"/>
                  </a:lnTo>
                  <a:lnTo>
                    <a:pt x="10542" y="883"/>
                  </a:lnTo>
                  <a:lnTo>
                    <a:pt x="28139" y="0"/>
                  </a:lnTo>
                  <a:lnTo>
                    <a:pt x="28506" y="8201"/>
                  </a:lnTo>
                  <a:lnTo>
                    <a:pt x="29575" y="8642"/>
                  </a:lnTo>
                  <a:lnTo>
                    <a:pt x="33587" y="9133"/>
                  </a:lnTo>
                  <a:lnTo>
                    <a:pt x="35080" y="10321"/>
                  </a:lnTo>
                  <a:lnTo>
                    <a:pt x="37950" y="18647"/>
                  </a:lnTo>
                  <a:lnTo>
                    <a:pt x="38066" y="47195"/>
                  </a:lnTo>
                  <a:lnTo>
                    <a:pt x="29866" y="55788"/>
                  </a:lnTo>
                  <a:lnTo>
                    <a:pt x="28551" y="66549"/>
                  </a:lnTo>
                  <a:lnTo>
                    <a:pt x="28541" y="76200"/>
                  </a:lnTo>
                  <a:lnTo>
                    <a:pt x="74804" y="76200"/>
                  </a:lnTo>
                  <a:lnTo>
                    <a:pt x="75258" y="75142"/>
                  </a:lnTo>
                  <a:lnTo>
                    <a:pt x="75763" y="71144"/>
                  </a:lnTo>
                  <a:lnTo>
                    <a:pt x="76956" y="69655"/>
                  </a:lnTo>
                  <a:lnTo>
                    <a:pt x="84332" y="67067"/>
                  </a:lnTo>
                  <a:lnTo>
                    <a:pt x="100146" y="66678"/>
                  </a:lnTo>
                  <a:lnTo>
                    <a:pt x="101678" y="65619"/>
                  </a:lnTo>
                  <a:lnTo>
                    <a:pt x="102698" y="63855"/>
                  </a:lnTo>
                  <a:lnTo>
                    <a:pt x="103379" y="61619"/>
                  </a:lnTo>
                  <a:lnTo>
                    <a:pt x="104891" y="60130"/>
                  </a:lnTo>
                  <a:lnTo>
                    <a:pt x="114361" y="56354"/>
                  </a:lnTo>
                  <a:lnTo>
                    <a:pt x="123791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25" name="SMARTInkShape-2798"/>
            <p:cNvSpPr/>
            <p:nvPr>
              <p:custDataLst>
                <p:tags r:id="rId118"/>
              </p:custDataLst>
            </p:nvPr>
          </p:nvSpPr>
          <p:spPr>
            <a:xfrm>
              <a:off x="6791326" y="5838825"/>
              <a:ext cx="228600" cy="190070"/>
            </a:xfrm>
            <a:custGeom>
              <a:avLst/>
              <a:gdLst/>
              <a:ahLst/>
              <a:cxnLst/>
              <a:rect l="0" t="0" r="0" b="0"/>
              <a:pathLst>
                <a:path w="228600" h="190070">
                  <a:moveTo>
                    <a:pt x="76199" y="9525"/>
                  </a:moveTo>
                  <a:lnTo>
                    <a:pt x="76199" y="9525"/>
                  </a:lnTo>
                  <a:lnTo>
                    <a:pt x="76199" y="14581"/>
                  </a:lnTo>
                  <a:lnTo>
                    <a:pt x="75141" y="16070"/>
                  </a:lnTo>
                  <a:lnTo>
                    <a:pt x="73377" y="17064"/>
                  </a:lnTo>
                  <a:lnTo>
                    <a:pt x="71143" y="17726"/>
                  </a:lnTo>
                  <a:lnTo>
                    <a:pt x="69654" y="19226"/>
                  </a:lnTo>
                  <a:lnTo>
                    <a:pt x="67999" y="23714"/>
                  </a:lnTo>
                  <a:lnTo>
                    <a:pt x="66498" y="25335"/>
                  </a:lnTo>
                  <a:lnTo>
                    <a:pt x="62010" y="27135"/>
                  </a:lnTo>
                  <a:lnTo>
                    <a:pt x="60390" y="28673"/>
                  </a:lnTo>
                  <a:lnTo>
                    <a:pt x="57186" y="37973"/>
                  </a:lnTo>
                  <a:lnTo>
                    <a:pt x="47740" y="47508"/>
                  </a:lnTo>
                  <a:lnTo>
                    <a:pt x="38494" y="38490"/>
                  </a:lnTo>
                  <a:lnTo>
                    <a:pt x="38109" y="23921"/>
                  </a:lnTo>
                  <a:lnTo>
                    <a:pt x="39165" y="22297"/>
                  </a:lnTo>
                  <a:lnTo>
                    <a:pt x="40926" y="21215"/>
                  </a:lnTo>
                  <a:lnTo>
                    <a:pt x="43159" y="20493"/>
                  </a:lnTo>
                  <a:lnTo>
                    <a:pt x="44647" y="18954"/>
                  </a:lnTo>
                  <a:lnTo>
                    <a:pt x="47233" y="10976"/>
                  </a:lnTo>
                  <a:lnTo>
                    <a:pt x="47590" y="1451"/>
                  </a:lnTo>
                  <a:lnTo>
                    <a:pt x="48660" y="967"/>
                  </a:lnTo>
                  <a:lnTo>
                    <a:pt x="66555" y="0"/>
                  </a:lnTo>
                  <a:lnTo>
                    <a:pt x="66674" y="46453"/>
                  </a:lnTo>
                  <a:lnTo>
                    <a:pt x="66674" y="79262"/>
                  </a:lnTo>
                  <a:lnTo>
                    <a:pt x="56973" y="110236"/>
                  </a:lnTo>
                  <a:lnTo>
                    <a:pt x="50865" y="121445"/>
                  </a:lnTo>
                  <a:lnTo>
                    <a:pt x="47526" y="136643"/>
                  </a:lnTo>
                  <a:lnTo>
                    <a:pt x="40275" y="151796"/>
                  </a:lnTo>
                  <a:lnTo>
                    <a:pt x="39549" y="155172"/>
                  </a:lnTo>
                  <a:lnTo>
                    <a:pt x="33471" y="164981"/>
                  </a:lnTo>
                  <a:lnTo>
                    <a:pt x="27928" y="168575"/>
                  </a:lnTo>
                  <a:lnTo>
                    <a:pt x="24969" y="169533"/>
                  </a:lnTo>
                  <a:lnTo>
                    <a:pt x="22996" y="171230"/>
                  </a:lnTo>
                  <a:lnTo>
                    <a:pt x="20803" y="175938"/>
                  </a:lnTo>
                  <a:lnTo>
                    <a:pt x="19160" y="177617"/>
                  </a:lnTo>
                  <a:lnTo>
                    <a:pt x="14513" y="179482"/>
                  </a:lnTo>
                  <a:lnTo>
                    <a:pt x="12849" y="181039"/>
                  </a:lnTo>
                  <a:lnTo>
                    <a:pt x="9962" y="189045"/>
                  </a:lnTo>
                  <a:lnTo>
                    <a:pt x="6897" y="189853"/>
                  </a:lnTo>
                  <a:lnTo>
                    <a:pt x="4598" y="190069"/>
                  </a:lnTo>
                  <a:lnTo>
                    <a:pt x="3065" y="189154"/>
                  </a:lnTo>
                  <a:lnTo>
                    <a:pt x="2043" y="187486"/>
                  </a:lnTo>
                  <a:lnTo>
                    <a:pt x="268" y="180774"/>
                  </a:lnTo>
                  <a:lnTo>
                    <a:pt x="0" y="148821"/>
                  </a:lnTo>
                  <a:lnTo>
                    <a:pt x="2821" y="142696"/>
                  </a:lnTo>
                  <a:lnTo>
                    <a:pt x="18622" y="124265"/>
                  </a:lnTo>
                  <a:lnTo>
                    <a:pt x="42727" y="123825"/>
                  </a:lnTo>
                  <a:lnTo>
                    <a:pt x="44360" y="124884"/>
                  </a:lnTo>
                  <a:lnTo>
                    <a:pt x="45448" y="126647"/>
                  </a:lnTo>
                  <a:lnTo>
                    <a:pt x="46173" y="128881"/>
                  </a:lnTo>
                  <a:lnTo>
                    <a:pt x="47715" y="130370"/>
                  </a:lnTo>
                  <a:lnTo>
                    <a:pt x="52250" y="132026"/>
                  </a:lnTo>
                  <a:lnTo>
                    <a:pt x="63786" y="134146"/>
                  </a:lnTo>
                  <a:lnTo>
                    <a:pt x="73108" y="139819"/>
                  </a:lnTo>
                  <a:lnTo>
                    <a:pt x="85740" y="142271"/>
                  </a:lnTo>
                  <a:lnTo>
                    <a:pt x="88910" y="142473"/>
                  </a:lnTo>
                  <a:lnTo>
                    <a:pt x="95254" y="145518"/>
                  </a:lnTo>
                  <a:lnTo>
                    <a:pt x="101601" y="149341"/>
                  </a:lnTo>
                  <a:lnTo>
                    <a:pt x="140256" y="160482"/>
                  </a:lnTo>
                  <a:lnTo>
                    <a:pt x="184182" y="161841"/>
                  </a:lnTo>
                  <a:lnTo>
                    <a:pt x="228599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829" name="SMARTInkShape-Group620"/>
          <p:cNvGrpSpPr/>
          <p:nvPr/>
        </p:nvGrpSpPr>
        <p:grpSpPr>
          <a:xfrm>
            <a:off x="7448554" y="5686425"/>
            <a:ext cx="123822" cy="66676"/>
            <a:chOff x="7448554" y="5686425"/>
            <a:chExt cx="123822" cy="66676"/>
          </a:xfrm>
        </p:grpSpPr>
        <p:sp>
          <p:nvSpPr>
            <p:cNvPr id="25827" name="SMARTInkShape-2799"/>
            <p:cNvSpPr/>
            <p:nvPr>
              <p:custDataLst>
                <p:tags r:id="rId98"/>
              </p:custDataLst>
            </p:nvPr>
          </p:nvSpPr>
          <p:spPr>
            <a:xfrm>
              <a:off x="7448554" y="5686425"/>
              <a:ext cx="76197" cy="28576"/>
            </a:xfrm>
            <a:custGeom>
              <a:avLst/>
              <a:gdLst/>
              <a:ahLst/>
              <a:cxnLst/>
              <a:rect l="0" t="0" r="0" b="0"/>
              <a:pathLst>
                <a:path w="76197" h="28576">
                  <a:moveTo>
                    <a:pt x="19046" y="0"/>
                  </a:moveTo>
                  <a:lnTo>
                    <a:pt x="19046" y="0"/>
                  </a:lnTo>
                  <a:lnTo>
                    <a:pt x="0" y="0"/>
                  </a:lnTo>
                  <a:lnTo>
                    <a:pt x="23675" y="0"/>
                  </a:lnTo>
                  <a:lnTo>
                    <a:pt x="25308" y="1058"/>
                  </a:lnTo>
                  <a:lnTo>
                    <a:pt x="26395" y="2822"/>
                  </a:lnTo>
                  <a:lnTo>
                    <a:pt x="27121" y="5056"/>
                  </a:lnTo>
                  <a:lnTo>
                    <a:pt x="28663" y="6545"/>
                  </a:lnTo>
                  <a:lnTo>
                    <a:pt x="36645" y="9133"/>
                  </a:lnTo>
                  <a:lnTo>
                    <a:pt x="75765" y="9525"/>
                  </a:lnTo>
                  <a:lnTo>
                    <a:pt x="76196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28" name="SMARTInkShape-2800"/>
            <p:cNvSpPr/>
            <p:nvPr>
              <p:custDataLst>
                <p:tags r:id="rId99"/>
              </p:custDataLst>
            </p:nvPr>
          </p:nvSpPr>
          <p:spPr>
            <a:xfrm>
              <a:off x="7477125" y="5743575"/>
              <a:ext cx="95251" cy="9526"/>
            </a:xfrm>
            <a:custGeom>
              <a:avLst/>
              <a:gdLst/>
              <a:ahLst/>
              <a:cxnLst/>
              <a:rect l="0" t="0" r="0" b="0"/>
              <a:pathLst>
                <a:path w="95251" h="9526">
                  <a:moveTo>
                    <a:pt x="9525" y="0"/>
                  </a:moveTo>
                  <a:lnTo>
                    <a:pt x="9525" y="0"/>
                  </a:lnTo>
                  <a:lnTo>
                    <a:pt x="4469" y="0"/>
                  </a:lnTo>
                  <a:lnTo>
                    <a:pt x="2978" y="1058"/>
                  </a:lnTo>
                  <a:lnTo>
                    <a:pt x="1985" y="2822"/>
                  </a:lnTo>
                  <a:lnTo>
                    <a:pt x="0" y="9525"/>
                  </a:lnTo>
                  <a:lnTo>
                    <a:pt x="44534" y="9525"/>
                  </a:lnTo>
                  <a:lnTo>
                    <a:pt x="90832" y="9525"/>
                  </a:lnTo>
                  <a:lnTo>
                    <a:pt x="952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832" name="SMARTInkShape-Group621"/>
          <p:cNvGrpSpPr/>
          <p:nvPr/>
        </p:nvGrpSpPr>
        <p:grpSpPr>
          <a:xfrm>
            <a:off x="3895728" y="6343650"/>
            <a:ext cx="152398" cy="133341"/>
            <a:chOff x="3895728" y="6343650"/>
            <a:chExt cx="152398" cy="133341"/>
          </a:xfrm>
        </p:grpSpPr>
        <p:sp>
          <p:nvSpPr>
            <p:cNvPr id="25830" name="SMARTInkShape-2801"/>
            <p:cNvSpPr/>
            <p:nvPr>
              <p:custDataLst>
                <p:tags r:id="rId96"/>
              </p:custDataLst>
            </p:nvPr>
          </p:nvSpPr>
          <p:spPr>
            <a:xfrm>
              <a:off x="3895728" y="6343650"/>
              <a:ext cx="152398" cy="28576"/>
            </a:xfrm>
            <a:custGeom>
              <a:avLst/>
              <a:gdLst/>
              <a:ahLst/>
              <a:cxnLst/>
              <a:rect l="0" t="0" r="0" b="0"/>
              <a:pathLst>
                <a:path w="152398" h="28576">
                  <a:moveTo>
                    <a:pt x="9522" y="28575"/>
                  </a:moveTo>
                  <a:lnTo>
                    <a:pt x="9522" y="28575"/>
                  </a:lnTo>
                  <a:lnTo>
                    <a:pt x="0" y="28575"/>
                  </a:lnTo>
                  <a:lnTo>
                    <a:pt x="5054" y="28575"/>
                  </a:lnTo>
                  <a:lnTo>
                    <a:pt x="6543" y="27517"/>
                  </a:lnTo>
                  <a:lnTo>
                    <a:pt x="7536" y="25753"/>
                  </a:lnTo>
                  <a:lnTo>
                    <a:pt x="9130" y="20374"/>
                  </a:lnTo>
                  <a:lnTo>
                    <a:pt x="12171" y="19638"/>
                  </a:lnTo>
                  <a:lnTo>
                    <a:pt x="22745" y="19166"/>
                  </a:lnTo>
                  <a:lnTo>
                    <a:pt x="28805" y="16279"/>
                  </a:lnTo>
                  <a:lnTo>
                    <a:pt x="35025" y="12526"/>
                  </a:lnTo>
                  <a:lnTo>
                    <a:pt x="47643" y="10118"/>
                  </a:lnTo>
                  <a:lnTo>
                    <a:pt x="60326" y="9642"/>
                  </a:lnTo>
                  <a:lnTo>
                    <a:pt x="66674" y="6755"/>
                  </a:lnTo>
                  <a:lnTo>
                    <a:pt x="73023" y="3003"/>
                  </a:lnTo>
                  <a:lnTo>
                    <a:pt x="85722" y="593"/>
                  </a:lnTo>
                  <a:lnTo>
                    <a:pt x="131055" y="0"/>
                  </a:lnTo>
                  <a:lnTo>
                    <a:pt x="150918" y="0"/>
                  </a:lnTo>
                  <a:lnTo>
                    <a:pt x="151411" y="1058"/>
                  </a:lnTo>
                  <a:lnTo>
                    <a:pt x="152397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31" name="SMARTInkShape-2802"/>
            <p:cNvSpPr/>
            <p:nvPr>
              <p:custDataLst>
                <p:tags r:id="rId97"/>
              </p:custDataLst>
            </p:nvPr>
          </p:nvSpPr>
          <p:spPr>
            <a:xfrm>
              <a:off x="3895759" y="6448425"/>
              <a:ext cx="123792" cy="28566"/>
            </a:xfrm>
            <a:custGeom>
              <a:avLst/>
              <a:gdLst/>
              <a:ahLst/>
              <a:cxnLst/>
              <a:rect l="0" t="0" r="0" b="0"/>
              <a:pathLst>
                <a:path w="123792" h="28566">
                  <a:moveTo>
                    <a:pt x="9491" y="19050"/>
                  </a:moveTo>
                  <a:lnTo>
                    <a:pt x="9491" y="19050"/>
                  </a:lnTo>
                  <a:lnTo>
                    <a:pt x="0" y="28541"/>
                  </a:lnTo>
                  <a:lnTo>
                    <a:pt x="5033" y="28565"/>
                  </a:lnTo>
                  <a:lnTo>
                    <a:pt x="10332" y="25748"/>
                  </a:lnTo>
                  <a:lnTo>
                    <a:pt x="16215" y="22027"/>
                  </a:lnTo>
                  <a:lnTo>
                    <a:pt x="28614" y="19638"/>
                  </a:lnTo>
                  <a:lnTo>
                    <a:pt x="31764" y="19442"/>
                  </a:lnTo>
                  <a:lnTo>
                    <a:pt x="38088" y="16401"/>
                  </a:lnTo>
                  <a:lnTo>
                    <a:pt x="44426" y="12581"/>
                  </a:lnTo>
                  <a:lnTo>
                    <a:pt x="85103" y="642"/>
                  </a:lnTo>
                  <a:lnTo>
                    <a:pt x="12379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837" name="SMARTInkShape-Group622"/>
          <p:cNvGrpSpPr/>
          <p:nvPr/>
        </p:nvGrpSpPr>
        <p:grpSpPr>
          <a:xfrm>
            <a:off x="6381750" y="3638550"/>
            <a:ext cx="66676" cy="18934"/>
            <a:chOff x="6381750" y="3638550"/>
            <a:chExt cx="66676" cy="18934"/>
          </a:xfrm>
        </p:grpSpPr>
        <p:sp>
          <p:nvSpPr>
            <p:cNvPr id="25833" name="SMARTInkShape-2803"/>
            <p:cNvSpPr/>
            <p:nvPr>
              <p:custDataLst>
                <p:tags r:id="rId92"/>
              </p:custDataLst>
            </p:nvPr>
          </p:nvSpPr>
          <p:spPr>
            <a:xfrm>
              <a:off x="6381750" y="3638550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9525" y="0"/>
                  </a:moveTo>
                  <a:lnTo>
                    <a:pt x="9525" y="0"/>
                  </a:lnTo>
                  <a:lnTo>
                    <a:pt x="9525" y="9132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34" name="SMARTInkShape-2804"/>
            <p:cNvSpPr/>
            <p:nvPr>
              <p:custDataLst>
                <p:tags r:id="rId93"/>
              </p:custDataLst>
            </p:nvPr>
          </p:nvSpPr>
          <p:spPr>
            <a:xfrm>
              <a:off x="6429410" y="3648075"/>
              <a:ext cx="19016" cy="1"/>
            </a:xfrm>
            <a:custGeom>
              <a:avLst/>
              <a:gdLst/>
              <a:ahLst/>
              <a:cxnLst/>
              <a:rect l="0" t="0" r="0" b="0"/>
              <a:pathLst>
                <a:path w="19016" h="1">
                  <a:moveTo>
                    <a:pt x="19015" y="0"/>
                  </a:moveTo>
                  <a:lnTo>
                    <a:pt x="19015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9050" cap="flat" cmpd="sng" algn="ctr">
              <a:solidFill>
                <a:srgbClr val="0000FF"/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35" name="SMARTInkShape-2805"/>
            <p:cNvSpPr/>
            <p:nvPr>
              <p:custDataLst>
                <p:tags r:id="rId94"/>
              </p:custDataLst>
            </p:nvPr>
          </p:nvSpPr>
          <p:spPr>
            <a:xfrm>
              <a:off x="6391275" y="3648075"/>
              <a:ext cx="9526" cy="9409"/>
            </a:xfrm>
            <a:custGeom>
              <a:avLst/>
              <a:gdLst/>
              <a:ahLst/>
              <a:cxnLst/>
              <a:rect l="0" t="0" r="0" b="0"/>
              <a:pathLst>
                <a:path w="9526" h="9409">
                  <a:moveTo>
                    <a:pt x="0" y="0"/>
                  </a:moveTo>
                  <a:lnTo>
                    <a:pt x="0" y="0"/>
                  </a:lnTo>
                  <a:lnTo>
                    <a:pt x="0" y="9408"/>
                  </a:lnTo>
                  <a:lnTo>
                    <a:pt x="0" y="389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36" name="SMARTInkShape-2806"/>
            <p:cNvSpPr/>
            <p:nvPr>
              <p:custDataLst>
                <p:tags r:id="rId95"/>
              </p:custDataLst>
            </p:nvPr>
          </p:nvSpPr>
          <p:spPr>
            <a:xfrm>
              <a:off x="6381866" y="3648075"/>
              <a:ext cx="9410" cy="1"/>
            </a:xfrm>
            <a:custGeom>
              <a:avLst/>
              <a:gdLst/>
              <a:ahLst/>
              <a:cxnLst/>
              <a:rect l="0" t="0" r="0" b="0"/>
              <a:pathLst>
                <a:path w="9410" h="1">
                  <a:moveTo>
                    <a:pt x="9409" y="0"/>
                  </a:moveTo>
                  <a:lnTo>
                    <a:pt x="9409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9050" cap="flat" cmpd="sng" algn="ctr">
              <a:solidFill>
                <a:srgbClr val="0000FF"/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838" name="SMARTInkShape-2807"/>
          <p:cNvSpPr/>
          <p:nvPr>
            <p:custDataLst>
              <p:tags r:id="rId13"/>
            </p:custDataLst>
          </p:nvPr>
        </p:nvSpPr>
        <p:spPr>
          <a:xfrm>
            <a:off x="5657850" y="3629025"/>
            <a:ext cx="762001" cy="2047876"/>
          </a:xfrm>
          <a:custGeom>
            <a:avLst/>
            <a:gdLst/>
            <a:ahLst/>
            <a:cxnLst/>
            <a:rect l="0" t="0" r="0" b="0"/>
            <a:pathLst>
              <a:path w="762001" h="2047876">
                <a:moveTo>
                  <a:pt x="752475" y="0"/>
                </a:moveTo>
                <a:lnTo>
                  <a:pt x="752475" y="0"/>
                </a:lnTo>
                <a:lnTo>
                  <a:pt x="742953" y="0"/>
                </a:lnTo>
                <a:lnTo>
                  <a:pt x="742950" y="14547"/>
                </a:lnTo>
                <a:lnTo>
                  <a:pt x="744008" y="16048"/>
                </a:lnTo>
                <a:lnTo>
                  <a:pt x="745772" y="17049"/>
                </a:lnTo>
                <a:lnTo>
                  <a:pt x="751151" y="18654"/>
                </a:lnTo>
                <a:lnTo>
                  <a:pt x="751887" y="21696"/>
                </a:lnTo>
                <a:lnTo>
                  <a:pt x="752359" y="27217"/>
                </a:lnTo>
                <a:lnTo>
                  <a:pt x="758997" y="35911"/>
                </a:lnTo>
                <a:lnTo>
                  <a:pt x="761605" y="45874"/>
                </a:lnTo>
                <a:lnTo>
                  <a:pt x="762000" y="92339"/>
                </a:lnTo>
                <a:lnTo>
                  <a:pt x="762000" y="135204"/>
                </a:lnTo>
                <a:lnTo>
                  <a:pt x="759178" y="142288"/>
                </a:lnTo>
                <a:lnTo>
                  <a:pt x="756944" y="145659"/>
                </a:lnTo>
                <a:lnTo>
                  <a:pt x="753799" y="160515"/>
                </a:lnTo>
                <a:lnTo>
                  <a:pt x="751679" y="177953"/>
                </a:lnTo>
                <a:lnTo>
                  <a:pt x="744308" y="201757"/>
                </a:lnTo>
                <a:lnTo>
                  <a:pt x="742160" y="222161"/>
                </a:lnTo>
                <a:lnTo>
                  <a:pt x="735464" y="240302"/>
                </a:lnTo>
                <a:lnTo>
                  <a:pt x="731207" y="257820"/>
                </a:lnTo>
                <a:lnTo>
                  <a:pt x="726065" y="276416"/>
                </a:lnTo>
                <a:lnTo>
                  <a:pt x="718970" y="317541"/>
                </a:lnTo>
                <a:lnTo>
                  <a:pt x="707040" y="364941"/>
                </a:lnTo>
                <a:lnTo>
                  <a:pt x="695130" y="387667"/>
                </a:lnTo>
                <a:lnTo>
                  <a:pt x="692021" y="391794"/>
                </a:lnTo>
                <a:lnTo>
                  <a:pt x="681290" y="434041"/>
                </a:lnTo>
                <a:lnTo>
                  <a:pt x="670720" y="454703"/>
                </a:lnTo>
                <a:lnTo>
                  <a:pt x="659494" y="497837"/>
                </a:lnTo>
                <a:lnTo>
                  <a:pt x="638122" y="542887"/>
                </a:lnTo>
                <a:lnTo>
                  <a:pt x="615947" y="587373"/>
                </a:lnTo>
                <a:lnTo>
                  <a:pt x="597253" y="619125"/>
                </a:lnTo>
                <a:lnTo>
                  <a:pt x="591844" y="625475"/>
                </a:lnTo>
                <a:lnTo>
                  <a:pt x="585834" y="640997"/>
                </a:lnTo>
                <a:lnTo>
                  <a:pt x="581045" y="657421"/>
                </a:lnTo>
                <a:lnTo>
                  <a:pt x="552915" y="704675"/>
                </a:lnTo>
                <a:lnTo>
                  <a:pt x="533441" y="750474"/>
                </a:lnTo>
                <a:lnTo>
                  <a:pt x="521065" y="770932"/>
                </a:lnTo>
                <a:lnTo>
                  <a:pt x="506814" y="793221"/>
                </a:lnTo>
                <a:lnTo>
                  <a:pt x="485950" y="837596"/>
                </a:lnTo>
                <a:lnTo>
                  <a:pt x="459201" y="883786"/>
                </a:lnTo>
                <a:lnTo>
                  <a:pt x="435504" y="931285"/>
                </a:lnTo>
                <a:lnTo>
                  <a:pt x="421138" y="954681"/>
                </a:lnTo>
                <a:lnTo>
                  <a:pt x="402435" y="999354"/>
                </a:lnTo>
                <a:lnTo>
                  <a:pt x="379184" y="1039587"/>
                </a:lnTo>
                <a:lnTo>
                  <a:pt x="365393" y="1083140"/>
                </a:lnTo>
                <a:lnTo>
                  <a:pt x="352478" y="1123415"/>
                </a:lnTo>
                <a:lnTo>
                  <a:pt x="334678" y="1161944"/>
                </a:lnTo>
                <a:lnTo>
                  <a:pt x="318385" y="1201187"/>
                </a:lnTo>
                <a:lnTo>
                  <a:pt x="302152" y="1245785"/>
                </a:lnTo>
                <a:lnTo>
                  <a:pt x="283934" y="1290538"/>
                </a:lnTo>
                <a:lnTo>
                  <a:pt x="270143" y="1332540"/>
                </a:lnTo>
                <a:lnTo>
                  <a:pt x="257228" y="1374232"/>
                </a:lnTo>
                <a:lnTo>
                  <a:pt x="244486" y="1417863"/>
                </a:lnTo>
                <a:lnTo>
                  <a:pt x="225231" y="1457056"/>
                </a:lnTo>
                <a:lnTo>
                  <a:pt x="210139" y="1495371"/>
                </a:lnTo>
                <a:lnTo>
                  <a:pt x="203022" y="1523983"/>
                </a:lnTo>
                <a:lnTo>
                  <a:pt x="195560" y="1562097"/>
                </a:lnTo>
                <a:lnTo>
                  <a:pt x="183896" y="1600200"/>
                </a:lnTo>
                <a:lnTo>
                  <a:pt x="171400" y="1638300"/>
                </a:lnTo>
                <a:lnTo>
                  <a:pt x="162115" y="1679380"/>
                </a:lnTo>
                <a:lnTo>
                  <a:pt x="153888" y="1724417"/>
                </a:lnTo>
                <a:lnTo>
                  <a:pt x="142235" y="1761341"/>
                </a:lnTo>
                <a:lnTo>
                  <a:pt x="127974" y="1800318"/>
                </a:lnTo>
                <a:lnTo>
                  <a:pt x="116585" y="1841229"/>
                </a:lnTo>
                <a:lnTo>
                  <a:pt x="106539" y="1868158"/>
                </a:lnTo>
                <a:lnTo>
                  <a:pt x="102185" y="1896059"/>
                </a:lnTo>
                <a:lnTo>
                  <a:pt x="94483" y="1911876"/>
                </a:lnTo>
                <a:lnTo>
                  <a:pt x="91563" y="1915934"/>
                </a:lnTo>
                <a:lnTo>
                  <a:pt x="88320" y="1926087"/>
                </a:lnTo>
                <a:lnTo>
                  <a:pt x="85820" y="1936597"/>
                </a:lnTo>
                <a:lnTo>
                  <a:pt x="78414" y="1951968"/>
                </a:lnTo>
                <a:lnTo>
                  <a:pt x="75433" y="1968414"/>
                </a:lnTo>
                <a:lnTo>
                  <a:pt x="68718" y="1981183"/>
                </a:lnTo>
                <a:lnTo>
                  <a:pt x="65886" y="1997073"/>
                </a:lnTo>
                <a:lnTo>
                  <a:pt x="58510" y="2007894"/>
                </a:lnTo>
                <a:lnTo>
                  <a:pt x="57269" y="2017811"/>
                </a:lnTo>
                <a:lnTo>
                  <a:pt x="57150" y="2038350"/>
                </a:lnTo>
                <a:lnTo>
                  <a:pt x="47741" y="2028941"/>
                </a:lnTo>
                <a:lnTo>
                  <a:pt x="47628" y="2019695"/>
                </a:lnTo>
                <a:lnTo>
                  <a:pt x="38110" y="2009785"/>
                </a:lnTo>
                <a:lnTo>
                  <a:pt x="38100" y="2001575"/>
                </a:lnTo>
                <a:lnTo>
                  <a:pt x="37042" y="2001133"/>
                </a:lnTo>
                <a:lnTo>
                  <a:pt x="29899" y="2000366"/>
                </a:lnTo>
                <a:lnTo>
                  <a:pt x="29163" y="1997479"/>
                </a:lnTo>
                <a:lnTo>
                  <a:pt x="28585" y="1990842"/>
                </a:lnTo>
                <a:lnTo>
                  <a:pt x="19166" y="1981317"/>
                </a:lnTo>
                <a:lnTo>
                  <a:pt x="19060" y="1973009"/>
                </a:lnTo>
                <a:lnTo>
                  <a:pt x="10850" y="1963591"/>
                </a:lnTo>
                <a:lnTo>
                  <a:pt x="9641" y="1954076"/>
                </a:lnTo>
                <a:lnTo>
                  <a:pt x="9525" y="1919146"/>
                </a:lnTo>
                <a:lnTo>
                  <a:pt x="8467" y="1917605"/>
                </a:lnTo>
                <a:lnTo>
                  <a:pt x="6703" y="1916579"/>
                </a:lnTo>
                <a:lnTo>
                  <a:pt x="393" y="1914645"/>
                </a:lnTo>
                <a:lnTo>
                  <a:pt x="0" y="1905003"/>
                </a:lnTo>
                <a:lnTo>
                  <a:pt x="0" y="1949536"/>
                </a:lnTo>
                <a:lnTo>
                  <a:pt x="0" y="1993900"/>
                </a:lnTo>
                <a:lnTo>
                  <a:pt x="2822" y="2000250"/>
                </a:lnTo>
                <a:lnTo>
                  <a:pt x="6545" y="2006600"/>
                </a:lnTo>
                <a:lnTo>
                  <a:pt x="8937" y="2019300"/>
                </a:lnTo>
                <a:lnTo>
                  <a:pt x="9525" y="2047747"/>
                </a:lnTo>
                <a:lnTo>
                  <a:pt x="27217" y="2047875"/>
                </a:lnTo>
                <a:lnTo>
                  <a:pt x="27669" y="2046817"/>
                </a:lnTo>
                <a:lnTo>
                  <a:pt x="28173" y="2042819"/>
                </a:lnTo>
                <a:lnTo>
                  <a:pt x="29365" y="2041330"/>
                </a:lnTo>
                <a:lnTo>
                  <a:pt x="41797" y="2033686"/>
                </a:lnTo>
                <a:lnTo>
                  <a:pt x="50955" y="2025209"/>
                </a:lnTo>
                <a:lnTo>
                  <a:pt x="54396" y="2019104"/>
                </a:lnTo>
                <a:lnTo>
                  <a:pt x="55314" y="2015994"/>
                </a:lnTo>
                <a:lnTo>
                  <a:pt x="61979" y="2009717"/>
                </a:lnTo>
                <a:lnTo>
                  <a:pt x="98437" y="1985432"/>
                </a:lnTo>
                <a:lnTo>
                  <a:pt x="145281" y="1965063"/>
                </a:lnTo>
                <a:lnTo>
                  <a:pt x="192305" y="1930397"/>
                </a:lnTo>
                <a:lnTo>
                  <a:pt x="212651" y="1918758"/>
                </a:lnTo>
                <a:lnTo>
                  <a:pt x="256530" y="1902840"/>
                </a:lnTo>
                <a:lnTo>
                  <a:pt x="276225" y="18859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844" name="SMARTInkShape-Group624"/>
          <p:cNvGrpSpPr/>
          <p:nvPr/>
        </p:nvGrpSpPr>
        <p:grpSpPr>
          <a:xfrm>
            <a:off x="4219575" y="6258052"/>
            <a:ext cx="876301" cy="236672"/>
            <a:chOff x="4219575" y="6258052"/>
            <a:chExt cx="876301" cy="236672"/>
          </a:xfrm>
        </p:grpSpPr>
        <p:sp>
          <p:nvSpPr>
            <p:cNvPr id="25839" name="SMARTInkShape-2808"/>
            <p:cNvSpPr/>
            <p:nvPr>
              <p:custDataLst>
                <p:tags r:id="rId87"/>
              </p:custDataLst>
            </p:nvPr>
          </p:nvSpPr>
          <p:spPr>
            <a:xfrm>
              <a:off x="4219575" y="6305550"/>
              <a:ext cx="95251" cy="188774"/>
            </a:xfrm>
            <a:custGeom>
              <a:avLst/>
              <a:gdLst/>
              <a:ahLst/>
              <a:cxnLst/>
              <a:rect l="0" t="0" r="0" b="0"/>
              <a:pathLst>
                <a:path w="95251" h="188774">
                  <a:moveTo>
                    <a:pt x="0" y="0"/>
                  </a:moveTo>
                  <a:lnTo>
                    <a:pt x="0" y="0"/>
                  </a:lnTo>
                  <a:lnTo>
                    <a:pt x="5056" y="5056"/>
                  </a:lnTo>
                  <a:lnTo>
                    <a:pt x="7539" y="10361"/>
                  </a:lnTo>
                  <a:lnTo>
                    <a:pt x="12342" y="55217"/>
                  </a:lnTo>
                  <a:lnTo>
                    <a:pt x="16069" y="62641"/>
                  </a:lnTo>
                  <a:lnTo>
                    <a:pt x="18657" y="79262"/>
                  </a:lnTo>
                  <a:lnTo>
                    <a:pt x="18934" y="88867"/>
                  </a:lnTo>
                  <a:lnTo>
                    <a:pt x="21821" y="95236"/>
                  </a:lnTo>
                  <a:lnTo>
                    <a:pt x="25573" y="101594"/>
                  </a:lnTo>
                  <a:lnTo>
                    <a:pt x="28458" y="113742"/>
                  </a:lnTo>
                  <a:lnTo>
                    <a:pt x="42761" y="114285"/>
                  </a:lnTo>
                  <a:lnTo>
                    <a:pt x="44383" y="113231"/>
                  </a:lnTo>
                  <a:lnTo>
                    <a:pt x="45463" y="111471"/>
                  </a:lnTo>
                  <a:lnTo>
                    <a:pt x="46184" y="109239"/>
                  </a:lnTo>
                  <a:lnTo>
                    <a:pt x="47723" y="107751"/>
                  </a:lnTo>
                  <a:lnTo>
                    <a:pt x="52255" y="106098"/>
                  </a:lnTo>
                  <a:lnTo>
                    <a:pt x="53886" y="104599"/>
                  </a:lnTo>
                  <a:lnTo>
                    <a:pt x="64498" y="85529"/>
                  </a:lnTo>
                  <a:lnTo>
                    <a:pt x="65224" y="82419"/>
                  </a:lnTo>
                  <a:lnTo>
                    <a:pt x="71301" y="72986"/>
                  </a:lnTo>
                  <a:lnTo>
                    <a:pt x="81778" y="60318"/>
                  </a:lnTo>
                  <a:lnTo>
                    <a:pt x="83971" y="53972"/>
                  </a:lnTo>
                  <a:lnTo>
                    <a:pt x="85614" y="51857"/>
                  </a:lnTo>
                  <a:lnTo>
                    <a:pt x="91925" y="47821"/>
                  </a:lnTo>
                  <a:lnTo>
                    <a:pt x="93772" y="43126"/>
                  </a:lnTo>
                  <a:lnTo>
                    <a:pt x="95250" y="19180"/>
                  </a:lnTo>
                  <a:lnTo>
                    <a:pt x="95250" y="24144"/>
                  </a:lnTo>
                  <a:lnTo>
                    <a:pt x="94192" y="25622"/>
                  </a:lnTo>
                  <a:lnTo>
                    <a:pt x="90194" y="27262"/>
                  </a:lnTo>
                  <a:lnTo>
                    <a:pt x="88704" y="28758"/>
                  </a:lnTo>
                  <a:lnTo>
                    <a:pt x="87049" y="33243"/>
                  </a:lnTo>
                  <a:lnTo>
                    <a:pt x="82918" y="69514"/>
                  </a:lnTo>
                  <a:lnTo>
                    <a:pt x="77527" y="87580"/>
                  </a:lnTo>
                  <a:lnTo>
                    <a:pt x="76207" y="133944"/>
                  </a:lnTo>
                  <a:lnTo>
                    <a:pt x="76200" y="161735"/>
                  </a:lnTo>
                  <a:lnTo>
                    <a:pt x="85332" y="171053"/>
                  </a:lnTo>
                  <a:lnTo>
                    <a:pt x="85691" y="184672"/>
                  </a:lnTo>
                  <a:lnTo>
                    <a:pt x="86760" y="186615"/>
                  </a:lnTo>
                  <a:lnTo>
                    <a:pt x="88532" y="187910"/>
                  </a:lnTo>
                  <a:lnTo>
                    <a:pt x="90771" y="188773"/>
                  </a:lnTo>
                  <a:lnTo>
                    <a:pt x="92264" y="188291"/>
                  </a:lnTo>
                  <a:lnTo>
                    <a:pt x="93259" y="186911"/>
                  </a:lnTo>
                  <a:lnTo>
                    <a:pt x="9525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40" name="SMARTInkShape-2809"/>
            <p:cNvSpPr/>
            <p:nvPr>
              <p:custDataLst>
                <p:tags r:id="rId88"/>
              </p:custDataLst>
            </p:nvPr>
          </p:nvSpPr>
          <p:spPr>
            <a:xfrm>
              <a:off x="4362450" y="6315079"/>
              <a:ext cx="114171" cy="179645"/>
            </a:xfrm>
            <a:custGeom>
              <a:avLst/>
              <a:gdLst/>
              <a:ahLst/>
              <a:cxnLst/>
              <a:rect l="0" t="0" r="0" b="0"/>
              <a:pathLst>
                <a:path w="114171" h="179645">
                  <a:moveTo>
                    <a:pt x="19050" y="57146"/>
                  </a:moveTo>
                  <a:lnTo>
                    <a:pt x="19050" y="57146"/>
                  </a:lnTo>
                  <a:lnTo>
                    <a:pt x="10849" y="65347"/>
                  </a:lnTo>
                  <a:lnTo>
                    <a:pt x="9641" y="74756"/>
                  </a:lnTo>
                  <a:lnTo>
                    <a:pt x="9525" y="120032"/>
                  </a:lnTo>
                  <a:lnTo>
                    <a:pt x="9525" y="131384"/>
                  </a:lnTo>
                  <a:lnTo>
                    <a:pt x="10583" y="132038"/>
                  </a:lnTo>
                  <a:lnTo>
                    <a:pt x="14581" y="132765"/>
                  </a:lnTo>
                  <a:lnTo>
                    <a:pt x="16070" y="135075"/>
                  </a:lnTo>
                  <a:lnTo>
                    <a:pt x="18934" y="151596"/>
                  </a:lnTo>
                  <a:lnTo>
                    <a:pt x="19050" y="166855"/>
                  </a:lnTo>
                  <a:lnTo>
                    <a:pt x="20108" y="168385"/>
                  </a:lnTo>
                  <a:lnTo>
                    <a:pt x="21872" y="169405"/>
                  </a:lnTo>
                  <a:lnTo>
                    <a:pt x="28459" y="171411"/>
                  </a:lnTo>
                  <a:lnTo>
                    <a:pt x="33598" y="176492"/>
                  </a:lnTo>
                  <a:lnTo>
                    <a:pt x="38920" y="178980"/>
                  </a:lnTo>
                  <a:lnTo>
                    <a:pt x="41822" y="179644"/>
                  </a:lnTo>
                  <a:lnTo>
                    <a:pt x="44815" y="179028"/>
                  </a:lnTo>
                  <a:lnTo>
                    <a:pt x="50963" y="175521"/>
                  </a:lnTo>
                  <a:lnTo>
                    <a:pt x="53025" y="173104"/>
                  </a:lnTo>
                  <a:lnTo>
                    <a:pt x="61663" y="158546"/>
                  </a:lnTo>
                  <a:lnTo>
                    <a:pt x="79492" y="139679"/>
                  </a:lnTo>
                  <a:lnTo>
                    <a:pt x="82955" y="130516"/>
                  </a:lnTo>
                  <a:lnTo>
                    <a:pt x="85553" y="120446"/>
                  </a:lnTo>
                  <a:lnTo>
                    <a:pt x="95843" y="105359"/>
                  </a:lnTo>
                  <a:lnTo>
                    <a:pt x="98821" y="101988"/>
                  </a:lnTo>
                  <a:lnTo>
                    <a:pt x="102129" y="92597"/>
                  </a:lnTo>
                  <a:lnTo>
                    <a:pt x="104658" y="82428"/>
                  </a:lnTo>
                  <a:lnTo>
                    <a:pt x="112082" y="67275"/>
                  </a:lnTo>
                  <a:lnTo>
                    <a:pt x="114170" y="36280"/>
                  </a:lnTo>
                  <a:lnTo>
                    <a:pt x="113155" y="33710"/>
                  </a:lnTo>
                  <a:lnTo>
                    <a:pt x="111420" y="31997"/>
                  </a:lnTo>
                  <a:lnTo>
                    <a:pt x="109206" y="30855"/>
                  </a:lnTo>
                  <a:lnTo>
                    <a:pt x="107728" y="29036"/>
                  </a:lnTo>
                  <a:lnTo>
                    <a:pt x="106088" y="24191"/>
                  </a:lnTo>
                  <a:lnTo>
                    <a:pt x="103975" y="12458"/>
                  </a:lnTo>
                  <a:lnTo>
                    <a:pt x="99834" y="6239"/>
                  </a:lnTo>
                  <a:lnTo>
                    <a:pt x="94465" y="2771"/>
                  </a:lnTo>
                  <a:lnTo>
                    <a:pt x="78036" y="159"/>
                  </a:lnTo>
                  <a:lnTo>
                    <a:pt x="53858" y="0"/>
                  </a:lnTo>
                  <a:lnTo>
                    <a:pt x="47573" y="2820"/>
                  </a:lnTo>
                  <a:lnTo>
                    <a:pt x="41252" y="6543"/>
                  </a:lnTo>
                  <a:lnTo>
                    <a:pt x="34915" y="8197"/>
                  </a:lnTo>
                  <a:lnTo>
                    <a:pt x="32801" y="9697"/>
                  </a:lnTo>
                  <a:lnTo>
                    <a:pt x="31392" y="11755"/>
                  </a:lnTo>
                  <a:lnTo>
                    <a:pt x="28769" y="16864"/>
                  </a:lnTo>
                  <a:lnTo>
                    <a:pt x="22400" y="25689"/>
                  </a:lnTo>
                  <a:lnTo>
                    <a:pt x="14435" y="46366"/>
                  </a:lnTo>
                  <a:lnTo>
                    <a:pt x="11740" y="49960"/>
                  </a:lnTo>
                  <a:lnTo>
                    <a:pt x="0" y="5714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41" name="SMARTInkShape-2810"/>
            <p:cNvSpPr/>
            <p:nvPr>
              <p:custDataLst>
                <p:tags r:id="rId89"/>
              </p:custDataLst>
            </p:nvPr>
          </p:nvSpPr>
          <p:spPr>
            <a:xfrm>
              <a:off x="4581525" y="6372342"/>
              <a:ext cx="9526" cy="47509"/>
            </a:xfrm>
            <a:custGeom>
              <a:avLst/>
              <a:gdLst/>
              <a:ahLst/>
              <a:cxnLst/>
              <a:rect l="0" t="0" r="0" b="0"/>
              <a:pathLst>
                <a:path w="9526" h="47509">
                  <a:moveTo>
                    <a:pt x="9525" y="28458"/>
                  </a:moveTo>
                  <a:lnTo>
                    <a:pt x="9525" y="28458"/>
                  </a:lnTo>
                  <a:lnTo>
                    <a:pt x="9525" y="18967"/>
                  </a:lnTo>
                  <a:lnTo>
                    <a:pt x="9525" y="47115"/>
                  </a:lnTo>
                  <a:lnTo>
                    <a:pt x="34" y="47508"/>
                  </a:lnTo>
                  <a:lnTo>
                    <a:pt x="0" y="0"/>
                  </a:lnTo>
                  <a:lnTo>
                    <a:pt x="9132" y="9018"/>
                  </a:lnTo>
                  <a:lnTo>
                    <a:pt x="9525" y="379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42" name="SMARTInkShape-2811"/>
            <p:cNvSpPr/>
            <p:nvPr>
              <p:custDataLst>
                <p:tags r:id="rId90"/>
              </p:custDataLst>
            </p:nvPr>
          </p:nvSpPr>
          <p:spPr>
            <a:xfrm>
              <a:off x="4743450" y="6258052"/>
              <a:ext cx="142876" cy="228438"/>
            </a:xfrm>
            <a:custGeom>
              <a:avLst/>
              <a:gdLst/>
              <a:ahLst/>
              <a:cxnLst/>
              <a:rect l="0" t="0" r="0" b="0"/>
              <a:pathLst>
                <a:path w="142876" h="228438">
                  <a:moveTo>
                    <a:pt x="9525" y="66548"/>
                  </a:moveTo>
                  <a:lnTo>
                    <a:pt x="9525" y="66548"/>
                  </a:lnTo>
                  <a:lnTo>
                    <a:pt x="9525" y="57416"/>
                  </a:lnTo>
                  <a:lnTo>
                    <a:pt x="0" y="57023"/>
                  </a:lnTo>
                  <a:lnTo>
                    <a:pt x="0" y="42834"/>
                  </a:lnTo>
                  <a:lnTo>
                    <a:pt x="1058" y="41213"/>
                  </a:lnTo>
                  <a:lnTo>
                    <a:pt x="2822" y="40133"/>
                  </a:lnTo>
                  <a:lnTo>
                    <a:pt x="8201" y="38400"/>
                  </a:lnTo>
                  <a:lnTo>
                    <a:pt x="8937" y="35341"/>
                  </a:lnTo>
                  <a:lnTo>
                    <a:pt x="9409" y="29810"/>
                  </a:lnTo>
                  <a:lnTo>
                    <a:pt x="36657" y="1317"/>
                  </a:lnTo>
                  <a:lnTo>
                    <a:pt x="46174" y="0"/>
                  </a:lnTo>
                  <a:lnTo>
                    <a:pt x="46658" y="1016"/>
                  </a:lnTo>
                  <a:lnTo>
                    <a:pt x="47195" y="4967"/>
                  </a:lnTo>
                  <a:lnTo>
                    <a:pt x="48397" y="6444"/>
                  </a:lnTo>
                  <a:lnTo>
                    <a:pt x="55788" y="9009"/>
                  </a:lnTo>
                  <a:lnTo>
                    <a:pt x="56545" y="12047"/>
                  </a:lnTo>
                  <a:lnTo>
                    <a:pt x="56746" y="14339"/>
                  </a:lnTo>
                  <a:lnTo>
                    <a:pt x="59793" y="19708"/>
                  </a:lnTo>
                  <a:lnTo>
                    <a:pt x="63616" y="25622"/>
                  </a:lnTo>
                  <a:lnTo>
                    <a:pt x="65768" y="34901"/>
                  </a:lnTo>
                  <a:lnTo>
                    <a:pt x="66556" y="50687"/>
                  </a:lnTo>
                  <a:lnTo>
                    <a:pt x="69445" y="57029"/>
                  </a:lnTo>
                  <a:lnTo>
                    <a:pt x="71697" y="60202"/>
                  </a:lnTo>
                  <a:lnTo>
                    <a:pt x="74866" y="74780"/>
                  </a:lnTo>
                  <a:lnTo>
                    <a:pt x="76177" y="120621"/>
                  </a:lnTo>
                  <a:lnTo>
                    <a:pt x="75141" y="164883"/>
                  </a:lnTo>
                  <a:lnTo>
                    <a:pt x="67558" y="180365"/>
                  </a:lnTo>
                  <a:lnTo>
                    <a:pt x="65694" y="196959"/>
                  </a:lnTo>
                  <a:lnTo>
                    <a:pt x="58484" y="207572"/>
                  </a:lnTo>
                  <a:lnTo>
                    <a:pt x="57267" y="217462"/>
                  </a:lnTo>
                  <a:lnTo>
                    <a:pt x="56170" y="217957"/>
                  </a:lnTo>
                  <a:lnTo>
                    <a:pt x="52128" y="218508"/>
                  </a:lnTo>
                  <a:lnTo>
                    <a:pt x="46805" y="221574"/>
                  </a:lnTo>
                  <a:lnTo>
                    <a:pt x="39820" y="227110"/>
                  </a:lnTo>
                  <a:lnTo>
                    <a:pt x="30835" y="228204"/>
                  </a:lnTo>
                  <a:lnTo>
                    <a:pt x="20811" y="228437"/>
                  </a:lnTo>
                  <a:lnTo>
                    <a:pt x="14515" y="223405"/>
                  </a:lnTo>
                  <a:lnTo>
                    <a:pt x="11743" y="218107"/>
                  </a:lnTo>
                  <a:lnTo>
                    <a:pt x="9655" y="204875"/>
                  </a:lnTo>
                  <a:lnTo>
                    <a:pt x="9525" y="190500"/>
                  </a:lnTo>
                  <a:lnTo>
                    <a:pt x="14581" y="185354"/>
                  </a:lnTo>
                  <a:lnTo>
                    <a:pt x="16070" y="184911"/>
                  </a:lnTo>
                  <a:lnTo>
                    <a:pt x="17064" y="185674"/>
                  </a:lnTo>
                  <a:lnTo>
                    <a:pt x="18657" y="189444"/>
                  </a:lnTo>
                  <a:lnTo>
                    <a:pt x="23990" y="190097"/>
                  </a:lnTo>
                  <a:lnTo>
                    <a:pt x="25519" y="191247"/>
                  </a:lnTo>
                  <a:lnTo>
                    <a:pt x="27217" y="195348"/>
                  </a:lnTo>
                  <a:lnTo>
                    <a:pt x="28727" y="196864"/>
                  </a:lnTo>
                  <a:lnTo>
                    <a:pt x="33229" y="198550"/>
                  </a:lnTo>
                  <a:lnTo>
                    <a:pt x="41713" y="199498"/>
                  </a:lnTo>
                  <a:lnTo>
                    <a:pt x="43684" y="200690"/>
                  </a:lnTo>
                  <a:lnTo>
                    <a:pt x="44998" y="202543"/>
                  </a:lnTo>
                  <a:lnTo>
                    <a:pt x="45873" y="204836"/>
                  </a:lnTo>
                  <a:lnTo>
                    <a:pt x="47515" y="206365"/>
                  </a:lnTo>
                  <a:lnTo>
                    <a:pt x="52163" y="208065"/>
                  </a:lnTo>
                  <a:lnTo>
                    <a:pt x="99759" y="209423"/>
                  </a:lnTo>
                  <a:lnTo>
                    <a:pt x="118834" y="209423"/>
                  </a:lnTo>
                  <a:lnTo>
                    <a:pt x="124429" y="206601"/>
                  </a:lnTo>
                  <a:lnTo>
                    <a:pt x="130443" y="202878"/>
                  </a:lnTo>
                  <a:lnTo>
                    <a:pt x="142875" y="19989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43" name="SMARTInkShape-2812"/>
            <p:cNvSpPr/>
            <p:nvPr>
              <p:custDataLst>
                <p:tags r:id="rId91"/>
              </p:custDataLst>
            </p:nvPr>
          </p:nvSpPr>
          <p:spPr>
            <a:xfrm>
              <a:off x="4991100" y="6334518"/>
              <a:ext cx="104776" cy="9133"/>
            </a:xfrm>
            <a:custGeom>
              <a:avLst/>
              <a:gdLst/>
              <a:ahLst/>
              <a:cxnLst/>
              <a:rect l="0" t="0" r="0" b="0"/>
              <a:pathLst>
                <a:path w="104776" h="9133">
                  <a:moveTo>
                    <a:pt x="0" y="9132"/>
                  </a:moveTo>
                  <a:lnTo>
                    <a:pt x="0" y="9132"/>
                  </a:lnTo>
                  <a:lnTo>
                    <a:pt x="45419" y="9132"/>
                  </a:lnTo>
                  <a:lnTo>
                    <a:pt x="70362" y="9132"/>
                  </a:lnTo>
                  <a:lnTo>
                    <a:pt x="72308" y="8074"/>
                  </a:lnTo>
                  <a:lnTo>
                    <a:pt x="73606" y="6310"/>
                  </a:lnTo>
                  <a:lnTo>
                    <a:pt x="74470" y="4076"/>
                  </a:lnTo>
                  <a:lnTo>
                    <a:pt x="76105" y="2587"/>
                  </a:lnTo>
                  <a:lnTo>
                    <a:pt x="84249" y="0"/>
                  </a:lnTo>
                  <a:lnTo>
                    <a:pt x="93796" y="7842"/>
                  </a:lnTo>
                  <a:lnTo>
                    <a:pt x="104775" y="913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854" name="SMARTInkShape-Group625"/>
          <p:cNvGrpSpPr/>
          <p:nvPr/>
        </p:nvGrpSpPr>
        <p:grpSpPr>
          <a:xfrm>
            <a:off x="5305425" y="6096000"/>
            <a:ext cx="838187" cy="495301"/>
            <a:chOff x="5305425" y="6096000"/>
            <a:chExt cx="838187" cy="495301"/>
          </a:xfrm>
        </p:grpSpPr>
        <p:sp>
          <p:nvSpPr>
            <p:cNvPr id="25845" name="SMARTInkShape-2813"/>
            <p:cNvSpPr/>
            <p:nvPr>
              <p:custDataLst>
                <p:tags r:id="rId78"/>
              </p:custDataLst>
            </p:nvPr>
          </p:nvSpPr>
          <p:spPr>
            <a:xfrm>
              <a:off x="5353050" y="6144959"/>
              <a:ext cx="85692" cy="160592"/>
            </a:xfrm>
            <a:custGeom>
              <a:avLst/>
              <a:gdLst/>
              <a:ahLst/>
              <a:cxnLst/>
              <a:rect l="0" t="0" r="0" b="0"/>
              <a:pathLst>
                <a:path w="85692" h="160592">
                  <a:moveTo>
                    <a:pt x="47625" y="17716"/>
                  </a:moveTo>
                  <a:lnTo>
                    <a:pt x="47625" y="17716"/>
                  </a:lnTo>
                  <a:lnTo>
                    <a:pt x="47625" y="0"/>
                  </a:lnTo>
                  <a:lnTo>
                    <a:pt x="47625" y="6984"/>
                  </a:lnTo>
                  <a:lnTo>
                    <a:pt x="38493" y="17292"/>
                  </a:lnTo>
                  <a:lnTo>
                    <a:pt x="38216" y="22646"/>
                  </a:lnTo>
                  <a:lnTo>
                    <a:pt x="35329" y="28021"/>
                  </a:lnTo>
                  <a:lnTo>
                    <a:pt x="29909" y="35039"/>
                  </a:lnTo>
                  <a:lnTo>
                    <a:pt x="28839" y="44029"/>
                  </a:lnTo>
                  <a:lnTo>
                    <a:pt x="28609" y="54055"/>
                  </a:lnTo>
                  <a:lnTo>
                    <a:pt x="19166" y="65211"/>
                  </a:lnTo>
                  <a:lnTo>
                    <a:pt x="19050" y="74863"/>
                  </a:lnTo>
                  <a:lnTo>
                    <a:pt x="19050" y="66665"/>
                  </a:lnTo>
                  <a:lnTo>
                    <a:pt x="28182" y="56243"/>
                  </a:lnTo>
                  <a:lnTo>
                    <a:pt x="28459" y="50886"/>
                  </a:lnTo>
                  <a:lnTo>
                    <a:pt x="29556" y="49354"/>
                  </a:lnTo>
                  <a:lnTo>
                    <a:pt x="31346" y="48333"/>
                  </a:lnTo>
                  <a:lnTo>
                    <a:pt x="38269" y="46560"/>
                  </a:lnTo>
                  <a:lnTo>
                    <a:pt x="61803" y="46291"/>
                  </a:lnTo>
                  <a:lnTo>
                    <a:pt x="63427" y="47349"/>
                  </a:lnTo>
                  <a:lnTo>
                    <a:pt x="64509" y="49113"/>
                  </a:lnTo>
                  <a:lnTo>
                    <a:pt x="66247" y="54492"/>
                  </a:lnTo>
                  <a:lnTo>
                    <a:pt x="74838" y="63901"/>
                  </a:lnTo>
                  <a:lnTo>
                    <a:pt x="75796" y="69971"/>
                  </a:lnTo>
                  <a:lnTo>
                    <a:pt x="76164" y="82638"/>
                  </a:lnTo>
                  <a:lnTo>
                    <a:pt x="82739" y="91649"/>
                  </a:lnTo>
                  <a:lnTo>
                    <a:pt x="84840" y="100535"/>
                  </a:lnTo>
                  <a:lnTo>
                    <a:pt x="85691" y="117475"/>
                  </a:lnTo>
                  <a:lnTo>
                    <a:pt x="82888" y="123084"/>
                  </a:lnTo>
                  <a:lnTo>
                    <a:pt x="77521" y="130252"/>
                  </a:lnTo>
                  <a:lnTo>
                    <a:pt x="76316" y="140062"/>
                  </a:lnTo>
                  <a:lnTo>
                    <a:pt x="68009" y="149612"/>
                  </a:lnTo>
                  <a:lnTo>
                    <a:pt x="58591" y="150939"/>
                  </a:lnTo>
                  <a:lnTo>
                    <a:pt x="49076" y="159256"/>
                  </a:lnTo>
                  <a:lnTo>
                    <a:pt x="39551" y="160474"/>
                  </a:lnTo>
                  <a:lnTo>
                    <a:pt x="20501" y="160591"/>
                  </a:lnTo>
                  <a:lnTo>
                    <a:pt x="9955" y="151459"/>
                  </a:lnTo>
                  <a:lnTo>
                    <a:pt x="4595" y="151182"/>
                  </a:lnTo>
                  <a:lnTo>
                    <a:pt x="3064" y="150085"/>
                  </a:lnTo>
                  <a:lnTo>
                    <a:pt x="2043" y="148295"/>
                  </a:lnTo>
                  <a:lnTo>
                    <a:pt x="0" y="1415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46" name="SMARTInkShape-2814"/>
            <p:cNvSpPr/>
            <p:nvPr>
              <p:custDataLst>
                <p:tags r:id="rId79"/>
              </p:custDataLst>
            </p:nvPr>
          </p:nvSpPr>
          <p:spPr>
            <a:xfrm>
              <a:off x="5391150" y="6124575"/>
              <a:ext cx="104776" cy="38101"/>
            </a:xfrm>
            <a:custGeom>
              <a:avLst/>
              <a:gdLst/>
              <a:ahLst/>
              <a:cxnLst/>
              <a:rect l="0" t="0" r="0" b="0"/>
              <a:pathLst>
                <a:path w="104776" h="38101">
                  <a:moveTo>
                    <a:pt x="0" y="38100"/>
                  </a:moveTo>
                  <a:lnTo>
                    <a:pt x="0" y="38100"/>
                  </a:lnTo>
                  <a:lnTo>
                    <a:pt x="0" y="20384"/>
                  </a:lnTo>
                  <a:lnTo>
                    <a:pt x="1058" y="19939"/>
                  </a:lnTo>
                  <a:lnTo>
                    <a:pt x="14465" y="19060"/>
                  </a:lnTo>
                  <a:lnTo>
                    <a:pt x="15994" y="17999"/>
                  </a:lnTo>
                  <a:lnTo>
                    <a:pt x="17013" y="16233"/>
                  </a:lnTo>
                  <a:lnTo>
                    <a:pt x="17692" y="13997"/>
                  </a:lnTo>
                  <a:lnTo>
                    <a:pt x="19202" y="12506"/>
                  </a:lnTo>
                  <a:lnTo>
                    <a:pt x="27132" y="9918"/>
                  </a:lnTo>
                  <a:lnTo>
                    <a:pt x="42726" y="9535"/>
                  </a:lnTo>
                  <a:lnTo>
                    <a:pt x="44359" y="8474"/>
                  </a:lnTo>
                  <a:lnTo>
                    <a:pt x="45448" y="6708"/>
                  </a:lnTo>
                  <a:lnTo>
                    <a:pt x="46174" y="4472"/>
                  </a:lnTo>
                  <a:lnTo>
                    <a:pt x="47716" y="2981"/>
                  </a:lnTo>
                  <a:lnTo>
                    <a:pt x="55699" y="393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47" name="SMARTInkShape-2815"/>
            <p:cNvSpPr/>
            <p:nvPr>
              <p:custDataLst>
                <p:tags r:id="rId80"/>
              </p:custDataLst>
            </p:nvPr>
          </p:nvSpPr>
          <p:spPr>
            <a:xfrm>
              <a:off x="5572125" y="621982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9525" y="0"/>
                  </a:moveTo>
                  <a:lnTo>
                    <a:pt x="9525" y="0"/>
                  </a:lnTo>
                  <a:lnTo>
                    <a:pt x="9525" y="9491"/>
                  </a:lnTo>
                  <a:lnTo>
                    <a:pt x="0" y="9525"/>
                  </a:lnTo>
                  <a:lnTo>
                    <a:pt x="95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48" name="SMARTInkShape-2816"/>
            <p:cNvSpPr/>
            <p:nvPr>
              <p:custDataLst>
                <p:tags r:id="rId81"/>
              </p:custDataLst>
            </p:nvPr>
          </p:nvSpPr>
          <p:spPr>
            <a:xfrm>
              <a:off x="5638800" y="6124575"/>
              <a:ext cx="133351" cy="171451"/>
            </a:xfrm>
            <a:custGeom>
              <a:avLst/>
              <a:gdLst/>
              <a:ahLst/>
              <a:cxnLst/>
              <a:rect l="0" t="0" r="0" b="0"/>
              <a:pathLst>
                <a:path w="133351" h="171451">
                  <a:moveTo>
                    <a:pt x="9525" y="57150"/>
                  </a:moveTo>
                  <a:lnTo>
                    <a:pt x="9525" y="57150"/>
                  </a:lnTo>
                  <a:lnTo>
                    <a:pt x="4469" y="62206"/>
                  </a:lnTo>
                  <a:lnTo>
                    <a:pt x="2980" y="62638"/>
                  </a:lnTo>
                  <a:lnTo>
                    <a:pt x="1986" y="61866"/>
                  </a:lnTo>
                  <a:lnTo>
                    <a:pt x="0" y="57152"/>
                  </a:lnTo>
                  <a:lnTo>
                    <a:pt x="0" y="48949"/>
                  </a:lnTo>
                  <a:lnTo>
                    <a:pt x="1058" y="48508"/>
                  </a:lnTo>
                  <a:lnTo>
                    <a:pt x="5056" y="48018"/>
                  </a:lnTo>
                  <a:lnTo>
                    <a:pt x="6545" y="46829"/>
                  </a:lnTo>
                  <a:lnTo>
                    <a:pt x="9409" y="38502"/>
                  </a:lnTo>
                  <a:lnTo>
                    <a:pt x="9515" y="29933"/>
                  </a:lnTo>
                  <a:lnTo>
                    <a:pt x="16069" y="21239"/>
                  </a:lnTo>
                  <a:lnTo>
                    <a:pt x="18657" y="11277"/>
                  </a:lnTo>
                  <a:lnTo>
                    <a:pt x="19846" y="10692"/>
                  </a:lnTo>
                  <a:lnTo>
                    <a:pt x="23990" y="10044"/>
                  </a:lnTo>
                  <a:lnTo>
                    <a:pt x="25519" y="8813"/>
                  </a:lnTo>
                  <a:lnTo>
                    <a:pt x="28173" y="1369"/>
                  </a:lnTo>
                  <a:lnTo>
                    <a:pt x="31218" y="609"/>
                  </a:lnTo>
                  <a:lnTo>
                    <a:pt x="47223" y="0"/>
                  </a:lnTo>
                  <a:lnTo>
                    <a:pt x="47506" y="5056"/>
                  </a:lnTo>
                  <a:lnTo>
                    <a:pt x="48604" y="6545"/>
                  </a:lnTo>
                  <a:lnTo>
                    <a:pt x="52647" y="8201"/>
                  </a:lnTo>
                  <a:lnTo>
                    <a:pt x="54147" y="9701"/>
                  </a:lnTo>
                  <a:lnTo>
                    <a:pt x="56755" y="17610"/>
                  </a:lnTo>
                  <a:lnTo>
                    <a:pt x="57150" y="63764"/>
                  </a:lnTo>
                  <a:lnTo>
                    <a:pt x="57150" y="88910"/>
                  </a:lnTo>
                  <a:lnTo>
                    <a:pt x="54328" y="95255"/>
                  </a:lnTo>
                  <a:lnTo>
                    <a:pt x="50605" y="101602"/>
                  </a:lnTo>
                  <a:lnTo>
                    <a:pt x="48213" y="114300"/>
                  </a:lnTo>
                  <a:lnTo>
                    <a:pt x="48018" y="117475"/>
                  </a:lnTo>
                  <a:lnTo>
                    <a:pt x="46829" y="119592"/>
                  </a:lnTo>
                  <a:lnTo>
                    <a:pt x="44977" y="121003"/>
                  </a:lnTo>
                  <a:lnTo>
                    <a:pt x="42685" y="121944"/>
                  </a:lnTo>
                  <a:lnTo>
                    <a:pt x="41156" y="123629"/>
                  </a:lnTo>
                  <a:lnTo>
                    <a:pt x="35882" y="133938"/>
                  </a:lnTo>
                  <a:lnTo>
                    <a:pt x="31822" y="139962"/>
                  </a:lnTo>
                  <a:lnTo>
                    <a:pt x="29003" y="150553"/>
                  </a:lnTo>
                  <a:lnTo>
                    <a:pt x="28702" y="156909"/>
                  </a:lnTo>
                  <a:lnTo>
                    <a:pt x="27601" y="158581"/>
                  </a:lnTo>
                  <a:lnTo>
                    <a:pt x="25809" y="159696"/>
                  </a:lnTo>
                  <a:lnTo>
                    <a:pt x="23556" y="160439"/>
                  </a:lnTo>
                  <a:lnTo>
                    <a:pt x="22054" y="161992"/>
                  </a:lnTo>
                  <a:lnTo>
                    <a:pt x="19445" y="169995"/>
                  </a:lnTo>
                  <a:lnTo>
                    <a:pt x="16404" y="170803"/>
                  </a:lnTo>
                  <a:lnTo>
                    <a:pt x="116" y="171450"/>
                  </a:lnTo>
                  <a:lnTo>
                    <a:pt x="0" y="161959"/>
                  </a:lnTo>
                  <a:lnTo>
                    <a:pt x="9409" y="152516"/>
                  </a:lnTo>
                  <a:lnTo>
                    <a:pt x="42728" y="152400"/>
                  </a:lnTo>
                  <a:lnTo>
                    <a:pt x="48270" y="155222"/>
                  </a:lnTo>
                  <a:lnTo>
                    <a:pt x="54262" y="158945"/>
                  </a:lnTo>
                  <a:lnTo>
                    <a:pt x="64831" y="161532"/>
                  </a:lnTo>
                  <a:lnTo>
                    <a:pt x="99786" y="161925"/>
                  </a:lnTo>
                  <a:lnTo>
                    <a:pt x="105380" y="159103"/>
                  </a:lnTo>
                  <a:lnTo>
                    <a:pt x="119202" y="147460"/>
                  </a:lnTo>
                  <a:lnTo>
                    <a:pt x="121770" y="142091"/>
                  </a:lnTo>
                  <a:lnTo>
                    <a:pt x="123419" y="135077"/>
                  </a:lnTo>
                  <a:lnTo>
                    <a:pt x="13335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49" name="SMARTInkShape-2817"/>
            <p:cNvSpPr/>
            <p:nvPr>
              <p:custDataLst>
                <p:tags r:id="rId82"/>
              </p:custDataLst>
            </p:nvPr>
          </p:nvSpPr>
          <p:spPr>
            <a:xfrm>
              <a:off x="5791200" y="6096000"/>
              <a:ext cx="114301" cy="104776"/>
            </a:xfrm>
            <a:custGeom>
              <a:avLst/>
              <a:gdLst/>
              <a:ahLst/>
              <a:cxnLst/>
              <a:rect l="0" t="0" r="0" b="0"/>
              <a:pathLst>
                <a:path w="114301" h="104776">
                  <a:moveTo>
                    <a:pt x="0" y="19050"/>
                  </a:moveTo>
                  <a:lnTo>
                    <a:pt x="0" y="19050"/>
                  </a:lnTo>
                  <a:lnTo>
                    <a:pt x="0" y="9528"/>
                  </a:lnTo>
                  <a:lnTo>
                    <a:pt x="5056" y="9525"/>
                  </a:lnTo>
                  <a:lnTo>
                    <a:pt x="6545" y="8467"/>
                  </a:lnTo>
                  <a:lnTo>
                    <a:pt x="7539" y="6703"/>
                  </a:lnTo>
                  <a:lnTo>
                    <a:pt x="8201" y="4469"/>
                  </a:lnTo>
                  <a:lnTo>
                    <a:pt x="9701" y="2980"/>
                  </a:lnTo>
                  <a:lnTo>
                    <a:pt x="18623" y="116"/>
                  </a:lnTo>
                  <a:lnTo>
                    <a:pt x="36656" y="0"/>
                  </a:lnTo>
                  <a:lnTo>
                    <a:pt x="47195" y="9132"/>
                  </a:lnTo>
                  <a:lnTo>
                    <a:pt x="47625" y="41706"/>
                  </a:lnTo>
                  <a:lnTo>
                    <a:pt x="46567" y="43679"/>
                  </a:lnTo>
                  <a:lnTo>
                    <a:pt x="44803" y="44994"/>
                  </a:lnTo>
                  <a:lnTo>
                    <a:pt x="42569" y="45871"/>
                  </a:lnTo>
                  <a:lnTo>
                    <a:pt x="41080" y="47514"/>
                  </a:lnTo>
                  <a:lnTo>
                    <a:pt x="35866" y="57755"/>
                  </a:lnTo>
                  <a:lnTo>
                    <a:pt x="20501" y="74721"/>
                  </a:lnTo>
                  <a:lnTo>
                    <a:pt x="19480" y="80818"/>
                  </a:lnTo>
                  <a:lnTo>
                    <a:pt x="18278" y="82454"/>
                  </a:lnTo>
                  <a:lnTo>
                    <a:pt x="16419" y="83545"/>
                  </a:lnTo>
                  <a:lnTo>
                    <a:pt x="10887" y="85294"/>
                  </a:lnTo>
                  <a:lnTo>
                    <a:pt x="428" y="94846"/>
                  </a:lnTo>
                  <a:lnTo>
                    <a:pt x="11" y="104372"/>
                  </a:lnTo>
                  <a:lnTo>
                    <a:pt x="41403" y="104775"/>
                  </a:lnTo>
                  <a:lnTo>
                    <a:pt x="47682" y="101953"/>
                  </a:lnTo>
                  <a:lnTo>
                    <a:pt x="54000" y="98230"/>
                  </a:lnTo>
                  <a:lnTo>
                    <a:pt x="64796" y="95643"/>
                  </a:lnTo>
                  <a:lnTo>
                    <a:pt x="112190" y="95250"/>
                  </a:lnTo>
                  <a:lnTo>
                    <a:pt x="11430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50" name="SMARTInkShape-2818"/>
            <p:cNvSpPr/>
            <p:nvPr>
              <p:custDataLst>
                <p:tags r:id="rId83"/>
              </p:custDataLst>
            </p:nvPr>
          </p:nvSpPr>
          <p:spPr>
            <a:xfrm>
              <a:off x="5305425" y="6334125"/>
              <a:ext cx="438151" cy="47626"/>
            </a:xfrm>
            <a:custGeom>
              <a:avLst/>
              <a:gdLst/>
              <a:ahLst/>
              <a:cxnLst/>
              <a:rect l="0" t="0" r="0" b="0"/>
              <a:pathLst>
                <a:path w="438151" h="47626">
                  <a:moveTo>
                    <a:pt x="0" y="47625"/>
                  </a:moveTo>
                  <a:lnTo>
                    <a:pt x="0" y="47625"/>
                  </a:lnTo>
                  <a:lnTo>
                    <a:pt x="0" y="42569"/>
                  </a:lnTo>
                  <a:lnTo>
                    <a:pt x="1058" y="41080"/>
                  </a:lnTo>
                  <a:lnTo>
                    <a:pt x="2822" y="40086"/>
                  </a:lnTo>
                  <a:lnTo>
                    <a:pt x="8201" y="38493"/>
                  </a:lnTo>
                  <a:lnTo>
                    <a:pt x="17610" y="29933"/>
                  </a:lnTo>
                  <a:lnTo>
                    <a:pt x="23680" y="28977"/>
                  </a:lnTo>
                  <a:lnTo>
                    <a:pt x="70126" y="28575"/>
                  </a:lnTo>
                  <a:lnTo>
                    <a:pt x="116118" y="28575"/>
                  </a:lnTo>
                  <a:lnTo>
                    <a:pt x="154809" y="27517"/>
                  </a:lnTo>
                  <a:lnTo>
                    <a:pt x="173494" y="21036"/>
                  </a:lnTo>
                  <a:lnTo>
                    <a:pt x="221114" y="19102"/>
                  </a:lnTo>
                  <a:lnTo>
                    <a:pt x="263644" y="19053"/>
                  </a:lnTo>
                  <a:lnTo>
                    <a:pt x="288949" y="17992"/>
                  </a:lnTo>
                  <a:lnTo>
                    <a:pt x="334669" y="9918"/>
                  </a:lnTo>
                  <a:lnTo>
                    <a:pt x="378589" y="9532"/>
                  </a:lnTo>
                  <a:lnTo>
                    <a:pt x="393809" y="8469"/>
                  </a:lnTo>
                  <a:lnTo>
                    <a:pt x="412347" y="1324"/>
                  </a:lnTo>
                  <a:lnTo>
                    <a:pt x="414598" y="1941"/>
                  </a:lnTo>
                  <a:lnTo>
                    <a:pt x="416097" y="3411"/>
                  </a:lnTo>
                  <a:lnTo>
                    <a:pt x="417099" y="5449"/>
                  </a:lnTo>
                  <a:lnTo>
                    <a:pt x="418824" y="5749"/>
                  </a:lnTo>
                  <a:lnTo>
                    <a:pt x="4381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51" name="SMARTInkShape-2819"/>
            <p:cNvSpPr/>
            <p:nvPr>
              <p:custDataLst>
                <p:tags r:id="rId84"/>
              </p:custDataLst>
            </p:nvPr>
          </p:nvSpPr>
          <p:spPr>
            <a:xfrm>
              <a:off x="5514975" y="6448425"/>
              <a:ext cx="114301" cy="142876"/>
            </a:xfrm>
            <a:custGeom>
              <a:avLst/>
              <a:gdLst/>
              <a:ahLst/>
              <a:cxnLst/>
              <a:rect l="0" t="0" r="0" b="0"/>
              <a:pathLst>
                <a:path w="114301" h="142876">
                  <a:moveTo>
                    <a:pt x="0" y="19050"/>
                  </a:moveTo>
                  <a:lnTo>
                    <a:pt x="0" y="19050"/>
                  </a:lnTo>
                  <a:lnTo>
                    <a:pt x="0" y="9918"/>
                  </a:lnTo>
                  <a:lnTo>
                    <a:pt x="9409" y="119"/>
                  </a:lnTo>
                  <a:lnTo>
                    <a:pt x="52162" y="0"/>
                  </a:lnTo>
                  <a:lnTo>
                    <a:pt x="53825" y="1058"/>
                  </a:lnTo>
                  <a:lnTo>
                    <a:pt x="54933" y="2822"/>
                  </a:lnTo>
                  <a:lnTo>
                    <a:pt x="56712" y="8201"/>
                  </a:lnTo>
                  <a:lnTo>
                    <a:pt x="59777" y="8937"/>
                  </a:lnTo>
                  <a:lnTo>
                    <a:pt x="62076" y="9132"/>
                  </a:lnTo>
                  <a:lnTo>
                    <a:pt x="63610" y="10321"/>
                  </a:lnTo>
                  <a:lnTo>
                    <a:pt x="66555" y="18648"/>
                  </a:lnTo>
                  <a:lnTo>
                    <a:pt x="66675" y="52163"/>
                  </a:lnTo>
                  <a:lnTo>
                    <a:pt x="63853" y="57755"/>
                  </a:lnTo>
                  <a:lnTo>
                    <a:pt x="58474" y="64913"/>
                  </a:lnTo>
                  <a:lnTo>
                    <a:pt x="57412" y="73931"/>
                  </a:lnTo>
                  <a:lnTo>
                    <a:pt x="57266" y="79778"/>
                  </a:lnTo>
                  <a:lnTo>
                    <a:pt x="54379" y="85904"/>
                  </a:lnTo>
                  <a:lnTo>
                    <a:pt x="41342" y="102489"/>
                  </a:lnTo>
                  <a:lnTo>
                    <a:pt x="38002" y="111389"/>
                  </a:lnTo>
                  <a:lnTo>
                    <a:pt x="31839" y="120728"/>
                  </a:lnTo>
                  <a:lnTo>
                    <a:pt x="29005" y="131479"/>
                  </a:lnTo>
                  <a:lnTo>
                    <a:pt x="27803" y="132103"/>
                  </a:lnTo>
                  <a:lnTo>
                    <a:pt x="23645" y="132796"/>
                  </a:lnTo>
                  <a:lnTo>
                    <a:pt x="22114" y="134039"/>
                  </a:lnTo>
                  <a:lnTo>
                    <a:pt x="19052" y="142867"/>
                  </a:lnTo>
                  <a:lnTo>
                    <a:pt x="19050" y="142874"/>
                  </a:lnTo>
                  <a:lnTo>
                    <a:pt x="60421" y="142875"/>
                  </a:lnTo>
                  <a:lnTo>
                    <a:pt x="106237" y="125542"/>
                  </a:lnTo>
                  <a:lnTo>
                    <a:pt x="11430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52" name="SMARTInkShape-2820"/>
            <p:cNvSpPr/>
            <p:nvPr>
              <p:custDataLst>
                <p:tags r:id="rId85"/>
              </p:custDataLst>
            </p:nvPr>
          </p:nvSpPr>
          <p:spPr>
            <a:xfrm>
              <a:off x="6038850" y="6324993"/>
              <a:ext cx="104762" cy="18658"/>
            </a:xfrm>
            <a:custGeom>
              <a:avLst/>
              <a:gdLst/>
              <a:ahLst/>
              <a:cxnLst/>
              <a:rect l="0" t="0" r="0" b="0"/>
              <a:pathLst>
                <a:path w="104762" h="18658">
                  <a:moveTo>
                    <a:pt x="0" y="18657"/>
                  </a:moveTo>
                  <a:lnTo>
                    <a:pt x="0" y="18657"/>
                  </a:lnTo>
                  <a:lnTo>
                    <a:pt x="9409" y="18657"/>
                  </a:lnTo>
                  <a:lnTo>
                    <a:pt x="17716" y="10456"/>
                  </a:lnTo>
                  <a:lnTo>
                    <a:pt x="23711" y="9525"/>
                  </a:lnTo>
                  <a:lnTo>
                    <a:pt x="42638" y="9142"/>
                  </a:lnTo>
                  <a:lnTo>
                    <a:pt x="48231" y="6315"/>
                  </a:lnTo>
                  <a:lnTo>
                    <a:pt x="54244" y="2588"/>
                  </a:lnTo>
                  <a:lnTo>
                    <a:pt x="66729" y="196"/>
                  </a:lnTo>
                  <a:lnTo>
                    <a:pt x="69886" y="0"/>
                  </a:lnTo>
                  <a:lnTo>
                    <a:pt x="71991" y="927"/>
                  </a:lnTo>
                  <a:lnTo>
                    <a:pt x="73393" y="2604"/>
                  </a:lnTo>
                  <a:lnTo>
                    <a:pt x="74329" y="4780"/>
                  </a:lnTo>
                  <a:lnTo>
                    <a:pt x="76010" y="6231"/>
                  </a:lnTo>
                  <a:lnTo>
                    <a:pt x="80702" y="7842"/>
                  </a:lnTo>
                  <a:lnTo>
                    <a:pt x="104761" y="9132"/>
                  </a:lnTo>
                  <a:lnTo>
                    <a:pt x="95250" y="1865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53" name="SMARTInkShape-2821"/>
            <p:cNvSpPr/>
            <p:nvPr>
              <p:custDataLst>
                <p:tags r:id="rId86"/>
              </p:custDataLst>
            </p:nvPr>
          </p:nvSpPr>
          <p:spPr>
            <a:xfrm>
              <a:off x="6000760" y="6400800"/>
              <a:ext cx="57141" cy="24438"/>
            </a:xfrm>
            <a:custGeom>
              <a:avLst/>
              <a:gdLst/>
              <a:ahLst/>
              <a:cxnLst/>
              <a:rect l="0" t="0" r="0" b="0"/>
              <a:pathLst>
                <a:path w="57141" h="24438">
                  <a:moveTo>
                    <a:pt x="9515" y="0"/>
                  </a:moveTo>
                  <a:lnTo>
                    <a:pt x="9515" y="0"/>
                  </a:lnTo>
                  <a:lnTo>
                    <a:pt x="4459" y="5056"/>
                  </a:lnTo>
                  <a:lnTo>
                    <a:pt x="1976" y="10361"/>
                  </a:lnTo>
                  <a:lnTo>
                    <a:pt x="13" y="24437"/>
                  </a:lnTo>
                  <a:lnTo>
                    <a:pt x="0" y="22149"/>
                  </a:lnTo>
                  <a:lnTo>
                    <a:pt x="1055" y="21117"/>
                  </a:lnTo>
                  <a:lnTo>
                    <a:pt x="5050" y="19969"/>
                  </a:lnTo>
                  <a:lnTo>
                    <a:pt x="50794" y="19052"/>
                  </a:lnTo>
                  <a:lnTo>
                    <a:pt x="52909" y="17993"/>
                  </a:lnTo>
                  <a:lnTo>
                    <a:pt x="54320" y="16230"/>
                  </a:lnTo>
                  <a:lnTo>
                    <a:pt x="5714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860" name="SMARTInkShape-Group626"/>
          <p:cNvGrpSpPr/>
          <p:nvPr/>
        </p:nvGrpSpPr>
        <p:grpSpPr>
          <a:xfrm>
            <a:off x="6276985" y="6219825"/>
            <a:ext cx="781041" cy="285751"/>
            <a:chOff x="6276985" y="6219825"/>
            <a:chExt cx="781041" cy="285751"/>
          </a:xfrm>
        </p:grpSpPr>
        <p:sp>
          <p:nvSpPr>
            <p:cNvPr id="25855" name="SMARTInkShape-2822"/>
            <p:cNvSpPr/>
            <p:nvPr>
              <p:custDataLst>
                <p:tags r:id="rId73"/>
              </p:custDataLst>
            </p:nvPr>
          </p:nvSpPr>
          <p:spPr>
            <a:xfrm>
              <a:off x="6278299" y="6219825"/>
              <a:ext cx="103452" cy="285751"/>
            </a:xfrm>
            <a:custGeom>
              <a:avLst/>
              <a:gdLst/>
              <a:ahLst/>
              <a:cxnLst/>
              <a:rect l="0" t="0" r="0" b="0"/>
              <a:pathLst>
                <a:path w="103452" h="285751">
                  <a:moveTo>
                    <a:pt x="8201" y="19050"/>
                  </a:moveTo>
                  <a:lnTo>
                    <a:pt x="8201" y="19050"/>
                  </a:lnTo>
                  <a:lnTo>
                    <a:pt x="0" y="19050"/>
                  </a:lnTo>
                  <a:lnTo>
                    <a:pt x="8094" y="9641"/>
                  </a:lnTo>
                  <a:lnTo>
                    <a:pt x="16392" y="1334"/>
                  </a:lnTo>
                  <a:lnTo>
                    <a:pt x="22387" y="395"/>
                  </a:lnTo>
                  <a:lnTo>
                    <a:pt x="69860" y="0"/>
                  </a:lnTo>
                  <a:lnTo>
                    <a:pt x="75469" y="2822"/>
                  </a:lnTo>
                  <a:lnTo>
                    <a:pt x="81490" y="6545"/>
                  </a:lnTo>
                  <a:lnTo>
                    <a:pt x="87693" y="8201"/>
                  </a:lnTo>
                  <a:lnTo>
                    <a:pt x="89771" y="9701"/>
                  </a:lnTo>
                  <a:lnTo>
                    <a:pt x="91156" y="11759"/>
                  </a:lnTo>
                  <a:lnTo>
                    <a:pt x="93754" y="16868"/>
                  </a:lnTo>
                  <a:lnTo>
                    <a:pt x="101965" y="26824"/>
                  </a:lnTo>
                  <a:lnTo>
                    <a:pt x="103011" y="33113"/>
                  </a:lnTo>
                  <a:lnTo>
                    <a:pt x="103451" y="70246"/>
                  </a:lnTo>
                  <a:lnTo>
                    <a:pt x="100629" y="76376"/>
                  </a:lnTo>
                  <a:lnTo>
                    <a:pt x="96906" y="82628"/>
                  </a:lnTo>
                  <a:lnTo>
                    <a:pt x="82219" y="126061"/>
                  </a:lnTo>
                  <a:lnTo>
                    <a:pt x="74229" y="140715"/>
                  </a:lnTo>
                  <a:lnTo>
                    <a:pt x="71270" y="144610"/>
                  </a:lnTo>
                  <a:lnTo>
                    <a:pt x="67981" y="154582"/>
                  </a:lnTo>
                  <a:lnTo>
                    <a:pt x="65461" y="165012"/>
                  </a:lnTo>
                  <a:lnTo>
                    <a:pt x="57304" y="178664"/>
                  </a:lnTo>
                  <a:lnTo>
                    <a:pt x="55834" y="225990"/>
                  </a:lnTo>
                  <a:lnTo>
                    <a:pt x="55826" y="273073"/>
                  </a:lnTo>
                  <a:lnTo>
                    <a:pt x="55826" y="2857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56" name="SMARTInkShape-2823"/>
            <p:cNvSpPr/>
            <p:nvPr>
              <p:custDataLst>
                <p:tags r:id="rId74"/>
              </p:custDataLst>
            </p:nvPr>
          </p:nvSpPr>
          <p:spPr>
            <a:xfrm>
              <a:off x="6276985" y="6353175"/>
              <a:ext cx="180966" cy="47626"/>
            </a:xfrm>
            <a:custGeom>
              <a:avLst/>
              <a:gdLst/>
              <a:ahLst/>
              <a:cxnLst/>
              <a:rect l="0" t="0" r="0" b="0"/>
              <a:pathLst>
                <a:path w="180966" h="47626">
                  <a:moveTo>
                    <a:pt x="9515" y="47625"/>
                  </a:moveTo>
                  <a:lnTo>
                    <a:pt x="9515" y="47625"/>
                  </a:lnTo>
                  <a:lnTo>
                    <a:pt x="24" y="47625"/>
                  </a:lnTo>
                  <a:lnTo>
                    <a:pt x="0" y="42569"/>
                  </a:lnTo>
                  <a:lnTo>
                    <a:pt x="1055" y="41080"/>
                  </a:lnTo>
                  <a:lnTo>
                    <a:pt x="2817" y="40086"/>
                  </a:lnTo>
                  <a:lnTo>
                    <a:pt x="9691" y="38362"/>
                  </a:lnTo>
                  <a:lnTo>
                    <a:pt x="32230" y="37064"/>
                  </a:lnTo>
                  <a:lnTo>
                    <a:pt x="50437" y="29902"/>
                  </a:lnTo>
                  <a:lnTo>
                    <a:pt x="97722" y="27539"/>
                  </a:lnTo>
                  <a:lnTo>
                    <a:pt x="116955" y="20377"/>
                  </a:lnTo>
                  <a:lnTo>
                    <a:pt x="136611" y="18254"/>
                  </a:lnTo>
                  <a:lnTo>
                    <a:pt x="18096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57" name="SMARTInkShape-2824"/>
            <p:cNvSpPr/>
            <p:nvPr>
              <p:custDataLst>
                <p:tags r:id="rId75"/>
              </p:custDataLst>
            </p:nvPr>
          </p:nvSpPr>
          <p:spPr>
            <a:xfrm>
              <a:off x="6477000" y="6248531"/>
              <a:ext cx="152270" cy="209372"/>
            </a:xfrm>
            <a:custGeom>
              <a:avLst/>
              <a:gdLst/>
              <a:ahLst/>
              <a:cxnLst/>
              <a:rect l="0" t="0" r="0" b="0"/>
              <a:pathLst>
                <a:path w="152270" h="209372">
                  <a:moveTo>
                    <a:pt x="47625" y="47494"/>
                  </a:moveTo>
                  <a:lnTo>
                    <a:pt x="47625" y="47494"/>
                  </a:lnTo>
                  <a:lnTo>
                    <a:pt x="33436" y="61683"/>
                  </a:lnTo>
                  <a:lnTo>
                    <a:pt x="27914" y="64384"/>
                  </a:lnTo>
                  <a:lnTo>
                    <a:pt x="24959" y="65104"/>
                  </a:lnTo>
                  <a:lnTo>
                    <a:pt x="22989" y="66642"/>
                  </a:lnTo>
                  <a:lnTo>
                    <a:pt x="3964" y="98575"/>
                  </a:lnTo>
                  <a:lnTo>
                    <a:pt x="1174" y="111196"/>
                  </a:lnTo>
                  <a:lnTo>
                    <a:pt x="30" y="155356"/>
                  </a:lnTo>
                  <a:lnTo>
                    <a:pt x="0" y="193925"/>
                  </a:lnTo>
                  <a:lnTo>
                    <a:pt x="2822" y="200063"/>
                  </a:lnTo>
                  <a:lnTo>
                    <a:pt x="5056" y="203182"/>
                  </a:lnTo>
                  <a:lnTo>
                    <a:pt x="10361" y="206647"/>
                  </a:lnTo>
                  <a:lnTo>
                    <a:pt x="18963" y="209055"/>
                  </a:lnTo>
                  <a:lnTo>
                    <a:pt x="32157" y="209371"/>
                  </a:lnTo>
                  <a:lnTo>
                    <a:pt x="38281" y="206575"/>
                  </a:lnTo>
                  <a:lnTo>
                    <a:pt x="44531" y="202863"/>
                  </a:lnTo>
                  <a:lnTo>
                    <a:pt x="53999" y="199716"/>
                  </a:lnTo>
                  <a:lnTo>
                    <a:pt x="97102" y="159905"/>
                  </a:lnTo>
                  <a:lnTo>
                    <a:pt x="126965" y="112744"/>
                  </a:lnTo>
                  <a:lnTo>
                    <a:pt x="138634" y="92094"/>
                  </a:lnTo>
                  <a:lnTo>
                    <a:pt x="142677" y="80228"/>
                  </a:lnTo>
                  <a:lnTo>
                    <a:pt x="149048" y="68953"/>
                  </a:lnTo>
                  <a:lnTo>
                    <a:pt x="152269" y="35197"/>
                  </a:lnTo>
                  <a:lnTo>
                    <a:pt x="149520" y="28623"/>
                  </a:lnTo>
                  <a:lnTo>
                    <a:pt x="145828" y="22174"/>
                  </a:lnTo>
                  <a:lnTo>
                    <a:pt x="144187" y="15780"/>
                  </a:lnTo>
                  <a:lnTo>
                    <a:pt x="142691" y="13651"/>
                  </a:lnTo>
                  <a:lnTo>
                    <a:pt x="140636" y="12232"/>
                  </a:lnTo>
                  <a:lnTo>
                    <a:pt x="135530" y="9597"/>
                  </a:lnTo>
                  <a:lnTo>
                    <a:pt x="126705" y="3222"/>
                  </a:lnTo>
                  <a:lnTo>
                    <a:pt x="117387" y="863"/>
                  </a:lnTo>
                  <a:lnTo>
                    <a:pt x="101589" y="0"/>
                  </a:lnTo>
                  <a:lnTo>
                    <a:pt x="95245" y="2749"/>
                  </a:lnTo>
                  <a:lnTo>
                    <a:pt x="88898" y="6441"/>
                  </a:lnTo>
                  <a:lnTo>
                    <a:pt x="79375" y="9578"/>
                  </a:lnTo>
                  <a:lnTo>
                    <a:pt x="69850" y="15681"/>
                  </a:lnTo>
                  <a:lnTo>
                    <a:pt x="60325" y="19018"/>
                  </a:lnTo>
                  <a:lnTo>
                    <a:pt x="53975" y="23549"/>
                  </a:lnTo>
                  <a:lnTo>
                    <a:pt x="50447" y="29091"/>
                  </a:lnTo>
                  <a:lnTo>
                    <a:pt x="47821" y="35081"/>
                  </a:lnTo>
                  <a:lnTo>
                    <a:pt x="41450" y="44405"/>
                  </a:lnTo>
                  <a:lnTo>
                    <a:pt x="39092" y="53869"/>
                  </a:lnTo>
                  <a:lnTo>
                    <a:pt x="38100" y="7606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58" name="SMARTInkShape-2825"/>
            <p:cNvSpPr/>
            <p:nvPr>
              <p:custDataLst>
                <p:tags r:id="rId76"/>
              </p:custDataLst>
            </p:nvPr>
          </p:nvSpPr>
          <p:spPr>
            <a:xfrm>
              <a:off x="6715125" y="6267580"/>
              <a:ext cx="238126" cy="180846"/>
            </a:xfrm>
            <a:custGeom>
              <a:avLst/>
              <a:gdLst/>
              <a:ahLst/>
              <a:cxnLst/>
              <a:rect l="0" t="0" r="0" b="0"/>
              <a:pathLst>
                <a:path w="238126" h="180846">
                  <a:moveTo>
                    <a:pt x="0" y="180845"/>
                  </a:moveTo>
                  <a:lnTo>
                    <a:pt x="0" y="180845"/>
                  </a:lnTo>
                  <a:lnTo>
                    <a:pt x="9132" y="180845"/>
                  </a:lnTo>
                  <a:lnTo>
                    <a:pt x="9409" y="175789"/>
                  </a:lnTo>
                  <a:lnTo>
                    <a:pt x="10506" y="174300"/>
                  </a:lnTo>
                  <a:lnTo>
                    <a:pt x="19219" y="170524"/>
                  </a:lnTo>
                  <a:lnTo>
                    <a:pt x="28538" y="161830"/>
                  </a:lnTo>
                  <a:lnTo>
                    <a:pt x="28574" y="152663"/>
                  </a:lnTo>
                  <a:lnTo>
                    <a:pt x="23519" y="152386"/>
                  </a:lnTo>
                  <a:lnTo>
                    <a:pt x="22030" y="153406"/>
                  </a:lnTo>
                  <a:lnTo>
                    <a:pt x="21037" y="155144"/>
                  </a:lnTo>
                  <a:lnTo>
                    <a:pt x="19084" y="161679"/>
                  </a:lnTo>
                  <a:lnTo>
                    <a:pt x="19050" y="179487"/>
                  </a:lnTo>
                  <a:lnTo>
                    <a:pt x="20108" y="179939"/>
                  </a:lnTo>
                  <a:lnTo>
                    <a:pt x="27250" y="180726"/>
                  </a:lnTo>
                  <a:lnTo>
                    <a:pt x="60453" y="148964"/>
                  </a:lnTo>
                  <a:lnTo>
                    <a:pt x="71992" y="129823"/>
                  </a:lnTo>
                  <a:lnTo>
                    <a:pt x="83434" y="101534"/>
                  </a:lnTo>
                  <a:lnTo>
                    <a:pt x="100619" y="72983"/>
                  </a:lnTo>
                  <a:lnTo>
                    <a:pt x="104602" y="61162"/>
                  </a:lnTo>
                  <a:lnTo>
                    <a:pt x="110956" y="49898"/>
                  </a:lnTo>
                  <a:lnTo>
                    <a:pt x="114368" y="35742"/>
                  </a:lnTo>
                  <a:lnTo>
                    <a:pt x="116462" y="33310"/>
                  </a:lnTo>
                  <a:lnTo>
                    <a:pt x="118917" y="31688"/>
                  </a:lnTo>
                  <a:lnTo>
                    <a:pt x="120552" y="29549"/>
                  </a:lnTo>
                  <a:lnTo>
                    <a:pt x="122370" y="24349"/>
                  </a:lnTo>
                  <a:lnTo>
                    <a:pt x="123822" y="309"/>
                  </a:lnTo>
                  <a:lnTo>
                    <a:pt x="115624" y="8109"/>
                  </a:lnTo>
                  <a:lnTo>
                    <a:pt x="114415" y="17483"/>
                  </a:lnTo>
                  <a:lnTo>
                    <a:pt x="107777" y="26240"/>
                  </a:lnTo>
                  <a:lnTo>
                    <a:pt x="105664" y="35082"/>
                  </a:lnTo>
                  <a:lnTo>
                    <a:pt x="104778" y="79246"/>
                  </a:lnTo>
                  <a:lnTo>
                    <a:pt x="105835" y="81362"/>
                  </a:lnTo>
                  <a:lnTo>
                    <a:pt x="107599" y="82773"/>
                  </a:lnTo>
                  <a:lnTo>
                    <a:pt x="112976" y="85037"/>
                  </a:lnTo>
                  <a:lnTo>
                    <a:pt x="136956" y="85591"/>
                  </a:lnTo>
                  <a:lnTo>
                    <a:pt x="138930" y="84534"/>
                  </a:lnTo>
                  <a:lnTo>
                    <a:pt x="140245" y="82771"/>
                  </a:lnTo>
                  <a:lnTo>
                    <a:pt x="141122" y="80538"/>
                  </a:lnTo>
                  <a:lnTo>
                    <a:pt x="142764" y="79048"/>
                  </a:lnTo>
                  <a:lnTo>
                    <a:pt x="153005" y="73836"/>
                  </a:lnTo>
                  <a:lnTo>
                    <a:pt x="159019" y="69785"/>
                  </a:lnTo>
                  <a:lnTo>
                    <a:pt x="165220" y="67985"/>
                  </a:lnTo>
                  <a:lnTo>
                    <a:pt x="167297" y="66447"/>
                  </a:lnTo>
                  <a:lnTo>
                    <a:pt x="168681" y="64363"/>
                  </a:lnTo>
                  <a:lnTo>
                    <a:pt x="171277" y="59225"/>
                  </a:lnTo>
                  <a:lnTo>
                    <a:pt x="216429" y="12043"/>
                  </a:lnTo>
                  <a:lnTo>
                    <a:pt x="217312" y="11160"/>
                  </a:lnTo>
                  <a:lnTo>
                    <a:pt x="218291" y="7358"/>
                  </a:lnTo>
                  <a:lnTo>
                    <a:pt x="219061" y="0"/>
                  </a:lnTo>
                  <a:lnTo>
                    <a:pt x="219075" y="17480"/>
                  </a:lnTo>
                  <a:lnTo>
                    <a:pt x="212530" y="26240"/>
                  </a:lnTo>
                  <a:lnTo>
                    <a:pt x="210433" y="35082"/>
                  </a:lnTo>
                  <a:lnTo>
                    <a:pt x="209552" y="82420"/>
                  </a:lnTo>
                  <a:lnTo>
                    <a:pt x="209550" y="102764"/>
                  </a:lnTo>
                  <a:lnTo>
                    <a:pt x="217750" y="112681"/>
                  </a:lnTo>
                  <a:lnTo>
                    <a:pt x="218959" y="122240"/>
                  </a:lnTo>
                  <a:lnTo>
                    <a:pt x="219041" y="128320"/>
                  </a:lnTo>
                  <a:lnTo>
                    <a:pt x="220111" y="129954"/>
                  </a:lnTo>
                  <a:lnTo>
                    <a:pt x="221882" y="131042"/>
                  </a:lnTo>
                  <a:lnTo>
                    <a:pt x="224121" y="131768"/>
                  </a:lnTo>
                  <a:lnTo>
                    <a:pt x="225614" y="131193"/>
                  </a:lnTo>
                  <a:lnTo>
                    <a:pt x="226609" y="129752"/>
                  </a:lnTo>
                  <a:lnTo>
                    <a:pt x="227273" y="127732"/>
                  </a:lnTo>
                  <a:lnTo>
                    <a:pt x="238125" y="11417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59" name="SMARTInkShape-2826"/>
            <p:cNvSpPr/>
            <p:nvPr>
              <p:custDataLst>
                <p:tags r:id="rId77"/>
              </p:custDataLst>
            </p:nvPr>
          </p:nvSpPr>
          <p:spPr>
            <a:xfrm>
              <a:off x="7058025" y="6296025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863" name="SMARTInkShape-Group627"/>
          <p:cNvGrpSpPr/>
          <p:nvPr/>
        </p:nvGrpSpPr>
        <p:grpSpPr>
          <a:xfrm>
            <a:off x="7524750" y="5181600"/>
            <a:ext cx="142876" cy="114301"/>
            <a:chOff x="7524750" y="5181600"/>
            <a:chExt cx="142876" cy="114301"/>
          </a:xfrm>
        </p:grpSpPr>
        <p:sp>
          <p:nvSpPr>
            <p:cNvPr id="25861" name="SMARTInkShape-2827"/>
            <p:cNvSpPr/>
            <p:nvPr>
              <p:custDataLst>
                <p:tags r:id="rId71"/>
              </p:custDataLst>
            </p:nvPr>
          </p:nvSpPr>
          <p:spPr>
            <a:xfrm>
              <a:off x="7524750" y="5181600"/>
              <a:ext cx="142876" cy="28576"/>
            </a:xfrm>
            <a:custGeom>
              <a:avLst/>
              <a:gdLst/>
              <a:ahLst/>
              <a:cxnLst/>
              <a:rect l="0" t="0" r="0" b="0"/>
              <a:pathLst>
                <a:path w="142876" h="28576">
                  <a:moveTo>
                    <a:pt x="9525" y="28575"/>
                  </a:moveTo>
                  <a:lnTo>
                    <a:pt x="9525" y="28575"/>
                  </a:lnTo>
                  <a:lnTo>
                    <a:pt x="4" y="28575"/>
                  </a:lnTo>
                  <a:lnTo>
                    <a:pt x="0" y="20374"/>
                  </a:lnTo>
                  <a:lnTo>
                    <a:pt x="8201" y="10966"/>
                  </a:lnTo>
                  <a:lnTo>
                    <a:pt x="14190" y="9952"/>
                  </a:lnTo>
                  <a:lnTo>
                    <a:pt x="22667" y="9651"/>
                  </a:lnTo>
                  <a:lnTo>
                    <a:pt x="28771" y="6759"/>
                  </a:lnTo>
                  <a:lnTo>
                    <a:pt x="35013" y="3004"/>
                  </a:lnTo>
                  <a:lnTo>
                    <a:pt x="45755" y="395"/>
                  </a:lnTo>
                  <a:lnTo>
                    <a:pt x="93372" y="0"/>
                  </a:lnTo>
                  <a:lnTo>
                    <a:pt x="140820" y="0"/>
                  </a:lnTo>
                  <a:lnTo>
                    <a:pt x="141505" y="0"/>
                  </a:lnTo>
                  <a:lnTo>
                    <a:pt x="141962" y="1058"/>
                  </a:lnTo>
                  <a:lnTo>
                    <a:pt x="142875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62" name="SMARTInkShape-2828"/>
            <p:cNvSpPr/>
            <p:nvPr>
              <p:custDataLst>
                <p:tags r:id="rId72"/>
              </p:custDataLst>
            </p:nvPr>
          </p:nvSpPr>
          <p:spPr>
            <a:xfrm>
              <a:off x="7534677" y="5276850"/>
              <a:ext cx="132949" cy="19051"/>
            </a:xfrm>
            <a:custGeom>
              <a:avLst/>
              <a:gdLst/>
              <a:ahLst/>
              <a:cxnLst/>
              <a:rect l="0" t="0" r="0" b="0"/>
              <a:pathLst>
                <a:path w="132949" h="19051">
                  <a:moveTo>
                    <a:pt x="18648" y="0"/>
                  </a:moveTo>
                  <a:lnTo>
                    <a:pt x="18648" y="0"/>
                  </a:lnTo>
                  <a:lnTo>
                    <a:pt x="9514" y="9133"/>
                  </a:lnTo>
                  <a:lnTo>
                    <a:pt x="0" y="9515"/>
                  </a:lnTo>
                  <a:lnTo>
                    <a:pt x="9011" y="18934"/>
                  </a:lnTo>
                  <a:lnTo>
                    <a:pt x="53837" y="19050"/>
                  </a:lnTo>
                  <a:lnTo>
                    <a:pt x="64427" y="19050"/>
                  </a:lnTo>
                  <a:lnTo>
                    <a:pt x="73512" y="12505"/>
                  </a:lnTo>
                  <a:lnTo>
                    <a:pt x="82412" y="10408"/>
                  </a:lnTo>
                  <a:lnTo>
                    <a:pt x="132948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866" name="SMARTInkShape-Group628"/>
          <p:cNvGrpSpPr/>
          <p:nvPr/>
        </p:nvGrpSpPr>
        <p:grpSpPr>
          <a:xfrm>
            <a:off x="6677319" y="6183049"/>
            <a:ext cx="399748" cy="370152"/>
            <a:chOff x="6677319" y="6183049"/>
            <a:chExt cx="399748" cy="370152"/>
          </a:xfrm>
        </p:grpSpPr>
        <p:sp>
          <p:nvSpPr>
            <p:cNvPr id="25864" name="SMARTInkShape-2829"/>
            <p:cNvSpPr/>
            <p:nvPr>
              <p:custDataLst>
                <p:tags r:id="rId69"/>
              </p:custDataLst>
            </p:nvPr>
          </p:nvSpPr>
          <p:spPr>
            <a:xfrm>
              <a:off x="6677319" y="6200775"/>
              <a:ext cx="123532" cy="323851"/>
            </a:xfrm>
            <a:custGeom>
              <a:avLst/>
              <a:gdLst/>
              <a:ahLst/>
              <a:cxnLst/>
              <a:rect l="0" t="0" r="0" b="0"/>
              <a:pathLst>
                <a:path w="123532" h="323851">
                  <a:moveTo>
                    <a:pt x="123531" y="0"/>
                  </a:moveTo>
                  <a:lnTo>
                    <a:pt x="123531" y="0"/>
                  </a:lnTo>
                  <a:lnTo>
                    <a:pt x="118475" y="5056"/>
                  </a:lnTo>
                  <a:lnTo>
                    <a:pt x="113170" y="7539"/>
                  </a:lnTo>
                  <a:lnTo>
                    <a:pt x="110274" y="8201"/>
                  </a:lnTo>
                  <a:lnTo>
                    <a:pt x="94882" y="16890"/>
                  </a:lnTo>
                  <a:lnTo>
                    <a:pt x="91732" y="17610"/>
                  </a:lnTo>
                  <a:lnTo>
                    <a:pt x="82241" y="23680"/>
                  </a:lnTo>
                  <a:lnTo>
                    <a:pt x="40981" y="64565"/>
                  </a:lnTo>
                  <a:lnTo>
                    <a:pt x="15581" y="103090"/>
                  </a:lnTo>
                  <a:lnTo>
                    <a:pt x="4732" y="144887"/>
                  </a:lnTo>
                  <a:lnTo>
                    <a:pt x="0" y="178233"/>
                  </a:lnTo>
                  <a:lnTo>
                    <a:pt x="790" y="213042"/>
                  </a:lnTo>
                  <a:lnTo>
                    <a:pt x="11467" y="257194"/>
                  </a:lnTo>
                  <a:lnTo>
                    <a:pt x="31587" y="301627"/>
                  </a:lnTo>
                  <a:lnTo>
                    <a:pt x="47331" y="3238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65" name="SMARTInkShape-2830"/>
            <p:cNvSpPr/>
            <p:nvPr>
              <p:custDataLst>
                <p:tags r:id="rId70"/>
              </p:custDataLst>
            </p:nvPr>
          </p:nvSpPr>
          <p:spPr>
            <a:xfrm>
              <a:off x="6991743" y="6183049"/>
              <a:ext cx="85324" cy="370152"/>
            </a:xfrm>
            <a:custGeom>
              <a:avLst/>
              <a:gdLst/>
              <a:ahLst/>
              <a:cxnLst/>
              <a:rect l="0" t="0" r="0" b="0"/>
              <a:pathLst>
                <a:path w="85324" h="370152">
                  <a:moveTo>
                    <a:pt x="9132" y="8201"/>
                  </a:moveTo>
                  <a:lnTo>
                    <a:pt x="9132" y="8201"/>
                  </a:lnTo>
                  <a:lnTo>
                    <a:pt x="9132" y="0"/>
                  </a:lnTo>
                  <a:lnTo>
                    <a:pt x="0" y="7843"/>
                  </a:lnTo>
                  <a:lnTo>
                    <a:pt x="6231" y="15734"/>
                  </a:lnTo>
                  <a:lnTo>
                    <a:pt x="9330" y="24427"/>
                  </a:lnTo>
                  <a:lnTo>
                    <a:pt x="24244" y="49704"/>
                  </a:lnTo>
                  <a:lnTo>
                    <a:pt x="33048" y="70413"/>
                  </a:lnTo>
                  <a:lnTo>
                    <a:pt x="51910" y="106038"/>
                  </a:lnTo>
                  <a:lnTo>
                    <a:pt x="63936" y="152279"/>
                  </a:lnTo>
                  <a:lnTo>
                    <a:pt x="75971" y="183770"/>
                  </a:lnTo>
                  <a:lnTo>
                    <a:pt x="81171" y="194181"/>
                  </a:lnTo>
                  <a:lnTo>
                    <a:pt x="85169" y="235022"/>
                  </a:lnTo>
                  <a:lnTo>
                    <a:pt x="85323" y="278158"/>
                  </a:lnTo>
                  <a:lnTo>
                    <a:pt x="84272" y="315125"/>
                  </a:lnTo>
                  <a:lnTo>
                    <a:pt x="77792" y="334038"/>
                  </a:lnTo>
                  <a:lnTo>
                    <a:pt x="73572" y="351690"/>
                  </a:lnTo>
                  <a:lnTo>
                    <a:pt x="66282" y="37015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875" name="SMARTInkShape-Group629"/>
          <p:cNvGrpSpPr/>
          <p:nvPr/>
        </p:nvGrpSpPr>
        <p:grpSpPr>
          <a:xfrm>
            <a:off x="7772791" y="4991103"/>
            <a:ext cx="1152097" cy="331883"/>
            <a:chOff x="7772791" y="4991103"/>
            <a:chExt cx="1152097" cy="331883"/>
          </a:xfrm>
        </p:grpSpPr>
        <p:sp>
          <p:nvSpPr>
            <p:cNvPr id="25867" name="SMARTInkShape-2831"/>
            <p:cNvSpPr/>
            <p:nvPr>
              <p:custDataLst>
                <p:tags r:id="rId61"/>
              </p:custDataLst>
            </p:nvPr>
          </p:nvSpPr>
          <p:spPr>
            <a:xfrm>
              <a:off x="7772791" y="5020116"/>
              <a:ext cx="75810" cy="302870"/>
            </a:xfrm>
            <a:custGeom>
              <a:avLst/>
              <a:gdLst/>
              <a:ahLst/>
              <a:cxnLst/>
              <a:rect l="0" t="0" r="0" b="0"/>
              <a:pathLst>
                <a:path w="75810" h="302870">
                  <a:moveTo>
                    <a:pt x="9134" y="142434"/>
                  </a:moveTo>
                  <a:lnTo>
                    <a:pt x="9134" y="142434"/>
                  </a:lnTo>
                  <a:lnTo>
                    <a:pt x="0" y="142434"/>
                  </a:lnTo>
                  <a:lnTo>
                    <a:pt x="15604" y="125382"/>
                  </a:lnTo>
                  <a:lnTo>
                    <a:pt x="18812" y="116686"/>
                  </a:lnTo>
                  <a:lnTo>
                    <a:pt x="24937" y="107406"/>
                  </a:lnTo>
                  <a:lnTo>
                    <a:pt x="28281" y="97953"/>
                  </a:lnTo>
                  <a:lnTo>
                    <a:pt x="34445" y="88450"/>
                  </a:lnTo>
                  <a:lnTo>
                    <a:pt x="37801" y="78931"/>
                  </a:lnTo>
                  <a:lnTo>
                    <a:pt x="54127" y="56709"/>
                  </a:lnTo>
                  <a:lnTo>
                    <a:pt x="56648" y="50359"/>
                  </a:lnTo>
                  <a:lnTo>
                    <a:pt x="62959" y="40834"/>
                  </a:lnTo>
                  <a:lnTo>
                    <a:pt x="65299" y="31309"/>
                  </a:lnTo>
                  <a:lnTo>
                    <a:pt x="65846" y="24959"/>
                  </a:lnTo>
                  <a:lnTo>
                    <a:pt x="68911" y="18609"/>
                  </a:lnTo>
                  <a:lnTo>
                    <a:pt x="74447" y="10965"/>
                  </a:lnTo>
                  <a:lnTo>
                    <a:pt x="75774" y="0"/>
                  </a:lnTo>
                  <a:lnTo>
                    <a:pt x="75805" y="12855"/>
                  </a:lnTo>
                  <a:lnTo>
                    <a:pt x="74749" y="14773"/>
                  </a:lnTo>
                  <a:lnTo>
                    <a:pt x="72985" y="16051"/>
                  </a:lnTo>
                  <a:lnTo>
                    <a:pt x="70752" y="16904"/>
                  </a:lnTo>
                  <a:lnTo>
                    <a:pt x="69262" y="19589"/>
                  </a:lnTo>
                  <a:lnTo>
                    <a:pt x="63636" y="54317"/>
                  </a:lnTo>
                  <a:lnTo>
                    <a:pt x="61344" y="58289"/>
                  </a:lnTo>
                  <a:lnTo>
                    <a:pt x="57363" y="93449"/>
                  </a:lnTo>
                  <a:lnTo>
                    <a:pt x="55969" y="106905"/>
                  </a:lnTo>
                  <a:lnTo>
                    <a:pt x="48140" y="152102"/>
                  </a:lnTo>
                  <a:lnTo>
                    <a:pt x="46254" y="192967"/>
                  </a:lnTo>
                  <a:lnTo>
                    <a:pt x="38598" y="231311"/>
                  </a:lnTo>
                  <a:lnTo>
                    <a:pt x="37719" y="278794"/>
                  </a:lnTo>
                  <a:lnTo>
                    <a:pt x="37713" y="288435"/>
                  </a:lnTo>
                  <a:lnTo>
                    <a:pt x="38769" y="290568"/>
                  </a:lnTo>
                  <a:lnTo>
                    <a:pt x="40533" y="291990"/>
                  </a:lnTo>
                  <a:lnTo>
                    <a:pt x="42766" y="292938"/>
                  </a:lnTo>
                  <a:lnTo>
                    <a:pt x="44256" y="294628"/>
                  </a:lnTo>
                  <a:lnTo>
                    <a:pt x="46843" y="302869"/>
                  </a:lnTo>
                  <a:lnTo>
                    <a:pt x="47119" y="298860"/>
                  </a:lnTo>
                  <a:lnTo>
                    <a:pt x="48215" y="297518"/>
                  </a:lnTo>
                  <a:lnTo>
                    <a:pt x="52256" y="296027"/>
                  </a:lnTo>
                  <a:lnTo>
                    <a:pt x="53757" y="294572"/>
                  </a:lnTo>
                  <a:lnTo>
                    <a:pt x="58988" y="284630"/>
                  </a:lnTo>
                  <a:lnTo>
                    <a:pt x="69899" y="272475"/>
                  </a:lnTo>
                  <a:lnTo>
                    <a:pt x="73183" y="263377"/>
                  </a:lnTo>
                  <a:lnTo>
                    <a:pt x="75809" y="24720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68" name="SMARTInkShape-2832"/>
            <p:cNvSpPr/>
            <p:nvPr>
              <p:custDataLst>
                <p:tags r:id="rId62"/>
              </p:custDataLst>
            </p:nvPr>
          </p:nvSpPr>
          <p:spPr>
            <a:xfrm>
              <a:off x="7886864" y="5029245"/>
              <a:ext cx="295074" cy="285541"/>
            </a:xfrm>
            <a:custGeom>
              <a:avLst/>
              <a:gdLst/>
              <a:ahLst/>
              <a:cxnLst/>
              <a:rect l="0" t="0" r="0" b="0"/>
              <a:pathLst>
                <a:path w="295074" h="285541">
                  <a:moveTo>
                    <a:pt x="47461" y="19005"/>
                  </a:moveTo>
                  <a:lnTo>
                    <a:pt x="47461" y="19005"/>
                  </a:lnTo>
                  <a:lnTo>
                    <a:pt x="47461" y="13949"/>
                  </a:lnTo>
                  <a:lnTo>
                    <a:pt x="50283" y="8644"/>
                  </a:lnTo>
                  <a:lnTo>
                    <a:pt x="56871" y="105"/>
                  </a:lnTo>
                  <a:lnTo>
                    <a:pt x="51896" y="0"/>
                  </a:lnTo>
                  <a:lnTo>
                    <a:pt x="50417" y="1043"/>
                  </a:lnTo>
                  <a:lnTo>
                    <a:pt x="49432" y="2797"/>
                  </a:lnTo>
                  <a:lnTo>
                    <a:pt x="48775" y="5024"/>
                  </a:lnTo>
                  <a:lnTo>
                    <a:pt x="40095" y="19255"/>
                  </a:lnTo>
                  <a:lnTo>
                    <a:pt x="39375" y="22346"/>
                  </a:lnTo>
                  <a:lnTo>
                    <a:pt x="31674" y="35971"/>
                  </a:lnTo>
                  <a:lnTo>
                    <a:pt x="23482" y="82671"/>
                  </a:lnTo>
                  <a:lnTo>
                    <a:pt x="19289" y="125676"/>
                  </a:lnTo>
                  <a:lnTo>
                    <a:pt x="17906" y="154649"/>
                  </a:lnTo>
                  <a:lnTo>
                    <a:pt x="9954" y="199928"/>
                  </a:lnTo>
                  <a:lnTo>
                    <a:pt x="9395" y="239370"/>
                  </a:lnTo>
                  <a:lnTo>
                    <a:pt x="12198" y="246767"/>
                  </a:lnTo>
                  <a:lnTo>
                    <a:pt x="15913" y="253583"/>
                  </a:lnTo>
                  <a:lnTo>
                    <a:pt x="18299" y="266582"/>
                  </a:lnTo>
                  <a:lnTo>
                    <a:pt x="18771" y="279341"/>
                  </a:lnTo>
                  <a:lnTo>
                    <a:pt x="19867" y="281462"/>
                  </a:lnTo>
                  <a:lnTo>
                    <a:pt x="21657" y="282876"/>
                  </a:lnTo>
                  <a:lnTo>
                    <a:pt x="27076" y="285147"/>
                  </a:lnTo>
                  <a:lnTo>
                    <a:pt x="33072" y="285540"/>
                  </a:lnTo>
                  <a:lnTo>
                    <a:pt x="38596" y="282809"/>
                  </a:lnTo>
                  <a:lnTo>
                    <a:pt x="44580" y="279127"/>
                  </a:lnTo>
                  <a:lnTo>
                    <a:pt x="50767" y="277490"/>
                  </a:lnTo>
                  <a:lnTo>
                    <a:pt x="52840" y="275994"/>
                  </a:lnTo>
                  <a:lnTo>
                    <a:pt x="54223" y="273940"/>
                  </a:lnTo>
                  <a:lnTo>
                    <a:pt x="56816" y="268834"/>
                  </a:lnTo>
                  <a:lnTo>
                    <a:pt x="88771" y="226693"/>
                  </a:lnTo>
                  <a:lnTo>
                    <a:pt x="92279" y="216790"/>
                  </a:lnTo>
                  <a:lnTo>
                    <a:pt x="99588" y="193188"/>
                  </a:lnTo>
                  <a:lnTo>
                    <a:pt x="111489" y="172183"/>
                  </a:lnTo>
                  <a:lnTo>
                    <a:pt x="113613" y="153802"/>
                  </a:lnTo>
                  <a:lnTo>
                    <a:pt x="111081" y="144884"/>
                  </a:lnTo>
                  <a:lnTo>
                    <a:pt x="107486" y="137393"/>
                  </a:lnTo>
                  <a:lnTo>
                    <a:pt x="105889" y="130536"/>
                  </a:lnTo>
                  <a:lnTo>
                    <a:pt x="104406" y="128284"/>
                  </a:lnTo>
                  <a:lnTo>
                    <a:pt x="102357" y="126783"/>
                  </a:lnTo>
                  <a:lnTo>
                    <a:pt x="97260" y="124056"/>
                  </a:lnTo>
                  <a:lnTo>
                    <a:pt x="88439" y="117630"/>
                  </a:lnTo>
                  <a:lnTo>
                    <a:pt x="79123" y="115255"/>
                  </a:lnTo>
                  <a:lnTo>
                    <a:pt x="72821" y="114700"/>
                  </a:lnTo>
                  <a:lnTo>
                    <a:pt x="66493" y="117275"/>
                  </a:lnTo>
                  <a:lnTo>
                    <a:pt x="25236" y="155546"/>
                  </a:lnTo>
                  <a:lnTo>
                    <a:pt x="4069" y="187456"/>
                  </a:lnTo>
                  <a:lnTo>
                    <a:pt x="207" y="215953"/>
                  </a:lnTo>
                  <a:lnTo>
                    <a:pt x="0" y="226835"/>
                  </a:lnTo>
                  <a:lnTo>
                    <a:pt x="2732" y="235905"/>
                  </a:lnTo>
                  <a:lnTo>
                    <a:pt x="6415" y="243463"/>
                  </a:lnTo>
                  <a:lnTo>
                    <a:pt x="8052" y="250350"/>
                  </a:lnTo>
                  <a:lnTo>
                    <a:pt x="9546" y="252610"/>
                  </a:lnTo>
                  <a:lnTo>
                    <a:pt x="11602" y="254117"/>
                  </a:lnTo>
                  <a:lnTo>
                    <a:pt x="16707" y="255791"/>
                  </a:lnTo>
                  <a:lnTo>
                    <a:pt x="22504" y="256535"/>
                  </a:lnTo>
                  <a:lnTo>
                    <a:pt x="28607" y="259688"/>
                  </a:lnTo>
                  <a:lnTo>
                    <a:pt x="31717" y="262010"/>
                  </a:lnTo>
                  <a:lnTo>
                    <a:pt x="34849" y="262500"/>
                  </a:lnTo>
                  <a:lnTo>
                    <a:pt x="37994" y="261768"/>
                  </a:lnTo>
                  <a:lnTo>
                    <a:pt x="44312" y="259192"/>
                  </a:lnTo>
                  <a:lnTo>
                    <a:pt x="86397" y="246805"/>
                  </a:lnTo>
                  <a:lnTo>
                    <a:pt x="121859" y="225333"/>
                  </a:lnTo>
                  <a:lnTo>
                    <a:pt x="130975" y="216187"/>
                  </a:lnTo>
                  <a:lnTo>
                    <a:pt x="139611" y="206124"/>
                  </a:lnTo>
                  <a:lnTo>
                    <a:pt x="159581" y="188219"/>
                  </a:lnTo>
                  <a:lnTo>
                    <a:pt x="197022" y="142886"/>
                  </a:lnTo>
                  <a:lnTo>
                    <a:pt x="199657" y="136505"/>
                  </a:lnTo>
                  <a:lnTo>
                    <a:pt x="207895" y="125665"/>
                  </a:lnTo>
                  <a:lnTo>
                    <a:pt x="208944" y="119282"/>
                  </a:lnTo>
                  <a:lnTo>
                    <a:pt x="208033" y="118664"/>
                  </a:lnTo>
                  <a:lnTo>
                    <a:pt x="206368" y="119312"/>
                  </a:lnTo>
                  <a:lnTo>
                    <a:pt x="194917" y="128758"/>
                  </a:lnTo>
                  <a:lnTo>
                    <a:pt x="184695" y="146557"/>
                  </a:lnTo>
                  <a:lnTo>
                    <a:pt x="180903" y="157928"/>
                  </a:lnTo>
                  <a:lnTo>
                    <a:pt x="174606" y="169057"/>
                  </a:lnTo>
                  <a:lnTo>
                    <a:pt x="171212" y="184233"/>
                  </a:lnTo>
                  <a:lnTo>
                    <a:pt x="163941" y="199377"/>
                  </a:lnTo>
                  <a:lnTo>
                    <a:pt x="161773" y="242460"/>
                  </a:lnTo>
                  <a:lnTo>
                    <a:pt x="162827" y="244174"/>
                  </a:lnTo>
                  <a:lnTo>
                    <a:pt x="164588" y="245318"/>
                  </a:lnTo>
                  <a:lnTo>
                    <a:pt x="169963" y="247153"/>
                  </a:lnTo>
                  <a:lnTo>
                    <a:pt x="193642" y="247594"/>
                  </a:lnTo>
                  <a:lnTo>
                    <a:pt x="195715" y="246539"/>
                  </a:lnTo>
                  <a:lnTo>
                    <a:pt x="197098" y="244778"/>
                  </a:lnTo>
                  <a:lnTo>
                    <a:pt x="199691" y="239998"/>
                  </a:lnTo>
                  <a:lnTo>
                    <a:pt x="212957" y="225215"/>
                  </a:lnTo>
                  <a:lnTo>
                    <a:pt x="243451" y="202087"/>
                  </a:lnTo>
                  <a:lnTo>
                    <a:pt x="272864" y="155615"/>
                  </a:lnTo>
                  <a:lnTo>
                    <a:pt x="282759" y="135517"/>
                  </a:lnTo>
                  <a:lnTo>
                    <a:pt x="294448" y="88312"/>
                  </a:lnTo>
                  <a:lnTo>
                    <a:pt x="295073" y="63609"/>
                  </a:lnTo>
                  <a:lnTo>
                    <a:pt x="290043" y="48919"/>
                  </a:lnTo>
                  <a:lnTo>
                    <a:pt x="287498" y="45298"/>
                  </a:lnTo>
                  <a:lnTo>
                    <a:pt x="269601" y="32145"/>
                  </a:lnTo>
                  <a:lnTo>
                    <a:pt x="263312" y="30137"/>
                  </a:lnTo>
                  <a:lnTo>
                    <a:pt x="260153" y="30660"/>
                  </a:lnTo>
                  <a:lnTo>
                    <a:pt x="247480" y="36280"/>
                  </a:lnTo>
                  <a:lnTo>
                    <a:pt x="235137" y="40351"/>
                  </a:lnTo>
                  <a:lnTo>
                    <a:pt x="220896" y="48261"/>
                  </a:lnTo>
                  <a:lnTo>
                    <a:pt x="196801" y="69845"/>
                  </a:lnTo>
                  <a:lnTo>
                    <a:pt x="193209" y="78995"/>
                  </a:lnTo>
                  <a:lnTo>
                    <a:pt x="190555" y="89058"/>
                  </a:lnTo>
                  <a:lnTo>
                    <a:pt x="173936" y="121620"/>
                  </a:lnTo>
                  <a:lnTo>
                    <a:pt x="171286" y="13330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69" name="SMARTInkShape-2833"/>
            <p:cNvSpPr/>
            <p:nvPr>
              <p:custDataLst>
                <p:tags r:id="rId63"/>
              </p:custDataLst>
            </p:nvPr>
          </p:nvSpPr>
          <p:spPr>
            <a:xfrm>
              <a:off x="8258175" y="5143500"/>
              <a:ext cx="95251" cy="9526"/>
            </a:xfrm>
            <a:custGeom>
              <a:avLst/>
              <a:gdLst/>
              <a:ahLst/>
              <a:cxnLst/>
              <a:rect l="0" t="0" r="0" b="0"/>
              <a:pathLst>
                <a:path w="95251" h="9526">
                  <a:moveTo>
                    <a:pt x="0" y="9525"/>
                  </a:moveTo>
                  <a:lnTo>
                    <a:pt x="0" y="9525"/>
                  </a:lnTo>
                  <a:lnTo>
                    <a:pt x="8202" y="9525"/>
                  </a:lnTo>
                  <a:lnTo>
                    <a:pt x="8642" y="8467"/>
                  </a:lnTo>
                  <a:lnTo>
                    <a:pt x="9409" y="1324"/>
                  </a:lnTo>
                  <a:lnTo>
                    <a:pt x="12296" y="588"/>
                  </a:lnTo>
                  <a:lnTo>
                    <a:pt x="57796" y="0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70" name="SMARTInkShape-2834"/>
            <p:cNvSpPr/>
            <p:nvPr>
              <p:custDataLst>
                <p:tags r:id="rId64"/>
              </p:custDataLst>
            </p:nvPr>
          </p:nvSpPr>
          <p:spPr>
            <a:xfrm>
              <a:off x="8429745" y="4991103"/>
              <a:ext cx="104536" cy="266695"/>
            </a:xfrm>
            <a:custGeom>
              <a:avLst/>
              <a:gdLst/>
              <a:ahLst/>
              <a:cxnLst/>
              <a:rect l="0" t="0" r="0" b="0"/>
              <a:pathLst>
                <a:path w="104536" h="266695">
                  <a:moveTo>
                    <a:pt x="18930" y="57147"/>
                  </a:moveTo>
                  <a:lnTo>
                    <a:pt x="18930" y="57147"/>
                  </a:lnTo>
                  <a:lnTo>
                    <a:pt x="18930" y="52091"/>
                  </a:lnTo>
                  <a:lnTo>
                    <a:pt x="17872" y="50602"/>
                  </a:lnTo>
                  <a:lnTo>
                    <a:pt x="16107" y="49608"/>
                  </a:lnTo>
                  <a:lnTo>
                    <a:pt x="13874" y="48946"/>
                  </a:lnTo>
                  <a:lnTo>
                    <a:pt x="12384" y="47446"/>
                  </a:lnTo>
                  <a:lnTo>
                    <a:pt x="8607" y="37999"/>
                  </a:lnTo>
                  <a:lnTo>
                    <a:pt x="1239" y="30023"/>
                  </a:lnTo>
                  <a:lnTo>
                    <a:pt x="0" y="20498"/>
                  </a:lnTo>
                  <a:lnTo>
                    <a:pt x="1017" y="20014"/>
                  </a:lnTo>
                  <a:lnTo>
                    <a:pt x="4972" y="19477"/>
                  </a:lnTo>
                  <a:lnTo>
                    <a:pt x="6449" y="18275"/>
                  </a:lnTo>
                  <a:lnTo>
                    <a:pt x="8093" y="14117"/>
                  </a:lnTo>
                  <a:lnTo>
                    <a:pt x="9587" y="12586"/>
                  </a:lnTo>
                  <a:lnTo>
                    <a:pt x="19028" y="8733"/>
                  </a:lnTo>
                  <a:lnTo>
                    <a:pt x="26250" y="3056"/>
                  </a:lnTo>
                  <a:lnTo>
                    <a:pt x="35093" y="904"/>
                  </a:lnTo>
                  <a:lnTo>
                    <a:pt x="69847" y="0"/>
                  </a:lnTo>
                  <a:lnTo>
                    <a:pt x="76131" y="2820"/>
                  </a:lnTo>
                  <a:lnTo>
                    <a:pt x="83735" y="8198"/>
                  </a:lnTo>
                  <a:lnTo>
                    <a:pt x="90107" y="9130"/>
                  </a:lnTo>
                  <a:lnTo>
                    <a:pt x="91781" y="10319"/>
                  </a:lnTo>
                  <a:lnTo>
                    <a:pt x="92898" y="12170"/>
                  </a:lnTo>
                  <a:lnTo>
                    <a:pt x="94689" y="17689"/>
                  </a:lnTo>
                  <a:lnTo>
                    <a:pt x="101589" y="26383"/>
                  </a:lnTo>
                  <a:lnTo>
                    <a:pt x="103747" y="35214"/>
                  </a:lnTo>
                  <a:lnTo>
                    <a:pt x="104535" y="50835"/>
                  </a:lnTo>
                  <a:lnTo>
                    <a:pt x="101780" y="57164"/>
                  </a:lnTo>
                  <a:lnTo>
                    <a:pt x="98086" y="63504"/>
                  </a:lnTo>
                  <a:lnTo>
                    <a:pt x="96005" y="74082"/>
                  </a:lnTo>
                  <a:lnTo>
                    <a:pt x="94331" y="89094"/>
                  </a:lnTo>
                  <a:lnTo>
                    <a:pt x="74024" y="135529"/>
                  </a:lnTo>
                  <a:lnTo>
                    <a:pt x="65946" y="150222"/>
                  </a:lnTo>
                  <a:lnTo>
                    <a:pt x="60993" y="157780"/>
                  </a:lnTo>
                  <a:lnTo>
                    <a:pt x="48984" y="192310"/>
                  </a:lnTo>
                  <a:lnTo>
                    <a:pt x="46738" y="206103"/>
                  </a:lnTo>
                  <a:lnTo>
                    <a:pt x="40023" y="219018"/>
                  </a:lnTo>
                  <a:lnTo>
                    <a:pt x="37980" y="266639"/>
                  </a:lnTo>
                  <a:lnTo>
                    <a:pt x="37980" y="266694"/>
                  </a:lnTo>
                  <a:lnTo>
                    <a:pt x="37980" y="2571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71" name="SMARTInkShape-2835"/>
            <p:cNvSpPr/>
            <p:nvPr>
              <p:custDataLst>
                <p:tags r:id="rId65"/>
              </p:custDataLst>
            </p:nvPr>
          </p:nvSpPr>
          <p:spPr>
            <a:xfrm>
              <a:off x="8391651" y="5143616"/>
              <a:ext cx="190375" cy="36651"/>
            </a:xfrm>
            <a:custGeom>
              <a:avLst/>
              <a:gdLst/>
              <a:ahLst/>
              <a:cxnLst/>
              <a:rect l="0" t="0" r="0" b="0"/>
              <a:pathLst>
                <a:path w="190375" h="36651">
                  <a:moveTo>
                    <a:pt x="18924" y="9409"/>
                  </a:moveTo>
                  <a:lnTo>
                    <a:pt x="18924" y="9409"/>
                  </a:lnTo>
                  <a:lnTo>
                    <a:pt x="10722" y="1208"/>
                  </a:lnTo>
                  <a:lnTo>
                    <a:pt x="1315" y="0"/>
                  </a:lnTo>
                  <a:lnTo>
                    <a:pt x="834" y="1020"/>
                  </a:lnTo>
                  <a:lnTo>
                    <a:pt x="0" y="8096"/>
                  </a:lnTo>
                  <a:lnTo>
                    <a:pt x="1017" y="8533"/>
                  </a:lnTo>
                  <a:lnTo>
                    <a:pt x="44333" y="10465"/>
                  </a:lnTo>
                  <a:lnTo>
                    <a:pt x="54910" y="15954"/>
                  </a:lnTo>
                  <a:lnTo>
                    <a:pt x="91688" y="19915"/>
                  </a:lnTo>
                  <a:lnTo>
                    <a:pt x="104598" y="26458"/>
                  </a:lnTo>
                  <a:lnTo>
                    <a:pt x="138689" y="29439"/>
                  </a:lnTo>
                  <a:lnTo>
                    <a:pt x="149895" y="34981"/>
                  </a:lnTo>
                  <a:lnTo>
                    <a:pt x="160389" y="36650"/>
                  </a:lnTo>
                  <a:lnTo>
                    <a:pt x="169286" y="34569"/>
                  </a:lnTo>
                  <a:lnTo>
                    <a:pt x="176768" y="31175"/>
                  </a:lnTo>
                  <a:lnTo>
                    <a:pt x="190374" y="2845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72" name="SMARTInkShape-2836"/>
            <p:cNvSpPr/>
            <p:nvPr>
              <p:custDataLst>
                <p:tags r:id="rId66"/>
              </p:custDataLst>
            </p:nvPr>
          </p:nvSpPr>
          <p:spPr>
            <a:xfrm>
              <a:off x="8591667" y="5011513"/>
              <a:ext cx="114180" cy="217702"/>
            </a:xfrm>
            <a:custGeom>
              <a:avLst/>
              <a:gdLst/>
              <a:ahLst/>
              <a:cxnLst/>
              <a:rect l="0" t="0" r="0" b="0"/>
              <a:pathLst>
                <a:path w="114180" h="217702">
                  <a:moveTo>
                    <a:pt x="28458" y="65312"/>
                  </a:moveTo>
                  <a:lnTo>
                    <a:pt x="28458" y="65312"/>
                  </a:lnTo>
                  <a:lnTo>
                    <a:pt x="28458" y="70368"/>
                  </a:lnTo>
                  <a:lnTo>
                    <a:pt x="27400" y="71857"/>
                  </a:lnTo>
                  <a:lnTo>
                    <a:pt x="25635" y="72851"/>
                  </a:lnTo>
                  <a:lnTo>
                    <a:pt x="23402" y="73513"/>
                  </a:lnTo>
                  <a:lnTo>
                    <a:pt x="21912" y="75013"/>
                  </a:lnTo>
                  <a:lnTo>
                    <a:pt x="20256" y="79501"/>
                  </a:lnTo>
                  <a:lnTo>
                    <a:pt x="18135" y="91005"/>
                  </a:lnTo>
                  <a:lnTo>
                    <a:pt x="12464" y="100324"/>
                  </a:lnTo>
                  <a:lnTo>
                    <a:pt x="10314" y="110846"/>
                  </a:lnTo>
                  <a:lnTo>
                    <a:pt x="9528" y="133842"/>
                  </a:lnTo>
                  <a:lnTo>
                    <a:pt x="6638" y="140926"/>
                  </a:lnTo>
                  <a:lnTo>
                    <a:pt x="4386" y="144296"/>
                  </a:lnTo>
                  <a:lnTo>
                    <a:pt x="1218" y="159153"/>
                  </a:lnTo>
                  <a:lnTo>
                    <a:pt x="0" y="182384"/>
                  </a:lnTo>
                  <a:lnTo>
                    <a:pt x="2757" y="188958"/>
                  </a:lnTo>
                  <a:lnTo>
                    <a:pt x="6451" y="195408"/>
                  </a:lnTo>
                  <a:lnTo>
                    <a:pt x="9148" y="207984"/>
                  </a:lnTo>
                  <a:lnTo>
                    <a:pt x="9293" y="212683"/>
                  </a:lnTo>
                  <a:lnTo>
                    <a:pt x="10389" y="214359"/>
                  </a:lnTo>
                  <a:lnTo>
                    <a:pt x="12179" y="215476"/>
                  </a:lnTo>
                  <a:lnTo>
                    <a:pt x="19101" y="217418"/>
                  </a:lnTo>
                  <a:lnTo>
                    <a:pt x="33088" y="217701"/>
                  </a:lnTo>
                  <a:lnTo>
                    <a:pt x="34719" y="216647"/>
                  </a:lnTo>
                  <a:lnTo>
                    <a:pt x="35807" y="214885"/>
                  </a:lnTo>
                  <a:lnTo>
                    <a:pt x="36533" y="212652"/>
                  </a:lnTo>
                  <a:lnTo>
                    <a:pt x="38075" y="211164"/>
                  </a:lnTo>
                  <a:lnTo>
                    <a:pt x="48154" y="205953"/>
                  </a:lnTo>
                  <a:lnTo>
                    <a:pt x="69771" y="185831"/>
                  </a:lnTo>
                  <a:lnTo>
                    <a:pt x="81382" y="166690"/>
                  </a:lnTo>
                  <a:lnTo>
                    <a:pt x="85413" y="155087"/>
                  </a:lnTo>
                  <a:lnTo>
                    <a:pt x="110026" y="115959"/>
                  </a:lnTo>
                  <a:lnTo>
                    <a:pt x="113818" y="81953"/>
                  </a:lnTo>
                  <a:lnTo>
                    <a:pt x="114179" y="34931"/>
                  </a:lnTo>
                  <a:lnTo>
                    <a:pt x="111359" y="27821"/>
                  </a:lnTo>
                  <a:lnTo>
                    <a:pt x="109125" y="24443"/>
                  </a:lnTo>
                  <a:lnTo>
                    <a:pt x="106577" y="22191"/>
                  </a:lnTo>
                  <a:lnTo>
                    <a:pt x="85534" y="10411"/>
                  </a:lnTo>
                  <a:lnTo>
                    <a:pt x="77949" y="8607"/>
                  </a:lnTo>
                  <a:lnTo>
                    <a:pt x="68847" y="1703"/>
                  </a:lnTo>
                  <a:lnTo>
                    <a:pt x="62990" y="0"/>
                  </a:lnTo>
                  <a:lnTo>
                    <a:pt x="59945" y="604"/>
                  </a:lnTo>
                  <a:lnTo>
                    <a:pt x="47457" y="6356"/>
                  </a:lnTo>
                  <a:lnTo>
                    <a:pt x="31625" y="8982"/>
                  </a:lnTo>
                  <a:lnTo>
                    <a:pt x="19128" y="17842"/>
                  </a:lnTo>
                  <a:lnTo>
                    <a:pt x="9849" y="26785"/>
                  </a:lnTo>
                  <a:lnTo>
                    <a:pt x="9408" y="5578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73" name="SMARTInkShape-2837"/>
            <p:cNvSpPr/>
            <p:nvPr>
              <p:custDataLst>
                <p:tags r:id="rId67"/>
              </p:custDataLst>
            </p:nvPr>
          </p:nvSpPr>
          <p:spPr>
            <a:xfrm>
              <a:off x="8848726" y="5076825"/>
              <a:ext cx="76162" cy="19017"/>
            </a:xfrm>
            <a:custGeom>
              <a:avLst/>
              <a:gdLst/>
              <a:ahLst/>
              <a:cxnLst/>
              <a:rect l="0" t="0" r="0" b="0"/>
              <a:pathLst>
                <a:path w="76162" h="19017">
                  <a:moveTo>
                    <a:pt x="28574" y="9525"/>
                  </a:moveTo>
                  <a:lnTo>
                    <a:pt x="28574" y="9525"/>
                  </a:lnTo>
                  <a:lnTo>
                    <a:pt x="4894" y="9525"/>
                  </a:lnTo>
                  <a:lnTo>
                    <a:pt x="3263" y="10583"/>
                  </a:lnTo>
                  <a:lnTo>
                    <a:pt x="2175" y="12347"/>
                  </a:lnTo>
                  <a:lnTo>
                    <a:pt x="11" y="19016"/>
                  </a:lnTo>
                  <a:lnTo>
                    <a:pt x="0" y="10846"/>
                  </a:lnTo>
                  <a:lnTo>
                    <a:pt x="1057" y="10406"/>
                  </a:lnTo>
                  <a:lnTo>
                    <a:pt x="31855" y="8469"/>
                  </a:lnTo>
                  <a:lnTo>
                    <a:pt x="33936" y="6705"/>
                  </a:lnTo>
                  <a:lnTo>
                    <a:pt x="35325" y="4469"/>
                  </a:lnTo>
                  <a:lnTo>
                    <a:pt x="37308" y="2980"/>
                  </a:lnTo>
                  <a:lnTo>
                    <a:pt x="42332" y="1324"/>
                  </a:lnTo>
                  <a:lnTo>
                    <a:pt x="76071" y="0"/>
                  </a:lnTo>
                  <a:lnTo>
                    <a:pt x="76161" y="5056"/>
                  </a:lnTo>
                  <a:lnTo>
                    <a:pt x="75116" y="6545"/>
                  </a:lnTo>
                  <a:lnTo>
                    <a:pt x="73360" y="7539"/>
                  </a:lnTo>
                  <a:lnTo>
                    <a:pt x="66674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74" name="SMARTInkShape-2838"/>
            <p:cNvSpPr/>
            <p:nvPr>
              <p:custDataLst>
                <p:tags r:id="rId68"/>
              </p:custDataLst>
            </p:nvPr>
          </p:nvSpPr>
          <p:spPr>
            <a:xfrm>
              <a:off x="8840523" y="5153025"/>
              <a:ext cx="55828" cy="9526"/>
            </a:xfrm>
            <a:custGeom>
              <a:avLst/>
              <a:gdLst/>
              <a:ahLst/>
              <a:cxnLst/>
              <a:rect l="0" t="0" r="0" b="0"/>
              <a:pathLst>
                <a:path w="55828" h="9526">
                  <a:moveTo>
                    <a:pt x="8202" y="0"/>
                  </a:moveTo>
                  <a:lnTo>
                    <a:pt x="8202" y="0"/>
                  </a:lnTo>
                  <a:lnTo>
                    <a:pt x="8202" y="9491"/>
                  </a:lnTo>
                  <a:lnTo>
                    <a:pt x="0" y="9522"/>
                  </a:lnTo>
                  <a:lnTo>
                    <a:pt x="22636" y="9525"/>
                  </a:lnTo>
                  <a:lnTo>
                    <a:pt x="28022" y="6703"/>
                  </a:lnTo>
                  <a:lnTo>
                    <a:pt x="35048" y="1324"/>
                  </a:lnTo>
                  <a:lnTo>
                    <a:pt x="45865" y="34"/>
                  </a:lnTo>
                  <a:lnTo>
                    <a:pt x="55827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882" name="SMARTInkShape-Group630"/>
          <p:cNvGrpSpPr/>
          <p:nvPr/>
        </p:nvGrpSpPr>
        <p:grpSpPr>
          <a:xfrm>
            <a:off x="8439160" y="5286375"/>
            <a:ext cx="561776" cy="381001"/>
            <a:chOff x="8439160" y="5286375"/>
            <a:chExt cx="561776" cy="381001"/>
          </a:xfrm>
        </p:grpSpPr>
        <p:sp>
          <p:nvSpPr>
            <p:cNvPr id="25876" name="SMARTInkShape-2839"/>
            <p:cNvSpPr/>
            <p:nvPr>
              <p:custDataLst>
                <p:tags r:id="rId55"/>
              </p:custDataLst>
            </p:nvPr>
          </p:nvSpPr>
          <p:spPr>
            <a:xfrm>
              <a:off x="8496300" y="53816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77" name="SMARTInkShape-2840"/>
            <p:cNvSpPr/>
            <p:nvPr>
              <p:custDataLst>
                <p:tags r:id="rId56"/>
              </p:custDataLst>
            </p:nvPr>
          </p:nvSpPr>
          <p:spPr>
            <a:xfrm>
              <a:off x="8439160" y="5372100"/>
              <a:ext cx="114256" cy="247615"/>
            </a:xfrm>
            <a:custGeom>
              <a:avLst/>
              <a:gdLst/>
              <a:ahLst/>
              <a:cxnLst/>
              <a:rect l="0" t="0" r="0" b="0"/>
              <a:pathLst>
                <a:path w="114256" h="247615">
                  <a:moveTo>
                    <a:pt x="76190" y="28575"/>
                  </a:moveTo>
                  <a:lnTo>
                    <a:pt x="76190" y="28575"/>
                  </a:lnTo>
                  <a:lnTo>
                    <a:pt x="76190" y="1334"/>
                  </a:lnTo>
                  <a:lnTo>
                    <a:pt x="75132" y="889"/>
                  </a:lnTo>
                  <a:lnTo>
                    <a:pt x="44008" y="0"/>
                  </a:lnTo>
                  <a:lnTo>
                    <a:pt x="42036" y="1059"/>
                  </a:lnTo>
                  <a:lnTo>
                    <a:pt x="40720" y="2822"/>
                  </a:lnTo>
                  <a:lnTo>
                    <a:pt x="39843" y="5056"/>
                  </a:lnTo>
                  <a:lnTo>
                    <a:pt x="38201" y="6545"/>
                  </a:lnTo>
                  <a:lnTo>
                    <a:pt x="33553" y="8201"/>
                  </a:lnTo>
                  <a:lnTo>
                    <a:pt x="31890" y="9701"/>
                  </a:lnTo>
                  <a:lnTo>
                    <a:pt x="30043" y="14189"/>
                  </a:lnTo>
                  <a:lnTo>
                    <a:pt x="28491" y="15810"/>
                  </a:lnTo>
                  <a:lnTo>
                    <a:pt x="11269" y="27124"/>
                  </a:lnTo>
                  <a:lnTo>
                    <a:pt x="10296" y="30753"/>
                  </a:lnTo>
                  <a:lnTo>
                    <a:pt x="10035" y="33202"/>
                  </a:lnTo>
                  <a:lnTo>
                    <a:pt x="6924" y="38745"/>
                  </a:lnTo>
                  <a:lnTo>
                    <a:pt x="3071" y="44737"/>
                  </a:lnTo>
                  <a:lnTo>
                    <a:pt x="395" y="55306"/>
                  </a:lnTo>
                  <a:lnTo>
                    <a:pt x="0" y="74436"/>
                  </a:lnTo>
                  <a:lnTo>
                    <a:pt x="8192" y="84246"/>
                  </a:lnTo>
                  <a:lnTo>
                    <a:pt x="11750" y="85068"/>
                  </a:lnTo>
                  <a:lnTo>
                    <a:pt x="36612" y="85722"/>
                  </a:lnTo>
                  <a:lnTo>
                    <a:pt x="66235" y="57579"/>
                  </a:lnTo>
                  <a:lnTo>
                    <a:pt x="66665" y="38495"/>
                  </a:lnTo>
                  <a:lnTo>
                    <a:pt x="66665" y="70281"/>
                  </a:lnTo>
                  <a:lnTo>
                    <a:pt x="69488" y="76392"/>
                  </a:lnTo>
                  <a:lnTo>
                    <a:pt x="73211" y="82636"/>
                  </a:lnTo>
                  <a:lnTo>
                    <a:pt x="75602" y="95267"/>
                  </a:lnTo>
                  <a:lnTo>
                    <a:pt x="75799" y="98436"/>
                  </a:lnTo>
                  <a:lnTo>
                    <a:pt x="78837" y="104780"/>
                  </a:lnTo>
                  <a:lnTo>
                    <a:pt x="82659" y="111127"/>
                  </a:lnTo>
                  <a:lnTo>
                    <a:pt x="95335" y="148342"/>
                  </a:lnTo>
                  <a:lnTo>
                    <a:pt x="102589" y="161750"/>
                  </a:lnTo>
                  <a:lnTo>
                    <a:pt x="105537" y="177777"/>
                  </a:lnTo>
                  <a:lnTo>
                    <a:pt x="112248" y="190495"/>
                  </a:lnTo>
                  <a:lnTo>
                    <a:pt x="114255" y="217194"/>
                  </a:lnTo>
                  <a:lnTo>
                    <a:pt x="100100" y="233215"/>
                  </a:lnTo>
                  <a:lnTo>
                    <a:pt x="96679" y="236670"/>
                  </a:lnTo>
                  <a:lnTo>
                    <a:pt x="90610" y="237694"/>
                  </a:lnTo>
                  <a:lnTo>
                    <a:pt x="88979" y="238896"/>
                  </a:lnTo>
                  <a:lnTo>
                    <a:pt x="87165" y="243054"/>
                  </a:lnTo>
                  <a:lnTo>
                    <a:pt x="85623" y="244585"/>
                  </a:lnTo>
                  <a:lnTo>
                    <a:pt x="77641" y="247247"/>
                  </a:lnTo>
                  <a:lnTo>
                    <a:pt x="63060" y="247614"/>
                  </a:lnTo>
                  <a:lnTo>
                    <a:pt x="61086" y="246568"/>
                  </a:lnTo>
                  <a:lnTo>
                    <a:pt x="59772" y="244812"/>
                  </a:lnTo>
                  <a:lnTo>
                    <a:pt x="58894" y="242582"/>
                  </a:lnTo>
                  <a:lnTo>
                    <a:pt x="57252" y="241097"/>
                  </a:lnTo>
                  <a:lnTo>
                    <a:pt x="52603" y="239446"/>
                  </a:lnTo>
                  <a:lnTo>
                    <a:pt x="50940" y="237947"/>
                  </a:lnTo>
                  <a:lnTo>
                    <a:pt x="48052" y="230040"/>
                  </a:lnTo>
                  <a:lnTo>
                    <a:pt x="47615" y="1905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78" name="SMARTInkShape-2841"/>
            <p:cNvSpPr/>
            <p:nvPr>
              <p:custDataLst>
                <p:tags r:id="rId57"/>
              </p:custDataLst>
            </p:nvPr>
          </p:nvSpPr>
          <p:spPr>
            <a:xfrm>
              <a:off x="8563413" y="5419730"/>
              <a:ext cx="104326" cy="167376"/>
            </a:xfrm>
            <a:custGeom>
              <a:avLst/>
              <a:gdLst/>
              <a:ahLst/>
              <a:cxnLst/>
              <a:rect l="0" t="0" r="0" b="0"/>
              <a:pathLst>
                <a:path w="104326" h="167376">
                  <a:moveTo>
                    <a:pt x="28137" y="38095"/>
                  </a:moveTo>
                  <a:lnTo>
                    <a:pt x="28137" y="38095"/>
                  </a:lnTo>
                  <a:lnTo>
                    <a:pt x="28137" y="82571"/>
                  </a:lnTo>
                  <a:lnTo>
                    <a:pt x="28137" y="88906"/>
                  </a:lnTo>
                  <a:lnTo>
                    <a:pt x="25314" y="95250"/>
                  </a:lnTo>
                  <a:lnTo>
                    <a:pt x="21591" y="101597"/>
                  </a:lnTo>
                  <a:lnTo>
                    <a:pt x="19200" y="114295"/>
                  </a:lnTo>
                  <a:lnTo>
                    <a:pt x="18647" y="136520"/>
                  </a:lnTo>
                  <a:lnTo>
                    <a:pt x="21449" y="142870"/>
                  </a:lnTo>
                  <a:lnTo>
                    <a:pt x="25164" y="149220"/>
                  </a:lnTo>
                  <a:lnTo>
                    <a:pt x="28102" y="161755"/>
                  </a:lnTo>
                  <a:lnTo>
                    <a:pt x="33183" y="166927"/>
                  </a:lnTo>
                  <a:lnTo>
                    <a:pt x="34676" y="167375"/>
                  </a:lnTo>
                  <a:lnTo>
                    <a:pt x="35671" y="166615"/>
                  </a:lnTo>
                  <a:lnTo>
                    <a:pt x="36336" y="165050"/>
                  </a:lnTo>
                  <a:lnTo>
                    <a:pt x="37835" y="164007"/>
                  </a:lnTo>
                  <a:lnTo>
                    <a:pt x="45746" y="162195"/>
                  </a:lnTo>
                  <a:lnTo>
                    <a:pt x="51817" y="156945"/>
                  </a:lnTo>
                  <a:lnTo>
                    <a:pt x="54536" y="151595"/>
                  </a:lnTo>
                  <a:lnTo>
                    <a:pt x="55262" y="148687"/>
                  </a:lnTo>
                  <a:lnTo>
                    <a:pt x="61339" y="139537"/>
                  </a:lnTo>
                  <a:lnTo>
                    <a:pt x="90604" y="99300"/>
                  </a:lnTo>
                  <a:lnTo>
                    <a:pt x="96803" y="85895"/>
                  </a:lnTo>
                  <a:lnTo>
                    <a:pt x="99315" y="82661"/>
                  </a:lnTo>
                  <a:lnTo>
                    <a:pt x="102105" y="73424"/>
                  </a:lnTo>
                  <a:lnTo>
                    <a:pt x="104319" y="28622"/>
                  </a:lnTo>
                  <a:lnTo>
                    <a:pt x="104325" y="25430"/>
                  </a:lnTo>
                  <a:lnTo>
                    <a:pt x="101510" y="19061"/>
                  </a:lnTo>
                  <a:lnTo>
                    <a:pt x="97789" y="12702"/>
                  </a:lnTo>
                  <a:lnTo>
                    <a:pt x="96135" y="6348"/>
                  </a:lnTo>
                  <a:lnTo>
                    <a:pt x="94635" y="4230"/>
                  </a:lnTo>
                  <a:lnTo>
                    <a:pt x="92577" y="2818"/>
                  </a:lnTo>
                  <a:lnTo>
                    <a:pt x="84624" y="832"/>
                  </a:lnTo>
                  <a:lnTo>
                    <a:pt x="52209" y="0"/>
                  </a:lnTo>
                  <a:lnTo>
                    <a:pt x="46596" y="2819"/>
                  </a:lnTo>
                  <a:lnTo>
                    <a:pt x="15041" y="32152"/>
                  </a:lnTo>
                  <a:lnTo>
                    <a:pt x="11733" y="38276"/>
                  </a:lnTo>
                  <a:lnTo>
                    <a:pt x="0" y="73924"/>
                  </a:lnTo>
                  <a:lnTo>
                    <a:pt x="2580" y="78008"/>
                  </a:lnTo>
                  <a:lnTo>
                    <a:pt x="9087" y="8572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79" name="SMARTInkShape-2842"/>
            <p:cNvSpPr/>
            <p:nvPr>
              <p:custDataLst>
                <p:tags r:id="rId58"/>
              </p:custDataLst>
            </p:nvPr>
          </p:nvSpPr>
          <p:spPr>
            <a:xfrm>
              <a:off x="8724900" y="5429288"/>
              <a:ext cx="217748" cy="142838"/>
            </a:xfrm>
            <a:custGeom>
              <a:avLst/>
              <a:gdLst/>
              <a:ahLst/>
              <a:cxnLst/>
              <a:rect l="0" t="0" r="0" b="0"/>
              <a:pathLst>
                <a:path w="217748" h="142838">
                  <a:moveTo>
                    <a:pt x="19050" y="95212"/>
                  </a:moveTo>
                  <a:lnTo>
                    <a:pt x="19050" y="95212"/>
                  </a:lnTo>
                  <a:lnTo>
                    <a:pt x="10848" y="95212"/>
                  </a:lnTo>
                  <a:lnTo>
                    <a:pt x="10408" y="96270"/>
                  </a:lnTo>
                  <a:lnTo>
                    <a:pt x="9916" y="100268"/>
                  </a:lnTo>
                  <a:lnTo>
                    <a:pt x="8727" y="101757"/>
                  </a:lnTo>
                  <a:lnTo>
                    <a:pt x="1359" y="104345"/>
                  </a:lnTo>
                  <a:lnTo>
                    <a:pt x="604" y="107385"/>
                  </a:lnTo>
                  <a:lnTo>
                    <a:pt x="0" y="137966"/>
                  </a:lnTo>
                  <a:lnTo>
                    <a:pt x="1058" y="139590"/>
                  </a:lnTo>
                  <a:lnTo>
                    <a:pt x="2824" y="140672"/>
                  </a:lnTo>
                  <a:lnTo>
                    <a:pt x="9134" y="142711"/>
                  </a:lnTo>
                  <a:lnTo>
                    <a:pt x="27132" y="142837"/>
                  </a:lnTo>
                  <a:lnTo>
                    <a:pt x="27611" y="141778"/>
                  </a:lnTo>
                  <a:lnTo>
                    <a:pt x="28147" y="137781"/>
                  </a:lnTo>
                  <a:lnTo>
                    <a:pt x="29348" y="136292"/>
                  </a:lnTo>
                  <a:lnTo>
                    <a:pt x="36739" y="133704"/>
                  </a:lnTo>
                  <a:lnTo>
                    <a:pt x="37495" y="130664"/>
                  </a:lnTo>
                  <a:lnTo>
                    <a:pt x="37697" y="128372"/>
                  </a:lnTo>
                  <a:lnTo>
                    <a:pt x="38891" y="126843"/>
                  </a:lnTo>
                  <a:lnTo>
                    <a:pt x="43038" y="125145"/>
                  </a:lnTo>
                  <a:lnTo>
                    <a:pt x="44567" y="123635"/>
                  </a:lnTo>
                  <a:lnTo>
                    <a:pt x="49843" y="113605"/>
                  </a:lnTo>
                  <a:lnTo>
                    <a:pt x="71212" y="85645"/>
                  </a:lnTo>
                  <a:lnTo>
                    <a:pt x="78365" y="67050"/>
                  </a:lnTo>
                  <a:lnTo>
                    <a:pt x="91302" y="50816"/>
                  </a:lnTo>
                  <a:lnTo>
                    <a:pt x="97293" y="38073"/>
                  </a:lnTo>
                  <a:lnTo>
                    <a:pt x="110335" y="22189"/>
                  </a:lnTo>
                  <a:lnTo>
                    <a:pt x="113777" y="11368"/>
                  </a:lnTo>
                  <a:lnTo>
                    <a:pt x="123705" y="93"/>
                  </a:lnTo>
                  <a:lnTo>
                    <a:pt x="123789" y="5057"/>
                  </a:lnTo>
                  <a:lnTo>
                    <a:pt x="122743" y="6534"/>
                  </a:lnTo>
                  <a:lnTo>
                    <a:pt x="120987" y="7519"/>
                  </a:lnTo>
                  <a:lnTo>
                    <a:pt x="118758" y="8175"/>
                  </a:lnTo>
                  <a:lnTo>
                    <a:pt x="117273" y="9671"/>
                  </a:lnTo>
                  <a:lnTo>
                    <a:pt x="115622" y="14155"/>
                  </a:lnTo>
                  <a:lnTo>
                    <a:pt x="113318" y="34974"/>
                  </a:lnTo>
                  <a:lnTo>
                    <a:pt x="106777" y="47604"/>
                  </a:lnTo>
                  <a:lnTo>
                    <a:pt x="104776" y="93723"/>
                  </a:lnTo>
                  <a:lnTo>
                    <a:pt x="104775" y="99827"/>
                  </a:lnTo>
                  <a:lnTo>
                    <a:pt x="105833" y="101464"/>
                  </a:lnTo>
                  <a:lnTo>
                    <a:pt x="107599" y="102555"/>
                  </a:lnTo>
                  <a:lnTo>
                    <a:pt x="113909" y="104609"/>
                  </a:lnTo>
                  <a:lnTo>
                    <a:pt x="119240" y="104699"/>
                  </a:lnTo>
                  <a:lnTo>
                    <a:pt x="124609" y="101898"/>
                  </a:lnTo>
                  <a:lnTo>
                    <a:pt x="131624" y="96532"/>
                  </a:lnTo>
                  <a:lnTo>
                    <a:pt x="140614" y="94414"/>
                  </a:lnTo>
                  <a:lnTo>
                    <a:pt x="146456" y="90272"/>
                  </a:lnTo>
                  <a:lnTo>
                    <a:pt x="149758" y="84903"/>
                  </a:lnTo>
                  <a:lnTo>
                    <a:pt x="152285" y="78989"/>
                  </a:lnTo>
                  <a:lnTo>
                    <a:pt x="187694" y="38060"/>
                  </a:lnTo>
                  <a:lnTo>
                    <a:pt x="190311" y="31711"/>
                  </a:lnTo>
                  <a:lnTo>
                    <a:pt x="195002" y="25362"/>
                  </a:lnTo>
                  <a:lnTo>
                    <a:pt x="200616" y="21834"/>
                  </a:lnTo>
                  <a:lnTo>
                    <a:pt x="203594" y="20893"/>
                  </a:lnTo>
                  <a:lnTo>
                    <a:pt x="205579" y="19208"/>
                  </a:lnTo>
                  <a:lnTo>
                    <a:pt x="209027" y="10976"/>
                  </a:lnTo>
                  <a:lnTo>
                    <a:pt x="209504" y="1417"/>
                  </a:lnTo>
                  <a:lnTo>
                    <a:pt x="210577" y="932"/>
                  </a:lnTo>
                  <a:lnTo>
                    <a:pt x="217747" y="90"/>
                  </a:lnTo>
                  <a:lnTo>
                    <a:pt x="213625" y="0"/>
                  </a:lnTo>
                  <a:lnTo>
                    <a:pt x="212266" y="1046"/>
                  </a:lnTo>
                  <a:lnTo>
                    <a:pt x="209907" y="8167"/>
                  </a:lnTo>
                  <a:lnTo>
                    <a:pt x="209581" y="22629"/>
                  </a:lnTo>
                  <a:lnTo>
                    <a:pt x="206741" y="28733"/>
                  </a:lnTo>
                  <a:lnTo>
                    <a:pt x="203010" y="34974"/>
                  </a:lnTo>
                  <a:lnTo>
                    <a:pt x="200614" y="47604"/>
                  </a:lnTo>
                  <a:lnTo>
                    <a:pt x="200025" y="93723"/>
                  </a:lnTo>
                  <a:lnTo>
                    <a:pt x="191823" y="103282"/>
                  </a:lnTo>
                  <a:lnTo>
                    <a:pt x="190535" y="113832"/>
                  </a:lnTo>
                  <a:lnTo>
                    <a:pt x="180975" y="11426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80" name="SMARTInkShape-2843"/>
            <p:cNvSpPr/>
            <p:nvPr>
              <p:custDataLst>
                <p:tags r:id="rId59"/>
              </p:custDataLst>
            </p:nvPr>
          </p:nvSpPr>
          <p:spPr>
            <a:xfrm>
              <a:off x="8715377" y="5334000"/>
              <a:ext cx="57149" cy="333376"/>
            </a:xfrm>
            <a:custGeom>
              <a:avLst/>
              <a:gdLst/>
              <a:ahLst/>
              <a:cxnLst/>
              <a:rect l="0" t="0" r="0" b="0"/>
              <a:pathLst>
                <a:path w="57149" h="333376">
                  <a:moveTo>
                    <a:pt x="57148" y="0"/>
                  </a:moveTo>
                  <a:lnTo>
                    <a:pt x="57148" y="0"/>
                  </a:lnTo>
                  <a:lnTo>
                    <a:pt x="52091" y="0"/>
                  </a:lnTo>
                  <a:lnTo>
                    <a:pt x="50602" y="1058"/>
                  </a:lnTo>
                  <a:lnTo>
                    <a:pt x="49610" y="2822"/>
                  </a:lnTo>
                  <a:lnTo>
                    <a:pt x="33445" y="46070"/>
                  </a:lnTo>
                  <a:lnTo>
                    <a:pt x="26393" y="73591"/>
                  </a:lnTo>
                  <a:lnTo>
                    <a:pt x="15442" y="98497"/>
                  </a:lnTo>
                  <a:lnTo>
                    <a:pt x="4986" y="144484"/>
                  </a:lnTo>
                  <a:lnTo>
                    <a:pt x="435" y="191965"/>
                  </a:lnTo>
                  <a:lnTo>
                    <a:pt x="36" y="234521"/>
                  </a:lnTo>
                  <a:lnTo>
                    <a:pt x="0" y="278317"/>
                  </a:lnTo>
                  <a:lnTo>
                    <a:pt x="1056" y="307797"/>
                  </a:lnTo>
                  <a:lnTo>
                    <a:pt x="7604" y="319682"/>
                  </a:lnTo>
                  <a:lnTo>
                    <a:pt x="19048" y="3333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81" name="SMARTInkShape-2844"/>
            <p:cNvSpPr/>
            <p:nvPr>
              <p:custDataLst>
                <p:tags r:id="rId60"/>
              </p:custDataLst>
            </p:nvPr>
          </p:nvSpPr>
          <p:spPr>
            <a:xfrm>
              <a:off x="8943975" y="5286375"/>
              <a:ext cx="56961" cy="342901"/>
            </a:xfrm>
            <a:custGeom>
              <a:avLst/>
              <a:gdLst/>
              <a:ahLst/>
              <a:cxnLst/>
              <a:rect l="0" t="0" r="0" b="0"/>
              <a:pathLst>
                <a:path w="56961" h="342901">
                  <a:moveTo>
                    <a:pt x="9525" y="0"/>
                  </a:moveTo>
                  <a:lnTo>
                    <a:pt x="9525" y="0"/>
                  </a:lnTo>
                  <a:lnTo>
                    <a:pt x="9" y="0"/>
                  </a:lnTo>
                  <a:lnTo>
                    <a:pt x="5059" y="0"/>
                  </a:lnTo>
                  <a:lnTo>
                    <a:pt x="6548" y="1058"/>
                  </a:lnTo>
                  <a:lnTo>
                    <a:pt x="7541" y="2822"/>
                  </a:lnTo>
                  <a:lnTo>
                    <a:pt x="8202" y="5056"/>
                  </a:lnTo>
                  <a:lnTo>
                    <a:pt x="17609" y="17333"/>
                  </a:lnTo>
                  <a:lnTo>
                    <a:pt x="29222" y="32007"/>
                  </a:lnTo>
                  <a:lnTo>
                    <a:pt x="34154" y="42800"/>
                  </a:lnTo>
                  <a:lnTo>
                    <a:pt x="45408" y="85815"/>
                  </a:lnTo>
                  <a:lnTo>
                    <a:pt x="54970" y="131372"/>
                  </a:lnTo>
                  <a:lnTo>
                    <a:pt x="56960" y="174099"/>
                  </a:lnTo>
                  <a:lnTo>
                    <a:pt x="56007" y="190619"/>
                  </a:lnTo>
                  <a:lnTo>
                    <a:pt x="45386" y="237946"/>
                  </a:lnTo>
                  <a:lnTo>
                    <a:pt x="40258" y="257122"/>
                  </a:lnTo>
                  <a:lnTo>
                    <a:pt x="35917" y="276208"/>
                  </a:lnTo>
                  <a:lnTo>
                    <a:pt x="30025" y="296565"/>
                  </a:lnTo>
                  <a:lnTo>
                    <a:pt x="23575" y="303962"/>
                  </a:lnTo>
                  <a:lnTo>
                    <a:pt x="15769" y="310778"/>
                  </a:lnTo>
                  <a:lnTo>
                    <a:pt x="12299" y="317335"/>
                  </a:lnTo>
                  <a:lnTo>
                    <a:pt x="9014" y="330167"/>
                  </a:lnTo>
                  <a:lnTo>
                    <a:pt x="0" y="3429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885" name="SMARTInkShape-Group631"/>
          <p:cNvGrpSpPr/>
          <p:nvPr/>
        </p:nvGrpSpPr>
        <p:grpSpPr>
          <a:xfrm>
            <a:off x="7143750" y="4686417"/>
            <a:ext cx="180976" cy="85609"/>
            <a:chOff x="7143750" y="4686417"/>
            <a:chExt cx="180976" cy="85609"/>
          </a:xfrm>
        </p:grpSpPr>
        <p:sp>
          <p:nvSpPr>
            <p:cNvPr id="25883" name="SMARTInkShape-2845"/>
            <p:cNvSpPr/>
            <p:nvPr>
              <p:custDataLst>
                <p:tags r:id="rId53"/>
              </p:custDataLst>
            </p:nvPr>
          </p:nvSpPr>
          <p:spPr>
            <a:xfrm>
              <a:off x="7143750" y="4686417"/>
              <a:ext cx="104649" cy="28459"/>
            </a:xfrm>
            <a:custGeom>
              <a:avLst/>
              <a:gdLst/>
              <a:ahLst/>
              <a:cxnLst/>
              <a:rect l="0" t="0" r="0" b="0"/>
              <a:pathLst>
                <a:path w="104649" h="28459">
                  <a:moveTo>
                    <a:pt x="0" y="28458"/>
                  </a:moveTo>
                  <a:lnTo>
                    <a:pt x="0" y="28458"/>
                  </a:lnTo>
                  <a:lnTo>
                    <a:pt x="0" y="23401"/>
                  </a:lnTo>
                  <a:lnTo>
                    <a:pt x="1058" y="21912"/>
                  </a:lnTo>
                  <a:lnTo>
                    <a:pt x="2822" y="20919"/>
                  </a:lnTo>
                  <a:lnTo>
                    <a:pt x="9701" y="19195"/>
                  </a:lnTo>
                  <a:lnTo>
                    <a:pt x="14190" y="19050"/>
                  </a:lnTo>
                  <a:lnTo>
                    <a:pt x="15809" y="17952"/>
                  </a:lnTo>
                  <a:lnTo>
                    <a:pt x="16890" y="16163"/>
                  </a:lnTo>
                  <a:lnTo>
                    <a:pt x="17610" y="13911"/>
                  </a:lnTo>
                  <a:lnTo>
                    <a:pt x="19148" y="12411"/>
                  </a:lnTo>
                  <a:lnTo>
                    <a:pt x="23679" y="10742"/>
                  </a:lnTo>
                  <a:lnTo>
                    <a:pt x="44534" y="8428"/>
                  </a:lnTo>
                  <a:lnTo>
                    <a:pt x="57168" y="1884"/>
                  </a:lnTo>
                  <a:lnTo>
                    <a:pt x="79376" y="0"/>
                  </a:lnTo>
                  <a:lnTo>
                    <a:pt x="81492" y="1019"/>
                  </a:lnTo>
                  <a:lnTo>
                    <a:pt x="82903" y="2757"/>
                  </a:lnTo>
                  <a:lnTo>
                    <a:pt x="83843" y="4974"/>
                  </a:lnTo>
                  <a:lnTo>
                    <a:pt x="85529" y="6452"/>
                  </a:lnTo>
                  <a:lnTo>
                    <a:pt x="93761" y="9019"/>
                  </a:lnTo>
                  <a:lnTo>
                    <a:pt x="99864" y="9293"/>
                  </a:lnTo>
                  <a:lnTo>
                    <a:pt x="101502" y="10390"/>
                  </a:lnTo>
                  <a:lnTo>
                    <a:pt x="102593" y="12179"/>
                  </a:lnTo>
                  <a:lnTo>
                    <a:pt x="104487" y="19102"/>
                  </a:lnTo>
                  <a:lnTo>
                    <a:pt x="104648" y="23594"/>
                  </a:lnTo>
                  <a:lnTo>
                    <a:pt x="103632" y="25215"/>
                  </a:lnTo>
                  <a:lnTo>
                    <a:pt x="101897" y="26297"/>
                  </a:lnTo>
                  <a:lnTo>
                    <a:pt x="95250" y="2845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84" name="SMARTInkShape-2846"/>
            <p:cNvSpPr/>
            <p:nvPr>
              <p:custDataLst>
                <p:tags r:id="rId54"/>
              </p:custDataLst>
            </p:nvPr>
          </p:nvSpPr>
          <p:spPr>
            <a:xfrm>
              <a:off x="7191385" y="4752975"/>
              <a:ext cx="133341" cy="19051"/>
            </a:xfrm>
            <a:custGeom>
              <a:avLst/>
              <a:gdLst/>
              <a:ahLst/>
              <a:cxnLst/>
              <a:rect l="0" t="0" r="0" b="0"/>
              <a:pathLst>
                <a:path w="133341" h="19051">
                  <a:moveTo>
                    <a:pt x="9515" y="0"/>
                  </a:moveTo>
                  <a:lnTo>
                    <a:pt x="9515" y="0"/>
                  </a:lnTo>
                  <a:lnTo>
                    <a:pt x="1314" y="0"/>
                  </a:lnTo>
                  <a:lnTo>
                    <a:pt x="872" y="1058"/>
                  </a:lnTo>
                  <a:lnTo>
                    <a:pt x="0" y="9408"/>
                  </a:lnTo>
                  <a:lnTo>
                    <a:pt x="44466" y="9525"/>
                  </a:lnTo>
                  <a:lnTo>
                    <a:pt x="50802" y="9525"/>
                  </a:lnTo>
                  <a:lnTo>
                    <a:pt x="57145" y="12347"/>
                  </a:lnTo>
                  <a:lnTo>
                    <a:pt x="60318" y="14582"/>
                  </a:lnTo>
                  <a:lnTo>
                    <a:pt x="74898" y="17726"/>
                  </a:lnTo>
                  <a:lnTo>
                    <a:pt x="121081" y="19016"/>
                  </a:lnTo>
                  <a:lnTo>
                    <a:pt x="133340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895" name="SMARTInkShape-Group632"/>
          <p:cNvGrpSpPr/>
          <p:nvPr/>
        </p:nvGrpSpPr>
        <p:grpSpPr>
          <a:xfrm>
            <a:off x="7381875" y="4495803"/>
            <a:ext cx="1009530" cy="303343"/>
            <a:chOff x="7381875" y="4495803"/>
            <a:chExt cx="1009530" cy="303343"/>
          </a:xfrm>
        </p:grpSpPr>
        <p:sp>
          <p:nvSpPr>
            <p:cNvPr id="25886" name="SMARTInkShape-2847"/>
            <p:cNvSpPr/>
            <p:nvPr>
              <p:custDataLst>
                <p:tags r:id="rId44"/>
              </p:custDataLst>
            </p:nvPr>
          </p:nvSpPr>
          <p:spPr>
            <a:xfrm>
              <a:off x="7381875" y="4572004"/>
              <a:ext cx="76201" cy="209501"/>
            </a:xfrm>
            <a:custGeom>
              <a:avLst/>
              <a:gdLst/>
              <a:ahLst/>
              <a:cxnLst/>
              <a:rect l="0" t="0" r="0" b="0"/>
              <a:pathLst>
                <a:path w="76201" h="209501">
                  <a:moveTo>
                    <a:pt x="0" y="161921"/>
                  </a:moveTo>
                  <a:lnTo>
                    <a:pt x="0" y="161921"/>
                  </a:lnTo>
                  <a:lnTo>
                    <a:pt x="0" y="147456"/>
                  </a:lnTo>
                  <a:lnTo>
                    <a:pt x="2822" y="142087"/>
                  </a:lnTo>
                  <a:lnTo>
                    <a:pt x="6547" y="136172"/>
                  </a:lnTo>
                  <a:lnTo>
                    <a:pt x="8201" y="130016"/>
                  </a:lnTo>
                  <a:lnTo>
                    <a:pt x="9701" y="127951"/>
                  </a:lnTo>
                  <a:lnTo>
                    <a:pt x="11760" y="126574"/>
                  </a:lnTo>
                  <a:lnTo>
                    <a:pt x="14190" y="125657"/>
                  </a:lnTo>
                  <a:lnTo>
                    <a:pt x="15809" y="123986"/>
                  </a:lnTo>
                  <a:lnTo>
                    <a:pt x="21232" y="113701"/>
                  </a:lnTo>
                  <a:lnTo>
                    <a:pt x="25312" y="107681"/>
                  </a:lnTo>
                  <a:lnTo>
                    <a:pt x="28667" y="98343"/>
                  </a:lnTo>
                  <a:lnTo>
                    <a:pt x="34835" y="87815"/>
                  </a:lnTo>
                  <a:lnTo>
                    <a:pt x="38191" y="72818"/>
                  </a:lnTo>
                  <a:lnTo>
                    <a:pt x="45448" y="57733"/>
                  </a:lnTo>
                  <a:lnTo>
                    <a:pt x="46174" y="54363"/>
                  </a:lnTo>
                  <a:lnTo>
                    <a:pt x="65224" y="15874"/>
                  </a:lnTo>
                  <a:lnTo>
                    <a:pt x="66548" y="1878"/>
                  </a:lnTo>
                  <a:lnTo>
                    <a:pt x="67649" y="1251"/>
                  </a:lnTo>
                  <a:lnTo>
                    <a:pt x="75805" y="44"/>
                  </a:lnTo>
                  <a:lnTo>
                    <a:pt x="67964" y="0"/>
                  </a:lnTo>
                  <a:lnTo>
                    <a:pt x="67535" y="1057"/>
                  </a:lnTo>
                  <a:lnTo>
                    <a:pt x="63903" y="22116"/>
                  </a:lnTo>
                  <a:lnTo>
                    <a:pt x="59151" y="36183"/>
                  </a:lnTo>
                  <a:lnTo>
                    <a:pt x="56355" y="60265"/>
                  </a:lnTo>
                  <a:lnTo>
                    <a:pt x="49663" y="78380"/>
                  </a:lnTo>
                  <a:lnTo>
                    <a:pt x="47744" y="120774"/>
                  </a:lnTo>
                  <a:lnTo>
                    <a:pt x="47629" y="160466"/>
                  </a:lnTo>
                  <a:lnTo>
                    <a:pt x="50449" y="169388"/>
                  </a:lnTo>
                  <a:lnTo>
                    <a:pt x="54172" y="176881"/>
                  </a:lnTo>
                  <a:lnTo>
                    <a:pt x="56889" y="190220"/>
                  </a:lnTo>
                  <a:lnTo>
                    <a:pt x="57116" y="203578"/>
                  </a:lnTo>
                  <a:lnTo>
                    <a:pt x="58186" y="205567"/>
                  </a:lnTo>
                  <a:lnTo>
                    <a:pt x="59957" y="206893"/>
                  </a:lnTo>
                  <a:lnTo>
                    <a:pt x="66281" y="209391"/>
                  </a:lnTo>
                  <a:lnTo>
                    <a:pt x="71615" y="209500"/>
                  </a:lnTo>
                  <a:lnTo>
                    <a:pt x="73143" y="208457"/>
                  </a:lnTo>
                  <a:lnTo>
                    <a:pt x="74162" y="206704"/>
                  </a:lnTo>
                  <a:lnTo>
                    <a:pt x="76200" y="20002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87" name="SMARTInkShape-2848"/>
            <p:cNvSpPr/>
            <p:nvPr>
              <p:custDataLst>
                <p:tags r:id="rId45"/>
              </p:custDataLst>
            </p:nvPr>
          </p:nvSpPr>
          <p:spPr>
            <a:xfrm>
              <a:off x="7515225" y="4572014"/>
              <a:ext cx="133339" cy="209496"/>
            </a:xfrm>
            <a:custGeom>
              <a:avLst/>
              <a:gdLst/>
              <a:ahLst/>
              <a:cxnLst/>
              <a:rect l="0" t="0" r="0" b="0"/>
              <a:pathLst>
                <a:path w="133339" h="209496">
                  <a:moveTo>
                    <a:pt x="9525" y="57136"/>
                  </a:moveTo>
                  <a:lnTo>
                    <a:pt x="9525" y="57136"/>
                  </a:lnTo>
                  <a:lnTo>
                    <a:pt x="14581" y="52079"/>
                  </a:lnTo>
                  <a:lnTo>
                    <a:pt x="17065" y="46775"/>
                  </a:lnTo>
                  <a:lnTo>
                    <a:pt x="19016" y="38236"/>
                  </a:lnTo>
                  <a:lnTo>
                    <a:pt x="13984" y="43187"/>
                  </a:lnTo>
                  <a:lnTo>
                    <a:pt x="11507" y="48467"/>
                  </a:lnTo>
                  <a:lnTo>
                    <a:pt x="6718" y="84320"/>
                  </a:lnTo>
                  <a:lnTo>
                    <a:pt x="4479" y="87959"/>
                  </a:lnTo>
                  <a:lnTo>
                    <a:pt x="1327" y="103192"/>
                  </a:lnTo>
                  <a:lnTo>
                    <a:pt x="34" y="149645"/>
                  </a:lnTo>
                  <a:lnTo>
                    <a:pt x="0" y="196760"/>
                  </a:lnTo>
                  <a:lnTo>
                    <a:pt x="2822" y="201388"/>
                  </a:lnTo>
                  <a:lnTo>
                    <a:pt x="8201" y="207926"/>
                  </a:lnTo>
                  <a:lnTo>
                    <a:pt x="11760" y="208821"/>
                  </a:lnTo>
                  <a:lnTo>
                    <a:pt x="23679" y="209495"/>
                  </a:lnTo>
                  <a:lnTo>
                    <a:pt x="29222" y="206695"/>
                  </a:lnTo>
                  <a:lnTo>
                    <a:pt x="35213" y="202982"/>
                  </a:lnTo>
                  <a:lnTo>
                    <a:pt x="44534" y="199833"/>
                  </a:lnTo>
                  <a:lnTo>
                    <a:pt x="50838" y="195346"/>
                  </a:lnTo>
                  <a:lnTo>
                    <a:pt x="85725" y="149721"/>
                  </a:lnTo>
                  <a:lnTo>
                    <a:pt x="117475" y="103029"/>
                  </a:lnTo>
                  <a:lnTo>
                    <a:pt x="121003" y="93055"/>
                  </a:lnTo>
                  <a:lnTo>
                    <a:pt x="123629" y="82625"/>
                  </a:lnTo>
                  <a:lnTo>
                    <a:pt x="131115" y="67306"/>
                  </a:lnTo>
                  <a:lnTo>
                    <a:pt x="133338" y="24457"/>
                  </a:lnTo>
                  <a:lnTo>
                    <a:pt x="130523" y="18623"/>
                  </a:lnTo>
                  <a:lnTo>
                    <a:pt x="116015" y="1843"/>
                  </a:lnTo>
                  <a:lnTo>
                    <a:pt x="112240" y="812"/>
                  </a:lnTo>
                  <a:lnTo>
                    <a:pt x="82514" y="0"/>
                  </a:lnTo>
                  <a:lnTo>
                    <a:pt x="76184" y="2814"/>
                  </a:lnTo>
                  <a:lnTo>
                    <a:pt x="69843" y="6534"/>
                  </a:lnTo>
                  <a:lnTo>
                    <a:pt x="60323" y="9687"/>
                  </a:lnTo>
                  <a:lnTo>
                    <a:pt x="15875" y="50797"/>
                  </a:lnTo>
                  <a:lnTo>
                    <a:pt x="12347" y="57141"/>
                  </a:lnTo>
                  <a:lnTo>
                    <a:pt x="10361" y="69484"/>
                  </a:lnTo>
                  <a:lnTo>
                    <a:pt x="9525" y="9523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88" name="SMARTInkShape-2849"/>
            <p:cNvSpPr/>
            <p:nvPr>
              <p:custDataLst>
                <p:tags r:id="rId46"/>
              </p:custDataLst>
            </p:nvPr>
          </p:nvSpPr>
          <p:spPr>
            <a:xfrm>
              <a:off x="7515225" y="4495803"/>
              <a:ext cx="209551" cy="152398"/>
            </a:xfrm>
            <a:custGeom>
              <a:avLst/>
              <a:gdLst/>
              <a:ahLst/>
              <a:cxnLst/>
              <a:rect l="0" t="0" r="0" b="0"/>
              <a:pathLst>
                <a:path w="209551" h="152398">
                  <a:moveTo>
                    <a:pt x="9525" y="152397"/>
                  </a:moveTo>
                  <a:lnTo>
                    <a:pt x="9525" y="152397"/>
                  </a:lnTo>
                  <a:lnTo>
                    <a:pt x="115" y="142989"/>
                  </a:lnTo>
                  <a:lnTo>
                    <a:pt x="0" y="116024"/>
                  </a:lnTo>
                  <a:lnTo>
                    <a:pt x="6547" y="107034"/>
                  </a:lnTo>
                  <a:lnTo>
                    <a:pt x="8643" y="98151"/>
                  </a:lnTo>
                  <a:lnTo>
                    <a:pt x="9134" y="91952"/>
                  </a:lnTo>
                  <a:lnTo>
                    <a:pt x="12173" y="85669"/>
                  </a:lnTo>
                  <a:lnTo>
                    <a:pt x="22748" y="73012"/>
                  </a:lnTo>
                  <a:lnTo>
                    <a:pt x="28808" y="69489"/>
                  </a:lnTo>
                  <a:lnTo>
                    <a:pt x="35028" y="66866"/>
                  </a:lnTo>
                  <a:lnTo>
                    <a:pt x="66677" y="40867"/>
                  </a:lnTo>
                  <a:lnTo>
                    <a:pt x="73026" y="38269"/>
                  </a:lnTo>
                  <a:lnTo>
                    <a:pt x="95250" y="21693"/>
                  </a:lnTo>
                  <a:lnTo>
                    <a:pt x="101600" y="19165"/>
                  </a:lnTo>
                  <a:lnTo>
                    <a:pt x="111125" y="12849"/>
                  </a:lnTo>
                  <a:lnTo>
                    <a:pt x="117475" y="11001"/>
                  </a:lnTo>
                  <a:lnTo>
                    <a:pt x="119592" y="9449"/>
                  </a:lnTo>
                  <a:lnTo>
                    <a:pt x="121003" y="7357"/>
                  </a:lnTo>
                  <a:lnTo>
                    <a:pt x="121943" y="4903"/>
                  </a:lnTo>
                  <a:lnTo>
                    <a:pt x="123629" y="3268"/>
                  </a:lnTo>
                  <a:lnTo>
                    <a:pt x="128323" y="1451"/>
                  </a:lnTo>
                  <a:lnTo>
                    <a:pt x="160439" y="0"/>
                  </a:lnTo>
                  <a:lnTo>
                    <a:pt x="169236" y="6544"/>
                  </a:lnTo>
                  <a:lnTo>
                    <a:pt x="179220" y="9130"/>
                  </a:lnTo>
                  <a:lnTo>
                    <a:pt x="188233" y="15990"/>
                  </a:lnTo>
                  <a:lnTo>
                    <a:pt x="194078" y="17689"/>
                  </a:lnTo>
                  <a:lnTo>
                    <a:pt x="196060" y="19199"/>
                  </a:lnTo>
                  <a:lnTo>
                    <a:pt x="199908" y="25325"/>
                  </a:lnTo>
                  <a:lnTo>
                    <a:pt x="204560" y="27129"/>
                  </a:lnTo>
                  <a:lnTo>
                    <a:pt x="206222" y="28668"/>
                  </a:lnTo>
                  <a:lnTo>
                    <a:pt x="209550" y="380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89" name="SMARTInkShape-2850"/>
            <p:cNvSpPr/>
            <p:nvPr>
              <p:custDataLst>
                <p:tags r:id="rId47"/>
              </p:custDataLst>
            </p:nvPr>
          </p:nvSpPr>
          <p:spPr>
            <a:xfrm>
              <a:off x="7743825" y="4534031"/>
              <a:ext cx="123814" cy="209417"/>
            </a:xfrm>
            <a:custGeom>
              <a:avLst/>
              <a:gdLst/>
              <a:ahLst/>
              <a:cxnLst/>
              <a:rect l="0" t="0" r="0" b="0"/>
              <a:pathLst>
                <a:path w="123814" h="209417">
                  <a:moveTo>
                    <a:pt x="38100" y="47494"/>
                  </a:moveTo>
                  <a:lnTo>
                    <a:pt x="38100" y="47494"/>
                  </a:lnTo>
                  <a:lnTo>
                    <a:pt x="29899" y="47494"/>
                  </a:lnTo>
                  <a:lnTo>
                    <a:pt x="29457" y="48552"/>
                  </a:lnTo>
                  <a:lnTo>
                    <a:pt x="28609" y="64827"/>
                  </a:lnTo>
                  <a:lnTo>
                    <a:pt x="22036" y="73809"/>
                  </a:lnTo>
                  <a:lnTo>
                    <a:pt x="20377" y="79651"/>
                  </a:lnTo>
                  <a:lnTo>
                    <a:pt x="18069" y="110135"/>
                  </a:lnTo>
                  <a:lnTo>
                    <a:pt x="12527" y="121323"/>
                  </a:lnTo>
                  <a:lnTo>
                    <a:pt x="9577" y="164437"/>
                  </a:lnTo>
                  <a:lnTo>
                    <a:pt x="9525" y="204357"/>
                  </a:lnTo>
                  <a:lnTo>
                    <a:pt x="10583" y="206044"/>
                  </a:lnTo>
                  <a:lnTo>
                    <a:pt x="12347" y="207170"/>
                  </a:lnTo>
                  <a:lnTo>
                    <a:pt x="18659" y="209287"/>
                  </a:lnTo>
                  <a:lnTo>
                    <a:pt x="41430" y="209416"/>
                  </a:lnTo>
                  <a:lnTo>
                    <a:pt x="47693" y="206596"/>
                  </a:lnTo>
                  <a:lnTo>
                    <a:pt x="71176" y="185821"/>
                  </a:lnTo>
                  <a:lnTo>
                    <a:pt x="101622" y="139610"/>
                  </a:lnTo>
                  <a:lnTo>
                    <a:pt x="110074" y="127822"/>
                  </a:lnTo>
                  <a:lnTo>
                    <a:pt x="121592" y="94339"/>
                  </a:lnTo>
                  <a:lnTo>
                    <a:pt x="123767" y="49707"/>
                  </a:lnTo>
                  <a:lnTo>
                    <a:pt x="123813" y="35231"/>
                  </a:lnTo>
                  <a:lnTo>
                    <a:pt x="120998" y="28638"/>
                  </a:lnTo>
                  <a:lnTo>
                    <a:pt x="117277" y="22180"/>
                  </a:lnTo>
                  <a:lnTo>
                    <a:pt x="115623" y="15782"/>
                  </a:lnTo>
                  <a:lnTo>
                    <a:pt x="114124" y="13653"/>
                  </a:lnTo>
                  <a:lnTo>
                    <a:pt x="112065" y="12234"/>
                  </a:lnTo>
                  <a:lnTo>
                    <a:pt x="106957" y="9598"/>
                  </a:lnTo>
                  <a:lnTo>
                    <a:pt x="98131" y="3222"/>
                  </a:lnTo>
                  <a:lnTo>
                    <a:pt x="88812" y="863"/>
                  </a:lnTo>
                  <a:lnTo>
                    <a:pt x="73013" y="0"/>
                  </a:lnTo>
                  <a:lnTo>
                    <a:pt x="70901" y="1015"/>
                  </a:lnTo>
                  <a:lnTo>
                    <a:pt x="69493" y="2749"/>
                  </a:lnTo>
                  <a:lnTo>
                    <a:pt x="68553" y="4964"/>
                  </a:lnTo>
                  <a:lnTo>
                    <a:pt x="65811" y="6441"/>
                  </a:lnTo>
                  <a:lnTo>
                    <a:pt x="52895" y="9577"/>
                  </a:lnTo>
                  <a:lnTo>
                    <a:pt x="38515" y="19583"/>
                  </a:lnTo>
                  <a:lnTo>
                    <a:pt x="25482" y="31750"/>
                  </a:lnTo>
                  <a:lnTo>
                    <a:pt x="21909" y="40849"/>
                  </a:lnTo>
                  <a:lnTo>
                    <a:pt x="19262" y="50891"/>
                  </a:lnTo>
                  <a:lnTo>
                    <a:pt x="0" y="8559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90" name="SMARTInkShape-2851"/>
            <p:cNvSpPr/>
            <p:nvPr>
              <p:custDataLst>
                <p:tags r:id="rId48"/>
              </p:custDataLst>
            </p:nvPr>
          </p:nvSpPr>
          <p:spPr>
            <a:xfrm>
              <a:off x="7962900" y="4648200"/>
              <a:ext cx="85726" cy="19051"/>
            </a:xfrm>
            <a:custGeom>
              <a:avLst/>
              <a:gdLst/>
              <a:ahLst/>
              <a:cxnLst/>
              <a:rect l="0" t="0" r="0" b="0"/>
              <a:pathLst>
                <a:path w="85726" h="19051">
                  <a:moveTo>
                    <a:pt x="0" y="0"/>
                  </a:moveTo>
                  <a:lnTo>
                    <a:pt x="0" y="0"/>
                  </a:lnTo>
                  <a:lnTo>
                    <a:pt x="0" y="16402"/>
                  </a:lnTo>
                  <a:lnTo>
                    <a:pt x="1058" y="17285"/>
                  </a:lnTo>
                  <a:lnTo>
                    <a:pt x="8201" y="18818"/>
                  </a:lnTo>
                  <a:lnTo>
                    <a:pt x="55396" y="19050"/>
                  </a:lnTo>
                  <a:lnTo>
                    <a:pt x="85322" y="19050"/>
                  </a:lnTo>
                  <a:lnTo>
                    <a:pt x="85725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91" name="SMARTInkShape-2852"/>
            <p:cNvSpPr/>
            <p:nvPr>
              <p:custDataLst>
                <p:tags r:id="rId49"/>
              </p:custDataLst>
            </p:nvPr>
          </p:nvSpPr>
          <p:spPr>
            <a:xfrm>
              <a:off x="8020050" y="4610100"/>
              <a:ext cx="19051" cy="142711"/>
            </a:xfrm>
            <a:custGeom>
              <a:avLst/>
              <a:gdLst/>
              <a:ahLst/>
              <a:cxnLst/>
              <a:rect l="0" t="0" r="0" b="0"/>
              <a:pathLst>
                <a:path w="19051" h="142711">
                  <a:moveTo>
                    <a:pt x="19050" y="0"/>
                  </a:moveTo>
                  <a:lnTo>
                    <a:pt x="19050" y="0"/>
                  </a:lnTo>
                  <a:lnTo>
                    <a:pt x="9640" y="0"/>
                  </a:lnTo>
                  <a:lnTo>
                    <a:pt x="14615" y="0"/>
                  </a:lnTo>
                  <a:lnTo>
                    <a:pt x="16094" y="1058"/>
                  </a:lnTo>
                  <a:lnTo>
                    <a:pt x="17736" y="5057"/>
                  </a:lnTo>
                  <a:lnTo>
                    <a:pt x="17115" y="7604"/>
                  </a:lnTo>
                  <a:lnTo>
                    <a:pt x="10733" y="17333"/>
                  </a:lnTo>
                  <a:lnTo>
                    <a:pt x="9684" y="29185"/>
                  </a:lnTo>
                  <a:lnTo>
                    <a:pt x="9631" y="32157"/>
                  </a:lnTo>
                  <a:lnTo>
                    <a:pt x="6750" y="38281"/>
                  </a:lnTo>
                  <a:lnTo>
                    <a:pt x="4500" y="41396"/>
                  </a:lnTo>
                  <a:lnTo>
                    <a:pt x="1333" y="55892"/>
                  </a:lnTo>
                  <a:lnTo>
                    <a:pt x="8" y="101577"/>
                  </a:lnTo>
                  <a:lnTo>
                    <a:pt x="0" y="136525"/>
                  </a:lnTo>
                  <a:lnTo>
                    <a:pt x="1058" y="138642"/>
                  </a:lnTo>
                  <a:lnTo>
                    <a:pt x="2822" y="140053"/>
                  </a:lnTo>
                  <a:lnTo>
                    <a:pt x="9134" y="142710"/>
                  </a:lnTo>
                  <a:lnTo>
                    <a:pt x="19050" y="1333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92" name="SMARTInkShape-2853"/>
            <p:cNvSpPr/>
            <p:nvPr>
              <p:custDataLst>
                <p:tags r:id="rId50"/>
              </p:custDataLst>
            </p:nvPr>
          </p:nvSpPr>
          <p:spPr>
            <a:xfrm>
              <a:off x="8096250" y="4533903"/>
              <a:ext cx="123822" cy="265243"/>
            </a:xfrm>
            <a:custGeom>
              <a:avLst/>
              <a:gdLst/>
              <a:ahLst/>
              <a:cxnLst/>
              <a:rect l="0" t="0" r="0" b="0"/>
              <a:pathLst>
                <a:path w="123822" h="265243">
                  <a:moveTo>
                    <a:pt x="0" y="38097"/>
                  </a:moveTo>
                  <a:lnTo>
                    <a:pt x="0" y="38097"/>
                  </a:lnTo>
                  <a:lnTo>
                    <a:pt x="5056" y="38097"/>
                  </a:lnTo>
                  <a:lnTo>
                    <a:pt x="6547" y="37039"/>
                  </a:lnTo>
                  <a:lnTo>
                    <a:pt x="7540" y="35275"/>
                  </a:lnTo>
                  <a:lnTo>
                    <a:pt x="9410" y="28964"/>
                  </a:lnTo>
                  <a:lnTo>
                    <a:pt x="9525" y="9949"/>
                  </a:lnTo>
                  <a:lnTo>
                    <a:pt x="17726" y="9560"/>
                  </a:lnTo>
                  <a:lnTo>
                    <a:pt x="27135" y="1324"/>
                  </a:lnTo>
                  <a:lnTo>
                    <a:pt x="33204" y="390"/>
                  </a:lnTo>
                  <a:lnTo>
                    <a:pt x="69862" y="0"/>
                  </a:lnTo>
                  <a:lnTo>
                    <a:pt x="76205" y="2820"/>
                  </a:lnTo>
                  <a:lnTo>
                    <a:pt x="82552" y="6544"/>
                  </a:lnTo>
                  <a:lnTo>
                    <a:pt x="93368" y="9130"/>
                  </a:lnTo>
                  <a:lnTo>
                    <a:pt x="102482" y="15990"/>
                  </a:lnTo>
                  <a:lnTo>
                    <a:pt x="108342" y="17689"/>
                  </a:lnTo>
                  <a:lnTo>
                    <a:pt x="110327" y="19199"/>
                  </a:lnTo>
                  <a:lnTo>
                    <a:pt x="114181" y="25325"/>
                  </a:lnTo>
                  <a:lnTo>
                    <a:pt x="118834" y="27129"/>
                  </a:lnTo>
                  <a:lnTo>
                    <a:pt x="120497" y="28668"/>
                  </a:lnTo>
                  <a:lnTo>
                    <a:pt x="122347" y="33201"/>
                  </a:lnTo>
                  <a:lnTo>
                    <a:pt x="123821" y="79375"/>
                  </a:lnTo>
                  <a:lnTo>
                    <a:pt x="121001" y="85723"/>
                  </a:lnTo>
                  <a:lnTo>
                    <a:pt x="108637" y="101597"/>
                  </a:lnTo>
                  <a:lnTo>
                    <a:pt x="102716" y="114297"/>
                  </a:lnTo>
                  <a:lnTo>
                    <a:pt x="89688" y="130172"/>
                  </a:lnTo>
                  <a:lnTo>
                    <a:pt x="83686" y="142872"/>
                  </a:lnTo>
                  <a:lnTo>
                    <a:pt x="79528" y="149222"/>
                  </a:lnTo>
                  <a:lnTo>
                    <a:pt x="76127" y="158747"/>
                  </a:lnTo>
                  <a:lnTo>
                    <a:pt x="69945" y="169330"/>
                  </a:lnTo>
                  <a:lnTo>
                    <a:pt x="66586" y="184343"/>
                  </a:lnTo>
                  <a:lnTo>
                    <a:pt x="59327" y="199433"/>
                  </a:lnTo>
                  <a:lnTo>
                    <a:pt x="56379" y="215819"/>
                  </a:lnTo>
                  <a:lnTo>
                    <a:pt x="49668" y="228581"/>
                  </a:lnTo>
                  <a:lnTo>
                    <a:pt x="47744" y="245765"/>
                  </a:lnTo>
                  <a:lnTo>
                    <a:pt x="55837" y="255683"/>
                  </a:lnTo>
                  <a:lnTo>
                    <a:pt x="56760" y="261787"/>
                  </a:lnTo>
                  <a:lnTo>
                    <a:pt x="57949" y="263424"/>
                  </a:lnTo>
                  <a:lnTo>
                    <a:pt x="59800" y="264515"/>
                  </a:lnTo>
                  <a:lnTo>
                    <a:pt x="62092" y="265242"/>
                  </a:lnTo>
                  <a:lnTo>
                    <a:pt x="63619" y="264669"/>
                  </a:lnTo>
                  <a:lnTo>
                    <a:pt x="64638" y="263228"/>
                  </a:lnTo>
                  <a:lnTo>
                    <a:pt x="66675" y="2571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93" name="SMARTInkShape-2854"/>
            <p:cNvSpPr/>
            <p:nvPr>
              <p:custDataLst>
                <p:tags r:id="rId51"/>
              </p:custDataLst>
            </p:nvPr>
          </p:nvSpPr>
          <p:spPr>
            <a:xfrm>
              <a:off x="8096251" y="4659049"/>
              <a:ext cx="161925" cy="36777"/>
            </a:xfrm>
            <a:custGeom>
              <a:avLst/>
              <a:gdLst/>
              <a:ahLst/>
              <a:cxnLst/>
              <a:rect l="0" t="0" r="0" b="0"/>
              <a:pathLst>
                <a:path w="161925" h="36777">
                  <a:moveTo>
                    <a:pt x="9524" y="8201"/>
                  </a:moveTo>
                  <a:lnTo>
                    <a:pt x="9524" y="8201"/>
                  </a:lnTo>
                  <a:lnTo>
                    <a:pt x="390" y="8201"/>
                  </a:lnTo>
                  <a:lnTo>
                    <a:pt x="33" y="0"/>
                  </a:lnTo>
                  <a:lnTo>
                    <a:pt x="0" y="7843"/>
                  </a:lnTo>
                  <a:lnTo>
                    <a:pt x="8200" y="8170"/>
                  </a:lnTo>
                  <a:lnTo>
                    <a:pt x="17609" y="16399"/>
                  </a:lnTo>
                  <a:lnTo>
                    <a:pt x="23678" y="17333"/>
                  </a:lnTo>
                  <a:lnTo>
                    <a:pt x="25311" y="18522"/>
                  </a:lnTo>
                  <a:lnTo>
                    <a:pt x="26398" y="20374"/>
                  </a:lnTo>
                  <a:lnTo>
                    <a:pt x="28145" y="25893"/>
                  </a:lnTo>
                  <a:lnTo>
                    <a:pt x="31206" y="26647"/>
                  </a:lnTo>
                  <a:lnTo>
                    <a:pt x="45897" y="27215"/>
                  </a:lnTo>
                  <a:lnTo>
                    <a:pt x="46471" y="28285"/>
                  </a:lnTo>
                  <a:lnTo>
                    <a:pt x="47112" y="32297"/>
                  </a:lnTo>
                  <a:lnTo>
                    <a:pt x="48341" y="33790"/>
                  </a:lnTo>
                  <a:lnTo>
                    <a:pt x="55780" y="36383"/>
                  </a:lnTo>
                  <a:lnTo>
                    <a:pt x="103296" y="36776"/>
                  </a:lnTo>
                  <a:lnTo>
                    <a:pt x="127125" y="36776"/>
                  </a:lnTo>
                  <a:lnTo>
                    <a:pt x="129200" y="35718"/>
                  </a:lnTo>
                  <a:lnTo>
                    <a:pt x="130583" y="33954"/>
                  </a:lnTo>
                  <a:lnTo>
                    <a:pt x="131505" y="31719"/>
                  </a:lnTo>
                  <a:lnTo>
                    <a:pt x="133178" y="30230"/>
                  </a:lnTo>
                  <a:lnTo>
                    <a:pt x="137860" y="28575"/>
                  </a:lnTo>
                  <a:lnTo>
                    <a:pt x="139531" y="27075"/>
                  </a:lnTo>
                  <a:lnTo>
                    <a:pt x="141388" y="22587"/>
                  </a:lnTo>
                  <a:lnTo>
                    <a:pt x="142941" y="20966"/>
                  </a:lnTo>
                  <a:lnTo>
                    <a:pt x="161924" y="820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94" name="SMARTInkShape-2855"/>
            <p:cNvSpPr/>
            <p:nvPr>
              <p:custDataLst>
                <p:tags r:id="rId52"/>
              </p:custDataLst>
            </p:nvPr>
          </p:nvSpPr>
          <p:spPr>
            <a:xfrm>
              <a:off x="8267700" y="4553078"/>
              <a:ext cx="123705" cy="190334"/>
            </a:xfrm>
            <a:custGeom>
              <a:avLst/>
              <a:gdLst/>
              <a:ahLst/>
              <a:cxnLst/>
              <a:rect l="0" t="0" r="0" b="0"/>
              <a:pathLst>
                <a:path w="123705" h="190334">
                  <a:moveTo>
                    <a:pt x="47625" y="37972"/>
                  </a:moveTo>
                  <a:lnTo>
                    <a:pt x="47625" y="37972"/>
                  </a:lnTo>
                  <a:lnTo>
                    <a:pt x="47625" y="28481"/>
                  </a:lnTo>
                  <a:lnTo>
                    <a:pt x="47625" y="36651"/>
                  </a:lnTo>
                  <a:lnTo>
                    <a:pt x="41079" y="45315"/>
                  </a:lnTo>
                  <a:lnTo>
                    <a:pt x="38983" y="54141"/>
                  </a:lnTo>
                  <a:lnTo>
                    <a:pt x="38491" y="60328"/>
                  </a:lnTo>
                  <a:lnTo>
                    <a:pt x="35453" y="66606"/>
                  </a:lnTo>
                  <a:lnTo>
                    <a:pt x="31631" y="72923"/>
                  </a:lnTo>
                  <a:lnTo>
                    <a:pt x="29179" y="85602"/>
                  </a:lnTo>
                  <a:lnTo>
                    <a:pt x="27540" y="112055"/>
                  </a:lnTo>
                  <a:lnTo>
                    <a:pt x="19934" y="138689"/>
                  </a:lnTo>
                  <a:lnTo>
                    <a:pt x="19443" y="145530"/>
                  </a:lnTo>
                  <a:lnTo>
                    <a:pt x="22047" y="152097"/>
                  </a:lnTo>
                  <a:lnTo>
                    <a:pt x="25674" y="158544"/>
                  </a:lnTo>
                  <a:lnTo>
                    <a:pt x="28002" y="171306"/>
                  </a:lnTo>
                  <a:lnTo>
                    <a:pt x="28542" y="185346"/>
                  </a:lnTo>
                  <a:lnTo>
                    <a:pt x="29611" y="187021"/>
                  </a:lnTo>
                  <a:lnTo>
                    <a:pt x="31382" y="188138"/>
                  </a:lnTo>
                  <a:lnTo>
                    <a:pt x="38273" y="190078"/>
                  </a:lnTo>
                  <a:lnTo>
                    <a:pt x="46184" y="190333"/>
                  </a:lnTo>
                  <a:lnTo>
                    <a:pt x="70280" y="167705"/>
                  </a:lnTo>
                  <a:lnTo>
                    <a:pt x="73568" y="161601"/>
                  </a:lnTo>
                  <a:lnTo>
                    <a:pt x="76088" y="155360"/>
                  </a:lnTo>
                  <a:lnTo>
                    <a:pt x="110091" y="116288"/>
                  </a:lnTo>
                  <a:lnTo>
                    <a:pt x="116876" y="86186"/>
                  </a:lnTo>
                  <a:lnTo>
                    <a:pt x="119192" y="82814"/>
                  </a:lnTo>
                  <a:lnTo>
                    <a:pt x="122453" y="67957"/>
                  </a:lnTo>
                  <a:lnTo>
                    <a:pt x="123704" y="44725"/>
                  </a:lnTo>
                  <a:lnTo>
                    <a:pt x="120948" y="38151"/>
                  </a:lnTo>
                  <a:lnTo>
                    <a:pt x="117254" y="31701"/>
                  </a:lnTo>
                  <a:lnTo>
                    <a:pt x="114690" y="20814"/>
                  </a:lnTo>
                  <a:lnTo>
                    <a:pt x="109358" y="14426"/>
                  </a:lnTo>
                  <a:lnTo>
                    <a:pt x="103989" y="11632"/>
                  </a:lnTo>
                  <a:lnTo>
                    <a:pt x="101077" y="10887"/>
                  </a:lnTo>
                  <a:lnTo>
                    <a:pt x="85656" y="2054"/>
                  </a:lnTo>
                  <a:lnTo>
                    <a:pt x="63496" y="0"/>
                  </a:lnTo>
                  <a:lnTo>
                    <a:pt x="57148" y="2751"/>
                  </a:lnTo>
                  <a:lnTo>
                    <a:pt x="41276" y="15068"/>
                  </a:lnTo>
                  <a:lnTo>
                    <a:pt x="28575" y="20983"/>
                  </a:lnTo>
                  <a:lnTo>
                    <a:pt x="12701" y="34010"/>
                  </a:lnTo>
                  <a:lnTo>
                    <a:pt x="0" y="379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898" name="SMARTInkShape-Group633"/>
          <p:cNvGrpSpPr/>
          <p:nvPr/>
        </p:nvGrpSpPr>
        <p:grpSpPr>
          <a:xfrm>
            <a:off x="8458238" y="4619625"/>
            <a:ext cx="95213" cy="85726"/>
            <a:chOff x="8458238" y="4619625"/>
            <a:chExt cx="95213" cy="85726"/>
          </a:xfrm>
        </p:grpSpPr>
        <p:sp>
          <p:nvSpPr>
            <p:cNvPr id="25896" name="SMARTInkShape-2856"/>
            <p:cNvSpPr/>
            <p:nvPr>
              <p:custDataLst>
                <p:tags r:id="rId42"/>
              </p:custDataLst>
            </p:nvPr>
          </p:nvSpPr>
          <p:spPr>
            <a:xfrm>
              <a:off x="8477251" y="4619625"/>
              <a:ext cx="76200" cy="19051"/>
            </a:xfrm>
            <a:custGeom>
              <a:avLst/>
              <a:gdLst/>
              <a:ahLst/>
              <a:cxnLst/>
              <a:rect l="0" t="0" r="0" b="0"/>
              <a:pathLst>
                <a:path w="76200" h="19051">
                  <a:moveTo>
                    <a:pt x="9524" y="19050"/>
                  </a:moveTo>
                  <a:lnTo>
                    <a:pt x="9524" y="19050"/>
                  </a:lnTo>
                  <a:lnTo>
                    <a:pt x="1" y="9527"/>
                  </a:lnTo>
                  <a:lnTo>
                    <a:pt x="0" y="9525"/>
                  </a:lnTo>
                  <a:lnTo>
                    <a:pt x="9133" y="9525"/>
                  </a:lnTo>
                  <a:lnTo>
                    <a:pt x="9408" y="4468"/>
                  </a:lnTo>
                  <a:lnTo>
                    <a:pt x="10505" y="2979"/>
                  </a:lnTo>
                  <a:lnTo>
                    <a:pt x="18654" y="117"/>
                  </a:lnTo>
                  <a:lnTo>
                    <a:pt x="66247" y="0"/>
                  </a:lnTo>
                  <a:lnTo>
                    <a:pt x="75795" y="0"/>
                  </a:lnTo>
                  <a:lnTo>
                    <a:pt x="76199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97" name="SMARTInkShape-2857"/>
            <p:cNvSpPr/>
            <p:nvPr>
              <p:custDataLst>
                <p:tags r:id="rId43"/>
              </p:custDataLst>
            </p:nvPr>
          </p:nvSpPr>
          <p:spPr>
            <a:xfrm>
              <a:off x="8458238" y="4695825"/>
              <a:ext cx="85688" cy="9526"/>
            </a:xfrm>
            <a:custGeom>
              <a:avLst/>
              <a:gdLst/>
              <a:ahLst/>
              <a:cxnLst/>
              <a:rect l="0" t="0" r="0" b="0"/>
              <a:pathLst>
                <a:path w="85688" h="9526">
                  <a:moveTo>
                    <a:pt x="19012" y="0"/>
                  </a:moveTo>
                  <a:lnTo>
                    <a:pt x="19012" y="0"/>
                  </a:lnTo>
                  <a:lnTo>
                    <a:pt x="19012" y="5057"/>
                  </a:lnTo>
                  <a:lnTo>
                    <a:pt x="17954" y="6546"/>
                  </a:lnTo>
                  <a:lnTo>
                    <a:pt x="16189" y="7539"/>
                  </a:lnTo>
                  <a:lnTo>
                    <a:pt x="9310" y="9263"/>
                  </a:lnTo>
                  <a:lnTo>
                    <a:pt x="0" y="9525"/>
                  </a:lnTo>
                  <a:lnTo>
                    <a:pt x="17653" y="9525"/>
                  </a:lnTo>
                  <a:lnTo>
                    <a:pt x="27094" y="1324"/>
                  </a:lnTo>
                  <a:lnTo>
                    <a:pt x="36612" y="117"/>
                  </a:lnTo>
                  <a:lnTo>
                    <a:pt x="85687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899" name="SMARTInkShape-2858"/>
          <p:cNvSpPr/>
          <p:nvPr>
            <p:custDataLst>
              <p:tags r:id="rId14"/>
            </p:custDataLst>
          </p:nvPr>
        </p:nvSpPr>
        <p:spPr>
          <a:xfrm>
            <a:off x="8315325" y="4714875"/>
            <a:ext cx="19051" cy="9526"/>
          </a:xfrm>
          <a:custGeom>
            <a:avLst/>
            <a:gdLst/>
            <a:ahLst/>
            <a:cxnLst/>
            <a:rect l="0" t="0" r="0" b="0"/>
            <a:pathLst>
              <a:path w="19051" h="9526">
                <a:moveTo>
                  <a:pt x="9525" y="0"/>
                </a:moveTo>
                <a:lnTo>
                  <a:pt x="9525" y="0"/>
                </a:lnTo>
                <a:lnTo>
                  <a:pt x="0" y="0"/>
                </a:lnTo>
                <a:lnTo>
                  <a:pt x="9525" y="0"/>
                </a:lnTo>
                <a:lnTo>
                  <a:pt x="9525" y="9525"/>
                </a:lnTo>
                <a:lnTo>
                  <a:pt x="19050" y="952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903" name="SMARTInkShape-Group635"/>
          <p:cNvGrpSpPr/>
          <p:nvPr/>
        </p:nvGrpSpPr>
        <p:grpSpPr>
          <a:xfrm>
            <a:off x="8763000" y="4505325"/>
            <a:ext cx="342891" cy="200026"/>
            <a:chOff x="8763000" y="4505325"/>
            <a:chExt cx="342891" cy="200026"/>
          </a:xfrm>
        </p:grpSpPr>
        <p:sp>
          <p:nvSpPr>
            <p:cNvPr id="25900" name="SMARTInkShape-2859"/>
            <p:cNvSpPr/>
            <p:nvPr>
              <p:custDataLst>
                <p:tags r:id="rId39"/>
              </p:custDataLst>
            </p:nvPr>
          </p:nvSpPr>
          <p:spPr>
            <a:xfrm>
              <a:off x="8763000" y="4524375"/>
              <a:ext cx="133351" cy="180976"/>
            </a:xfrm>
            <a:custGeom>
              <a:avLst/>
              <a:gdLst/>
              <a:ahLst/>
              <a:cxnLst/>
              <a:rect l="0" t="0" r="0" b="0"/>
              <a:pathLst>
                <a:path w="133351" h="180976">
                  <a:moveTo>
                    <a:pt x="0" y="38100"/>
                  </a:moveTo>
                  <a:lnTo>
                    <a:pt x="0" y="38100"/>
                  </a:lnTo>
                  <a:lnTo>
                    <a:pt x="0" y="19050"/>
                  </a:lnTo>
                  <a:lnTo>
                    <a:pt x="9525" y="19050"/>
                  </a:lnTo>
                  <a:lnTo>
                    <a:pt x="9525" y="28565"/>
                  </a:lnTo>
                  <a:lnTo>
                    <a:pt x="391" y="28575"/>
                  </a:lnTo>
                  <a:lnTo>
                    <a:pt x="0" y="38100"/>
                  </a:lnTo>
                  <a:lnTo>
                    <a:pt x="9525" y="38100"/>
                  </a:lnTo>
                  <a:lnTo>
                    <a:pt x="9525" y="28575"/>
                  </a:lnTo>
                  <a:lnTo>
                    <a:pt x="9525" y="38100"/>
                  </a:lnTo>
                  <a:lnTo>
                    <a:pt x="19048" y="28577"/>
                  </a:lnTo>
                  <a:lnTo>
                    <a:pt x="19049" y="28575"/>
                  </a:lnTo>
                  <a:lnTo>
                    <a:pt x="19050" y="28575"/>
                  </a:lnTo>
                  <a:lnTo>
                    <a:pt x="19050" y="38100"/>
                  </a:lnTo>
                  <a:lnTo>
                    <a:pt x="19050" y="28967"/>
                  </a:lnTo>
                  <a:lnTo>
                    <a:pt x="28184" y="19453"/>
                  </a:lnTo>
                  <a:lnTo>
                    <a:pt x="28566" y="9928"/>
                  </a:lnTo>
                  <a:lnTo>
                    <a:pt x="36776" y="9561"/>
                  </a:lnTo>
                  <a:lnTo>
                    <a:pt x="37217" y="8491"/>
                  </a:lnTo>
                  <a:lnTo>
                    <a:pt x="37985" y="1327"/>
                  </a:lnTo>
                  <a:lnTo>
                    <a:pt x="40871" y="589"/>
                  </a:lnTo>
                  <a:lnTo>
                    <a:pt x="56757" y="0"/>
                  </a:lnTo>
                  <a:lnTo>
                    <a:pt x="57035" y="5057"/>
                  </a:lnTo>
                  <a:lnTo>
                    <a:pt x="58132" y="6546"/>
                  </a:lnTo>
                  <a:lnTo>
                    <a:pt x="66280" y="9408"/>
                  </a:lnTo>
                  <a:lnTo>
                    <a:pt x="71614" y="14547"/>
                  </a:lnTo>
                  <a:lnTo>
                    <a:pt x="74162" y="19870"/>
                  </a:lnTo>
                  <a:lnTo>
                    <a:pt x="76165" y="41682"/>
                  </a:lnTo>
                  <a:lnTo>
                    <a:pt x="76200" y="85480"/>
                  </a:lnTo>
                  <a:lnTo>
                    <a:pt x="76200" y="97411"/>
                  </a:lnTo>
                  <a:lnTo>
                    <a:pt x="73376" y="104325"/>
                  </a:lnTo>
                  <a:lnTo>
                    <a:pt x="69654" y="110925"/>
                  </a:lnTo>
                  <a:lnTo>
                    <a:pt x="67263" y="123786"/>
                  </a:lnTo>
                  <a:lnTo>
                    <a:pt x="67066" y="126974"/>
                  </a:lnTo>
                  <a:lnTo>
                    <a:pt x="64027" y="133338"/>
                  </a:lnTo>
                  <a:lnTo>
                    <a:pt x="50872" y="150107"/>
                  </a:lnTo>
                  <a:lnTo>
                    <a:pt x="48589" y="159012"/>
                  </a:lnTo>
                  <a:lnTo>
                    <a:pt x="47752" y="169602"/>
                  </a:lnTo>
                  <a:lnTo>
                    <a:pt x="46651" y="170219"/>
                  </a:lnTo>
                  <a:lnTo>
                    <a:pt x="39436" y="171288"/>
                  </a:lnTo>
                  <a:lnTo>
                    <a:pt x="38693" y="174200"/>
                  </a:lnTo>
                  <a:lnTo>
                    <a:pt x="38218" y="179637"/>
                  </a:lnTo>
                  <a:lnTo>
                    <a:pt x="35330" y="180380"/>
                  </a:lnTo>
                  <a:lnTo>
                    <a:pt x="28585" y="180975"/>
                  </a:lnTo>
                  <a:lnTo>
                    <a:pt x="28575" y="161925"/>
                  </a:lnTo>
                  <a:lnTo>
                    <a:pt x="55707" y="161925"/>
                  </a:lnTo>
                  <a:lnTo>
                    <a:pt x="65225" y="170126"/>
                  </a:lnTo>
                  <a:lnTo>
                    <a:pt x="74749" y="171333"/>
                  </a:lnTo>
                  <a:lnTo>
                    <a:pt x="90351" y="171447"/>
                  </a:lnTo>
                  <a:lnTo>
                    <a:pt x="91985" y="172507"/>
                  </a:lnTo>
                  <a:lnTo>
                    <a:pt x="93073" y="174271"/>
                  </a:lnTo>
                  <a:lnTo>
                    <a:pt x="94821" y="179651"/>
                  </a:lnTo>
                  <a:lnTo>
                    <a:pt x="97882" y="180386"/>
                  </a:lnTo>
                  <a:lnTo>
                    <a:pt x="109713" y="180965"/>
                  </a:lnTo>
                  <a:lnTo>
                    <a:pt x="111242" y="179910"/>
                  </a:lnTo>
                  <a:lnTo>
                    <a:pt x="112262" y="178148"/>
                  </a:lnTo>
                  <a:lnTo>
                    <a:pt x="112941" y="175915"/>
                  </a:lnTo>
                  <a:lnTo>
                    <a:pt x="114452" y="174427"/>
                  </a:lnTo>
                  <a:lnTo>
                    <a:pt x="123397" y="171566"/>
                  </a:lnTo>
                  <a:lnTo>
                    <a:pt x="123698" y="166427"/>
                  </a:lnTo>
                  <a:lnTo>
                    <a:pt x="126591" y="161104"/>
                  </a:lnTo>
                  <a:lnTo>
                    <a:pt x="133350" y="1524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01" name="SMARTInkShape-2860"/>
            <p:cNvSpPr/>
            <p:nvPr>
              <p:custDataLst>
                <p:tags r:id="rId40"/>
              </p:custDataLst>
            </p:nvPr>
          </p:nvSpPr>
          <p:spPr>
            <a:xfrm>
              <a:off x="8905875" y="4505325"/>
              <a:ext cx="76191" cy="190498"/>
            </a:xfrm>
            <a:custGeom>
              <a:avLst/>
              <a:gdLst/>
              <a:ahLst/>
              <a:cxnLst/>
              <a:rect l="0" t="0" r="0" b="0"/>
              <a:pathLst>
                <a:path w="76191" h="190498">
                  <a:moveTo>
                    <a:pt x="9525" y="19050"/>
                  </a:moveTo>
                  <a:lnTo>
                    <a:pt x="9525" y="19050"/>
                  </a:lnTo>
                  <a:lnTo>
                    <a:pt x="0" y="19050"/>
                  </a:lnTo>
                  <a:lnTo>
                    <a:pt x="0" y="9642"/>
                  </a:lnTo>
                  <a:lnTo>
                    <a:pt x="8202" y="9535"/>
                  </a:lnTo>
                  <a:lnTo>
                    <a:pt x="8642" y="8474"/>
                  </a:lnTo>
                  <a:lnTo>
                    <a:pt x="9134" y="4472"/>
                  </a:lnTo>
                  <a:lnTo>
                    <a:pt x="10323" y="2981"/>
                  </a:lnTo>
                  <a:lnTo>
                    <a:pt x="18648" y="117"/>
                  </a:lnTo>
                  <a:lnTo>
                    <a:pt x="36764" y="0"/>
                  </a:lnTo>
                  <a:lnTo>
                    <a:pt x="37210" y="1058"/>
                  </a:lnTo>
                  <a:lnTo>
                    <a:pt x="37982" y="8201"/>
                  </a:lnTo>
                  <a:lnTo>
                    <a:pt x="46289" y="17610"/>
                  </a:lnTo>
                  <a:lnTo>
                    <a:pt x="47230" y="23680"/>
                  </a:lnTo>
                  <a:lnTo>
                    <a:pt x="47590" y="36346"/>
                  </a:lnTo>
                  <a:lnTo>
                    <a:pt x="41073" y="45357"/>
                  </a:lnTo>
                  <a:lnTo>
                    <a:pt x="38981" y="54244"/>
                  </a:lnTo>
                  <a:lnTo>
                    <a:pt x="38215" y="64829"/>
                  </a:lnTo>
                  <a:lnTo>
                    <a:pt x="31577" y="73915"/>
                  </a:lnTo>
                  <a:lnTo>
                    <a:pt x="28970" y="83961"/>
                  </a:lnTo>
                  <a:lnTo>
                    <a:pt x="19452" y="94812"/>
                  </a:lnTo>
                  <a:lnTo>
                    <a:pt x="19085" y="103413"/>
                  </a:lnTo>
                  <a:lnTo>
                    <a:pt x="18015" y="103867"/>
                  </a:lnTo>
                  <a:lnTo>
                    <a:pt x="10852" y="104656"/>
                  </a:lnTo>
                  <a:lnTo>
                    <a:pt x="10409" y="103637"/>
                  </a:lnTo>
                  <a:lnTo>
                    <a:pt x="9528" y="90227"/>
                  </a:lnTo>
                  <a:lnTo>
                    <a:pt x="10585" y="88727"/>
                  </a:lnTo>
                  <a:lnTo>
                    <a:pt x="12349" y="87726"/>
                  </a:lnTo>
                  <a:lnTo>
                    <a:pt x="14583" y="87059"/>
                  </a:lnTo>
                  <a:lnTo>
                    <a:pt x="16071" y="85556"/>
                  </a:lnTo>
                  <a:lnTo>
                    <a:pt x="18935" y="76627"/>
                  </a:lnTo>
                  <a:lnTo>
                    <a:pt x="19015" y="71270"/>
                  </a:lnTo>
                  <a:lnTo>
                    <a:pt x="20085" y="69738"/>
                  </a:lnTo>
                  <a:lnTo>
                    <a:pt x="21857" y="68717"/>
                  </a:lnTo>
                  <a:lnTo>
                    <a:pt x="28749" y="66944"/>
                  </a:lnTo>
                  <a:lnTo>
                    <a:pt x="47222" y="66675"/>
                  </a:lnTo>
                  <a:lnTo>
                    <a:pt x="47505" y="71732"/>
                  </a:lnTo>
                  <a:lnTo>
                    <a:pt x="48604" y="73221"/>
                  </a:lnTo>
                  <a:lnTo>
                    <a:pt x="57318" y="76996"/>
                  </a:lnTo>
                  <a:lnTo>
                    <a:pt x="65233" y="84367"/>
                  </a:lnTo>
                  <a:lnTo>
                    <a:pt x="66248" y="90379"/>
                  </a:lnTo>
                  <a:lnTo>
                    <a:pt x="67448" y="92003"/>
                  </a:lnTo>
                  <a:lnTo>
                    <a:pt x="71605" y="93807"/>
                  </a:lnTo>
                  <a:lnTo>
                    <a:pt x="73137" y="95346"/>
                  </a:lnTo>
                  <a:lnTo>
                    <a:pt x="74839" y="99879"/>
                  </a:lnTo>
                  <a:lnTo>
                    <a:pt x="76190" y="127403"/>
                  </a:lnTo>
                  <a:lnTo>
                    <a:pt x="75133" y="129386"/>
                  </a:lnTo>
                  <a:lnTo>
                    <a:pt x="73373" y="130707"/>
                  </a:lnTo>
                  <a:lnTo>
                    <a:pt x="71141" y="131588"/>
                  </a:lnTo>
                  <a:lnTo>
                    <a:pt x="69652" y="133234"/>
                  </a:lnTo>
                  <a:lnTo>
                    <a:pt x="67998" y="137884"/>
                  </a:lnTo>
                  <a:lnTo>
                    <a:pt x="67066" y="146453"/>
                  </a:lnTo>
                  <a:lnTo>
                    <a:pt x="65877" y="148435"/>
                  </a:lnTo>
                  <a:lnTo>
                    <a:pt x="64027" y="149757"/>
                  </a:lnTo>
                  <a:lnTo>
                    <a:pt x="61735" y="150638"/>
                  </a:lnTo>
                  <a:lnTo>
                    <a:pt x="60207" y="152283"/>
                  </a:lnTo>
                  <a:lnTo>
                    <a:pt x="58509" y="156934"/>
                  </a:lnTo>
                  <a:lnTo>
                    <a:pt x="56998" y="158598"/>
                  </a:lnTo>
                  <a:lnTo>
                    <a:pt x="52497" y="160446"/>
                  </a:lnTo>
                  <a:lnTo>
                    <a:pt x="50872" y="161998"/>
                  </a:lnTo>
                  <a:lnTo>
                    <a:pt x="49068" y="166544"/>
                  </a:lnTo>
                  <a:lnTo>
                    <a:pt x="48053" y="175052"/>
                  </a:lnTo>
                  <a:lnTo>
                    <a:pt x="46852" y="177026"/>
                  </a:lnTo>
                  <a:lnTo>
                    <a:pt x="44993" y="178343"/>
                  </a:lnTo>
                  <a:lnTo>
                    <a:pt x="39461" y="180455"/>
                  </a:lnTo>
                  <a:lnTo>
                    <a:pt x="33447" y="180821"/>
                  </a:lnTo>
                  <a:lnTo>
                    <a:pt x="31824" y="181930"/>
                  </a:lnTo>
                  <a:lnTo>
                    <a:pt x="30740" y="183729"/>
                  </a:lnTo>
                  <a:lnTo>
                    <a:pt x="30018" y="185986"/>
                  </a:lnTo>
                  <a:lnTo>
                    <a:pt x="28480" y="187490"/>
                  </a:lnTo>
                  <a:lnTo>
                    <a:pt x="20500" y="190104"/>
                  </a:lnTo>
                  <a:lnTo>
                    <a:pt x="9653" y="190497"/>
                  </a:lnTo>
                  <a:lnTo>
                    <a:pt x="9525" y="1619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02" name="SMARTInkShape-2861"/>
            <p:cNvSpPr/>
            <p:nvPr>
              <p:custDataLst>
                <p:tags r:id="rId41"/>
              </p:custDataLst>
            </p:nvPr>
          </p:nvSpPr>
          <p:spPr>
            <a:xfrm>
              <a:off x="8991600" y="4505325"/>
              <a:ext cx="114291" cy="161530"/>
            </a:xfrm>
            <a:custGeom>
              <a:avLst/>
              <a:gdLst/>
              <a:ahLst/>
              <a:cxnLst/>
              <a:rect l="0" t="0" r="0" b="0"/>
              <a:pathLst>
                <a:path w="114291" h="161530">
                  <a:moveTo>
                    <a:pt x="28575" y="47625"/>
                  </a:moveTo>
                  <a:lnTo>
                    <a:pt x="28575" y="47625"/>
                  </a:lnTo>
                  <a:lnTo>
                    <a:pt x="28575" y="52682"/>
                  </a:lnTo>
                  <a:lnTo>
                    <a:pt x="25751" y="57986"/>
                  </a:lnTo>
                  <a:lnTo>
                    <a:pt x="20373" y="64958"/>
                  </a:lnTo>
                  <a:lnTo>
                    <a:pt x="19441" y="71223"/>
                  </a:lnTo>
                  <a:lnTo>
                    <a:pt x="22046" y="76810"/>
                  </a:lnTo>
                  <a:lnTo>
                    <a:pt x="24223" y="79782"/>
                  </a:lnTo>
                  <a:lnTo>
                    <a:pt x="24616" y="82821"/>
                  </a:lnTo>
                  <a:lnTo>
                    <a:pt x="19329" y="107960"/>
                  </a:lnTo>
                  <a:lnTo>
                    <a:pt x="21996" y="114305"/>
                  </a:lnTo>
                  <a:lnTo>
                    <a:pt x="27275" y="121944"/>
                  </a:lnTo>
                  <a:lnTo>
                    <a:pt x="28461" y="131861"/>
                  </a:lnTo>
                  <a:lnTo>
                    <a:pt x="35098" y="140660"/>
                  </a:lnTo>
                  <a:lnTo>
                    <a:pt x="37982" y="151880"/>
                  </a:lnTo>
                  <a:lnTo>
                    <a:pt x="43122" y="152246"/>
                  </a:lnTo>
                  <a:lnTo>
                    <a:pt x="44623" y="153355"/>
                  </a:lnTo>
                  <a:lnTo>
                    <a:pt x="47230" y="160587"/>
                  </a:lnTo>
                  <a:lnTo>
                    <a:pt x="50271" y="161330"/>
                  </a:lnTo>
                  <a:lnTo>
                    <a:pt x="52564" y="161529"/>
                  </a:lnTo>
                  <a:lnTo>
                    <a:pt x="54092" y="160602"/>
                  </a:lnTo>
                  <a:lnTo>
                    <a:pt x="55112" y="158926"/>
                  </a:lnTo>
                  <a:lnTo>
                    <a:pt x="56748" y="153689"/>
                  </a:lnTo>
                  <a:lnTo>
                    <a:pt x="59794" y="152973"/>
                  </a:lnTo>
                  <a:lnTo>
                    <a:pt x="65316" y="152513"/>
                  </a:lnTo>
                  <a:lnTo>
                    <a:pt x="71328" y="147377"/>
                  </a:lnTo>
                  <a:lnTo>
                    <a:pt x="74035" y="142054"/>
                  </a:lnTo>
                  <a:lnTo>
                    <a:pt x="74757" y="139153"/>
                  </a:lnTo>
                  <a:lnTo>
                    <a:pt x="103020" y="92350"/>
                  </a:lnTo>
                  <a:lnTo>
                    <a:pt x="105486" y="79429"/>
                  </a:lnTo>
                  <a:lnTo>
                    <a:pt x="112245" y="66686"/>
                  </a:lnTo>
                  <a:lnTo>
                    <a:pt x="114290" y="30456"/>
                  </a:lnTo>
                  <a:lnTo>
                    <a:pt x="107752" y="21342"/>
                  </a:lnTo>
                  <a:lnTo>
                    <a:pt x="106098" y="15482"/>
                  </a:lnTo>
                  <a:lnTo>
                    <a:pt x="104598" y="13496"/>
                  </a:lnTo>
                  <a:lnTo>
                    <a:pt x="98490" y="9644"/>
                  </a:lnTo>
                  <a:lnTo>
                    <a:pt x="96691" y="4992"/>
                  </a:lnTo>
                  <a:lnTo>
                    <a:pt x="95153" y="3327"/>
                  </a:lnTo>
                  <a:lnTo>
                    <a:pt x="90620" y="1479"/>
                  </a:lnTo>
                  <a:lnTo>
                    <a:pt x="44171" y="3"/>
                  </a:lnTo>
                  <a:lnTo>
                    <a:pt x="34842" y="0"/>
                  </a:lnTo>
                  <a:lnTo>
                    <a:pt x="28538" y="2823"/>
                  </a:lnTo>
                  <a:lnTo>
                    <a:pt x="14549" y="14189"/>
                  </a:lnTo>
                  <a:lnTo>
                    <a:pt x="11758" y="19712"/>
                  </a:lnTo>
                  <a:lnTo>
                    <a:pt x="8761" y="35012"/>
                  </a:lnTo>
                  <a:lnTo>
                    <a:pt x="2044" y="47642"/>
                  </a:lnTo>
                  <a:lnTo>
                    <a:pt x="0" y="666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908" name="SMARTInkShape-Group636"/>
          <p:cNvGrpSpPr/>
          <p:nvPr/>
        </p:nvGrpSpPr>
        <p:grpSpPr>
          <a:xfrm>
            <a:off x="8810625" y="4744774"/>
            <a:ext cx="266697" cy="284427"/>
            <a:chOff x="8810625" y="4744774"/>
            <a:chExt cx="266697" cy="284427"/>
          </a:xfrm>
        </p:grpSpPr>
        <p:sp>
          <p:nvSpPr>
            <p:cNvPr id="25904" name="SMARTInkShape-2862"/>
            <p:cNvSpPr/>
            <p:nvPr>
              <p:custDataLst>
                <p:tags r:id="rId35"/>
              </p:custDataLst>
            </p:nvPr>
          </p:nvSpPr>
          <p:spPr>
            <a:xfrm>
              <a:off x="8810625" y="4762500"/>
              <a:ext cx="38101" cy="171451"/>
            </a:xfrm>
            <a:custGeom>
              <a:avLst/>
              <a:gdLst/>
              <a:ahLst/>
              <a:cxnLst/>
              <a:rect l="0" t="0" r="0" b="0"/>
              <a:pathLst>
                <a:path w="38101" h="171451">
                  <a:moveTo>
                    <a:pt x="38100" y="28575"/>
                  </a:moveTo>
                  <a:lnTo>
                    <a:pt x="38100" y="28575"/>
                  </a:lnTo>
                  <a:lnTo>
                    <a:pt x="38100" y="0"/>
                  </a:lnTo>
                  <a:lnTo>
                    <a:pt x="29898" y="8201"/>
                  </a:lnTo>
                  <a:lnTo>
                    <a:pt x="28690" y="17610"/>
                  </a:lnTo>
                  <a:lnTo>
                    <a:pt x="28584" y="32181"/>
                  </a:lnTo>
                  <a:lnTo>
                    <a:pt x="25757" y="38292"/>
                  </a:lnTo>
                  <a:lnTo>
                    <a:pt x="22030" y="44535"/>
                  </a:lnTo>
                  <a:lnTo>
                    <a:pt x="19638" y="57167"/>
                  </a:lnTo>
                  <a:lnTo>
                    <a:pt x="19165" y="69853"/>
                  </a:lnTo>
                  <a:lnTo>
                    <a:pt x="16279" y="76201"/>
                  </a:lnTo>
                  <a:lnTo>
                    <a:pt x="12527" y="82550"/>
                  </a:lnTo>
                  <a:lnTo>
                    <a:pt x="9920" y="93369"/>
                  </a:lnTo>
                  <a:lnTo>
                    <a:pt x="3058" y="102483"/>
                  </a:lnTo>
                  <a:lnTo>
                    <a:pt x="905" y="111387"/>
                  </a:lnTo>
                  <a:lnTo>
                    <a:pt x="0" y="158575"/>
                  </a:lnTo>
                  <a:lnTo>
                    <a:pt x="0" y="169995"/>
                  </a:lnTo>
                  <a:lnTo>
                    <a:pt x="1058" y="170480"/>
                  </a:lnTo>
                  <a:lnTo>
                    <a:pt x="9525" y="1714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05" name="SMARTInkShape-2863"/>
            <p:cNvSpPr/>
            <p:nvPr>
              <p:custDataLst>
                <p:tags r:id="rId36"/>
              </p:custDataLst>
            </p:nvPr>
          </p:nvSpPr>
          <p:spPr>
            <a:xfrm>
              <a:off x="8886825" y="4857750"/>
              <a:ext cx="9526" cy="38101"/>
            </a:xfrm>
            <a:custGeom>
              <a:avLst/>
              <a:gdLst/>
              <a:ahLst/>
              <a:cxnLst/>
              <a:rect l="0" t="0" r="0" b="0"/>
              <a:pathLst>
                <a:path w="9526" h="38101">
                  <a:moveTo>
                    <a:pt x="9525" y="38100"/>
                  </a:moveTo>
                  <a:lnTo>
                    <a:pt x="9525" y="38100"/>
                  </a:lnTo>
                  <a:lnTo>
                    <a:pt x="9525" y="28575"/>
                  </a:lnTo>
                  <a:lnTo>
                    <a:pt x="4468" y="28575"/>
                  </a:lnTo>
                  <a:lnTo>
                    <a:pt x="2979" y="2540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06" name="SMARTInkShape-2864"/>
            <p:cNvSpPr/>
            <p:nvPr>
              <p:custDataLst>
                <p:tags r:id="rId37"/>
              </p:custDataLst>
            </p:nvPr>
          </p:nvSpPr>
          <p:spPr>
            <a:xfrm>
              <a:off x="8935773" y="4848225"/>
              <a:ext cx="74878" cy="47626"/>
            </a:xfrm>
            <a:custGeom>
              <a:avLst/>
              <a:gdLst/>
              <a:ahLst/>
              <a:cxnLst/>
              <a:rect l="0" t="0" r="0" b="0"/>
              <a:pathLst>
                <a:path w="74878" h="47626">
                  <a:moveTo>
                    <a:pt x="8202" y="19050"/>
                  </a:moveTo>
                  <a:lnTo>
                    <a:pt x="8202" y="19050"/>
                  </a:lnTo>
                  <a:lnTo>
                    <a:pt x="0" y="27251"/>
                  </a:lnTo>
                  <a:lnTo>
                    <a:pt x="618" y="27692"/>
                  </a:lnTo>
                  <a:lnTo>
                    <a:pt x="6994" y="28458"/>
                  </a:lnTo>
                  <a:lnTo>
                    <a:pt x="7666" y="31345"/>
                  </a:lnTo>
                  <a:lnTo>
                    <a:pt x="8201" y="38090"/>
                  </a:lnTo>
                  <a:lnTo>
                    <a:pt x="17612" y="38100"/>
                  </a:lnTo>
                  <a:lnTo>
                    <a:pt x="44852" y="10976"/>
                  </a:lnTo>
                  <a:lnTo>
                    <a:pt x="46264" y="430"/>
                  </a:lnTo>
                  <a:lnTo>
                    <a:pt x="55818" y="0"/>
                  </a:lnTo>
                  <a:lnTo>
                    <a:pt x="55827" y="23680"/>
                  </a:lnTo>
                  <a:lnTo>
                    <a:pt x="56885" y="25312"/>
                  </a:lnTo>
                  <a:lnTo>
                    <a:pt x="58651" y="26400"/>
                  </a:lnTo>
                  <a:lnTo>
                    <a:pt x="64029" y="28146"/>
                  </a:lnTo>
                  <a:lnTo>
                    <a:pt x="64764" y="31206"/>
                  </a:lnTo>
                  <a:lnTo>
                    <a:pt x="65352" y="47506"/>
                  </a:lnTo>
                  <a:lnTo>
                    <a:pt x="74877" y="476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07" name="SMARTInkShape-2865"/>
            <p:cNvSpPr/>
            <p:nvPr>
              <p:custDataLst>
                <p:tags r:id="rId38"/>
              </p:custDataLst>
            </p:nvPr>
          </p:nvSpPr>
          <p:spPr>
            <a:xfrm>
              <a:off x="9010650" y="4744774"/>
              <a:ext cx="66672" cy="284427"/>
            </a:xfrm>
            <a:custGeom>
              <a:avLst/>
              <a:gdLst/>
              <a:ahLst/>
              <a:cxnLst/>
              <a:rect l="0" t="0" r="0" b="0"/>
              <a:pathLst>
                <a:path w="66672" h="284427">
                  <a:moveTo>
                    <a:pt x="0" y="8201"/>
                  </a:moveTo>
                  <a:lnTo>
                    <a:pt x="0" y="8201"/>
                  </a:lnTo>
                  <a:lnTo>
                    <a:pt x="17335" y="8201"/>
                  </a:lnTo>
                  <a:lnTo>
                    <a:pt x="27101" y="0"/>
                  </a:lnTo>
                  <a:lnTo>
                    <a:pt x="28650" y="617"/>
                  </a:lnTo>
                  <a:lnTo>
                    <a:pt x="42725" y="12900"/>
                  </a:lnTo>
                  <a:lnTo>
                    <a:pt x="53204" y="30923"/>
                  </a:lnTo>
                  <a:lnTo>
                    <a:pt x="57038" y="42332"/>
                  </a:lnTo>
                  <a:lnTo>
                    <a:pt x="63349" y="53474"/>
                  </a:lnTo>
                  <a:lnTo>
                    <a:pt x="66589" y="100184"/>
                  </a:lnTo>
                  <a:lnTo>
                    <a:pt x="66671" y="141731"/>
                  </a:lnTo>
                  <a:lnTo>
                    <a:pt x="65617" y="172267"/>
                  </a:lnTo>
                  <a:lnTo>
                    <a:pt x="59137" y="191167"/>
                  </a:lnTo>
                  <a:lnTo>
                    <a:pt x="54502" y="230273"/>
                  </a:lnTo>
                  <a:lnTo>
                    <a:pt x="46841" y="251095"/>
                  </a:lnTo>
                  <a:lnTo>
                    <a:pt x="28575" y="28442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915" name="SMARTInkShape-Group637"/>
          <p:cNvGrpSpPr/>
          <p:nvPr/>
        </p:nvGrpSpPr>
        <p:grpSpPr>
          <a:xfrm>
            <a:off x="7410462" y="2971811"/>
            <a:ext cx="571489" cy="619115"/>
            <a:chOff x="7410462" y="2971811"/>
            <a:chExt cx="571489" cy="619115"/>
          </a:xfrm>
        </p:grpSpPr>
        <p:sp>
          <p:nvSpPr>
            <p:cNvPr id="25909" name="SMARTInkShape-2866"/>
            <p:cNvSpPr/>
            <p:nvPr>
              <p:custDataLst>
                <p:tags r:id="rId29"/>
              </p:custDataLst>
            </p:nvPr>
          </p:nvSpPr>
          <p:spPr>
            <a:xfrm>
              <a:off x="7543800" y="2971811"/>
              <a:ext cx="190501" cy="257165"/>
            </a:xfrm>
            <a:custGeom>
              <a:avLst/>
              <a:gdLst/>
              <a:ahLst/>
              <a:cxnLst/>
              <a:rect l="0" t="0" r="0" b="0"/>
              <a:pathLst>
                <a:path w="190501" h="257165">
                  <a:moveTo>
                    <a:pt x="0" y="257164"/>
                  </a:moveTo>
                  <a:lnTo>
                    <a:pt x="0" y="257164"/>
                  </a:lnTo>
                  <a:lnTo>
                    <a:pt x="0" y="248963"/>
                  </a:lnTo>
                  <a:lnTo>
                    <a:pt x="6547" y="240296"/>
                  </a:lnTo>
                  <a:lnTo>
                    <a:pt x="9701" y="231470"/>
                  </a:lnTo>
                  <a:lnTo>
                    <a:pt x="25949" y="209522"/>
                  </a:lnTo>
                  <a:lnTo>
                    <a:pt x="33113" y="191779"/>
                  </a:lnTo>
                  <a:lnTo>
                    <a:pt x="63524" y="148037"/>
                  </a:lnTo>
                  <a:lnTo>
                    <a:pt x="92075" y="100676"/>
                  </a:lnTo>
                  <a:lnTo>
                    <a:pt x="110067" y="69955"/>
                  </a:lnTo>
                  <a:lnTo>
                    <a:pt x="116285" y="49832"/>
                  </a:lnTo>
                  <a:lnTo>
                    <a:pt x="120473" y="42250"/>
                  </a:lnTo>
                  <a:lnTo>
                    <a:pt x="123890" y="32031"/>
                  </a:lnTo>
                  <a:lnTo>
                    <a:pt x="130077" y="22301"/>
                  </a:lnTo>
                  <a:lnTo>
                    <a:pt x="132918" y="11407"/>
                  </a:lnTo>
                  <a:lnTo>
                    <a:pt x="133346" y="120"/>
                  </a:lnTo>
                  <a:lnTo>
                    <a:pt x="125149" y="0"/>
                  </a:lnTo>
                  <a:lnTo>
                    <a:pt x="124707" y="1055"/>
                  </a:lnTo>
                  <a:lnTo>
                    <a:pt x="124216" y="5049"/>
                  </a:lnTo>
                  <a:lnTo>
                    <a:pt x="123027" y="6537"/>
                  </a:lnTo>
                  <a:lnTo>
                    <a:pt x="110602" y="14179"/>
                  </a:lnTo>
                  <a:lnTo>
                    <a:pt x="101445" y="22655"/>
                  </a:lnTo>
                  <a:lnTo>
                    <a:pt x="98003" y="28760"/>
                  </a:lnTo>
                  <a:lnTo>
                    <a:pt x="95415" y="35001"/>
                  </a:lnTo>
                  <a:lnTo>
                    <a:pt x="80169" y="60518"/>
                  </a:lnTo>
                  <a:lnTo>
                    <a:pt x="66602" y="100629"/>
                  </a:lnTo>
                  <a:lnTo>
                    <a:pt x="60420" y="111888"/>
                  </a:lnTo>
                  <a:lnTo>
                    <a:pt x="50689" y="155491"/>
                  </a:lnTo>
                  <a:lnTo>
                    <a:pt x="47704" y="187230"/>
                  </a:lnTo>
                  <a:lnTo>
                    <a:pt x="47660" y="193626"/>
                  </a:lnTo>
                  <a:lnTo>
                    <a:pt x="50463" y="199998"/>
                  </a:lnTo>
                  <a:lnTo>
                    <a:pt x="54178" y="206357"/>
                  </a:lnTo>
                  <a:lnTo>
                    <a:pt x="56563" y="219062"/>
                  </a:lnTo>
                  <a:lnTo>
                    <a:pt x="56759" y="222238"/>
                  </a:lnTo>
                  <a:lnTo>
                    <a:pt x="57948" y="224355"/>
                  </a:lnTo>
                  <a:lnTo>
                    <a:pt x="59798" y="225766"/>
                  </a:lnTo>
                  <a:lnTo>
                    <a:pt x="64677" y="228393"/>
                  </a:lnTo>
                  <a:lnTo>
                    <a:pt x="74474" y="236625"/>
                  </a:lnTo>
                  <a:lnTo>
                    <a:pt x="80745" y="237673"/>
                  </a:lnTo>
                  <a:lnTo>
                    <a:pt x="127003" y="238113"/>
                  </a:lnTo>
                  <a:lnTo>
                    <a:pt x="133351" y="235291"/>
                  </a:lnTo>
                  <a:lnTo>
                    <a:pt x="139700" y="231568"/>
                  </a:lnTo>
                  <a:lnTo>
                    <a:pt x="152400" y="229178"/>
                  </a:lnTo>
                  <a:lnTo>
                    <a:pt x="190500" y="22858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10" name="SMARTInkShape-2867"/>
            <p:cNvSpPr/>
            <p:nvPr>
              <p:custDataLst>
                <p:tags r:id="rId30"/>
              </p:custDataLst>
            </p:nvPr>
          </p:nvSpPr>
          <p:spPr>
            <a:xfrm>
              <a:off x="7410462" y="3334143"/>
              <a:ext cx="276214" cy="28183"/>
            </a:xfrm>
            <a:custGeom>
              <a:avLst/>
              <a:gdLst/>
              <a:ahLst/>
              <a:cxnLst/>
              <a:rect l="0" t="0" r="0" b="0"/>
              <a:pathLst>
                <a:path w="276214" h="28183">
                  <a:moveTo>
                    <a:pt x="38088" y="9132"/>
                  </a:moveTo>
                  <a:lnTo>
                    <a:pt x="38088" y="9132"/>
                  </a:lnTo>
                  <a:lnTo>
                    <a:pt x="20188" y="16671"/>
                  </a:lnTo>
                  <a:lnTo>
                    <a:pt x="16630" y="17333"/>
                  </a:lnTo>
                  <a:lnTo>
                    <a:pt x="14257" y="18833"/>
                  </a:lnTo>
                  <a:lnTo>
                    <a:pt x="12676" y="20891"/>
                  </a:lnTo>
                  <a:lnTo>
                    <a:pt x="11621" y="23321"/>
                  </a:lnTo>
                  <a:lnTo>
                    <a:pt x="9860" y="24941"/>
                  </a:lnTo>
                  <a:lnTo>
                    <a:pt x="0" y="28179"/>
                  </a:lnTo>
                  <a:lnTo>
                    <a:pt x="13247" y="28182"/>
                  </a:lnTo>
                  <a:lnTo>
                    <a:pt x="15178" y="27124"/>
                  </a:lnTo>
                  <a:lnTo>
                    <a:pt x="16465" y="25360"/>
                  </a:lnTo>
                  <a:lnTo>
                    <a:pt x="17323" y="23125"/>
                  </a:lnTo>
                  <a:lnTo>
                    <a:pt x="18953" y="21636"/>
                  </a:lnTo>
                  <a:lnTo>
                    <a:pt x="23586" y="19981"/>
                  </a:lnTo>
                  <a:lnTo>
                    <a:pt x="69326" y="18672"/>
                  </a:lnTo>
                  <a:lnTo>
                    <a:pt x="80547" y="17606"/>
                  </a:lnTo>
                  <a:lnTo>
                    <a:pt x="111022" y="10015"/>
                  </a:lnTo>
                  <a:lnTo>
                    <a:pt x="158623" y="9155"/>
                  </a:lnTo>
                  <a:lnTo>
                    <a:pt x="205189" y="9132"/>
                  </a:lnTo>
                  <a:lnTo>
                    <a:pt x="249476" y="9132"/>
                  </a:lnTo>
                  <a:lnTo>
                    <a:pt x="252039" y="8074"/>
                  </a:lnTo>
                  <a:lnTo>
                    <a:pt x="253747" y="6310"/>
                  </a:lnTo>
                  <a:lnTo>
                    <a:pt x="254886" y="4075"/>
                  </a:lnTo>
                  <a:lnTo>
                    <a:pt x="256703" y="2586"/>
                  </a:lnTo>
                  <a:lnTo>
                    <a:pt x="261545" y="931"/>
                  </a:lnTo>
                  <a:lnTo>
                    <a:pt x="270220" y="0"/>
                  </a:lnTo>
                  <a:lnTo>
                    <a:pt x="272219" y="927"/>
                  </a:lnTo>
                  <a:lnTo>
                    <a:pt x="273550" y="2604"/>
                  </a:lnTo>
                  <a:lnTo>
                    <a:pt x="276213" y="913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11" name="SMARTInkShape-2868"/>
            <p:cNvSpPr/>
            <p:nvPr>
              <p:custDataLst>
                <p:tags r:id="rId31"/>
              </p:custDataLst>
            </p:nvPr>
          </p:nvSpPr>
          <p:spPr>
            <a:xfrm>
              <a:off x="7505819" y="3448053"/>
              <a:ext cx="114182" cy="142873"/>
            </a:xfrm>
            <a:custGeom>
              <a:avLst/>
              <a:gdLst/>
              <a:ahLst/>
              <a:cxnLst/>
              <a:rect l="0" t="0" r="0" b="0"/>
              <a:pathLst>
                <a:path w="114182" h="142873">
                  <a:moveTo>
                    <a:pt x="47506" y="9522"/>
                  </a:moveTo>
                  <a:lnTo>
                    <a:pt x="47506" y="9522"/>
                  </a:lnTo>
                  <a:lnTo>
                    <a:pt x="42450" y="14579"/>
                  </a:lnTo>
                  <a:lnTo>
                    <a:pt x="37145" y="17061"/>
                  </a:lnTo>
                  <a:lnTo>
                    <a:pt x="9837" y="19047"/>
                  </a:lnTo>
                  <a:lnTo>
                    <a:pt x="0" y="19047"/>
                  </a:lnTo>
                  <a:lnTo>
                    <a:pt x="18814" y="114"/>
                  </a:lnTo>
                  <a:lnTo>
                    <a:pt x="28061" y="0"/>
                  </a:lnTo>
                  <a:lnTo>
                    <a:pt x="35982" y="6543"/>
                  </a:lnTo>
                  <a:lnTo>
                    <a:pt x="45780" y="9130"/>
                  </a:lnTo>
                  <a:lnTo>
                    <a:pt x="55555" y="17689"/>
                  </a:lnTo>
                  <a:lnTo>
                    <a:pt x="61650" y="18645"/>
                  </a:lnTo>
                  <a:lnTo>
                    <a:pt x="63286" y="19837"/>
                  </a:lnTo>
                  <a:lnTo>
                    <a:pt x="64376" y="21691"/>
                  </a:lnTo>
                  <a:lnTo>
                    <a:pt x="65102" y="23984"/>
                  </a:lnTo>
                  <a:lnTo>
                    <a:pt x="66645" y="25514"/>
                  </a:lnTo>
                  <a:lnTo>
                    <a:pt x="76725" y="30790"/>
                  </a:lnTo>
                  <a:lnTo>
                    <a:pt x="109191" y="61684"/>
                  </a:lnTo>
                  <a:lnTo>
                    <a:pt x="111963" y="67277"/>
                  </a:lnTo>
                  <a:lnTo>
                    <a:pt x="114052" y="80731"/>
                  </a:lnTo>
                  <a:lnTo>
                    <a:pt x="114181" y="112843"/>
                  </a:lnTo>
                  <a:lnTo>
                    <a:pt x="105980" y="122371"/>
                  </a:lnTo>
                  <a:lnTo>
                    <a:pt x="99991" y="123392"/>
                  </a:lnTo>
                  <a:lnTo>
                    <a:pt x="98372" y="124594"/>
                  </a:lnTo>
                  <a:lnTo>
                    <a:pt x="96571" y="128752"/>
                  </a:lnTo>
                  <a:lnTo>
                    <a:pt x="95033" y="130283"/>
                  </a:lnTo>
                  <a:lnTo>
                    <a:pt x="90502" y="131985"/>
                  </a:lnTo>
                  <a:lnTo>
                    <a:pt x="78968" y="134136"/>
                  </a:lnTo>
                  <a:lnTo>
                    <a:pt x="68400" y="141512"/>
                  </a:lnTo>
                  <a:lnTo>
                    <a:pt x="59315" y="142603"/>
                  </a:lnTo>
                  <a:lnTo>
                    <a:pt x="12679" y="142872"/>
                  </a:lnTo>
                  <a:lnTo>
                    <a:pt x="9444" y="142872"/>
                  </a:lnTo>
                  <a:lnTo>
                    <a:pt x="14474" y="142872"/>
                  </a:lnTo>
                  <a:lnTo>
                    <a:pt x="15960" y="141814"/>
                  </a:lnTo>
                  <a:lnTo>
                    <a:pt x="16951" y="140050"/>
                  </a:lnTo>
                  <a:lnTo>
                    <a:pt x="17611" y="137815"/>
                  </a:lnTo>
                  <a:lnTo>
                    <a:pt x="19109" y="136326"/>
                  </a:lnTo>
                  <a:lnTo>
                    <a:pt x="29119" y="131113"/>
                  </a:lnTo>
                  <a:lnTo>
                    <a:pt x="37981" y="1238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12" name="SMARTInkShape-2869"/>
            <p:cNvSpPr/>
            <p:nvPr>
              <p:custDataLst>
                <p:tags r:id="rId32"/>
              </p:custDataLst>
            </p:nvPr>
          </p:nvSpPr>
          <p:spPr>
            <a:xfrm>
              <a:off x="7848600" y="3238616"/>
              <a:ext cx="123826" cy="37985"/>
            </a:xfrm>
            <a:custGeom>
              <a:avLst/>
              <a:gdLst/>
              <a:ahLst/>
              <a:cxnLst/>
              <a:rect l="0" t="0" r="0" b="0"/>
              <a:pathLst>
                <a:path w="123826" h="37985">
                  <a:moveTo>
                    <a:pt x="0" y="37984"/>
                  </a:moveTo>
                  <a:lnTo>
                    <a:pt x="0" y="37984"/>
                  </a:lnTo>
                  <a:lnTo>
                    <a:pt x="5056" y="37984"/>
                  </a:lnTo>
                  <a:lnTo>
                    <a:pt x="6547" y="36926"/>
                  </a:lnTo>
                  <a:lnTo>
                    <a:pt x="7540" y="35162"/>
                  </a:lnTo>
                  <a:lnTo>
                    <a:pt x="8201" y="32927"/>
                  </a:lnTo>
                  <a:lnTo>
                    <a:pt x="9701" y="31438"/>
                  </a:lnTo>
                  <a:lnTo>
                    <a:pt x="19148" y="27662"/>
                  </a:lnTo>
                  <a:lnTo>
                    <a:pt x="26370" y="21990"/>
                  </a:lnTo>
                  <a:lnTo>
                    <a:pt x="35213" y="19839"/>
                  </a:lnTo>
                  <a:lnTo>
                    <a:pt x="50838" y="19053"/>
                  </a:lnTo>
                  <a:lnTo>
                    <a:pt x="52942" y="17955"/>
                  </a:lnTo>
                  <a:lnTo>
                    <a:pt x="54345" y="16165"/>
                  </a:lnTo>
                  <a:lnTo>
                    <a:pt x="55280" y="13913"/>
                  </a:lnTo>
                  <a:lnTo>
                    <a:pt x="56962" y="12411"/>
                  </a:lnTo>
                  <a:lnTo>
                    <a:pt x="61653" y="10743"/>
                  </a:lnTo>
                  <a:lnTo>
                    <a:pt x="92097" y="8374"/>
                  </a:lnTo>
                  <a:lnTo>
                    <a:pt x="102897" y="1211"/>
                  </a:lnTo>
                  <a:lnTo>
                    <a:pt x="112811" y="0"/>
                  </a:lnTo>
                  <a:lnTo>
                    <a:pt x="123393" y="9020"/>
                  </a:lnTo>
                  <a:lnTo>
                    <a:pt x="123825" y="2845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13" name="SMARTInkShape-2870"/>
            <p:cNvSpPr/>
            <p:nvPr>
              <p:custDataLst>
                <p:tags r:id="rId33"/>
              </p:custDataLst>
            </p:nvPr>
          </p:nvSpPr>
          <p:spPr>
            <a:xfrm>
              <a:off x="7858240" y="3314700"/>
              <a:ext cx="123711" cy="57025"/>
            </a:xfrm>
            <a:custGeom>
              <a:avLst/>
              <a:gdLst/>
              <a:ahLst/>
              <a:cxnLst/>
              <a:rect l="0" t="0" r="0" b="0"/>
              <a:pathLst>
                <a:path w="123711" h="57025">
                  <a:moveTo>
                    <a:pt x="9410" y="38100"/>
                  </a:moveTo>
                  <a:lnTo>
                    <a:pt x="9410" y="38100"/>
                  </a:lnTo>
                  <a:lnTo>
                    <a:pt x="9410" y="46301"/>
                  </a:lnTo>
                  <a:lnTo>
                    <a:pt x="0" y="57024"/>
                  </a:lnTo>
                  <a:lnTo>
                    <a:pt x="8096" y="48938"/>
                  </a:lnTo>
                  <a:lnTo>
                    <a:pt x="16754" y="46826"/>
                  </a:lnTo>
                  <a:lnTo>
                    <a:pt x="25579" y="41156"/>
                  </a:lnTo>
                  <a:lnTo>
                    <a:pt x="34898" y="37947"/>
                  </a:lnTo>
                  <a:lnTo>
                    <a:pt x="44361" y="31822"/>
                  </a:lnTo>
                  <a:lnTo>
                    <a:pt x="53867" y="28479"/>
                  </a:lnTo>
                  <a:lnTo>
                    <a:pt x="64445" y="22314"/>
                  </a:lnTo>
                  <a:lnTo>
                    <a:pt x="79457" y="18959"/>
                  </a:lnTo>
                  <a:lnTo>
                    <a:pt x="94678" y="10492"/>
                  </a:lnTo>
                  <a:lnTo>
                    <a:pt x="99518" y="9955"/>
                  </a:lnTo>
                  <a:lnTo>
                    <a:pt x="105196" y="6894"/>
                  </a:lnTo>
                  <a:lnTo>
                    <a:pt x="111250" y="3064"/>
                  </a:lnTo>
                  <a:lnTo>
                    <a:pt x="12371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14" name="SMARTInkShape-2871"/>
            <p:cNvSpPr/>
            <p:nvPr>
              <p:custDataLst>
                <p:tags r:id="rId34"/>
              </p:custDataLst>
            </p:nvPr>
          </p:nvSpPr>
          <p:spPr>
            <a:xfrm>
              <a:off x="7515225" y="3419475"/>
              <a:ext cx="152401" cy="66676"/>
            </a:xfrm>
            <a:custGeom>
              <a:avLst/>
              <a:gdLst/>
              <a:ahLst/>
              <a:cxnLst/>
              <a:rect l="0" t="0" r="0" b="0"/>
              <a:pathLst>
                <a:path w="152401" h="66676">
                  <a:moveTo>
                    <a:pt x="0" y="66675"/>
                  </a:moveTo>
                  <a:lnTo>
                    <a:pt x="0" y="66675"/>
                  </a:lnTo>
                  <a:lnTo>
                    <a:pt x="0" y="42971"/>
                  </a:lnTo>
                  <a:lnTo>
                    <a:pt x="1058" y="41347"/>
                  </a:lnTo>
                  <a:lnTo>
                    <a:pt x="2822" y="40265"/>
                  </a:lnTo>
                  <a:lnTo>
                    <a:pt x="5056" y="39544"/>
                  </a:lnTo>
                  <a:lnTo>
                    <a:pt x="6547" y="38004"/>
                  </a:lnTo>
                  <a:lnTo>
                    <a:pt x="9134" y="30026"/>
                  </a:lnTo>
                  <a:lnTo>
                    <a:pt x="9410" y="23948"/>
                  </a:lnTo>
                  <a:lnTo>
                    <a:pt x="10506" y="22315"/>
                  </a:lnTo>
                  <a:lnTo>
                    <a:pt x="12296" y="21227"/>
                  </a:lnTo>
                  <a:lnTo>
                    <a:pt x="14547" y="20501"/>
                  </a:lnTo>
                  <a:lnTo>
                    <a:pt x="16048" y="18959"/>
                  </a:lnTo>
                  <a:lnTo>
                    <a:pt x="17715" y="14423"/>
                  </a:lnTo>
                  <a:lnTo>
                    <a:pt x="19219" y="12790"/>
                  </a:lnTo>
                  <a:lnTo>
                    <a:pt x="27134" y="9955"/>
                  </a:lnTo>
                  <a:lnTo>
                    <a:pt x="33204" y="9653"/>
                  </a:lnTo>
                  <a:lnTo>
                    <a:pt x="34837" y="8551"/>
                  </a:lnTo>
                  <a:lnTo>
                    <a:pt x="35924" y="6760"/>
                  </a:lnTo>
                  <a:lnTo>
                    <a:pt x="36650" y="4506"/>
                  </a:lnTo>
                  <a:lnTo>
                    <a:pt x="38192" y="3004"/>
                  </a:lnTo>
                  <a:lnTo>
                    <a:pt x="42727" y="1335"/>
                  </a:lnTo>
                  <a:lnTo>
                    <a:pt x="89026" y="0"/>
                  </a:lnTo>
                  <a:lnTo>
                    <a:pt x="98463" y="0"/>
                  </a:lnTo>
                  <a:lnTo>
                    <a:pt x="104793" y="2822"/>
                  </a:lnTo>
                  <a:lnTo>
                    <a:pt x="111132" y="6546"/>
                  </a:lnTo>
                  <a:lnTo>
                    <a:pt x="123826" y="8936"/>
                  </a:lnTo>
                  <a:lnTo>
                    <a:pt x="152400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924" name="SMARTInkShape-Group638"/>
          <p:cNvGrpSpPr/>
          <p:nvPr/>
        </p:nvGrpSpPr>
        <p:grpSpPr>
          <a:xfrm>
            <a:off x="8077204" y="2828928"/>
            <a:ext cx="981072" cy="685759"/>
            <a:chOff x="8077204" y="2828928"/>
            <a:chExt cx="981072" cy="685759"/>
          </a:xfrm>
        </p:grpSpPr>
        <p:sp>
          <p:nvSpPr>
            <p:cNvPr id="25916" name="SMARTInkShape-2872"/>
            <p:cNvSpPr/>
            <p:nvPr>
              <p:custDataLst>
                <p:tags r:id="rId21"/>
              </p:custDataLst>
            </p:nvPr>
          </p:nvSpPr>
          <p:spPr>
            <a:xfrm>
              <a:off x="8220075" y="2828928"/>
              <a:ext cx="133351" cy="218632"/>
            </a:xfrm>
            <a:custGeom>
              <a:avLst/>
              <a:gdLst/>
              <a:ahLst/>
              <a:cxnLst/>
              <a:rect l="0" t="0" r="0" b="0"/>
              <a:pathLst>
                <a:path w="133351" h="218632">
                  <a:moveTo>
                    <a:pt x="47625" y="19047"/>
                  </a:moveTo>
                  <a:lnTo>
                    <a:pt x="47625" y="19047"/>
                  </a:lnTo>
                  <a:lnTo>
                    <a:pt x="39423" y="19047"/>
                  </a:lnTo>
                  <a:lnTo>
                    <a:pt x="38983" y="17989"/>
                  </a:lnTo>
                  <a:lnTo>
                    <a:pt x="38100" y="113"/>
                  </a:lnTo>
                  <a:lnTo>
                    <a:pt x="38100" y="17713"/>
                  </a:lnTo>
                  <a:lnTo>
                    <a:pt x="28966" y="28145"/>
                  </a:lnTo>
                  <a:lnTo>
                    <a:pt x="28579" y="37977"/>
                  </a:lnTo>
                  <a:lnTo>
                    <a:pt x="19054" y="38097"/>
                  </a:lnTo>
                  <a:lnTo>
                    <a:pt x="19050" y="29896"/>
                  </a:lnTo>
                  <a:lnTo>
                    <a:pt x="20108" y="29455"/>
                  </a:lnTo>
                  <a:lnTo>
                    <a:pt x="24106" y="28964"/>
                  </a:lnTo>
                  <a:lnTo>
                    <a:pt x="25596" y="27775"/>
                  </a:lnTo>
                  <a:lnTo>
                    <a:pt x="28184" y="20405"/>
                  </a:lnTo>
                  <a:lnTo>
                    <a:pt x="28459" y="14393"/>
                  </a:lnTo>
                  <a:lnTo>
                    <a:pt x="29556" y="12769"/>
                  </a:lnTo>
                  <a:lnTo>
                    <a:pt x="31346" y="11687"/>
                  </a:lnTo>
                  <a:lnTo>
                    <a:pt x="33597" y="10965"/>
                  </a:lnTo>
                  <a:lnTo>
                    <a:pt x="35098" y="9426"/>
                  </a:lnTo>
                  <a:lnTo>
                    <a:pt x="37705" y="1448"/>
                  </a:lnTo>
                  <a:lnTo>
                    <a:pt x="40746" y="642"/>
                  </a:lnTo>
                  <a:lnTo>
                    <a:pt x="47590" y="0"/>
                  </a:lnTo>
                  <a:lnTo>
                    <a:pt x="55824" y="8198"/>
                  </a:lnTo>
                  <a:lnTo>
                    <a:pt x="56757" y="14186"/>
                  </a:lnTo>
                  <a:lnTo>
                    <a:pt x="58207" y="60526"/>
                  </a:lnTo>
                  <a:lnTo>
                    <a:pt x="64689" y="78432"/>
                  </a:lnTo>
                  <a:lnTo>
                    <a:pt x="64733" y="89891"/>
                  </a:lnTo>
                  <a:lnTo>
                    <a:pt x="56331" y="137430"/>
                  </a:lnTo>
                  <a:lnTo>
                    <a:pt x="47471" y="167098"/>
                  </a:lnTo>
                  <a:lnTo>
                    <a:pt x="40263" y="180740"/>
                  </a:lnTo>
                  <a:lnTo>
                    <a:pt x="39543" y="183993"/>
                  </a:lnTo>
                  <a:lnTo>
                    <a:pt x="33472" y="193626"/>
                  </a:lnTo>
                  <a:lnTo>
                    <a:pt x="20804" y="207661"/>
                  </a:lnTo>
                  <a:lnTo>
                    <a:pt x="19829" y="211531"/>
                  </a:lnTo>
                  <a:lnTo>
                    <a:pt x="19570" y="214045"/>
                  </a:lnTo>
                  <a:lnTo>
                    <a:pt x="18338" y="215721"/>
                  </a:lnTo>
                  <a:lnTo>
                    <a:pt x="16459" y="216838"/>
                  </a:lnTo>
                  <a:lnTo>
                    <a:pt x="10895" y="218631"/>
                  </a:lnTo>
                  <a:lnTo>
                    <a:pt x="428" y="209928"/>
                  </a:lnTo>
                  <a:lnTo>
                    <a:pt x="0" y="173208"/>
                  </a:lnTo>
                  <a:lnTo>
                    <a:pt x="1058" y="172621"/>
                  </a:lnTo>
                  <a:lnTo>
                    <a:pt x="5056" y="171968"/>
                  </a:lnTo>
                  <a:lnTo>
                    <a:pt x="6547" y="170736"/>
                  </a:lnTo>
                  <a:lnTo>
                    <a:pt x="9134" y="163292"/>
                  </a:lnTo>
                  <a:lnTo>
                    <a:pt x="12172" y="162531"/>
                  </a:lnTo>
                  <a:lnTo>
                    <a:pt x="41404" y="161926"/>
                  </a:lnTo>
                  <a:lnTo>
                    <a:pt x="47683" y="164746"/>
                  </a:lnTo>
                  <a:lnTo>
                    <a:pt x="54001" y="168469"/>
                  </a:lnTo>
                  <a:lnTo>
                    <a:pt x="64797" y="171055"/>
                  </a:lnTo>
                  <a:lnTo>
                    <a:pt x="107593" y="171444"/>
                  </a:lnTo>
                  <a:lnTo>
                    <a:pt x="114141" y="174268"/>
                  </a:lnTo>
                  <a:lnTo>
                    <a:pt x="117369" y="176503"/>
                  </a:lnTo>
                  <a:lnTo>
                    <a:pt x="120579" y="176934"/>
                  </a:lnTo>
                  <a:lnTo>
                    <a:pt x="133350" y="1714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17" name="SMARTInkShape-2873"/>
            <p:cNvSpPr/>
            <p:nvPr>
              <p:custDataLst>
                <p:tags r:id="rId22"/>
              </p:custDataLst>
            </p:nvPr>
          </p:nvSpPr>
          <p:spPr>
            <a:xfrm>
              <a:off x="8372475" y="2861533"/>
              <a:ext cx="104775" cy="222375"/>
            </a:xfrm>
            <a:custGeom>
              <a:avLst/>
              <a:gdLst/>
              <a:ahLst/>
              <a:cxnLst/>
              <a:rect l="0" t="0" r="0" b="0"/>
              <a:pathLst>
                <a:path w="104775" h="222375">
                  <a:moveTo>
                    <a:pt x="0" y="15017"/>
                  </a:moveTo>
                  <a:lnTo>
                    <a:pt x="0" y="15017"/>
                  </a:lnTo>
                  <a:lnTo>
                    <a:pt x="0" y="266"/>
                  </a:lnTo>
                  <a:lnTo>
                    <a:pt x="0" y="5413"/>
                  </a:lnTo>
                  <a:lnTo>
                    <a:pt x="5056" y="5469"/>
                  </a:lnTo>
                  <a:lnTo>
                    <a:pt x="6546" y="4418"/>
                  </a:lnTo>
                  <a:lnTo>
                    <a:pt x="7539" y="2659"/>
                  </a:lnTo>
                  <a:lnTo>
                    <a:pt x="8202" y="429"/>
                  </a:lnTo>
                  <a:lnTo>
                    <a:pt x="8642" y="0"/>
                  </a:lnTo>
                  <a:lnTo>
                    <a:pt x="8937" y="772"/>
                  </a:lnTo>
                  <a:lnTo>
                    <a:pt x="9409" y="4559"/>
                  </a:lnTo>
                  <a:lnTo>
                    <a:pt x="14547" y="5215"/>
                  </a:lnTo>
                  <a:lnTo>
                    <a:pt x="16048" y="6366"/>
                  </a:lnTo>
                  <a:lnTo>
                    <a:pt x="27615" y="24452"/>
                  </a:lnTo>
                  <a:lnTo>
                    <a:pt x="28573" y="68999"/>
                  </a:lnTo>
                  <a:lnTo>
                    <a:pt x="28575" y="100704"/>
                  </a:lnTo>
                  <a:lnTo>
                    <a:pt x="28575" y="86552"/>
                  </a:lnTo>
                  <a:lnTo>
                    <a:pt x="29633" y="84932"/>
                  </a:lnTo>
                  <a:lnTo>
                    <a:pt x="31398" y="83852"/>
                  </a:lnTo>
                  <a:lnTo>
                    <a:pt x="33631" y="83132"/>
                  </a:lnTo>
                  <a:lnTo>
                    <a:pt x="35121" y="81594"/>
                  </a:lnTo>
                  <a:lnTo>
                    <a:pt x="40335" y="71520"/>
                  </a:lnTo>
                  <a:lnTo>
                    <a:pt x="55700" y="54595"/>
                  </a:lnTo>
                  <a:lnTo>
                    <a:pt x="61777" y="53555"/>
                  </a:lnTo>
                  <a:lnTo>
                    <a:pt x="80737" y="53128"/>
                  </a:lnTo>
                  <a:lnTo>
                    <a:pt x="86330" y="55944"/>
                  </a:lnTo>
                  <a:lnTo>
                    <a:pt x="99785" y="67307"/>
                  </a:lnTo>
                  <a:lnTo>
                    <a:pt x="102557" y="72829"/>
                  </a:lnTo>
                  <a:lnTo>
                    <a:pt x="104580" y="91275"/>
                  </a:lnTo>
                  <a:lnTo>
                    <a:pt x="104774" y="136856"/>
                  </a:lnTo>
                  <a:lnTo>
                    <a:pt x="104774" y="140693"/>
                  </a:lnTo>
                  <a:lnTo>
                    <a:pt x="101952" y="147779"/>
                  </a:lnTo>
                  <a:lnTo>
                    <a:pt x="96573" y="155894"/>
                  </a:lnTo>
                  <a:lnTo>
                    <a:pt x="94452" y="170589"/>
                  </a:lnTo>
                  <a:lnTo>
                    <a:pt x="92603" y="172707"/>
                  </a:lnTo>
                  <a:lnTo>
                    <a:pt x="90310" y="174118"/>
                  </a:lnTo>
                  <a:lnTo>
                    <a:pt x="88781" y="176118"/>
                  </a:lnTo>
                  <a:lnTo>
                    <a:pt x="87084" y="181162"/>
                  </a:lnTo>
                  <a:lnTo>
                    <a:pt x="85572" y="182930"/>
                  </a:lnTo>
                  <a:lnTo>
                    <a:pt x="77643" y="186001"/>
                  </a:lnTo>
                  <a:lnTo>
                    <a:pt x="68851" y="221278"/>
                  </a:lnTo>
                  <a:lnTo>
                    <a:pt x="68125" y="222374"/>
                  </a:lnTo>
                  <a:lnTo>
                    <a:pt x="70141" y="220770"/>
                  </a:lnTo>
                  <a:lnTo>
                    <a:pt x="76200" y="21504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18" name="SMARTInkShape-2874"/>
            <p:cNvSpPr/>
            <p:nvPr>
              <p:custDataLst>
                <p:tags r:id="rId23"/>
              </p:custDataLst>
            </p:nvPr>
          </p:nvSpPr>
          <p:spPr>
            <a:xfrm>
              <a:off x="8486775" y="2886086"/>
              <a:ext cx="148337" cy="123811"/>
            </a:xfrm>
            <a:custGeom>
              <a:avLst/>
              <a:gdLst/>
              <a:ahLst/>
              <a:cxnLst/>
              <a:rect l="0" t="0" r="0" b="0"/>
              <a:pathLst>
                <a:path w="148337" h="123811">
                  <a:moveTo>
                    <a:pt x="28575" y="47614"/>
                  </a:moveTo>
                  <a:lnTo>
                    <a:pt x="28575" y="47614"/>
                  </a:lnTo>
                  <a:lnTo>
                    <a:pt x="33631" y="47614"/>
                  </a:lnTo>
                  <a:lnTo>
                    <a:pt x="35121" y="48672"/>
                  </a:lnTo>
                  <a:lnTo>
                    <a:pt x="36114" y="50436"/>
                  </a:lnTo>
                  <a:lnTo>
                    <a:pt x="37840" y="57315"/>
                  </a:lnTo>
                  <a:lnTo>
                    <a:pt x="37984" y="61803"/>
                  </a:lnTo>
                  <a:lnTo>
                    <a:pt x="35227" y="67325"/>
                  </a:lnTo>
                  <a:lnTo>
                    <a:pt x="31532" y="73308"/>
                  </a:lnTo>
                  <a:lnTo>
                    <a:pt x="28965" y="83872"/>
                  </a:lnTo>
                  <a:lnTo>
                    <a:pt x="36165" y="95833"/>
                  </a:lnTo>
                  <a:lnTo>
                    <a:pt x="37718" y="108056"/>
                  </a:lnTo>
                  <a:lnTo>
                    <a:pt x="38904" y="110134"/>
                  </a:lnTo>
                  <a:lnTo>
                    <a:pt x="40752" y="111519"/>
                  </a:lnTo>
                  <a:lnTo>
                    <a:pt x="43043" y="112442"/>
                  </a:lnTo>
                  <a:lnTo>
                    <a:pt x="44570" y="114116"/>
                  </a:lnTo>
                  <a:lnTo>
                    <a:pt x="46268" y="118798"/>
                  </a:lnTo>
                  <a:lnTo>
                    <a:pt x="47778" y="120470"/>
                  </a:lnTo>
                  <a:lnTo>
                    <a:pt x="52280" y="122328"/>
                  </a:lnTo>
                  <a:lnTo>
                    <a:pt x="83962" y="123810"/>
                  </a:lnTo>
                  <a:lnTo>
                    <a:pt x="92980" y="117267"/>
                  </a:lnTo>
                  <a:lnTo>
                    <a:pt x="101868" y="114113"/>
                  </a:lnTo>
                  <a:lnTo>
                    <a:pt x="127011" y="91933"/>
                  </a:lnTo>
                  <a:lnTo>
                    <a:pt x="130532" y="85656"/>
                  </a:lnTo>
                  <a:lnTo>
                    <a:pt x="133155" y="79338"/>
                  </a:lnTo>
                  <a:lnTo>
                    <a:pt x="139526" y="69831"/>
                  </a:lnTo>
                  <a:lnTo>
                    <a:pt x="141884" y="59253"/>
                  </a:lnTo>
                  <a:lnTo>
                    <a:pt x="142744" y="36238"/>
                  </a:lnTo>
                  <a:lnTo>
                    <a:pt x="145638" y="29152"/>
                  </a:lnTo>
                  <a:lnTo>
                    <a:pt x="147893" y="25781"/>
                  </a:lnTo>
                  <a:lnTo>
                    <a:pt x="148336" y="22475"/>
                  </a:lnTo>
                  <a:lnTo>
                    <a:pt x="143804" y="11430"/>
                  </a:lnTo>
                  <a:lnTo>
                    <a:pt x="134755" y="1481"/>
                  </a:lnTo>
                  <a:lnTo>
                    <a:pt x="131152" y="652"/>
                  </a:lnTo>
                  <a:lnTo>
                    <a:pt x="96506" y="0"/>
                  </a:lnTo>
                  <a:lnTo>
                    <a:pt x="87693" y="2816"/>
                  </a:lnTo>
                  <a:lnTo>
                    <a:pt x="80250" y="6537"/>
                  </a:lnTo>
                  <a:lnTo>
                    <a:pt x="58558" y="14179"/>
                  </a:lnTo>
                  <a:lnTo>
                    <a:pt x="41123" y="26741"/>
                  </a:lnTo>
                  <a:lnTo>
                    <a:pt x="0" y="5713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19" name="SMARTInkShape-2875"/>
            <p:cNvSpPr/>
            <p:nvPr>
              <p:custDataLst>
                <p:tags r:id="rId24"/>
              </p:custDataLst>
            </p:nvPr>
          </p:nvSpPr>
          <p:spPr>
            <a:xfrm>
              <a:off x="8077204" y="3038475"/>
              <a:ext cx="704847" cy="123826"/>
            </a:xfrm>
            <a:custGeom>
              <a:avLst/>
              <a:gdLst/>
              <a:ahLst/>
              <a:cxnLst/>
              <a:rect l="0" t="0" r="0" b="0"/>
              <a:pathLst>
                <a:path w="704847" h="123826">
                  <a:moveTo>
                    <a:pt x="19046" y="123825"/>
                  </a:moveTo>
                  <a:lnTo>
                    <a:pt x="19046" y="123825"/>
                  </a:lnTo>
                  <a:lnTo>
                    <a:pt x="0" y="123825"/>
                  </a:lnTo>
                  <a:lnTo>
                    <a:pt x="46448" y="123825"/>
                  </a:lnTo>
                  <a:lnTo>
                    <a:pt x="55214" y="121003"/>
                  </a:lnTo>
                  <a:lnTo>
                    <a:pt x="63695" y="117279"/>
                  </a:lnTo>
                  <a:lnTo>
                    <a:pt x="108916" y="107831"/>
                  </a:lnTo>
                  <a:lnTo>
                    <a:pt x="152677" y="103985"/>
                  </a:lnTo>
                  <a:lnTo>
                    <a:pt x="191996" y="96610"/>
                  </a:lnTo>
                  <a:lnTo>
                    <a:pt x="238319" y="92607"/>
                  </a:lnTo>
                  <a:lnTo>
                    <a:pt x="285772" y="86631"/>
                  </a:lnTo>
                  <a:lnTo>
                    <a:pt x="333375" y="85844"/>
                  </a:lnTo>
                  <a:lnTo>
                    <a:pt x="380996" y="78201"/>
                  </a:lnTo>
                  <a:lnTo>
                    <a:pt x="428621" y="69917"/>
                  </a:lnTo>
                  <a:lnTo>
                    <a:pt x="476246" y="67102"/>
                  </a:lnTo>
                  <a:lnTo>
                    <a:pt x="516332" y="59192"/>
                  </a:lnTo>
                  <a:lnTo>
                    <a:pt x="540686" y="54932"/>
                  </a:lnTo>
                  <a:lnTo>
                    <a:pt x="564131" y="49790"/>
                  </a:lnTo>
                  <a:lnTo>
                    <a:pt x="588365" y="45444"/>
                  </a:lnTo>
                  <a:lnTo>
                    <a:pt x="634715" y="28686"/>
                  </a:lnTo>
                  <a:lnTo>
                    <a:pt x="657794" y="21268"/>
                  </a:lnTo>
                  <a:lnTo>
                    <a:pt x="669117" y="18977"/>
                  </a:lnTo>
                  <a:lnTo>
                    <a:pt x="704846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20" name="SMARTInkShape-2876"/>
            <p:cNvSpPr/>
            <p:nvPr>
              <p:custDataLst>
                <p:tags r:id="rId25"/>
              </p:custDataLst>
            </p:nvPr>
          </p:nvSpPr>
          <p:spPr>
            <a:xfrm>
              <a:off x="8229638" y="3242563"/>
              <a:ext cx="114143" cy="272124"/>
            </a:xfrm>
            <a:custGeom>
              <a:avLst/>
              <a:gdLst/>
              <a:ahLst/>
              <a:cxnLst/>
              <a:rect l="0" t="0" r="0" b="0"/>
              <a:pathLst>
                <a:path w="114143" h="272124">
                  <a:moveTo>
                    <a:pt x="95212" y="62612"/>
                  </a:moveTo>
                  <a:lnTo>
                    <a:pt x="95212" y="62612"/>
                  </a:lnTo>
                  <a:lnTo>
                    <a:pt x="95212" y="45002"/>
                  </a:lnTo>
                  <a:lnTo>
                    <a:pt x="88666" y="36242"/>
                  </a:lnTo>
                  <a:lnTo>
                    <a:pt x="86078" y="26266"/>
                  </a:lnTo>
                  <a:lnTo>
                    <a:pt x="68080" y="6916"/>
                  </a:lnTo>
                  <a:lnTo>
                    <a:pt x="58562" y="5590"/>
                  </a:lnTo>
                  <a:lnTo>
                    <a:pt x="52485" y="443"/>
                  </a:lnTo>
                  <a:lnTo>
                    <a:pt x="50852" y="0"/>
                  </a:lnTo>
                  <a:lnTo>
                    <a:pt x="49764" y="762"/>
                  </a:lnTo>
                  <a:lnTo>
                    <a:pt x="49038" y="2329"/>
                  </a:lnTo>
                  <a:lnTo>
                    <a:pt x="47496" y="3373"/>
                  </a:lnTo>
                  <a:lnTo>
                    <a:pt x="40269" y="4843"/>
                  </a:lnTo>
                  <a:lnTo>
                    <a:pt x="34457" y="5187"/>
                  </a:lnTo>
                  <a:lnTo>
                    <a:pt x="28346" y="8162"/>
                  </a:lnTo>
                  <a:lnTo>
                    <a:pt x="25235" y="10437"/>
                  </a:lnTo>
                  <a:lnTo>
                    <a:pt x="21778" y="15787"/>
                  </a:lnTo>
                  <a:lnTo>
                    <a:pt x="19183" y="21692"/>
                  </a:lnTo>
                  <a:lnTo>
                    <a:pt x="12830" y="30967"/>
                  </a:lnTo>
                  <a:lnTo>
                    <a:pt x="9420" y="40418"/>
                  </a:lnTo>
                  <a:lnTo>
                    <a:pt x="3234" y="49921"/>
                  </a:lnTo>
                  <a:lnTo>
                    <a:pt x="932" y="59440"/>
                  </a:lnTo>
                  <a:lnTo>
                    <a:pt x="0" y="84837"/>
                  </a:lnTo>
                  <a:lnTo>
                    <a:pt x="2801" y="91187"/>
                  </a:lnTo>
                  <a:lnTo>
                    <a:pt x="6516" y="97537"/>
                  </a:lnTo>
                  <a:lnTo>
                    <a:pt x="9096" y="108355"/>
                  </a:lnTo>
                  <a:lnTo>
                    <a:pt x="17653" y="118273"/>
                  </a:lnTo>
                  <a:lnTo>
                    <a:pt x="21230" y="119100"/>
                  </a:lnTo>
                  <a:lnTo>
                    <a:pt x="27094" y="119631"/>
                  </a:lnTo>
                  <a:lnTo>
                    <a:pt x="35857" y="113190"/>
                  </a:lnTo>
                  <a:lnTo>
                    <a:pt x="44699" y="110054"/>
                  </a:lnTo>
                  <a:lnTo>
                    <a:pt x="55268" y="102151"/>
                  </a:lnTo>
                  <a:lnTo>
                    <a:pt x="56293" y="98530"/>
                  </a:lnTo>
                  <a:lnTo>
                    <a:pt x="56566" y="96082"/>
                  </a:lnTo>
                  <a:lnTo>
                    <a:pt x="59692" y="90540"/>
                  </a:lnTo>
                  <a:lnTo>
                    <a:pt x="72912" y="74404"/>
                  </a:lnTo>
                  <a:lnTo>
                    <a:pt x="75734" y="64374"/>
                  </a:lnTo>
                  <a:lnTo>
                    <a:pt x="76158" y="45016"/>
                  </a:lnTo>
                  <a:lnTo>
                    <a:pt x="75102" y="44531"/>
                  </a:lnTo>
                  <a:lnTo>
                    <a:pt x="67960" y="43690"/>
                  </a:lnTo>
                  <a:lnTo>
                    <a:pt x="67520" y="44705"/>
                  </a:lnTo>
                  <a:lnTo>
                    <a:pt x="66672" y="52698"/>
                  </a:lnTo>
                  <a:lnTo>
                    <a:pt x="73189" y="60614"/>
                  </a:lnTo>
                  <a:lnTo>
                    <a:pt x="75281" y="69311"/>
                  </a:lnTo>
                  <a:lnTo>
                    <a:pt x="76960" y="79649"/>
                  </a:lnTo>
                  <a:lnTo>
                    <a:pt x="87905" y="109654"/>
                  </a:lnTo>
                  <a:lnTo>
                    <a:pt x="91965" y="116328"/>
                  </a:lnTo>
                  <a:lnTo>
                    <a:pt x="103770" y="153798"/>
                  </a:lnTo>
                  <a:lnTo>
                    <a:pt x="104308" y="160641"/>
                  </a:lnTo>
                  <a:lnTo>
                    <a:pt x="107369" y="167211"/>
                  </a:lnTo>
                  <a:lnTo>
                    <a:pt x="111198" y="173659"/>
                  </a:lnTo>
                  <a:lnTo>
                    <a:pt x="113354" y="184297"/>
                  </a:lnTo>
                  <a:lnTo>
                    <a:pt x="114142" y="207335"/>
                  </a:lnTo>
                  <a:lnTo>
                    <a:pt x="111387" y="214422"/>
                  </a:lnTo>
                  <a:lnTo>
                    <a:pt x="107693" y="221100"/>
                  </a:lnTo>
                  <a:lnTo>
                    <a:pt x="105321" y="234010"/>
                  </a:lnTo>
                  <a:lnTo>
                    <a:pt x="105127" y="237203"/>
                  </a:lnTo>
                  <a:lnTo>
                    <a:pt x="102087" y="243572"/>
                  </a:lnTo>
                  <a:lnTo>
                    <a:pt x="98268" y="249930"/>
                  </a:lnTo>
                  <a:lnTo>
                    <a:pt x="96570" y="256284"/>
                  </a:lnTo>
                  <a:lnTo>
                    <a:pt x="95059" y="258402"/>
                  </a:lnTo>
                  <a:lnTo>
                    <a:pt x="92994" y="259814"/>
                  </a:lnTo>
                  <a:lnTo>
                    <a:pt x="90559" y="260755"/>
                  </a:lnTo>
                  <a:lnTo>
                    <a:pt x="88934" y="262441"/>
                  </a:lnTo>
                  <a:lnTo>
                    <a:pt x="87130" y="267136"/>
                  </a:lnTo>
                  <a:lnTo>
                    <a:pt x="85592" y="268811"/>
                  </a:lnTo>
                  <a:lnTo>
                    <a:pt x="76591" y="272031"/>
                  </a:lnTo>
                  <a:lnTo>
                    <a:pt x="71233" y="272123"/>
                  </a:lnTo>
                  <a:lnTo>
                    <a:pt x="69701" y="271078"/>
                  </a:lnTo>
                  <a:lnTo>
                    <a:pt x="68679" y="269323"/>
                  </a:lnTo>
                  <a:lnTo>
                    <a:pt x="66906" y="262459"/>
                  </a:lnTo>
                  <a:lnTo>
                    <a:pt x="66637" y="23406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21" name="SMARTInkShape-2877"/>
            <p:cNvSpPr/>
            <p:nvPr>
              <p:custDataLst>
                <p:tags r:id="rId26"/>
              </p:custDataLst>
            </p:nvPr>
          </p:nvSpPr>
          <p:spPr>
            <a:xfrm>
              <a:off x="8382000" y="3352849"/>
              <a:ext cx="129226" cy="133263"/>
            </a:xfrm>
            <a:custGeom>
              <a:avLst/>
              <a:gdLst/>
              <a:ahLst/>
              <a:cxnLst/>
              <a:rect l="0" t="0" r="0" b="0"/>
              <a:pathLst>
                <a:path w="129226" h="133263">
                  <a:moveTo>
                    <a:pt x="0" y="66626"/>
                  </a:moveTo>
                  <a:lnTo>
                    <a:pt x="0" y="66626"/>
                  </a:lnTo>
                  <a:lnTo>
                    <a:pt x="0" y="71683"/>
                  </a:lnTo>
                  <a:lnTo>
                    <a:pt x="2823" y="76987"/>
                  </a:lnTo>
                  <a:lnTo>
                    <a:pt x="8202" y="83959"/>
                  </a:lnTo>
                  <a:lnTo>
                    <a:pt x="9409" y="93726"/>
                  </a:lnTo>
                  <a:lnTo>
                    <a:pt x="9490" y="99820"/>
                  </a:lnTo>
                  <a:lnTo>
                    <a:pt x="10560" y="101456"/>
                  </a:lnTo>
                  <a:lnTo>
                    <a:pt x="12332" y="102546"/>
                  </a:lnTo>
                  <a:lnTo>
                    <a:pt x="14571" y="103272"/>
                  </a:lnTo>
                  <a:lnTo>
                    <a:pt x="16064" y="104815"/>
                  </a:lnTo>
                  <a:lnTo>
                    <a:pt x="17724" y="109352"/>
                  </a:lnTo>
                  <a:lnTo>
                    <a:pt x="18657" y="117856"/>
                  </a:lnTo>
                  <a:lnTo>
                    <a:pt x="19845" y="119829"/>
                  </a:lnTo>
                  <a:lnTo>
                    <a:pt x="21696" y="121145"/>
                  </a:lnTo>
                  <a:lnTo>
                    <a:pt x="23989" y="122022"/>
                  </a:lnTo>
                  <a:lnTo>
                    <a:pt x="25517" y="123665"/>
                  </a:lnTo>
                  <a:lnTo>
                    <a:pt x="27216" y="128313"/>
                  </a:lnTo>
                  <a:lnTo>
                    <a:pt x="28728" y="129975"/>
                  </a:lnTo>
                  <a:lnTo>
                    <a:pt x="36657" y="132863"/>
                  </a:lnTo>
                  <a:lnTo>
                    <a:pt x="46175" y="133262"/>
                  </a:lnTo>
                  <a:lnTo>
                    <a:pt x="54943" y="126748"/>
                  </a:lnTo>
                  <a:lnTo>
                    <a:pt x="63787" y="123598"/>
                  </a:lnTo>
                  <a:lnTo>
                    <a:pt x="85743" y="107352"/>
                  </a:lnTo>
                  <a:lnTo>
                    <a:pt x="88912" y="106477"/>
                  </a:lnTo>
                  <a:lnTo>
                    <a:pt x="91023" y="103777"/>
                  </a:lnTo>
                  <a:lnTo>
                    <a:pt x="97237" y="87057"/>
                  </a:lnTo>
                  <a:lnTo>
                    <a:pt x="111653" y="66747"/>
                  </a:lnTo>
                  <a:lnTo>
                    <a:pt x="114181" y="60330"/>
                  </a:lnTo>
                  <a:lnTo>
                    <a:pt x="120497" y="50767"/>
                  </a:lnTo>
                  <a:lnTo>
                    <a:pt x="122839" y="41230"/>
                  </a:lnTo>
                  <a:lnTo>
                    <a:pt x="123387" y="34878"/>
                  </a:lnTo>
                  <a:lnTo>
                    <a:pt x="126453" y="28527"/>
                  </a:lnTo>
                  <a:lnTo>
                    <a:pt x="128751" y="25352"/>
                  </a:lnTo>
                  <a:lnTo>
                    <a:pt x="129225" y="22176"/>
                  </a:lnTo>
                  <a:lnTo>
                    <a:pt x="128484" y="19001"/>
                  </a:lnTo>
                  <a:lnTo>
                    <a:pt x="122383" y="9476"/>
                  </a:lnTo>
                  <a:lnTo>
                    <a:pt x="115896" y="1833"/>
                  </a:lnTo>
                  <a:lnTo>
                    <a:pt x="112188" y="787"/>
                  </a:lnTo>
                  <a:lnTo>
                    <a:pt x="91952" y="0"/>
                  </a:lnTo>
                  <a:lnTo>
                    <a:pt x="61201" y="9655"/>
                  </a:lnTo>
                  <a:lnTo>
                    <a:pt x="38151" y="25900"/>
                  </a:lnTo>
                  <a:lnTo>
                    <a:pt x="31772" y="28417"/>
                  </a:lnTo>
                  <a:lnTo>
                    <a:pt x="15878" y="41630"/>
                  </a:lnTo>
                  <a:lnTo>
                    <a:pt x="12348" y="47755"/>
                  </a:lnTo>
                  <a:lnTo>
                    <a:pt x="10082" y="60312"/>
                  </a:lnTo>
                  <a:lnTo>
                    <a:pt x="9690" y="69811"/>
                  </a:lnTo>
                  <a:lnTo>
                    <a:pt x="10693" y="71925"/>
                  </a:lnTo>
                  <a:lnTo>
                    <a:pt x="12422" y="73334"/>
                  </a:lnTo>
                  <a:lnTo>
                    <a:pt x="19050" y="7615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22" name="SMARTInkShape-2878"/>
            <p:cNvSpPr/>
            <p:nvPr>
              <p:custDataLst>
                <p:tags r:id="rId27"/>
              </p:custDataLst>
            </p:nvPr>
          </p:nvSpPr>
          <p:spPr>
            <a:xfrm>
              <a:off x="8925040" y="2981325"/>
              <a:ext cx="93774" cy="19051"/>
            </a:xfrm>
            <a:custGeom>
              <a:avLst/>
              <a:gdLst/>
              <a:ahLst/>
              <a:cxnLst/>
              <a:rect l="0" t="0" r="0" b="0"/>
              <a:pathLst>
                <a:path w="93774" h="19051">
                  <a:moveTo>
                    <a:pt x="9410" y="0"/>
                  </a:moveTo>
                  <a:lnTo>
                    <a:pt x="9410" y="0"/>
                  </a:lnTo>
                  <a:lnTo>
                    <a:pt x="9410" y="8201"/>
                  </a:lnTo>
                  <a:lnTo>
                    <a:pt x="8352" y="8642"/>
                  </a:lnTo>
                  <a:lnTo>
                    <a:pt x="0" y="9515"/>
                  </a:lnTo>
                  <a:lnTo>
                    <a:pt x="23588" y="9525"/>
                  </a:lnTo>
                  <a:lnTo>
                    <a:pt x="25213" y="8467"/>
                  </a:lnTo>
                  <a:lnTo>
                    <a:pt x="26295" y="6703"/>
                  </a:lnTo>
                  <a:lnTo>
                    <a:pt x="27017" y="4469"/>
                  </a:lnTo>
                  <a:lnTo>
                    <a:pt x="28555" y="2979"/>
                  </a:lnTo>
                  <a:lnTo>
                    <a:pt x="33089" y="1324"/>
                  </a:lnTo>
                  <a:lnTo>
                    <a:pt x="80585" y="1"/>
                  </a:lnTo>
                  <a:lnTo>
                    <a:pt x="90536" y="0"/>
                  </a:lnTo>
                  <a:lnTo>
                    <a:pt x="92069" y="1058"/>
                  </a:lnTo>
                  <a:lnTo>
                    <a:pt x="93091" y="2822"/>
                  </a:lnTo>
                  <a:lnTo>
                    <a:pt x="93773" y="5056"/>
                  </a:lnTo>
                  <a:lnTo>
                    <a:pt x="93167" y="7604"/>
                  </a:lnTo>
                  <a:lnTo>
                    <a:pt x="85610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23" name="SMARTInkShape-2879"/>
            <p:cNvSpPr/>
            <p:nvPr>
              <p:custDataLst>
                <p:tags r:id="rId28"/>
              </p:custDataLst>
            </p:nvPr>
          </p:nvSpPr>
          <p:spPr>
            <a:xfrm>
              <a:off x="8915435" y="3048000"/>
              <a:ext cx="142841" cy="47500"/>
            </a:xfrm>
            <a:custGeom>
              <a:avLst/>
              <a:gdLst/>
              <a:ahLst/>
              <a:cxnLst/>
              <a:rect l="0" t="0" r="0" b="0"/>
              <a:pathLst>
                <a:path w="142841" h="47500">
                  <a:moveTo>
                    <a:pt x="9490" y="28575"/>
                  </a:moveTo>
                  <a:lnTo>
                    <a:pt x="9490" y="28575"/>
                  </a:lnTo>
                  <a:lnTo>
                    <a:pt x="1288" y="36776"/>
                  </a:lnTo>
                  <a:lnTo>
                    <a:pt x="0" y="47199"/>
                  </a:lnTo>
                  <a:lnTo>
                    <a:pt x="5031" y="47499"/>
                  </a:lnTo>
                  <a:lnTo>
                    <a:pt x="6517" y="46482"/>
                  </a:lnTo>
                  <a:lnTo>
                    <a:pt x="7508" y="44746"/>
                  </a:lnTo>
                  <a:lnTo>
                    <a:pt x="8168" y="42531"/>
                  </a:lnTo>
                  <a:lnTo>
                    <a:pt x="9667" y="41054"/>
                  </a:lnTo>
                  <a:lnTo>
                    <a:pt x="19676" y="35861"/>
                  </a:lnTo>
                  <a:lnTo>
                    <a:pt x="25659" y="31814"/>
                  </a:lnTo>
                  <a:lnTo>
                    <a:pt x="34977" y="28476"/>
                  </a:lnTo>
                  <a:lnTo>
                    <a:pt x="45499" y="22313"/>
                  </a:lnTo>
                  <a:lnTo>
                    <a:pt x="60494" y="18959"/>
                  </a:lnTo>
                  <a:lnTo>
                    <a:pt x="75578" y="11702"/>
                  </a:lnTo>
                  <a:lnTo>
                    <a:pt x="123197" y="605"/>
                  </a:lnTo>
                  <a:lnTo>
                    <a:pt x="14284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931" name="SMARTInkShape-Group639"/>
          <p:cNvGrpSpPr/>
          <p:nvPr/>
        </p:nvGrpSpPr>
        <p:grpSpPr>
          <a:xfrm>
            <a:off x="8020453" y="3781425"/>
            <a:ext cx="656823" cy="161809"/>
            <a:chOff x="8020453" y="3781425"/>
            <a:chExt cx="656823" cy="161809"/>
          </a:xfrm>
        </p:grpSpPr>
        <p:sp>
          <p:nvSpPr>
            <p:cNvPr id="25925" name="SMARTInkShape-2880"/>
            <p:cNvSpPr/>
            <p:nvPr>
              <p:custDataLst>
                <p:tags r:id="rId15"/>
              </p:custDataLst>
            </p:nvPr>
          </p:nvSpPr>
          <p:spPr>
            <a:xfrm>
              <a:off x="8020453" y="3800510"/>
              <a:ext cx="151998" cy="38066"/>
            </a:xfrm>
            <a:custGeom>
              <a:avLst/>
              <a:gdLst/>
              <a:ahLst/>
              <a:cxnLst/>
              <a:rect l="0" t="0" r="0" b="0"/>
              <a:pathLst>
                <a:path w="151998" h="38066">
                  <a:moveTo>
                    <a:pt x="28172" y="28540"/>
                  </a:moveTo>
                  <a:lnTo>
                    <a:pt x="28172" y="28540"/>
                  </a:lnTo>
                  <a:lnTo>
                    <a:pt x="19971" y="36741"/>
                  </a:lnTo>
                  <a:lnTo>
                    <a:pt x="9549" y="38031"/>
                  </a:lnTo>
                  <a:lnTo>
                    <a:pt x="0" y="38065"/>
                  </a:lnTo>
                  <a:lnTo>
                    <a:pt x="23198" y="38065"/>
                  </a:lnTo>
                  <a:lnTo>
                    <a:pt x="28783" y="35243"/>
                  </a:lnTo>
                  <a:lnTo>
                    <a:pt x="34794" y="31519"/>
                  </a:lnTo>
                  <a:lnTo>
                    <a:pt x="47275" y="29129"/>
                  </a:lnTo>
                  <a:lnTo>
                    <a:pt x="50433" y="28933"/>
                  </a:lnTo>
                  <a:lnTo>
                    <a:pt x="56763" y="25892"/>
                  </a:lnTo>
                  <a:lnTo>
                    <a:pt x="63104" y="22071"/>
                  </a:lnTo>
                  <a:lnTo>
                    <a:pt x="103784" y="10131"/>
                  </a:lnTo>
                  <a:lnTo>
                    <a:pt x="107155" y="9918"/>
                  </a:lnTo>
                  <a:lnTo>
                    <a:pt x="113723" y="6858"/>
                  </a:lnTo>
                  <a:lnTo>
                    <a:pt x="120170" y="3028"/>
                  </a:lnTo>
                  <a:lnTo>
                    <a:pt x="132931" y="570"/>
                  </a:lnTo>
                  <a:lnTo>
                    <a:pt x="146970" y="0"/>
                  </a:lnTo>
                  <a:lnTo>
                    <a:pt x="148645" y="1047"/>
                  </a:lnTo>
                  <a:lnTo>
                    <a:pt x="149762" y="2803"/>
                  </a:lnTo>
                  <a:lnTo>
                    <a:pt x="151997" y="949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26" name="SMARTInkShape-2881"/>
            <p:cNvSpPr/>
            <p:nvPr>
              <p:custDataLst>
                <p:tags r:id="rId16"/>
              </p:custDataLst>
            </p:nvPr>
          </p:nvSpPr>
          <p:spPr>
            <a:xfrm>
              <a:off x="8067801" y="3914775"/>
              <a:ext cx="85600" cy="28459"/>
            </a:xfrm>
            <a:custGeom>
              <a:avLst/>
              <a:gdLst/>
              <a:ahLst/>
              <a:cxnLst/>
              <a:rect l="0" t="0" r="0" b="0"/>
              <a:pathLst>
                <a:path w="85600" h="28459">
                  <a:moveTo>
                    <a:pt x="18924" y="19050"/>
                  </a:moveTo>
                  <a:lnTo>
                    <a:pt x="18924" y="19050"/>
                  </a:lnTo>
                  <a:lnTo>
                    <a:pt x="13868" y="19050"/>
                  </a:lnTo>
                  <a:lnTo>
                    <a:pt x="12377" y="20108"/>
                  </a:lnTo>
                  <a:lnTo>
                    <a:pt x="11384" y="21872"/>
                  </a:lnTo>
                  <a:lnTo>
                    <a:pt x="10723" y="24107"/>
                  </a:lnTo>
                  <a:lnTo>
                    <a:pt x="9223" y="25596"/>
                  </a:lnTo>
                  <a:lnTo>
                    <a:pt x="301" y="28458"/>
                  </a:lnTo>
                  <a:lnTo>
                    <a:pt x="0" y="23484"/>
                  </a:lnTo>
                  <a:lnTo>
                    <a:pt x="1017" y="22006"/>
                  </a:lnTo>
                  <a:lnTo>
                    <a:pt x="2752" y="21021"/>
                  </a:lnTo>
                  <a:lnTo>
                    <a:pt x="9009" y="19165"/>
                  </a:lnTo>
                  <a:lnTo>
                    <a:pt x="16927" y="12527"/>
                  </a:lnTo>
                  <a:lnTo>
                    <a:pt x="26723" y="9921"/>
                  </a:lnTo>
                  <a:lnTo>
                    <a:pt x="36498" y="9559"/>
                  </a:lnTo>
                  <a:lnTo>
                    <a:pt x="64402" y="393"/>
                  </a:lnTo>
                  <a:lnTo>
                    <a:pt x="85599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27" name="SMARTInkShape-2882"/>
            <p:cNvSpPr/>
            <p:nvPr>
              <p:custDataLst>
                <p:tags r:id="rId17"/>
              </p:custDataLst>
            </p:nvPr>
          </p:nvSpPr>
          <p:spPr>
            <a:xfrm>
              <a:off x="8334385" y="3848100"/>
              <a:ext cx="19041" cy="19051"/>
            </a:xfrm>
            <a:custGeom>
              <a:avLst/>
              <a:gdLst/>
              <a:ahLst/>
              <a:cxnLst/>
              <a:rect l="0" t="0" r="0" b="0"/>
              <a:pathLst>
                <a:path w="19041" h="19051">
                  <a:moveTo>
                    <a:pt x="9515" y="0"/>
                  </a:moveTo>
                  <a:lnTo>
                    <a:pt x="9515" y="0"/>
                  </a:lnTo>
                  <a:lnTo>
                    <a:pt x="0" y="9515"/>
                  </a:lnTo>
                  <a:lnTo>
                    <a:pt x="9480" y="19016"/>
                  </a:lnTo>
                  <a:lnTo>
                    <a:pt x="19040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28" name="SMARTInkShape-2883"/>
            <p:cNvSpPr/>
            <p:nvPr>
              <p:custDataLst>
                <p:tags r:id="rId18"/>
              </p:custDataLst>
            </p:nvPr>
          </p:nvSpPr>
          <p:spPr>
            <a:xfrm>
              <a:off x="8382000" y="3838575"/>
              <a:ext cx="28576" cy="19051"/>
            </a:xfrm>
            <a:custGeom>
              <a:avLst/>
              <a:gdLst/>
              <a:ahLst/>
              <a:cxnLst/>
              <a:rect l="0" t="0" r="0" b="0"/>
              <a:pathLst>
                <a:path w="28576" h="19051">
                  <a:moveTo>
                    <a:pt x="0" y="19050"/>
                  </a:moveTo>
                  <a:lnTo>
                    <a:pt x="0" y="19050"/>
                  </a:lnTo>
                  <a:lnTo>
                    <a:pt x="0" y="69"/>
                  </a:lnTo>
                  <a:lnTo>
                    <a:pt x="2857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29" name="SMARTInkShape-2884"/>
            <p:cNvSpPr/>
            <p:nvPr>
              <p:custDataLst>
                <p:tags r:id="rId19"/>
              </p:custDataLst>
            </p:nvPr>
          </p:nvSpPr>
          <p:spPr>
            <a:xfrm>
              <a:off x="8458200" y="3800475"/>
              <a:ext cx="76201" cy="19051"/>
            </a:xfrm>
            <a:custGeom>
              <a:avLst/>
              <a:gdLst/>
              <a:ahLst/>
              <a:cxnLst/>
              <a:rect l="0" t="0" r="0" b="0"/>
              <a:pathLst>
                <a:path w="76201" h="19051">
                  <a:moveTo>
                    <a:pt x="0" y="19050"/>
                  </a:moveTo>
                  <a:lnTo>
                    <a:pt x="0" y="19050"/>
                  </a:lnTo>
                  <a:lnTo>
                    <a:pt x="9490" y="9559"/>
                  </a:lnTo>
                  <a:lnTo>
                    <a:pt x="18934" y="18934"/>
                  </a:lnTo>
                  <a:lnTo>
                    <a:pt x="19015" y="13959"/>
                  </a:lnTo>
                  <a:lnTo>
                    <a:pt x="20085" y="12481"/>
                  </a:lnTo>
                  <a:lnTo>
                    <a:pt x="27249" y="9914"/>
                  </a:lnTo>
                  <a:lnTo>
                    <a:pt x="51232" y="9528"/>
                  </a:lnTo>
                  <a:lnTo>
                    <a:pt x="57341" y="6704"/>
                  </a:lnTo>
                  <a:lnTo>
                    <a:pt x="64831" y="1324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30" name="SMARTInkShape-2885"/>
            <p:cNvSpPr/>
            <p:nvPr>
              <p:custDataLst>
                <p:tags r:id="rId20"/>
              </p:custDataLst>
            </p:nvPr>
          </p:nvSpPr>
          <p:spPr>
            <a:xfrm>
              <a:off x="8648700" y="3781425"/>
              <a:ext cx="28576" cy="9526"/>
            </a:xfrm>
            <a:custGeom>
              <a:avLst/>
              <a:gdLst/>
              <a:ahLst/>
              <a:cxnLst/>
              <a:rect l="0" t="0" r="0" b="0"/>
              <a:pathLst>
                <a:path w="28576" h="9526">
                  <a:moveTo>
                    <a:pt x="0" y="9525"/>
                  </a:moveTo>
                  <a:lnTo>
                    <a:pt x="0" y="9525"/>
                  </a:lnTo>
                  <a:lnTo>
                    <a:pt x="18648" y="9525"/>
                  </a:lnTo>
                  <a:lnTo>
                    <a:pt x="27216" y="1324"/>
                  </a:lnTo>
                  <a:lnTo>
                    <a:pt x="27670" y="1941"/>
                  </a:lnTo>
                  <a:lnTo>
                    <a:pt x="28455" y="8317"/>
                  </a:lnTo>
                  <a:lnTo>
                    <a:pt x="2857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777467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1556792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-74424"/>
            <a:ext cx="91440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5. Тело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начинает двигаться из состояния покоя прямолинейно с постоянным ускорением. В некоторый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момент времени разгон меняется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торможение.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Как относятся величины ускорений на участках разгона и торможения, если пройденные пути одинаковы, а средние скорости отличаются в 1,5 раза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9" name="SMARTInkShape-Group640"/>
          <p:cNvGrpSpPr/>
          <p:nvPr/>
        </p:nvGrpSpPr>
        <p:grpSpPr>
          <a:xfrm>
            <a:off x="95250" y="1724036"/>
            <a:ext cx="533284" cy="285739"/>
            <a:chOff x="95250" y="1724036"/>
            <a:chExt cx="533284" cy="285739"/>
          </a:xfrm>
        </p:grpSpPr>
        <p:sp>
          <p:nvSpPr>
            <p:cNvPr id="2" name="SMARTInkShape-2886"/>
            <p:cNvSpPr/>
            <p:nvPr>
              <p:custDataLst>
                <p:tags r:id="rId417"/>
              </p:custDataLst>
            </p:nvPr>
          </p:nvSpPr>
          <p:spPr>
            <a:xfrm>
              <a:off x="523875" y="1771696"/>
              <a:ext cx="104659" cy="142827"/>
            </a:xfrm>
            <a:custGeom>
              <a:avLst/>
              <a:gdLst/>
              <a:ahLst/>
              <a:cxnLst/>
              <a:rect l="0" t="0" r="0" b="0"/>
              <a:pathLst>
                <a:path w="104659" h="142827">
                  <a:moveTo>
                    <a:pt x="19050" y="76154"/>
                  </a:moveTo>
                  <a:lnTo>
                    <a:pt x="19050" y="76154"/>
                  </a:lnTo>
                  <a:lnTo>
                    <a:pt x="13994" y="76154"/>
                  </a:lnTo>
                  <a:lnTo>
                    <a:pt x="12504" y="77212"/>
                  </a:lnTo>
                  <a:lnTo>
                    <a:pt x="11511" y="78976"/>
                  </a:lnTo>
                  <a:lnTo>
                    <a:pt x="9641" y="85287"/>
                  </a:lnTo>
                  <a:lnTo>
                    <a:pt x="1334" y="85645"/>
                  </a:lnTo>
                  <a:lnTo>
                    <a:pt x="889" y="86714"/>
                  </a:lnTo>
                  <a:lnTo>
                    <a:pt x="3" y="112503"/>
                  </a:lnTo>
                  <a:lnTo>
                    <a:pt x="8201" y="122301"/>
                  </a:lnTo>
                  <a:lnTo>
                    <a:pt x="9133" y="128398"/>
                  </a:lnTo>
                  <a:lnTo>
                    <a:pt x="10322" y="130033"/>
                  </a:lnTo>
                  <a:lnTo>
                    <a:pt x="12173" y="131123"/>
                  </a:lnTo>
                  <a:lnTo>
                    <a:pt x="19203" y="133017"/>
                  </a:lnTo>
                  <a:lnTo>
                    <a:pt x="23704" y="133176"/>
                  </a:lnTo>
                  <a:lnTo>
                    <a:pt x="25328" y="134277"/>
                  </a:lnTo>
                  <a:lnTo>
                    <a:pt x="26410" y="136070"/>
                  </a:lnTo>
                  <a:lnTo>
                    <a:pt x="28147" y="141494"/>
                  </a:lnTo>
                  <a:lnTo>
                    <a:pt x="31207" y="142235"/>
                  </a:lnTo>
                  <a:lnTo>
                    <a:pt x="52254" y="142826"/>
                  </a:lnTo>
                  <a:lnTo>
                    <a:pt x="53886" y="141769"/>
                  </a:lnTo>
                  <a:lnTo>
                    <a:pt x="54974" y="140005"/>
                  </a:lnTo>
                  <a:lnTo>
                    <a:pt x="55699" y="137772"/>
                  </a:lnTo>
                  <a:lnTo>
                    <a:pt x="57241" y="136283"/>
                  </a:lnTo>
                  <a:lnTo>
                    <a:pt x="61777" y="134628"/>
                  </a:lnTo>
                  <a:lnTo>
                    <a:pt x="63410" y="133128"/>
                  </a:lnTo>
                  <a:lnTo>
                    <a:pt x="65224" y="128640"/>
                  </a:lnTo>
                  <a:lnTo>
                    <a:pt x="66766" y="127019"/>
                  </a:lnTo>
                  <a:lnTo>
                    <a:pt x="71301" y="125219"/>
                  </a:lnTo>
                  <a:lnTo>
                    <a:pt x="72934" y="123681"/>
                  </a:lnTo>
                  <a:lnTo>
                    <a:pt x="80826" y="110648"/>
                  </a:lnTo>
                  <a:lnTo>
                    <a:pt x="91303" y="98294"/>
                  </a:lnTo>
                  <a:lnTo>
                    <a:pt x="94080" y="88829"/>
                  </a:lnTo>
                  <a:lnTo>
                    <a:pt x="96206" y="69802"/>
                  </a:lnTo>
                  <a:lnTo>
                    <a:pt x="101766" y="59220"/>
                  </a:lnTo>
                  <a:lnTo>
                    <a:pt x="104658" y="25746"/>
                  </a:lnTo>
                  <a:lnTo>
                    <a:pt x="103638" y="23499"/>
                  </a:lnTo>
                  <a:lnTo>
                    <a:pt x="101901" y="22001"/>
                  </a:lnTo>
                  <a:lnTo>
                    <a:pt x="99684" y="21002"/>
                  </a:lnTo>
                  <a:lnTo>
                    <a:pt x="98206" y="19277"/>
                  </a:lnTo>
                  <a:lnTo>
                    <a:pt x="96564" y="14539"/>
                  </a:lnTo>
                  <a:lnTo>
                    <a:pt x="95639" y="5922"/>
                  </a:lnTo>
                  <a:lnTo>
                    <a:pt x="94451" y="3933"/>
                  </a:lnTo>
                  <a:lnTo>
                    <a:pt x="92601" y="2606"/>
                  </a:lnTo>
                  <a:lnTo>
                    <a:pt x="87083" y="478"/>
                  </a:lnTo>
                  <a:lnTo>
                    <a:pt x="72587" y="0"/>
                  </a:lnTo>
                  <a:lnTo>
                    <a:pt x="66480" y="2797"/>
                  </a:lnTo>
                  <a:lnTo>
                    <a:pt x="53936" y="13216"/>
                  </a:lnTo>
                  <a:lnTo>
                    <a:pt x="50430" y="19254"/>
                  </a:lnTo>
                  <a:lnTo>
                    <a:pt x="49495" y="22345"/>
                  </a:lnTo>
                  <a:lnTo>
                    <a:pt x="42812" y="28603"/>
                  </a:lnTo>
                  <a:lnTo>
                    <a:pt x="33844" y="35970"/>
                  </a:lnTo>
                  <a:lnTo>
                    <a:pt x="0" y="8567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SMARTInkShape-2887"/>
            <p:cNvSpPr/>
            <p:nvPr>
              <p:custDataLst>
                <p:tags r:id="rId418"/>
              </p:custDataLst>
            </p:nvPr>
          </p:nvSpPr>
          <p:spPr>
            <a:xfrm>
              <a:off x="400050" y="1895475"/>
              <a:ext cx="76201" cy="9526"/>
            </a:xfrm>
            <a:custGeom>
              <a:avLst/>
              <a:gdLst/>
              <a:ahLst/>
              <a:cxnLst/>
              <a:rect l="0" t="0" r="0" b="0"/>
              <a:pathLst>
                <a:path w="76201" h="9526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44721" y="9525"/>
                  </a:lnTo>
                  <a:lnTo>
                    <a:pt x="60361" y="9525"/>
                  </a:lnTo>
                  <a:lnTo>
                    <a:pt x="66691" y="6703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2888"/>
            <p:cNvSpPr/>
            <p:nvPr>
              <p:custDataLst>
                <p:tags r:id="rId419"/>
              </p:custDataLst>
            </p:nvPr>
          </p:nvSpPr>
          <p:spPr>
            <a:xfrm>
              <a:off x="371475" y="1838326"/>
              <a:ext cx="66676" cy="19050"/>
            </a:xfrm>
            <a:custGeom>
              <a:avLst/>
              <a:gdLst/>
              <a:ahLst/>
              <a:cxnLst/>
              <a:rect l="0" t="0" r="0" b="0"/>
              <a:pathLst>
                <a:path w="66676" h="19050">
                  <a:moveTo>
                    <a:pt x="0" y="19049"/>
                  </a:moveTo>
                  <a:lnTo>
                    <a:pt x="0" y="19049"/>
                  </a:lnTo>
                  <a:lnTo>
                    <a:pt x="0" y="9558"/>
                  </a:lnTo>
                  <a:lnTo>
                    <a:pt x="17723" y="9524"/>
                  </a:lnTo>
                  <a:lnTo>
                    <a:pt x="27135" y="1323"/>
                  </a:lnTo>
                  <a:lnTo>
                    <a:pt x="36650" y="115"/>
                  </a:lnTo>
                  <a:lnTo>
                    <a:pt x="55699" y="0"/>
                  </a:lnTo>
                  <a:lnTo>
                    <a:pt x="56182" y="1058"/>
                  </a:lnTo>
                  <a:lnTo>
                    <a:pt x="56720" y="5056"/>
                  </a:lnTo>
                  <a:lnTo>
                    <a:pt x="57922" y="6545"/>
                  </a:lnTo>
                  <a:lnTo>
                    <a:pt x="65313" y="9132"/>
                  </a:lnTo>
                  <a:lnTo>
                    <a:pt x="66070" y="12172"/>
                  </a:lnTo>
                  <a:lnTo>
                    <a:pt x="66675" y="1904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SMARTInkShape-2889"/>
            <p:cNvSpPr/>
            <p:nvPr>
              <p:custDataLst>
                <p:tags r:id="rId420"/>
              </p:custDataLst>
            </p:nvPr>
          </p:nvSpPr>
          <p:spPr>
            <a:xfrm>
              <a:off x="266703" y="1933695"/>
              <a:ext cx="66270" cy="76080"/>
            </a:xfrm>
            <a:custGeom>
              <a:avLst/>
              <a:gdLst/>
              <a:ahLst/>
              <a:cxnLst/>
              <a:rect l="0" t="0" r="0" b="0"/>
              <a:pathLst>
                <a:path w="66270" h="76080">
                  <a:moveTo>
                    <a:pt x="9522" y="37980"/>
                  </a:moveTo>
                  <a:lnTo>
                    <a:pt x="9522" y="37980"/>
                  </a:lnTo>
                  <a:lnTo>
                    <a:pt x="7" y="47495"/>
                  </a:lnTo>
                  <a:lnTo>
                    <a:pt x="0" y="52558"/>
                  </a:lnTo>
                  <a:lnTo>
                    <a:pt x="1057" y="54049"/>
                  </a:lnTo>
                  <a:lnTo>
                    <a:pt x="2821" y="55043"/>
                  </a:lnTo>
                  <a:lnTo>
                    <a:pt x="8198" y="56637"/>
                  </a:lnTo>
                  <a:lnTo>
                    <a:pt x="8934" y="59678"/>
                  </a:lnTo>
                  <a:lnTo>
                    <a:pt x="9519" y="66520"/>
                  </a:lnTo>
                  <a:lnTo>
                    <a:pt x="18931" y="75964"/>
                  </a:lnTo>
                  <a:lnTo>
                    <a:pt x="33511" y="76079"/>
                  </a:lnTo>
                  <a:lnTo>
                    <a:pt x="35040" y="75021"/>
                  </a:lnTo>
                  <a:lnTo>
                    <a:pt x="36059" y="73257"/>
                  </a:lnTo>
                  <a:lnTo>
                    <a:pt x="36738" y="71023"/>
                  </a:lnTo>
                  <a:lnTo>
                    <a:pt x="38249" y="69534"/>
                  </a:lnTo>
                  <a:lnTo>
                    <a:pt x="42751" y="67879"/>
                  </a:lnTo>
                  <a:lnTo>
                    <a:pt x="44375" y="66379"/>
                  </a:lnTo>
                  <a:lnTo>
                    <a:pt x="48395" y="56932"/>
                  </a:lnTo>
                  <a:lnTo>
                    <a:pt x="55785" y="48955"/>
                  </a:lnTo>
                  <a:lnTo>
                    <a:pt x="57936" y="40187"/>
                  </a:lnTo>
                  <a:lnTo>
                    <a:pt x="65313" y="30209"/>
                  </a:lnTo>
                  <a:lnTo>
                    <a:pt x="66269" y="23918"/>
                  </a:lnTo>
                  <a:lnTo>
                    <a:pt x="65345" y="22256"/>
                  </a:lnTo>
                  <a:lnTo>
                    <a:pt x="63671" y="21147"/>
                  </a:lnTo>
                  <a:lnTo>
                    <a:pt x="61496" y="20408"/>
                  </a:lnTo>
                  <a:lnTo>
                    <a:pt x="60046" y="18857"/>
                  </a:lnTo>
                  <a:lnTo>
                    <a:pt x="57529" y="10859"/>
                  </a:lnTo>
                  <a:lnTo>
                    <a:pt x="54494" y="10051"/>
                  </a:lnTo>
                  <a:lnTo>
                    <a:pt x="52204" y="9836"/>
                  </a:lnTo>
                  <a:lnTo>
                    <a:pt x="50676" y="8634"/>
                  </a:lnTo>
                  <a:lnTo>
                    <a:pt x="48979" y="4476"/>
                  </a:lnTo>
                  <a:lnTo>
                    <a:pt x="47469" y="2944"/>
                  </a:lnTo>
                  <a:lnTo>
                    <a:pt x="39540" y="283"/>
                  </a:lnTo>
                  <a:lnTo>
                    <a:pt x="33468" y="0"/>
                  </a:lnTo>
                  <a:lnTo>
                    <a:pt x="31836" y="1018"/>
                  </a:lnTo>
                  <a:lnTo>
                    <a:pt x="30748" y="2755"/>
                  </a:lnTo>
                  <a:lnTo>
                    <a:pt x="30023" y="4972"/>
                  </a:lnTo>
                  <a:lnTo>
                    <a:pt x="28481" y="6450"/>
                  </a:lnTo>
                  <a:lnTo>
                    <a:pt x="20498" y="9016"/>
                  </a:lnTo>
                  <a:lnTo>
                    <a:pt x="19692" y="12054"/>
                  </a:lnTo>
                  <a:lnTo>
                    <a:pt x="19047" y="1893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SMARTInkShape-2890"/>
            <p:cNvSpPr/>
            <p:nvPr>
              <p:custDataLst>
                <p:tags r:id="rId421"/>
              </p:custDataLst>
            </p:nvPr>
          </p:nvSpPr>
          <p:spPr>
            <a:xfrm>
              <a:off x="95250" y="1724036"/>
              <a:ext cx="123826" cy="228587"/>
            </a:xfrm>
            <a:custGeom>
              <a:avLst/>
              <a:gdLst/>
              <a:ahLst/>
              <a:cxnLst/>
              <a:rect l="0" t="0" r="0" b="0"/>
              <a:pathLst>
                <a:path w="123826" h="228587">
                  <a:moveTo>
                    <a:pt x="9525" y="104764"/>
                  </a:moveTo>
                  <a:lnTo>
                    <a:pt x="9525" y="104764"/>
                  </a:lnTo>
                  <a:lnTo>
                    <a:pt x="34" y="114255"/>
                  </a:lnTo>
                  <a:lnTo>
                    <a:pt x="0" y="90609"/>
                  </a:lnTo>
                  <a:lnTo>
                    <a:pt x="2822" y="85067"/>
                  </a:lnTo>
                  <a:lnTo>
                    <a:pt x="6546" y="79077"/>
                  </a:lnTo>
                  <a:lnTo>
                    <a:pt x="8937" y="66607"/>
                  </a:lnTo>
                  <a:lnTo>
                    <a:pt x="9409" y="59009"/>
                  </a:lnTo>
                  <a:lnTo>
                    <a:pt x="16048" y="49904"/>
                  </a:lnTo>
                  <a:lnTo>
                    <a:pt x="19219" y="41002"/>
                  </a:lnTo>
                  <a:lnTo>
                    <a:pt x="25332" y="31661"/>
                  </a:lnTo>
                  <a:lnTo>
                    <a:pt x="28673" y="22191"/>
                  </a:lnTo>
                  <a:lnTo>
                    <a:pt x="47587" y="28"/>
                  </a:lnTo>
                  <a:lnTo>
                    <a:pt x="52670" y="0"/>
                  </a:lnTo>
                  <a:lnTo>
                    <a:pt x="54164" y="1055"/>
                  </a:lnTo>
                  <a:lnTo>
                    <a:pt x="55159" y="2816"/>
                  </a:lnTo>
                  <a:lnTo>
                    <a:pt x="56888" y="9691"/>
                  </a:lnTo>
                  <a:lnTo>
                    <a:pt x="57149" y="55170"/>
                  </a:lnTo>
                  <a:lnTo>
                    <a:pt x="57150" y="97422"/>
                  </a:lnTo>
                  <a:lnTo>
                    <a:pt x="57150" y="144907"/>
                  </a:lnTo>
                  <a:lnTo>
                    <a:pt x="57150" y="192210"/>
                  </a:lnTo>
                  <a:lnTo>
                    <a:pt x="59972" y="199368"/>
                  </a:lnTo>
                  <a:lnTo>
                    <a:pt x="63696" y="206077"/>
                  </a:lnTo>
                  <a:lnTo>
                    <a:pt x="66413" y="218843"/>
                  </a:lnTo>
                  <a:lnTo>
                    <a:pt x="66665" y="228147"/>
                  </a:lnTo>
                  <a:lnTo>
                    <a:pt x="81140" y="228586"/>
                  </a:lnTo>
                  <a:lnTo>
                    <a:pt x="82668" y="227528"/>
                  </a:lnTo>
                  <a:lnTo>
                    <a:pt x="83687" y="225765"/>
                  </a:lnTo>
                  <a:lnTo>
                    <a:pt x="84367" y="223532"/>
                  </a:lnTo>
                  <a:lnTo>
                    <a:pt x="93807" y="211255"/>
                  </a:lnTo>
                  <a:lnTo>
                    <a:pt x="96023" y="195728"/>
                  </a:lnTo>
                  <a:lnTo>
                    <a:pt x="102733" y="181372"/>
                  </a:lnTo>
                  <a:lnTo>
                    <a:pt x="105564" y="165143"/>
                  </a:lnTo>
                  <a:lnTo>
                    <a:pt x="111241" y="154522"/>
                  </a:lnTo>
                  <a:lnTo>
                    <a:pt x="117069" y="106925"/>
                  </a:lnTo>
                  <a:lnTo>
                    <a:pt x="120822" y="99374"/>
                  </a:lnTo>
                  <a:lnTo>
                    <a:pt x="123430" y="82666"/>
                  </a:lnTo>
                  <a:lnTo>
                    <a:pt x="123825" y="3808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SMARTInkShape-2891"/>
          <p:cNvSpPr/>
          <p:nvPr>
            <p:custDataLst>
              <p:tags r:id="rId1"/>
            </p:custDataLst>
          </p:nvPr>
        </p:nvSpPr>
        <p:spPr>
          <a:xfrm>
            <a:off x="8896350" y="628650"/>
            <a:ext cx="9526" cy="1"/>
          </a:xfrm>
          <a:custGeom>
            <a:avLst/>
            <a:gdLst/>
            <a:ahLst/>
            <a:cxnLst/>
            <a:rect l="0" t="0" r="0" b="0"/>
            <a:pathLst>
              <a:path w="9526" h="1">
                <a:moveTo>
                  <a:pt x="0" y="0"/>
                </a:moveTo>
                <a:lnTo>
                  <a:pt x="0" y="0"/>
                </a:lnTo>
                <a:lnTo>
                  <a:pt x="9525" y="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" name="SMARTInkShape-Group642"/>
          <p:cNvGrpSpPr/>
          <p:nvPr/>
        </p:nvGrpSpPr>
        <p:grpSpPr>
          <a:xfrm>
            <a:off x="219076" y="2190785"/>
            <a:ext cx="266700" cy="180941"/>
            <a:chOff x="219076" y="2190785"/>
            <a:chExt cx="266700" cy="180941"/>
          </a:xfrm>
        </p:grpSpPr>
        <p:sp>
          <p:nvSpPr>
            <p:cNvPr id="11" name="SMARTInkShape-2892"/>
            <p:cNvSpPr/>
            <p:nvPr>
              <p:custDataLst>
                <p:tags r:id="rId415"/>
              </p:custDataLst>
            </p:nvPr>
          </p:nvSpPr>
          <p:spPr>
            <a:xfrm>
              <a:off x="438150" y="2238375"/>
              <a:ext cx="47626" cy="133351"/>
            </a:xfrm>
            <a:custGeom>
              <a:avLst/>
              <a:gdLst/>
              <a:ahLst/>
              <a:cxnLst/>
              <a:rect l="0" t="0" r="0" b="0"/>
              <a:pathLst>
                <a:path w="47626" h="133351">
                  <a:moveTo>
                    <a:pt x="47625" y="19050"/>
                  </a:moveTo>
                  <a:lnTo>
                    <a:pt x="47625" y="19050"/>
                  </a:lnTo>
                  <a:lnTo>
                    <a:pt x="47625" y="508"/>
                  </a:lnTo>
                  <a:lnTo>
                    <a:pt x="19084" y="0"/>
                  </a:lnTo>
                  <a:lnTo>
                    <a:pt x="19050" y="19040"/>
                  </a:lnTo>
                  <a:lnTo>
                    <a:pt x="9525" y="19050"/>
                  </a:lnTo>
                  <a:lnTo>
                    <a:pt x="9525" y="52279"/>
                  </a:lnTo>
                  <a:lnTo>
                    <a:pt x="6703" y="57807"/>
                  </a:lnTo>
                  <a:lnTo>
                    <a:pt x="2979" y="63792"/>
                  </a:lnTo>
                  <a:lnTo>
                    <a:pt x="392" y="74357"/>
                  </a:lnTo>
                  <a:lnTo>
                    <a:pt x="0" y="112538"/>
                  </a:lnTo>
                  <a:lnTo>
                    <a:pt x="9133" y="123387"/>
                  </a:lnTo>
                  <a:lnTo>
                    <a:pt x="9525" y="133350"/>
                  </a:lnTo>
                  <a:lnTo>
                    <a:pt x="9525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SMARTInkShape-2893"/>
            <p:cNvSpPr/>
            <p:nvPr>
              <p:custDataLst>
                <p:tags r:id="rId416"/>
              </p:custDataLst>
            </p:nvPr>
          </p:nvSpPr>
          <p:spPr>
            <a:xfrm>
              <a:off x="219076" y="2190785"/>
              <a:ext cx="171450" cy="180941"/>
            </a:xfrm>
            <a:custGeom>
              <a:avLst/>
              <a:gdLst/>
              <a:ahLst/>
              <a:cxnLst/>
              <a:rect l="0" t="0" r="0" b="0"/>
              <a:pathLst>
                <a:path w="171450" h="180941">
                  <a:moveTo>
                    <a:pt x="123824" y="47590"/>
                  </a:moveTo>
                  <a:lnTo>
                    <a:pt x="123824" y="47590"/>
                  </a:lnTo>
                  <a:lnTo>
                    <a:pt x="128880" y="47590"/>
                  </a:lnTo>
                  <a:lnTo>
                    <a:pt x="130370" y="46532"/>
                  </a:lnTo>
                  <a:lnTo>
                    <a:pt x="131363" y="44768"/>
                  </a:lnTo>
                  <a:lnTo>
                    <a:pt x="132025" y="42534"/>
                  </a:lnTo>
                  <a:lnTo>
                    <a:pt x="133525" y="41044"/>
                  </a:lnTo>
                  <a:lnTo>
                    <a:pt x="142447" y="38181"/>
                  </a:lnTo>
                  <a:lnTo>
                    <a:pt x="142874" y="20349"/>
                  </a:lnTo>
                  <a:lnTo>
                    <a:pt x="141815" y="19904"/>
                  </a:lnTo>
                  <a:lnTo>
                    <a:pt x="134673" y="19132"/>
                  </a:lnTo>
                  <a:lnTo>
                    <a:pt x="133937" y="16245"/>
                  </a:lnTo>
                  <a:lnTo>
                    <a:pt x="133741" y="13993"/>
                  </a:lnTo>
                  <a:lnTo>
                    <a:pt x="132552" y="12492"/>
                  </a:lnTo>
                  <a:lnTo>
                    <a:pt x="128409" y="10824"/>
                  </a:lnTo>
                  <a:lnTo>
                    <a:pt x="120126" y="9885"/>
                  </a:lnTo>
                  <a:lnTo>
                    <a:pt x="118184" y="8695"/>
                  </a:lnTo>
                  <a:lnTo>
                    <a:pt x="116889" y="6844"/>
                  </a:lnTo>
                  <a:lnTo>
                    <a:pt x="116026" y="4551"/>
                  </a:lnTo>
                  <a:lnTo>
                    <a:pt x="114392" y="3022"/>
                  </a:lnTo>
                  <a:lnTo>
                    <a:pt x="109754" y="1324"/>
                  </a:lnTo>
                  <a:lnTo>
                    <a:pt x="82513" y="0"/>
                  </a:lnTo>
                  <a:lnTo>
                    <a:pt x="76183" y="2803"/>
                  </a:lnTo>
                  <a:lnTo>
                    <a:pt x="68552" y="8169"/>
                  </a:lnTo>
                  <a:lnTo>
                    <a:pt x="59441" y="10287"/>
                  </a:lnTo>
                  <a:lnTo>
                    <a:pt x="50537" y="15959"/>
                  </a:lnTo>
                  <a:lnTo>
                    <a:pt x="41196" y="19168"/>
                  </a:lnTo>
                  <a:lnTo>
                    <a:pt x="31726" y="25293"/>
                  </a:lnTo>
                  <a:lnTo>
                    <a:pt x="25389" y="27097"/>
                  </a:lnTo>
                  <a:lnTo>
                    <a:pt x="23275" y="28636"/>
                  </a:lnTo>
                  <a:lnTo>
                    <a:pt x="21867" y="30721"/>
                  </a:lnTo>
                  <a:lnTo>
                    <a:pt x="19243" y="35859"/>
                  </a:lnTo>
                  <a:lnTo>
                    <a:pt x="12874" y="44702"/>
                  </a:lnTo>
                  <a:lnTo>
                    <a:pt x="9458" y="54025"/>
                  </a:lnTo>
                  <a:lnTo>
                    <a:pt x="3272" y="63490"/>
                  </a:lnTo>
                  <a:lnTo>
                    <a:pt x="969" y="72997"/>
                  </a:lnTo>
                  <a:lnTo>
                    <a:pt x="1" y="120615"/>
                  </a:lnTo>
                  <a:lnTo>
                    <a:pt x="0" y="126965"/>
                  </a:lnTo>
                  <a:lnTo>
                    <a:pt x="2822" y="133315"/>
                  </a:lnTo>
                  <a:lnTo>
                    <a:pt x="6545" y="139665"/>
                  </a:lnTo>
                  <a:lnTo>
                    <a:pt x="9700" y="149190"/>
                  </a:lnTo>
                  <a:lnTo>
                    <a:pt x="23679" y="166389"/>
                  </a:lnTo>
                  <a:lnTo>
                    <a:pt x="29221" y="169181"/>
                  </a:lnTo>
                  <a:lnTo>
                    <a:pt x="42636" y="171284"/>
                  </a:lnTo>
                  <a:lnTo>
                    <a:pt x="55387" y="171404"/>
                  </a:lnTo>
                  <a:lnTo>
                    <a:pt x="64405" y="164867"/>
                  </a:lnTo>
                  <a:lnTo>
                    <a:pt x="70252" y="163213"/>
                  </a:lnTo>
                  <a:lnTo>
                    <a:pt x="72234" y="161713"/>
                  </a:lnTo>
                  <a:lnTo>
                    <a:pt x="102005" y="123773"/>
                  </a:lnTo>
                  <a:lnTo>
                    <a:pt x="114367" y="89747"/>
                  </a:lnTo>
                  <a:lnTo>
                    <a:pt x="129400" y="63346"/>
                  </a:lnTo>
                  <a:lnTo>
                    <a:pt x="133002" y="48054"/>
                  </a:lnTo>
                  <a:lnTo>
                    <a:pt x="133345" y="38199"/>
                  </a:lnTo>
                  <a:lnTo>
                    <a:pt x="133349" y="85747"/>
                  </a:lnTo>
                  <a:lnTo>
                    <a:pt x="133349" y="107918"/>
                  </a:lnTo>
                  <a:lnTo>
                    <a:pt x="136171" y="114267"/>
                  </a:lnTo>
                  <a:lnTo>
                    <a:pt x="139895" y="120616"/>
                  </a:lnTo>
                  <a:lnTo>
                    <a:pt x="142286" y="133315"/>
                  </a:lnTo>
                  <a:lnTo>
                    <a:pt x="142864" y="150876"/>
                  </a:lnTo>
                  <a:lnTo>
                    <a:pt x="149418" y="159675"/>
                  </a:lnTo>
                  <a:lnTo>
                    <a:pt x="152283" y="170895"/>
                  </a:lnTo>
                  <a:lnTo>
                    <a:pt x="152365" y="176317"/>
                  </a:lnTo>
                  <a:lnTo>
                    <a:pt x="153434" y="177858"/>
                  </a:lnTo>
                  <a:lnTo>
                    <a:pt x="155206" y="178886"/>
                  </a:lnTo>
                  <a:lnTo>
                    <a:pt x="161808" y="180904"/>
                  </a:lnTo>
                  <a:lnTo>
                    <a:pt x="171449" y="18094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" name="SMARTInkShape-Group643"/>
          <p:cNvGrpSpPr/>
          <p:nvPr/>
        </p:nvGrpSpPr>
        <p:grpSpPr>
          <a:xfrm>
            <a:off x="85725" y="2466975"/>
            <a:ext cx="533401" cy="400050"/>
            <a:chOff x="85725" y="2466975"/>
            <a:chExt cx="533401" cy="400050"/>
          </a:xfrm>
        </p:grpSpPr>
        <p:sp>
          <p:nvSpPr>
            <p:cNvPr id="14" name="SMARTInkShape-2894"/>
            <p:cNvSpPr/>
            <p:nvPr>
              <p:custDataLst>
                <p:tags r:id="rId412"/>
              </p:custDataLst>
            </p:nvPr>
          </p:nvSpPr>
          <p:spPr>
            <a:xfrm>
              <a:off x="476250" y="2752725"/>
              <a:ext cx="142876" cy="114300"/>
            </a:xfrm>
            <a:custGeom>
              <a:avLst/>
              <a:gdLst/>
              <a:ahLst/>
              <a:cxnLst/>
              <a:rect l="0" t="0" r="0" b="0"/>
              <a:pathLst>
                <a:path w="142876" h="114300">
                  <a:moveTo>
                    <a:pt x="0" y="28575"/>
                  </a:moveTo>
                  <a:lnTo>
                    <a:pt x="0" y="28575"/>
                  </a:lnTo>
                  <a:lnTo>
                    <a:pt x="0" y="116"/>
                  </a:lnTo>
                  <a:lnTo>
                    <a:pt x="27216" y="0"/>
                  </a:lnTo>
                  <a:lnTo>
                    <a:pt x="27669" y="1058"/>
                  </a:lnTo>
                  <a:lnTo>
                    <a:pt x="28172" y="5056"/>
                  </a:lnTo>
                  <a:lnTo>
                    <a:pt x="29365" y="6546"/>
                  </a:lnTo>
                  <a:lnTo>
                    <a:pt x="37697" y="9409"/>
                  </a:lnTo>
                  <a:lnTo>
                    <a:pt x="38100" y="52252"/>
                  </a:lnTo>
                  <a:lnTo>
                    <a:pt x="35278" y="57796"/>
                  </a:lnTo>
                  <a:lnTo>
                    <a:pt x="29899" y="64921"/>
                  </a:lnTo>
                  <a:lnTo>
                    <a:pt x="28691" y="74722"/>
                  </a:lnTo>
                  <a:lnTo>
                    <a:pt x="20384" y="84271"/>
                  </a:lnTo>
                  <a:lnTo>
                    <a:pt x="19085" y="94820"/>
                  </a:lnTo>
                  <a:lnTo>
                    <a:pt x="19050" y="104764"/>
                  </a:lnTo>
                  <a:lnTo>
                    <a:pt x="24106" y="104772"/>
                  </a:lnTo>
                  <a:lnTo>
                    <a:pt x="25596" y="105831"/>
                  </a:lnTo>
                  <a:lnTo>
                    <a:pt x="26589" y="107596"/>
                  </a:lnTo>
                  <a:lnTo>
                    <a:pt x="28183" y="112975"/>
                  </a:lnTo>
                  <a:lnTo>
                    <a:pt x="31223" y="113711"/>
                  </a:lnTo>
                  <a:lnTo>
                    <a:pt x="52555" y="114299"/>
                  </a:lnTo>
                  <a:lnTo>
                    <a:pt x="54087" y="113241"/>
                  </a:lnTo>
                  <a:lnTo>
                    <a:pt x="55108" y="111477"/>
                  </a:lnTo>
                  <a:lnTo>
                    <a:pt x="55788" y="109244"/>
                  </a:lnTo>
                  <a:lnTo>
                    <a:pt x="57301" y="107754"/>
                  </a:lnTo>
                  <a:lnTo>
                    <a:pt x="61803" y="106099"/>
                  </a:lnTo>
                  <a:lnTo>
                    <a:pt x="89304" y="104785"/>
                  </a:lnTo>
                  <a:lnTo>
                    <a:pt x="91286" y="103724"/>
                  </a:lnTo>
                  <a:lnTo>
                    <a:pt x="92607" y="101957"/>
                  </a:lnTo>
                  <a:lnTo>
                    <a:pt x="93488" y="99722"/>
                  </a:lnTo>
                  <a:lnTo>
                    <a:pt x="95134" y="98231"/>
                  </a:lnTo>
                  <a:lnTo>
                    <a:pt x="103296" y="95643"/>
                  </a:lnTo>
                  <a:lnTo>
                    <a:pt x="128361" y="95253"/>
                  </a:lnTo>
                  <a:lnTo>
                    <a:pt x="133955" y="98073"/>
                  </a:lnTo>
                  <a:lnTo>
                    <a:pt x="142875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SMARTInkShape-2895"/>
            <p:cNvSpPr/>
            <p:nvPr>
              <p:custDataLst>
                <p:tags r:id="rId413"/>
              </p:custDataLst>
            </p:nvPr>
          </p:nvSpPr>
          <p:spPr>
            <a:xfrm>
              <a:off x="162332" y="2638426"/>
              <a:ext cx="218669" cy="200025"/>
            </a:xfrm>
            <a:custGeom>
              <a:avLst/>
              <a:gdLst/>
              <a:ahLst/>
              <a:cxnLst/>
              <a:rect l="0" t="0" r="0" b="0"/>
              <a:pathLst>
                <a:path w="218669" h="200025">
                  <a:moveTo>
                    <a:pt x="171043" y="47624"/>
                  </a:moveTo>
                  <a:lnTo>
                    <a:pt x="171043" y="47624"/>
                  </a:lnTo>
                  <a:lnTo>
                    <a:pt x="180452" y="47624"/>
                  </a:lnTo>
                  <a:lnTo>
                    <a:pt x="185590" y="42568"/>
                  </a:lnTo>
                  <a:lnTo>
                    <a:pt x="186033" y="41078"/>
                  </a:lnTo>
                  <a:lnTo>
                    <a:pt x="185269" y="40085"/>
                  </a:lnTo>
                  <a:lnTo>
                    <a:pt x="181497" y="38491"/>
                  </a:lnTo>
                  <a:lnTo>
                    <a:pt x="180650" y="29932"/>
                  </a:lnTo>
                  <a:lnTo>
                    <a:pt x="180592" y="23920"/>
                  </a:lnTo>
                  <a:lnTo>
                    <a:pt x="179526" y="22296"/>
                  </a:lnTo>
                  <a:lnTo>
                    <a:pt x="177757" y="21214"/>
                  </a:lnTo>
                  <a:lnTo>
                    <a:pt x="175519" y="20492"/>
                  </a:lnTo>
                  <a:lnTo>
                    <a:pt x="174027" y="18953"/>
                  </a:lnTo>
                  <a:lnTo>
                    <a:pt x="172369" y="14420"/>
                  </a:lnTo>
                  <a:lnTo>
                    <a:pt x="170869" y="12788"/>
                  </a:lnTo>
                  <a:lnTo>
                    <a:pt x="151797" y="2176"/>
                  </a:lnTo>
                  <a:lnTo>
                    <a:pt x="120240" y="37"/>
                  </a:lnTo>
                  <a:lnTo>
                    <a:pt x="86611" y="0"/>
                  </a:lnTo>
                  <a:lnTo>
                    <a:pt x="77779" y="2822"/>
                  </a:lnTo>
                  <a:lnTo>
                    <a:pt x="70326" y="6545"/>
                  </a:lnTo>
                  <a:lnTo>
                    <a:pt x="60180" y="9700"/>
                  </a:lnTo>
                  <a:lnTo>
                    <a:pt x="24996" y="41313"/>
                  </a:lnTo>
                  <a:lnTo>
                    <a:pt x="13352" y="60528"/>
                  </a:lnTo>
                  <a:lnTo>
                    <a:pt x="9954" y="75612"/>
                  </a:lnTo>
                  <a:lnTo>
                    <a:pt x="9675" y="78983"/>
                  </a:lnTo>
                  <a:lnTo>
                    <a:pt x="6543" y="85550"/>
                  </a:lnTo>
                  <a:lnTo>
                    <a:pt x="2682" y="91997"/>
                  </a:lnTo>
                  <a:lnTo>
                    <a:pt x="508" y="102634"/>
                  </a:lnTo>
                  <a:lnTo>
                    <a:pt x="0" y="112995"/>
                  </a:lnTo>
                  <a:lnTo>
                    <a:pt x="2596" y="121833"/>
                  </a:lnTo>
                  <a:lnTo>
                    <a:pt x="6219" y="129289"/>
                  </a:lnTo>
                  <a:lnTo>
                    <a:pt x="9317" y="139437"/>
                  </a:lnTo>
                  <a:lnTo>
                    <a:pt x="15409" y="149146"/>
                  </a:lnTo>
                  <a:lnTo>
                    <a:pt x="17206" y="155539"/>
                  </a:lnTo>
                  <a:lnTo>
                    <a:pt x="18743" y="157668"/>
                  </a:lnTo>
                  <a:lnTo>
                    <a:pt x="20826" y="159086"/>
                  </a:lnTo>
                  <a:lnTo>
                    <a:pt x="25963" y="161721"/>
                  </a:lnTo>
                  <a:lnTo>
                    <a:pt x="35939" y="169959"/>
                  </a:lnTo>
                  <a:lnTo>
                    <a:pt x="73831" y="171438"/>
                  </a:lnTo>
                  <a:lnTo>
                    <a:pt x="85896" y="163908"/>
                  </a:lnTo>
                  <a:lnTo>
                    <a:pt x="88878" y="163247"/>
                  </a:lnTo>
                  <a:lnTo>
                    <a:pt x="98132" y="157259"/>
                  </a:lnTo>
                  <a:lnTo>
                    <a:pt x="117078" y="139568"/>
                  </a:lnTo>
                  <a:lnTo>
                    <a:pt x="120600" y="133291"/>
                  </a:lnTo>
                  <a:lnTo>
                    <a:pt x="127918" y="115581"/>
                  </a:lnTo>
                  <a:lnTo>
                    <a:pt x="139820" y="95836"/>
                  </a:lnTo>
                  <a:lnTo>
                    <a:pt x="142350" y="89160"/>
                  </a:lnTo>
                  <a:lnTo>
                    <a:pt x="158875" y="66689"/>
                  </a:lnTo>
                  <a:lnTo>
                    <a:pt x="161402" y="60331"/>
                  </a:lnTo>
                  <a:lnTo>
                    <a:pt x="167716" y="50801"/>
                  </a:lnTo>
                  <a:lnTo>
                    <a:pt x="170057" y="41275"/>
                  </a:lnTo>
                  <a:lnTo>
                    <a:pt x="171040" y="28623"/>
                  </a:lnTo>
                  <a:lnTo>
                    <a:pt x="171043" y="45909"/>
                  </a:lnTo>
                  <a:lnTo>
                    <a:pt x="177589" y="54889"/>
                  </a:lnTo>
                  <a:lnTo>
                    <a:pt x="179685" y="63770"/>
                  </a:lnTo>
                  <a:lnTo>
                    <a:pt x="181603" y="100723"/>
                  </a:lnTo>
                  <a:lnTo>
                    <a:pt x="188103" y="114126"/>
                  </a:lnTo>
                  <a:lnTo>
                    <a:pt x="191074" y="139692"/>
                  </a:lnTo>
                  <a:lnTo>
                    <a:pt x="197616" y="152398"/>
                  </a:lnTo>
                  <a:lnTo>
                    <a:pt x="199583" y="179093"/>
                  </a:lnTo>
                  <a:lnTo>
                    <a:pt x="218668" y="20002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2896"/>
            <p:cNvSpPr/>
            <p:nvPr>
              <p:custDataLst>
                <p:tags r:id="rId414"/>
              </p:custDataLst>
            </p:nvPr>
          </p:nvSpPr>
          <p:spPr>
            <a:xfrm>
              <a:off x="85725" y="2466975"/>
              <a:ext cx="457201" cy="28576"/>
            </a:xfrm>
            <a:custGeom>
              <a:avLst/>
              <a:gdLst/>
              <a:ahLst/>
              <a:cxnLst/>
              <a:rect l="0" t="0" r="0" b="0"/>
              <a:pathLst>
                <a:path w="457201" h="28576">
                  <a:moveTo>
                    <a:pt x="0" y="9525"/>
                  </a:moveTo>
                  <a:lnTo>
                    <a:pt x="0" y="9525"/>
                  </a:lnTo>
                  <a:lnTo>
                    <a:pt x="0" y="392"/>
                  </a:lnTo>
                  <a:lnTo>
                    <a:pt x="46248" y="0"/>
                  </a:lnTo>
                  <a:lnTo>
                    <a:pt x="91265" y="0"/>
                  </a:lnTo>
                  <a:lnTo>
                    <a:pt x="117600" y="1058"/>
                  </a:lnTo>
                  <a:lnTo>
                    <a:pt x="135570" y="7539"/>
                  </a:lnTo>
                  <a:lnTo>
                    <a:pt x="181621" y="9473"/>
                  </a:lnTo>
                  <a:lnTo>
                    <a:pt x="229205" y="9524"/>
                  </a:lnTo>
                  <a:lnTo>
                    <a:pt x="272878" y="9525"/>
                  </a:lnTo>
                  <a:lnTo>
                    <a:pt x="315736" y="9525"/>
                  </a:lnTo>
                  <a:lnTo>
                    <a:pt x="359541" y="9525"/>
                  </a:lnTo>
                  <a:lnTo>
                    <a:pt x="374759" y="10583"/>
                  </a:lnTo>
                  <a:lnTo>
                    <a:pt x="393296" y="17726"/>
                  </a:lnTo>
                  <a:lnTo>
                    <a:pt x="438149" y="19045"/>
                  </a:lnTo>
                  <a:lnTo>
                    <a:pt x="441324" y="19047"/>
                  </a:lnTo>
                  <a:lnTo>
                    <a:pt x="443441" y="20106"/>
                  </a:lnTo>
                  <a:lnTo>
                    <a:pt x="444852" y="21871"/>
                  </a:lnTo>
                  <a:lnTo>
                    <a:pt x="445793" y="24106"/>
                  </a:lnTo>
                  <a:lnTo>
                    <a:pt x="447479" y="25595"/>
                  </a:lnTo>
                  <a:lnTo>
                    <a:pt x="457200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9" name="SMARTInkShape-Group644"/>
          <p:cNvGrpSpPr/>
          <p:nvPr/>
        </p:nvGrpSpPr>
        <p:grpSpPr>
          <a:xfrm>
            <a:off x="104775" y="1685925"/>
            <a:ext cx="1580504" cy="2301409"/>
            <a:chOff x="104775" y="1685925"/>
            <a:chExt cx="1580504" cy="2301409"/>
          </a:xfrm>
        </p:grpSpPr>
        <p:sp>
          <p:nvSpPr>
            <p:cNvPr id="18" name="SMARTInkShape-2897"/>
            <p:cNvSpPr/>
            <p:nvPr>
              <p:custDataLst>
                <p:tags r:id="rId391"/>
              </p:custDataLst>
            </p:nvPr>
          </p:nvSpPr>
          <p:spPr>
            <a:xfrm>
              <a:off x="918437" y="3409950"/>
              <a:ext cx="176939" cy="285717"/>
            </a:xfrm>
            <a:custGeom>
              <a:avLst/>
              <a:gdLst/>
              <a:ahLst/>
              <a:cxnLst/>
              <a:rect l="0" t="0" r="0" b="0"/>
              <a:pathLst>
                <a:path w="176939" h="285717">
                  <a:moveTo>
                    <a:pt x="5488" y="76200"/>
                  </a:moveTo>
                  <a:lnTo>
                    <a:pt x="5488" y="76200"/>
                  </a:lnTo>
                  <a:lnTo>
                    <a:pt x="5488" y="71143"/>
                  </a:lnTo>
                  <a:lnTo>
                    <a:pt x="4430" y="69654"/>
                  </a:lnTo>
                  <a:lnTo>
                    <a:pt x="2666" y="68661"/>
                  </a:lnTo>
                  <a:lnTo>
                    <a:pt x="431" y="67999"/>
                  </a:lnTo>
                  <a:lnTo>
                    <a:pt x="0" y="66499"/>
                  </a:lnTo>
                  <a:lnTo>
                    <a:pt x="5212" y="57576"/>
                  </a:lnTo>
                  <a:lnTo>
                    <a:pt x="5406" y="52220"/>
                  </a:lnTo>
                  <a:lnTo>
                    <a:pt x="6492" y="50688"/>
                  </a:lnTo>
                  <a:lnTo>
                    <a:pt x="8274" y="49667"/>
                  </a:lnTo>
                  <a:lnTo>
                    <a:pt x="10520" y="48987"/>
                  </a:lnTo>
                  <a:lnTo>
                    <a:pt x="12018" y="47474"/>
                  </a:lnTo>
                  <a:lnTo>
                    <a:pt x="13682" y="42972"/>
                  </a:lnTo>
                  <a:lnTo>
                    <a:pt x="15184" y="41348"/>
                  </a:lnTo>
                  <a:lnTo>
                    <a:pt x="19675" y="39544"/>
                  </a:lnTo>
                  <a:lnTo>
                    <a:pt x="21296" y="38004"/>
                  </a:lnTo>
                  <a:lnTo>
                    <a:pt x="24111" y="30026"/>
                  </a:lnTo>
                  <a:lnTo>
                    <a:pt x="27170" y="29220"/>
                  </a:lnTo>
                  <a:lnTo>
                    <a:pt x="43195" y="28575"/>
                  </a:lnTo>
                  <a:lnTo>
                    <a:pt x="43553" y="36776"/>
                  </a:lnTo>
                  <a:lnTo>
                    <a:pt x="51786" y="46185"/>
                  </a:lnTo>
                  <a:lnTo>
                    <a:pt x="52720" y="52255"/>
                  </a:lnTo>
                  <a:lnTo>
                    <a:pt x="53112" y="98428"/>
                  </a:lnTo>
                  <a:lnTo>
                    <a:pt x="53113" y="136525"/>
                  </a:lnTo>
                  <a:lnTo>
                    <a:pt x="50291" y="142875"/>
                  </a:lnTo>
                  <a:lnTo>
                    <a:pt x="48056" y="146050"/>
                  </a:lnTo>
                  <a:lnTo>
                    <a:pt x="47625" y="149225"/>
                  </a:lnTo>
                  <a:lnTo>
                    <a:pt x="52990" y="189911"/>
                  </a:lnTo>
                  <a:lnTo>
                    <a:pt x="53113" y="236243"/>
                  </a:lnTo>
                  <a:lnTo>
                    <a:pt x="53113" y="242624"/>
                  </a:lnTo>
                  <a:lnTo>
                    <a:pt x="55935" y="248238"/>
                  </a:lnTo>
                  <a:lnTo>
                    <a:pt x="61314" y="255410"/>
                  </a:lnTo>
                  <a:lnTo>
                    <a:pt x="62522" y="265221"/>
                  </a:lnTo>
                  <a:lnTo>
                    <a:pt x="70829" y="274771"/>
                  </a:lnTo>
                  <a:lnTo>
                    <a:pt x="80247" y="276097"/>
                  </a:lnTo>
                  <a:lnTo>
                    <a:pt x="80727" y="277199"/>
                  </a:lnTo>
                  <a:lnTo>
                    <a:pt x="81561" y="284415"/>
                  </a:lnTo>
                  <a:lnTo>
                    <a:pt x="84454" y="285157"/>
                  </a:lnTo>
                  <a:lnTo>
                    <a:pt x="95874" y="285716"/>
                  </a:lnTo>
                  <a:lnTo>
                    <a:pt x="97495" y="284669"/>
                  </a:lnTo>
                  <a:lnTo>
                    <a:pt x="98576" y="282913"/>
                  </a:lnTo>
                  <a:lnTo>
                    <a:pt x="99297" y="280683"/>
                  </a:lnTo>
                  <a:lnTo>
                    <a:pt x="100835" y="279197"/>
                  </a:lnTo>
                  <a:lnTo>
                    <a:pt x="110354" y="275428"/>
                  </a:lnTo>
                  <a:lnTo>
                    <a:pt x="124414" y="262046"/>
                  </a:lnTo>
                  <a:lnTo>
                    <a:pt x="127136" y="256518"/>
                  </a:lnTo>
                  <a:lnTo>
                    <a:pt x="127862" y="253562"/>
                  </a:lnTo>
                  <a:lnTo>
                    <a:pt x="136661" y="238067"/>
                  </a:lnTo>
                  <a:lnTo>
                    <a:pt x="137387" y="234912"/>
                  </a:lnTo>
                  <a:lnTo>
                    <a:pt x="146186" y="219070"/>
                  </a:lnTo>
                  <a:lnTo>
                    <a:pt x="146912" y="215897"/>
                  </a:lnTo>
                  <a:lnTo>
                    <a:pt x="148454" y="213781"/>
                  </a:lnTo>
                  <a:lnTo>
                    <a:pt x="150540" y="212371"/>
                  </a:lnTo>
                  <a:lnTo>
                    <a:pt x="152989" y="211431"/>
                  </a:lnTo>
                  <a:lnTo>
                    <a:pt x="154623" y="208687"/>
                  </a:lnTo>
                  <a:lnTo>
                    <a:pt x="157458" y="188256"/>
                  </a:lnTo>
                  <a:lnTo>
                    <a:pt x="157760" y="178076"/>
                  </a:lnTo>
                  <a:lnTo>
                    <a:pt x="160654" y="171572"/>
                  </a:lnTo>
                  <a:lnTo>
                    <a:pt x="164409" y="165155"/>
                  </a:lnTo>
                  <a:lnTo>
                    <a:pt x="166820" y="152410"/>
                  </a:lnTo>
                  <a:lnTo>
                    <a:pt x="167403" y="129783"/>
                  </a:lnTo>
                  <a:lnTo>
                    <a:pt x="164586" y="123651"/>
                  </a:lnTo>
                  <a:lnTo>
                    <a:pt x="159211" y="116147"/>
                  </a:lnTo>
                  <a:lnTo>
                    <a:pt x="158149" y="107061"/>
                  </a:lnTo>
                  <a:lnTo>
                    <a:pt x="158004" y="101205"/>
                  </a:lnTo>
                  <a:lnTo>
                    <a:pt x="155117" y="95074"/>
                  </a:lnTo>
                  <a:lnTo>
                    <a:pt x="149697" y="87572"/>
                  </a:lnTo>
                  <a:lnTo>
                    <a:pt x="148758" y="81216"/>
                  </a:lnTo>
                  <a:lnTo>
                    <a:pt x="147568" y="79544"/>
                  </a:lnTo>
                  <a:lnTo>
                    <a:pt x="145717" y="78429"/>
                  </a:lnTo>
                  <a:lnTo>
                    <a:pt x="143424" y="77686"/>
                  </a:lnTo>
                  <a:lnTo>
                    <a:pt x="141895" y="76133"/>
                  </a:lnTo>
                  <a:lnTo>
                    <a:pt x="140197" y="71584"/>
                  </a:lnTo>
                  <a:lnTo>
                    <a:pt x="138685" y="69947"/>
                  </a:lnTo>
                  <a:lnTo>
                    <a:pt x="129741" y="66803"/>
                  </a:lnTo>
                  <a:lnTo>
                    <a:pt x="121150" y="58485"/>
                  </a:lnTo>
                  <a:lnTo>
                    <a:pt x="111707" y="57267"/>
                  </a:lnTo>
                  <a:lnTo>
                    <a:pt x="111225" y="56170"/>
                  </a:lnTo>
                  <a:lnTo>
                    <a:pt x="110691" y="52129"/>
                  </a:lnTo>
                  <a:lnTo>
                    <a:pt x="109490" y="50627"/>
                  </a:lnTo>
                  <a:lnTo>
                    <a:pt x="100791" y="47640"/>
                  </a:lnTo>
                  <a:lnTo>
                    <a:pt x="100773" y="47635"/>
                  </a:lnTo>
                  <a:lnTo>
                    <a:pt x="100739" y="38493"/>
                  </a:lnTo>
                  <a:lnTo>
                    <a:pt x="108939" y="29933"/>
                  </a:lnTo>
                  <a:lnTo>
                    <a:pt x="109871" y="23921"/>
                  </a:lnTo>
                  <a:lnTo>
                    <a:pt x="111060" y="22297"/>
                  </a:lnTo>
                  <a:lnTo>
                    <a:pt x="112911" y="21215"/>
                  </a:lnTo>
                  <a:lnTo>
                    <a:pt x="118430" y="19478"/>
                  </a:lnTo>
                  <a:lnTo>
                    <a:pt x="127870" y="10887"/>
                  </a:lnTo>
                  <a:lnTo>
                    <a:pt x="133942" y="9928"/>
                  </a:lnTo>
                  <a:lnTo>
                    <a:pt x="151666" y="9560"/>
                  </a:lnTo>
                  <a:lnTo>
                    <a:pt x="157945" y="6719"/>
                  </a:lnTo>
                  <a:lnTo>
                    <a:pt x="165543" y="1327"/>
                  </a:lnTo>
                  <a:lnTo>
                    <a:pt x="176938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2898"/>
            <p:cNvSpPr/>
            <p:nvPr>
              <p:custDataLst>
                <p:tags r:id="rId392"/>
              </p:custDataLst>
            </p:nvPr>
          </p:nvSpPr>
          <p:spPr>
            <a:xfrm>
              <a:off x="771525" y="3762375"/>
              <a:ext cx="19051" cy="37705"/>
            </a:xfrm>
            <a:custGeom>
              <a:avLst/>
              <a:gdLst/>
              <a:ahLst/>
              <a:cxnLst/>
              <a:rect l="0" t="0" r="0" b="0"/>
              <a:pathLst>
                <a:path w="19051" h="37705">
                  <a:moveTo>
                    <a:pt x="9525" y="9525"/>
                  </a:moveTo>
                  <a:lnTo>
                    <a:pt x="9525" y="9525"/>
                  </a:lnTo>
                  <a:lnTo>
                    <a:pt x="18934" y="117"/>
                  </a:lnTo>
                  <a:lnTo>
                    <a:pt x="6" y="0"/>
                  </a:lnTo>
                  <a:lnTo>
                    <a:pt x="0" y="14465"/>
                  </a:lnTo>
                  <a:lnTo>
                    <a:pt x="1058" y="15994"/>
                  </a:lnTo>
                  <a:lnTo>
                    <a:pt x="2822" y="17013"/>
                  </a:lnTo>
                  <a:lnTo>
                    <a:pt x="9133" y="18931"/>
                  </a:lnTo>
                  <a:lnTo>
                    <a:pt x="9524" y="33596"/>
                  </a:lnTo>
                  <a:lnTo>
                    <a:pt x="10583" y="35098"/>
                  </a:lnTo>
                  <a:lnTo>
                    <a:pt x="12347" y="36099"/>
                  </a:lnTo>
                  <a:lnTo>
                    <a:pt x="17726" y="37704"/>
                  </a:lnTo>
                  <a:lnTo>
                    <a:pt x="18167" y="36778"/>
                  </a:lnTo>
                  <a:lnTo>
                    <a:pt x="19050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SMARTInkShape-2899"/>
            <p:cNvSpPr/>
            <p:nvPr>
              <p:custDataLst>
                <p:tags r:id="rId393"/>
              </p:custDataLst>
            </p:nvPr>
          </p:nvSpPr>
          <p:spPr>
            <a:xfrm>
              <a:off x="733818" y="3429000"/>
              <a:ext cx="94823" cy="180976"/>
            </a:xfrm>
            <a:custGeom>
              <a:avLst/>
              <a:gdLst/>
              <a:ahLst/>
              <a:cxnLst/>
              <a:rect l="0" t="0" r="0" b="0"/>
              <a:pathLst>
                <a:path w="94823" h="180976">
                  <a:moveTo>
                    <a:pt x="18657" y="66675"/>
                  </a:moveTo>
                  <a:lnTo>
                    <a:pt x="18657" y="66675"/>
                  </a:lnTo>
                  <a:lnTo>
                    <a:pt x="18657" y="61618"/>
                  </a:lnTo>
                  <a:lnTo>
                    <a:pt x="17599" y="60129"/>
                  </a:lnTo>
                  <a:lnTo>
                    <a:pt x="15835" y="59136"/>
                  </a:lnTo>
                  <a:lnTo>
                    <a:pt x="13600" y="58474"/>
                  </a:lnTo>
                  <a:lnTo>
                    <a:pt x="12111" y="56974"/>
                  </a:lnTo>
                  <a:lnTo>
                    <a:pt x="9524" y="49065"/>
                  </a:lnTo>
                  <a:lnTo>
                    <a:pt x="9166" y="39551"/>
                  </a:lnTo>
                  <a:lnTo>
                    <a:pt x="8097" y="39067"/>
                  </a:lnTo>
                  <a:lnTo>
                    <a:pt x="4086" y="38530"/>
                  </a:lnTo>
                  <a:lnTo>
                    <a:pt x="2593" y="37328"/>
                  </a:lnTo>
                  <a:lnTo>
                    <a:pt x="0" y="29937"/>
                  </a:lnTo>
                  <a:lnTo>
                    <a:pt x="8750" y="19478"/>
                  </a:lnTo>
                  <a:lnTo>
                    <a:pt x="9129" y="9645"/>
                  </a:lnTo>
                  <a:lnTo>
                    <a:pt x="18265" y="396"/>
                  </a:lnTo>
                  <a:lnTo>
                    <a:pt x="33203" y="0"/>
                  </a:lnTo>
                  <a:lnTo>
                    <a:pt x="34704" y="1058"/>
                  </a:lnTo>
                  <a:lnTo>
                    <a:pt x="35705" y="2823"/>
                  </a:lnTo>
                  <a:lnTo>
                    <a:pt x="36372" y="5057"/>
                  </a:lnTo>
                  <a:lnTo>
                    <a:pt x="37876" y="6546"/>
                  </a:lnTo>
                  <a:lnTo>
                    <a:pt x="45791" y="9132"/>
                  </a:lnTo>
                  <a:lnTo>
                    <a:pt x="55307" y="9491"/>
                  </a:lnTo>
                  <a:lnTo>
                    <a:pt x="64831" y="17723"/>
                  </a:lnTo>
                  <a:lnTo>
                    <a:pt x="70909" y="18657"/>
                  </a:lnTo>
                  <a:lnTo>
                    <a:pt x="72542" y="19846"/>
                  </a:lnTo>
                  <a:lnTo>
                    <a:pt x="73630" y="21698"/>
                  </a:lnTo>
                  <a:lnTo>
                    <a:pt x="75520" y="28728"/>
                  </a:lnTo>
                  <a:lnTo>
                    <a:pt x="75680" y="33229"/>
                  </a:lnTo>
                  <a:lnTo>
                    <a:pt x="76780" y="34853"/>
                  </a:lnTo>
                  <a:lnTo>
                    <a:pt x="78573" y="35935"/>
                  </a:lnTo>
                  <a:lnTo>
                    <a:pt x="80826" y="36656"/>
                  </a:lnTo>
                  <a:lnTo>
                    <a:pt x="82328" y="38196"/>
                  </a:lnTo>
                  <a:lnTo>
                    <a:pt x="84936" y="46174"/>
                  </a:lnTo>
                  <a:lnTo>
                    <a:pt x="85215" y="52252"/>
                  </a:lnTo>
                  <a:lnTo>
                    <a:pt x="86312" y="53885"/>
                  </a:lnTo>
                  <a:lnTo>
                    <a:pt x="88102" y="54973"/>
                  </a:lnTo>
                  <a:lnTo>
                    <a:pt x="93523" y="56720"/>
                  </a:lnTo>
                  <a:lnTo>
                    <a:pt x="94264" y="59781"/>
                  </a:lnTo>
                  <a:lnTo>
                    <a:pt x="94822" y="71328"/>
                  </a:lnTo>
                  <a:lnTo>
                    <a:pt x="93776" y="72952"/>
                  </a:lnTo>
                  <a:lnTo>
                    <a:pt x="92019" y="74035"/>
                  </a:lnTo>
                  <a:lnTo>
                    <a:pt x="86653" y="75772"/>
                  </a:lnTo>
                  <a:lnTo>
                    <a:pt x="85919" y="78832"/>
                  </a:lnTo>
                  <a:lnTo>
                    <a:pt x="85366" y="90378"/>
                  </a:lnTo>
                  <a:lnTo>
                    <a:pt x="84297" y="92002"/>
                  </a:lnTo>
                  <a:lnTo>
                    <a:pt x="82525" y="93085"/>
                  </a:lnTo>
                  <a:lnTo>
                    <a:pt x="77134" y="94822"/>
                  </a:lnTo>
                  <a:lnTo>
                    <a:pt x="76397" y="97882"/>
                  </a:lnTo>
                  <a:lnTo>
                    <a:pt x="75841" y="109428"/>
                  </a:lnTo>
                  <a:lnTo>
                    <a:pt x="74772" y="111052"/>
                  </a:lnTo>
                  <a:lnTo>
                    <a:pt x="73000" y="112135"/>
                  </a:lnTo>
                  <a:lnTo>
                    <a:pt x="70761" y="112856"/>
                  </a:lnTo>
                  <a:lnTo>
                    <a:pt x="69268" y="114396"/>
                  </a:lnTo>
                  <a:lnTo>
                    <a:pt x="66675" y="122374"/>
                  </a:lnTo>
                  <a:lnTo>
                    <a:pt x="63635" y="123180"/>
                  </a:lnTo>
                  <a:lnTo>
                    <a:pt x="61342" y="123395"/>
                  </a:lnTo>
                  <a:lnTo>
                    <a:pt x="59814" y="124597"/>
                  </a:lnTo>
                  <a:lnTo>
                    <a:pt x="58116" y="128755"/>
                  </a:lnTo>
                  <a:lnTo>
                    <a:pt x="56605" y="130286"/>
                  </a:lnTo>
                  <a:lnTo>
                    <a:pt x="52103" y="131988"/>
                  </a:lnTo>
                  <a:lnTo>
                    <a:pt x="50480" y="133501"/>
                  </a:lnTo>
                  <a:lnTo>
                    <a:pt x="47359" y="142447"/>
                  </a:lnTo>
                  <a:lnTo>
                    <a:pt x="38103" y="151997"/>
                  </a:lnTo>
                  <a:lnTo>
                    <a:pt x="37707" y="1809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SMARTInkShape-2900"/>
            <p:cNvSpPr/>
            <p:nvPr>
              <p:custDataLst>
                <p:tags r:id="rId394"/>
              </p:custDataLst>
            </p:nvPr>
          </p:nvSpPr>
          <p:spPr>
            <a:xfrm>
              <a:off x="581025" y="3771901"/>
              <a:ext cx="28576" cy="133350"/>
            </a:xfrm>
            <a:custGeom>
              <a:avLst/>
              <a:gdLst/>
              <a:ahLst/>
              <a:cxnLst/>
              <a:rect l="0" t="0" r="0" b="0"/>
              <a:pathLst>
                <a:path w="28576" h="133350">
                  <a:moveTo>
                    <a:pt x="0" y="85724"/>
                  </a:moveTo>
                  <a:lnTo>
                    <a:pt x="0" y="85724"/>
                  </a:lnTo>
                  <a:lnTo>
                    <a:pt x="0" y="57552"/>
                  </a:lnTo>
                  <a:lnTo>
                    <a:pt x="8201" y="48984"/>
                  </a:lnTo>
                  <a:lnTo>
                    <a:pt x="9409" y="39543"/>
                  </a:lnTo>
                  <a:lnTo>
                    <a:pt x="9525" y="10975"/>
                  </a:lnTo>
                  <a:lnTo>
                    <a:pt x="10583" y="10491"/>
                  </a:lnTo>
                  <a:lnTo>
                    <a:pt x="14581" y="9954"/>
                  </a:lnTo>
                  <a:lnTo>
                    <a:pt x="16071" y="8752"/>
                  </a:lnTo>
                  <a:lnTo>
                    <a:pt x="19047" y="10"/>
                  </a:lnTo>
                  <a:lnTo>
                    <a:pt x="19049" y="2"/>
                  </a:lnTo>
                  <a:lnTo>
                    <a:pt x="13993" y="0"/>
                  </a:lnTo>
                  <a:lnTo>
                    <a:pt x="12504" y="1058"/>
                  </a:lnTo>
                  <a:lnTo>
                    <a:pt x="11511" y="2822"/>
                  </a:lnTo>
                  <a:lnTo>
                    <a:pt x="9787" y="9700"/>
                  </a:lnTo>
                  <a:lnTo>
                    <a:pt x="9525" y="57202"/>
                  </a:lnTo>
                  <a:lnTo>
                    <a:pt x="9525" y="60360"/>
                  </a:lnTo>
                  <a:lnTo>
                    <a:pt x="12347" y="66690"/>
                  </a:lnTo>
                  <a:lnTo>
                    <a:pt x="16071" y="73031"/>
                  </a:lnTo>
                  <a:lnTo>
                    <a:pt x="18462" y="85726"/>
                  </a:lnTo>
                  <a:lnTo>
                    <a:pt x="19050" y="133349"/>
                  </a:lnTo>
                  <a:lnTo>
                    <a:pt x="28541" y="133349"/>
                  </a:lnTo>
                  <a:lnTo>
                    <a:pt x="28575" y="12382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2901"/>
            <p:cNvSpPr/>
            <p:nvPr>
              <p:custDataLst>
                <p:tags r:id="rId395"/>
              </p:custDataLst>
            </p:nvPr>
          </p:nvSpPr>
          <p:spPr>
            <a:xfrm>
              <a:off x="390525" y="3752850"/>
              <a:ext cx="95241" cy="219074"/>
            </a:xfrm>
            <a:custGeom>
              <a:avLst/>
              <a:gdLst/>
              <a:ahLst/>
              <a:cxnLst/>
              <a:rect l="0" t="0" r="0" b="0"/>
              <a:pathLst>
                <a:path w="95241" h="219074">
                  <a:moveTo>
                    <a:pt x="38100" y="38100"/>
                  </a:moveTo>
                  <a:lnTo>
                    <a:pt x="38100" y="38100"/>
                  </a:lnTo>
                  <a:lnTo>
                    <a:pt x="38100" y="47232"/>
                  </a:lnTo>
                  <a:lnTo>
                    <a:pt x="27987" y="47508"/>
                  </a:lnTo>
                  <a:lnTo>
                    <a:pt x="25008" y="48606"/>
                  </a:lnTo>
                  <a:lnTo>
                    <a:pt x="23022" y="50395"/>
                  </a:lnTo>
                  <a:lnTo>
                    <a:pt x="19834" y="55816"/>
                  </a:lnTo>
                  <a:lnTo>
                    <a:pt x="19051" y="101607"/>
                  </a:lnTo>
                  <a:lnTo>
                    <a:pt x="19050" y="148342"/>
                  </a:lnTo>
                  <a:lnTo>
                    <a:pt x="19050" y="193672"/>
                  </a:lnTo>
                  <a:lnTo>
                    <a:pt x="19050" y="219073"/>
                  </a:lnTo>
                  <a:lnTo>
                    <a:pt x="19050" y="196685"/>
                  </a:lnTo>
                  <a:lnTo>
                    <a:pt x="16228" y="190427"/>
                  </a:lnTo>
                  <a:lnTo>
                    <a:pt x="12504" y="184117"/>
                  </a:lnTo>
                  <a:lnTo>
                    <a:pt x="10408" y="173557"/>
                  </a:lnTo>
                  <a:lnTo>
                    <a:pt x="9641" y="150548"/>
                  </a:lnTo>
                  <a:lnTo>
                    <a:pt x="6755" y="143463"/>
                  </a:lnTo>
                  <a:lnTo>
                    <a:pt x="4503" y="140092"/>
                  </a:lnTo>
                  <a:lnTo>
                    <a:pt x="1334" y="125235"/>
                  </a:lnTo>
                  <a:lnTo>
                    <a:pt x="16" y="78239"/>
                  </a:lnTo>
                  <a:lnTo>
                    <a:pt x="0" y="44485"/>
                  </a:lnTo>
                  <a:lnTo>
                    <a:pt x="2823" y="38116"/>
                  </a:lnTo>
                  <a:lnTo>
                    <a:pt x="6546" y="31757"/>
                  </a:lnTo>
                  <a:lnTo>
                    <a:pt x="8937" y="19051"/>
                  </a:lnTo>
                  <a:lnTo>
                    <a:pt x="9133" y="15876"/>
                  </a:lnTo>
                  <a:lnTo>
                    <a:pt x="12173" y="9525"/>
                  </a:lnTo>
                  <a:lnTo>
                    <a:pt x="18648" y="558"/>
                  </a:lnTo>
                  <a:lnTo>
                    <a:pt x="52278" y="0"/>
                  </a:lnTo>
                  <a:lnTo>
                    <a:pt x="53902" y="1058"/>
                  </a:lnTo>
                  <a:lnTo>
                    <a:pt x="54985" y="2822"/>
                  </a:lnTo>
                  <a:lnTo>
                    <a:pt x="55706" y="5057"/>
                  </a:lnTo>
                  <a:lnTo>
                    <a:pt x="57246" y="6546"/>
                  </a:lnTo>
                  <a:lnTo>
                    <a:pt x="67321" y="11759"/>
                  </a:lnTo>
                  <a:lnTo>
                    <a:pt x="74446" y="17610"/>
                  </a:lnTo>
                  <a:lnTo>
                    <a:pt x="75420" y="21232"/>
                  </a:lnTo>
                  <a:lnTo>
                    <a:pt x="75680" y="23680"/>
                  </a:lnTo>
                  <a:lnTo>
                    <a:pt x="76912" y="25312"/>
                  </a:lnTo>
                  <a:lnTo>
                    <a:pt x="81103" y="27124"/>
                  </a:lnTo>
                  <a:lnTo>
                    <a:pt x="82643" y="28666"/>
                  </a:lnTo>
                  <a:lnTo>
                    <a:pt x="84355" y="33202"/>
                  </a:lnTo>
                  <a:lnTo>
                    <a:pt x="85605" y="45871"/>
                  </a:lnTo>
                  <a:lnTo>
                    <a:pt x="93915" y="55672"/>
                  </a:lnTo>
                  <a:lnTo>
                    <a:pt x="95215" y="66244"/>
                  </a:lnTo>
                  <a:lnTo>
                    <a:pt x="95240" y="71604"/>
                  </a:lnTo>
                  <a:lnTo>
                    <a:pt x="94185" y="73136"/>
                  </a:lnTo>
                  <a:lnTo>
                    <a:pt x="92423" y="74157"/>
                  </a:lnTo>
                  <a:lnTo>
                    <a:pt x="90191" y="74838"/>
                  </a:lnTo>
                  <a:lnTo>
                    <a:pt x="88702" y="76351"/>
                  </a:lnTo>
                  <a:lnTo>
                    <a:pt x="85841" y="85297"/>
                  </a:lnTo>
                  <a:lnTo>
                    <a:pt x="80703" y="85598"/>
                  </a:lnTo>
                  <a:lnTo>
                    <a:pt x="79202" y="86699"/>
                  </a:lnTo>
                  <a:lnTo>
                    <a:pt x="77534" y="90744"/>
                  </a:lnTo>
                  <a:lnTo>
                    <a:pt x="76031" y="92246"/>
                  </a:lnTo>
                  <a:lnTo>
                    <a:pt x="66577" y="96045"/>
                  </a:lnTo>
                  <a:lnTo>
                    <a:pt x="58600" y="103417"/>
                  </a:lnTo>
                  <a:lnTo>
                    <a:pt x="52523" y="104373"/>
                  </a:lnTo>
                  <a:lnTo>
                    <a:pt x="30053" y="104772"/>
                  </a:lnTo>
                  <a:lnTo>
                    <a:pt x="20504" y="112976"/>
                  </a:lnTo>
                  <a:lnTo>
                    <a:pt x="9525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2902"/>
            <p:cNvSpPr/>
            <p:nvPr>
              <p:custDataLst>
                <p:tags r:id="rId396"/>
              </p:custDataLst>
            </p:nvPr>
          </p:nvSpPr>
          <p:spPr>
            <a:xfrm>
              <a:off x="247651" y="3752850"/>
              <a:ext cx="123825" cy="123815"/>
            </a:xfrm>
            <a:custGeom>
              <a:avLst/>
              <a:gdLst/>
              <a:ahLst/>
              <a:cxnLst/>
              <a:rect l="0" t="0" r="0" b="0"/>
              <a:pathLst>
                <a:path w="123825" h="123815">
                  <a:moveTo>
                    <a:pt x="47624" y="0"/>
                  </a:moveTo>
                  <a:lnTo>
                    <a:pt x="47624" y="0"/>
                  </a:lnTo>
                  <a:lnTo>
                    <a:pt x="47624" y="9525"/>
                  </a:lnTo>
                  <a:lnTo>
                    <a:pt x="57149" y="9525"/>
                  </a:lnTo>
                  <a:lnTo>
                    <a:pt x="57149" y="19050"/>
                  </a:lnTo>
                  <a:lnTo>
                    <a:pt x="66674" y="19050"/>
                  </a:lnTo>
                  <a:lnTo>
                    <a:pt x="71730" y="13993"/>
                  </a:lnTo>
                  <a:lnTo>
                    <a:pt x="72162" y="12504"/>
                  </a:lnTo>
                  <a:lnTo>
                    <a:pt x="71391" y="11511"/>
                  </a:lnTo>
                  <a:lnTo>
                    <a:pt x="69819" y="10849"/>
                  </a:lnTo>
                  <a:lnTo>
                    <a:pt x="68770" y="9349"/>
                  </a:lnTo>
                  <a:lnTo>
                    <a:pt x="66698" y="126"/>
                  </a:lnTo>
                  <a:lnTo>
                    <a:pt x="39549" y="0"/>
                  </a:lnTo>
                  <a:lnTo>
                    <a:pt x="14423" y="23680"/>
                  </a:lnTo>
                  <a:lnTo>
                    <a:pt x="11701" y="29222"/>
                  </a:lnTo>
                  <a:lnTo>
                    <a:pt x="9954" y="41403"/>
                  </a:lnTo>
                  <a:lnTo>
                    <a:pt x="8752" y="43477"/>
                  </a:lnTo>
                  <a:lnTo>
                    <a:pt x="6893" y="44860"/>
                  </a:lnTo>
                  <a:lnTo>
                    <a:pt x="4595" y="45781"/>
                  </a:lnTo>
                  <a:lnTo>
                    <a:pt x="3063" y="47454"/>
                  </a:lnTo>
                  <a:lnTo>
                    <a:pt x="1361" y="52135"/>
                  </a:lnTo>
                  <a:lnTo>
                    <a:pt x="2" y="98428"/>
                  </a:lnTo>
                  <a:lnTo>
                    <a:pt x="0" y="102894"/>
                  </a:lnTo>
                  <a:lnTo>
                    <a:pt x="8200" y="112811"/>
                  </a:lnTo>
                  <a:lnTo>
                    <a:pt x="11758" y="113638"/>
                  </a:lnTo>
                  <a:lnTo>
                    <a:pt x="14188" y="113859"/>
                  </a:lnTo>
                  <a:lnTo>
                    <a:pt x="15809" y="115065"/>
                  </a:lnTo>
                  <a:lnTo>
                    <a:pt x="17609" y="119226"/>
                  </a:lnTo>
                  <a:lnTo>
                    <a:pt x="19147" y="120759"/>
                  </a:lnTo>
                  <a:lnTo>
                    <a:pt x="27124" y="123421"/>
                  </a:lnTo>
                  <a:lnTo>
                    <a:pt x="50926" y="123814"/>
                  </a:lnTo>
                  <a:lnTo>
                    <a:pt x="57206" y="120998"/>
                  </a:lnTo>
                  <a:lnTo>
                    <a:pt x="64804" y="115623"/>
                  </a:lnTo>
                  <a:lnTo>
                    <a:pt x="80455" y="113503"/>
                  </a:lnTo>
                  <a:lnTo>
                    <a:pt x="94835" y="106812"/>
                  </a:lnTo>
                  <a:lnTo>
                    <a:pt x="98148" y="106133"/>
                  </a:lnTo>
                  <a:lnTo>
                    <a:pt x="112393" y="96694"/>
                  </a:lnTo>
                  <a:lnTo>
                    <a:pt x="123824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SMARTInkShape-2903"/>
            <p:cNvSpPr/>
            <p:nvPr>
              <p:custDataLst>
                <p:tags r:id="rId397"/>
              </p:custDataLst>
            </p:nvPr>
          </p:nvSpPr>
          <p:spPr>
            <a:xfrm>
              <a:off x="104775" y="3496082"/>
              <a:ext cx="152401" cy="264931"/>
            </a:xfrm>
            <a:custGeom>
              <a:avLst/>
              <a:gdLst/>
              <a:ahLst/>
              <a:cxnLst/>
              <a:rect l="0" t="0" r="0" b="0"/>
              <a:pathLst>
                <a:path w="152401" h="264931">
                  <a:moveTo>
                    <a:pt x="28575" y="113893"/>
                  </a:moveTo>
                  <a:lnTo>
                    <a:pt x="28575" y="113893"/>
                  </a:lnTo>
                  <a:lnTo>
                    <a:pt x="9920" y="113893"/>
                  </a:lnTo>
                  <a:lnTo>
                    <a:pt x="1359" y="105692"/>
                  </a:lnTo>
                  <a:lnTo>
                    <a:pt x="119" y="96283"/>
                  </a:lnTo>
                  <a:lnTo>
                    <a:pt x="0" y="50386"/>
                  </a:lnTo>
                  <a:lnTo>
                    <a:pt x="0" y="39574"/>
                  </a:lnTo>
                  <a:lnTo>
                    <a:pt x="6546" y="30460"/>
                  </a:lnTo>
                  <a:lnTo>
                    <a:pt x="8642" y="21556"/>
                  </a:lnTo>
                  <a:lnTo>
                    <a:pt x="9409" y="10965"/>
                  </a:lnTo>
                  <a:lnTo>
                    <a:pt x="10506" y="10349"/>
                  </a:lnTo>
                  <a:lnTo>
                    <a:pt x="14547" y="9665"/>
                  </a:lnTo>
                  <a:lnTo>
                    <a:pt x="16048" y="8425"/>
                  </a:lnTo>
                  <a:lnTo>
                    <a:pt x="18933" y="0"/>
                  </a:lnTo>
                  <a:lnTo>
                    <a:pt x="27241" y="7829"/>
                  </a:lnTo>
                  <a:lnTo>
                    <a:pt x="28180" y="13793"/>
                  </a:lnTo>
                  <a:lnTo>
                    <a:pt x="28458" y="22263"/>
                  </a:lnTo>
                  <a:lnTo>
                    <a:pt x="31345" y="28365"/>
                  </a:lnTo>
                  <a:lnTo>
                    <a:pt x="35098" y="34606"/>
                  </a:lnTo>
                  <a:lnTo>
                    <a:pt x="37507" y="47235"/>
                  </a:lnTo>
                  <a:lnTo>
                    <a:pt x="38093" y="92465"/>
                  </a:lnTo>
                  <a:lnTo>
                    <a:pt x="39158" y="120396"/>
                  </a:lnTo>
                  <a:lnTo>
                    <a:pt x="46301" y="144200"/>
                  </a:lnTo>
                  <a:lnTo>
                    <a:pt x="47602" y="187690"/>
                  </a:lnTo>
                  <a:lnTo>
                    <a:pt x="47622" y="210956"/>
                  </a:lnTo>
                  <a:lnTo>
                    <a:pt x="50446" y="218063"/>
                  </a:lnTo>
                  <a:lnTo>
                    <a:pt x="54170" y="224749"/>
                  </a:lnTo>
                  <a:lnTo>
                    <a:pt x="56561" y="237665"/>
                  </a:lnTo>
                  <a:lnTo>
                    <a:pt x="57034" y="245351"/>
                  </a:lnTo>
                  <a:lnTo>
                    <a:pt x="66280" y="256327"/>
                  </a:lnTo>
                  <a:lnTo>
                    <a:pt x="66558" y="261694"/>
                  </a:lnTo>
                  <a:lnTo>
                    <a:pt x="67655" y="263227"/>
                  </a:lnTo>
                  <a:lnTo>
                    <a:pt x="69445" y="264249"/>
                  </a:lnTo>
                  <a:lnTo>
                    <a:pt x="71697" y="264930"/>
                  </a:lnTo>
                  <a:lnTo>
                    <a:pt x="73198" y="264326"/>
                  </a:lnTo>
                  <a:lnTo>
                    <a:pt x="74198" y="262865"/>
                  </a:lnTo>
                  <a:lnTo>
                    <a:pt x="74866" y="260832"/>
                  </a:lnTo>
                  <a:lnTo>
                    <a:pt x="76369" y="259478"/>
                  </a:lnTo>
                  <a:lnTo>
                    <a:pt x="84284" y="257125"/>
                  </a:lnTo>
                  <a:lnTo>
                    <a:pt x="85084" y="254104"/>
                  </a:lnTo>
                  <a:lnTo>
                    <a:pt x="85298" y="251818"/>
                  </a:lnTo>
                  <a:lnTo>
                    <a:pt x="86499" y="250292"/>
                  </a:lnTo>
                  <a:lnTo>
                    <a:pt x="98945" y="242588"/>
                  </a:lnTo>
                  <a:lnTo>
                    <a:pt x="102184" y="237060"/>
                  </a:lnTo>
                  <a:lnTo>
                    <a:pt x="104682" y="231076"/>
                  </a:lnTo>
                  <a:lnTo>
                    <a:pt x="121183" y="209126"/>
                  </a:lnTo>
                  <a:lnTo>
                    <a:pt x="123709" y="202786"/>
                  </a:lnTo>
                  <a:lnTo>
                    <a:pt x="130023" y="193266"/>
                  </a:lnTo>
                  <a:lnTo>
                    <a:pt x="141906" y="156051"/>
                  </a:lnTo>
                  <a:lnTo>
                    <a:pt x="143646" y="144847"/>
                  </a:lnTo>
                  <a:lnTo>
                    <a:pt x="151038" y="121601"/>
                  </a:lnTo>
                  <a:lnTo>
                    <a:pt x="152399" y="77283"/>
                  </a:lnTo>
                  <a:lnTo>
                    <a:pt x="144199" y="67723"/>
                  </a:lnTo>
                  <a:lnTo>
                    <a:pt x="142991" y="58194"/>
                  </a:lnTo>
                  <a:lnTo>
                    <a:pt x="141894" y="57711"/>
                  </a:lnTo>
                  <a:lnTo>
                    <a:pt x="137853" y="57173"/>
                  </a:lnTo>
                  <a:lnTo>
                    <a:pt x="136352" y="55971"/>
                  </a:lnTo>
                  <a:lnTo>
                    <a:pt x="133467" y="47621"/>
                  </a:lnTo>
                  <a:lnTo>
                    <a:pt x="123942" y="37812"/>
                  </a:lnTo>
                  <a:lnTo>
                    <a:pt x="123826" y="28285"/>
                  </a:lnTo>
                  <a:lnTo>
                    <a:pt x="152400" y="2816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SMARTInkShape-2904"/>
            <p:cNvSpPr/>
            <p:nvPr>
              <p:custDataLst>
                <p:tags r:id="rId398"/>
              </p:custDataLst>
            </p:nvPr>
          </p:nvSpPr>
          <p:spPr>
            <a:xfrm>
              <a:off x="742950" y="3090145"/>
              <a:ext cx="123826" cy="138831"/>
            </a:xfrm>
            <a:custGeom>
              <a:avLst/>
              <a:gdLst/>
              <a:ahLst/>
              <a:cxnLst/>
              <a:rect l="0" t="0" r="0" b="0"/>
              <a:pathLst>
                <a:path w="123826" h="138831">
                  <a:moveTo>
                    <a:pt x="0" y="53105"/>
                  </a:moveTo>
                  <a:lnTo>
                    <a:pt x="0" y="53105"/>
                  </a:lnTo>
                  <a:lnTo>
                    <a:pt x="0" y="35495"/>
                  </a:lnTo>
                  <a:lnTo>
                    <a:pt x="6546" y="26735"/>
                  </a:lnTo>
                  <a:lnTo>
                    <a:pt x="8201" y="20923"/>
                  </a:lnTo>
                  <a:lnTo>
                    <a:pt x="9701" y="18951"/>
                  </a:lnTo>
                  <a:lnTo>
                    <a:pt x="17610" y="15524"/>
                  </a:lnTo>
                  <a:lnTo>
                    <a:pt x="18410" y="12414"/>
                  </a:lnTo>
                  <a:lnTo>
                    <a:pt x="19039" y="5600"/>
                  </a:lnTo>
                  <a:lnTo>
                    <a:pt x="24103" y="5515"/>
                  </a:lnTo>
                  <a:lnTo>
                    <a:pt x="25594" y="4445"/>
                  </a:lnTo>
                  <a:lnTo>
                    <a:pt x="27250" y="434"/>
                  </a:lnTo>
                  <a:lnTo>
                    <a:pt x="27692" y="0"/>
                  </a:lnTo>
                  <a:lnTo>
                    <a:pt x="27986" y="768"/>
                  </a:lnTo>
                  <a:lnTo>
                    <a:pt x="28182" y="2339"/>
                  </a:lnTo>
                  <a:lnTo>
                    <a:pt x="29371" y="3386"/>
                  </a:lnTo>
                  <a:lnTo>
                    <a:pt x="37697" y="5398"/>
                  </a:lnTo>
                  <a:lnTo>
                    <a:pt x="43037" y="5456"/>
                  </a:lnTo>
                  <a:lnTo>
                    <a:pt x="44567" y="6522"/>
                  </a:lnTo>
                  <a:lnTo>
                    <a:pt x="45586" y="8291"/>
                  </a:lnTo>
                  <a:lnTo>
                    <a:pt x="47506" y="14612"/>
                  </a:lnTo>
                  <a:lnTo>
                    <a:pt x="47625" y="59535"/>
                  </a:lnTo>
                  <a:lnTo>
                    <a:pt x="47625" y="79802"/>
                  </a:lnTo>
                  <a:lnTo>
                    <a:pt x="41079" y="88913"/>
                  </a:lnTo>
                  <a:lnTo>
                    <a:pt x="38983" y="97817"/>
                  </a:lnTo>
                  <a:lnTo>
                    <a:pt x="38100" y="129177"/>
                  </a:lnTo>
                  <a:lnTo>
                    <a:pt x="46301" y="129294"/>
                  </a:lnTo>
                  <a:lnTo>
                    <a:pt x="46742" y="130356"/>
                  </a:lnTo>
                  <a:lnTo>
                    <a:pt x="47509" y="137505"/>
                  </a:lnTo>
                  <a:lnTo>
                    <a:pt x="50396" y="138241"/>
                  </a:lnTo>
                  <a:lnTo>
                    <a:pt x="74757" y="138830"/>
                  </a:lnTo>
                  <a:lnTo>
                    <a:pt x="84274" y="130629"/>
                  </a:lnTo>
                  <a:lnTo>
                    <a:pt x="93799" y="129421"/>
                  </a:lnTo>
                  <a:lnTo>
                    <a:pt x="99877" y="129340"/>
                  </a:lnTo>
                  <a:lnTo>
                    <a:pt x="101510" y="128270"/>
                  </a:lnTo>
                  <a:lnTo>
                    <a:pt x="102598" y="126498"/>
                  </a:lnTo>
                  <a:lnTo>
                    <a:pt x="103324" y="124259"/>
                  </a:lnTo>
                  <a:lnTo>
                    <a:pt x="104866" y="122766"/>
                  </a:lnTo>
                  <a:lnTo>
                    <a:pt x="114391" y="118984"/>
                  </a:lnTo>
                  <a:lnTo>
                    <a:pt x="123825" y="11025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2905"/>
            <p:cNvSpPr/>
            <p:nvPr>
              <p:custDataLst>
                <p:tags r:id="rId399"/>
              </p:custDataLst>
            </p:nvPr>
          </p:nvSpPr>
          <p:spPr>
            <a:xfrm>
              <a:off x="604136" y="2962286"/>
              <a:ext cx="62615" cy="276215"/>
            </a:xfrm>
            <a:custGeom>
              <a:avLst/>
              <a:gdLst/>
              <a:ahLst/>
              <a:cxnLst/>
              <a:rect l="0" t="0" r="0" b="0"/>
              <a:pathLst>
                <a:path w="62615" h="276215">
                  <a:moveTo>
                    <a:pt x="14989" y="219064"/>
                  </a:moveTo>
                  <a:lnTo>
                    <a:pt x="14989" y="219064"/>
                  </a:lnTo>
                  <a:lnTo>
                    <a:pt x="14989" y="195384"/>
                  </a:lnTo>
                  <a:lnTo>
                    <a:pt x="17811" y="189842"/>
                  </a:lnTo>
                  <a:lnTo>
                    <a:pt x="23190" y="182718"/>
                  </a:lnTo>
                  <a:lnTo>
                    <a:pt x="25311" y="173706"/>
                  </a:lnTo>
                  <a:lnTo>
                    <a:pt x="30982" y="164820"/>
                  </a:lnTo>
                  <a:lnTo>
                    <a:pt x="34192" y="155484"/>
                  </a:lnTo>
                  <a:lnTo>
                    <a:pt x="40317" y="146015"/>
                  </a:lnTo>
                  <a:lnTo>
                    <a:pt x="43660" y="136507"/>
                  </a:lnTo>
                  <a:lnTo>
                    <a:pt x="49825" y="125928"/>
                  </a:lnTo>
                  <a:lnTo>
                    <a:pt x="53861" y="99296"/>
                  </a:lnTo>
                  <a:lnTo>
                    <a:pt x="60572" y="85888"/>
                  </a:lnTo>
                  <a:lnTo>
                    <a:pt x="62598" y="38265"/>
                  </a:lnTo>
                  <a:lnTo>
                    <a:pt x="62613" y="15874"/>
                  </a:lnTo>
                  <a:lnTo>
                    <a:pt x="61555" y="13754"/>
                  </a:lnTo>
                  <a:lnTo>
                    <a:pt x="59791" y="12341"/>
                  </a:lnTo>
                  <a:lnTo>
                    <a:pt x="57557" y="11398"/>
                  </a:lnTo>
                  <a:lnTo>
                    <a:pt x="56068" y="9712"/>
                  </a:lnTo>
                  <a:lnTo>
                    <a:pt x="54413" y="5016"/>
                  </a:lnTo>
                  <a:lnTo>
                    <a:pt x="52913" y="3340"/>
                  </a:lnTo>
                  <a:lnTo>
                    <a:pt x="45004" y="430"/>
                  </a:lnTo>
                  <a:lnTo>
                    <a:pt x="29412" y="0"/>
                  </a:lnTo>
                  <a:lnTo>
                    <a:pt x="27779" y="1055"/>
                  </a:lnTo>
                  <a:lnTo>
                    <a:pt x="26691" y="2816"/>
                  </a:lnTo>
                  <a:lnTo>
                    <a:pt x="25965" y="5049"/>
                  </a:lnTo>
                  <a:lnTo>
                    <a:pt x="24423" y="6537"/>
                  </a:lnTo>
                  <a:lnTo>
                    <a:pt x="19888" y="8191"/>
                  </a:lnTo>
                  <a:lnTo>
                    <a:pt x="18255" y="9691"/>
                  </a:lnTo>
                  <a:lnTo>
                    <a:pt x="16440" y="14179"/>
                  </a:lnTo>
                  <a:lnTo>
                    <a:pt x="14016" y="35001"/>
                  </a:lnTo>
                  <a:lnTo>
                    <a:pt x="7467" y="47631"/>
                  </a:lnTo>
                  <a:lnTo>
                    <a:pt x="2694" y="83728"/>
                  </a:lnTo>
                  <a:lnTo>
                    <a:pt x="442" y="87565"/>
                  </a:lnTo>
                  <a:lnTo>
                    <a:pt x="0" y="91182"/>
                  </a:lnTo>
                  <a:lnTo>
                    <a:pt x="5409" y="136703"/>
                  </a:lnTo>
                  <a:lnTo>
                    <a:pt x="5440" y="144712"/>
                  </a:lnTo>
                  <a:lnTo>
                    <a:pt x="8275" y="151799"/>
                  </a:lnTo>
                  <a:lnTo>
                    <a:pt x="12005" y="158477"/>
                  </a:lnTo>
                  <a:lnTo>
                    <a:pt x="14400" y="171387"/>
                  </a:lnTo>
                  <a:lnTo>
                    <a:pt x="14873" y="184129"/>
                  </a:lnTo>
                  <a:lnTo>
                    <a:pt x="17760" y="190484"/>
                  </a:lnTo>
                  <a:lnTo>
                    <a:pt x="21512" y="196837"/>
                  </a:lnTo>
                  <a:lnTo>
                    <a:pt x="23921" y="209539"/>
                  </a:lnTo>
                  <a:lnTo>
                    <a:pt x="24119" y="212714"/>
                  </a:lnTo>
                  <a:lnTo>
                    <a:pt x="27160" y="219064"/>
                  </a:lnTo>
                  <a:lnTo>
                    <a:pt x="30982" y="225414"/>
                  </a:lnTo>
                  <a:lnTo>
                    <a:pt x="33435" y="238114"/>
                  </a:lnTo>
                  <a:lnTo>
                    <a:pt x="33636" y="241289"/>
                  </a:lnTo>
                  <a:lnTo>
                    <a:pt x="36682" y="247639"/>
                  </a:lnTo>
                  <a:lnTo>
                    <a:pt x="62614" y="27621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SMARTInkShape-2906"/>
            <p:cNvSpPr/>
            <p:nvPr>
              <p:custDataLst>
                <p:tags r:id="rId400"/>
              </p:custDataLst>
            </p:nvPr>
          </p:nvSpPr>
          <p:spPr>
            <a:xfrm>
              <a:off x="457200" y="3171825"/>
              <a:ext cx="95251" cy="19051"/>
            </a:xfrm>
            <a:custGeom>
              <a:avLst/>
              <a:gdLst/>
              <a:ahLst/>
              <a:cxnLst/>
              <a:rect l="0" t="0" r="0" b="0"/>
              <a:pathLst>
                <a:path w="95251" h="19051">
                  <a:moveTo>
                    <a:pt x="0" y="19050"/>
                  </a:moveTo>
                  <a:lnTo>
                    <a:pt x="0" y="19050"/>
                  </a:lnTo>
                  <a:lnTo>
                    <a:pt x="23980" y="19050"/>
                  </a:lnTo>
                  <a:lnTo>
                    <a:pt x="29355" y="16228"/>
                  </a:lnTo>
                  <a:lnTo>
                    <a:pt x="36373" y="10849"/>
                  </a:lnTo>
                  <a:lnTo>
                    <a:pt x="45363" y="9786"/>
                  </a:lnTo>
                  <a:lnTo>
                    <a:pt x="60445" y="9560"/>
                  </a:lnTo>
                  <a:lnTo>
                    <a:pt x="66728" y="6718"/>
                  </a:lnTo>
                  <a:lnTo>
                    <a:pt x="73049" y="2986"/>
                  </a:lnTo>
                  <a:lnTo>
                    <a:pt x="83847" y="393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SMARTInkShape-2907"/>
            <p:cNvSpPr/>
            <p:nvPr>
              <p:custDataLst>
                <p:tags r:id="rId401"/>
              </p:custDataLst>
            </p:nvPr>
          </p:nvSpPr>
          <p:spPr>
            <a:xfrm>
              <a:off x="438150" y="3114675"/>
              <a:ext cx="85726" cy="9526"/>
            </a:xfrm>
            <a:custGeom>
              <a:avLst/>
              <a:gdLst/>
              <a:ahLst/>
              <a:cxnLst/>
              <a:rect l="0" t="0" r="0" b="0"/>
              <a:pathLst>
                <a:path w="85726" h="9526">
                  <a:moveTo>
                    <a:pt x="0" y="9525"/>
                  </a:moveTo>
                  <a:lnTo>
                    <a:pt x="0" y="9525"/>
                  </a:lnTo>
                  <a:lnTo>
                    <a:pt x="0" y="3"/>
                  </a:lnTo>
                  <a:lnTo>
                    <a:pt x="14571" y="0"/>
                  </a:lnTo>
                  <a:lnTo>
                    <a:pt x="16064" y="1058"/>
                  </a:lnTo>
                  <a:lnTo>
                    <a:pt x="17060" y="2822"/>
                  </a:lnTo>
                  <a:lnTo>
                    <a:pt x="17723" y="5056"/>
                  </a:lnTo>
                  <a:lnTo>
                    <a:pt x="19224" y="6546"/>
                  </a:lnTo>
                  <a:lnTo>
                    <a:pt x="28148" y="9409"/>
                  </a:lnTo>
                  <a:lnTo>
                    <a:pt x="33505" y="9490"/>
                  </a:lnTo>
                  <a:lnTo>
                    <a:pt x="35037" y="8444"/>
                  </a:lnTo>
                  <a:lnTo>
                    <a:pt x="36058" y="6687"/>
                  </a:lnTo>
                  <a:lnTo>
                    <a:pt x="36738" y="4458"/>
                  </a:lnTo>
                  <a:lnTo>
                    <a:pt x="38251" y="2972"/>
                  </a:lnTo>
                  <a:lnTo>
                    <a:pt x="46181" y="391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2908"/>
            <p:cNvSpPr/>
            <p:nvPr>
              <p:custDataLst>
                <p:tags r:id="rId402"/>
              </p:custDataLst>
            </p:nvPr>
          </p:nvSpPr>
          <p:spPr>
            <a:xfrm>
              <a:off x="333375" y="3171825"/>
              <a:ext cx="19051" cy="142876"/>
            </a:xfrm>
            <a:custGeom>
              <a:avLst/>
              <a:gdLst/>
              <a:ahLst/>
              <a:cxnLst/>
              <a:rect l="0" t="0" r="0" b="0"/>
              <a:pathLst>
                <a:path w="19051" h="142876">
                  <a:moveTo>
                    <a:pt x="0" y="0"/>
                  </a:moveTo>
                  <a:lnTo>
                    <a:pt x="0" y="0"/>
                  </a:lnTo>
                  <a:lnTo>
                    <a:pt x="9133" y="0"/>
                  </a:lnTo>
                  <a:lnTo>
                    <a:pt x="9491" y="8201"/>
                  </a:lnTo>
                  <a:lnTo>
                    <a:pt x="8444" y="8642"/>
                  </a:lnTo>
                  <a:lnTo>
                    <a:pt x="4458" y="9133"/>
                  </a:lnTo>
                  <a:lnTo>
                    <a:pt x="2972" y="10322"/>
                  </a:lnTo>
                  <a:lnTo>
                    <a:pt x="116" y="18648"/>
                  </a:lnTo>
                  <a:lnTo>
                    <a:pt x="0" y="63764"/>
                  </a:lnTo>
                  <a:lnTo>
                    <a:pt x="0" y="109274"/>
                  </a:lnTo>
                  <a:lnTo>
                    <a:pt x="0" y="117868"/>
                  </a:lnTo>
                  <a:lnTo>
                    <a:pt x="1058" y="119853"/>
                  </a:lnTo>
                  <a:lnTo>
                    <a:pt x="2822" y="121177"/>
                  </a:lnTo>
                  <a:lnTo>
                    <a:pt x="5056" y="122060"/>
                  </a:lnTo>
                  <a:lnTo>
                    <a:pt x="6546" y="123706"/>
                  </a:lnTo>
                  <a:lnTo>
                    <a:pt x="8201" y="128358"/>
                  </a:lnTo>
                  <a:lnTo>
                    <a:pt x="9133" y="136927"/>
                  </a:lnTo>
                  <a:lnTo>
                    <a:pt x="10322" y="138910"/>
                  </a:lnTo>
                  <a:lnTo>
                    <a:pt x="12173" y="140231"/>
                  </a:lnTo>
                  <a:lnTo>
                    <a:pt x="19050" y="1428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2909"/>
            <p:cNvSpPr/>
            <p:nvPr>
              <p:custDataLst>
                <p:tags r:id="rId403"/>
              </p:custDataLst>
            </p:nvPr>
          </p:nvSpPr>
          <p:spPr>
            <a:xfrm>
              <a:off x="152401" y="2943227"/>
              <a:ext cx="142875" cy="285749"/>
            </a:xfrm>
            <a:custGeom>
              <a:avLst/>
              <a:gdLst/>
              <a:ahLst/>
              <a:cxnLst/>
              <a:rect l="0" t="0" r="0" b="0"/>
              <a:pathLst>
                <a:path w="142875" h="285749">
                  <a:moveTo>
                    <a:pt x="9524" y="285748"/>
                  </a:moveTo>
                  <a:lnTo>
                    <a:pt x="9524" y="285748"/>
                  </a:lnTo>
                  <a:lnTo>
                    <a:pt x="1323" y="285748"/>
                  </a:lnTo>
                  <a:lnTo>
                    <a:pt x="882" y="284690"/>
                  </a:lnTo>
                  <a:lnTo>
                    <a:pt x="0" y="253566"/>
                  </a:lnTo>
                  <a:lnTo>
                    <a:pt x="2822" y="247456"/>
                  </a:lnTo>
                  <a:lnTo>
                    <a:pt x="6545" y="241213"/>
                  </a:lnTo>
                  <a:lnTo>
                    <a:pt x="8936" y="228581"/>
                  </a:lnTo>
                  <a:lnTo>
                    <a:pt x="10505" y="211662"/>
                  </a:lnTo>
                  <a:lnTo>
                    <a:pt x="21278" y="181561"/>
                  </a:lnTo>
                  <a:lnTo>
                    <a:pt x="23710" y="178190"/>
                  </a:lnTo>
                  <a:lnTo>
                    <a:pt x="26412" y="168800"/>
                  </a:lnTo>
                  <a:lnTo>
                    <a:pt x="30756" y="151614"/>
                  </a:lnTo>
                  <a:lnTo>
                    <a:pt x="36649" y="131899"/>
                  </a:lnTo>
                  <a:lnTo>
                    <a:pt x="39072" y="98349"/>
                  </a:lnTo>
                  <a:lnTo>
                    <a:pt x="46734" y="70817"/>
                  </a:lnTo>
                  <a:lnTo>
                    <a:pt x="48419" y="59552"/>
                  </a:lnTo>
                  <a:lnTo>
                    <a:pt x="55790" y="36284"/>
                  </a:lnTo>
                  <a:lnTo>
                    <a:pt x="55185" y="33714"/>
                  </a:lnTo>
                  <a:lnTo>
                    <a:pt x="53723" y="32001"/>
                  </a:lnTo>
                  <a:lnTo>
                    <a:pt x="51690" y="30858"/>
                  </a:lnTo>
                  <a:lnTo>
                    <a:pt x="50335" y="29038"/>
                  </a:lnTo>
                  <a:lnTo>
                    <a:pt x="48829" y="24194"/>
                  </a:lnTo>
                  <a:lnTo>
                    <a:pt x="47655" y="1848"/>
                  </a:lnTo>
                  <a:lnTo>
                    <a:pt x="46587" y="1231"/>
                  </a:lnTo>
                  <a:lnTo>
                    <a:pt x="35451" y="20"/>
                  </a:lnTo>
                  <a:lnTo>
                    <a:pt x="28977" y="0"/>
                  </a:lnTo>
                  <a:lnTo>
                    <a:pt x="23637" y="5054"/>
                  </a:lnTo>
                  <a:lnTo>
                    <a:pt x="21088" y="10359"/>
                  </a:lnTo>
                  <a:lnTo>
                    <a:pt x="18259" y="25508"/>
                  </a:lnTo>
                  <a:lnTo>
                    <a:pt x="12583" y="36014"/>
                  </a:lnTo>
                  <a:lnTo>
                    <a:pt x="8545" y="80367"/>
                  </a:lnTo>
                  <a:lnTo>
                    <a:pt x="889" y="117560"/>
                  </a:lnTo>
                  <a:lnTo>
                    <a:pt x="1321" y="135490"/>
                  </a:lnTo>
                  <a:lnTo>
                    <a:pt x="7590" y="154389"/>
                  </a:lnTo>
                  <a:lnTo>
                    <a:pt x="10507" y="196730"/>
                  </a:lnTo>
                  <a:lnTo>
                    <a:pt x="17715" y="220770"/>
                  </a:lnTo>
                  <a:lnTo>
                    <a:pt x="19844" y="240144"/>
                  </a:lnTo>
                  <a:lnTo>
                    <a:pt x="21696" y="242645"/>
                  </a:lnTo>
                  <a:lnTo>
                    <a:pt x="23988" y="244313"/>
                  </a:lnTo>
                  <a:lnTo>
                    <a:pt x="25517" y="246483"/>
                  </a:lnTo>
                  <a:lnTo>
                    <a:pt x="30792" y="257570"/>
                  </a:lnTo>
                  <a:lnTo>
                    <a:pt x="36656" y="264895"/>
                  </a:lnTo>
                  <a:lnTo>
                    <a:pt x="37972" y="274740"/>
                  </a:lnTo>
                  <a:lnTo>
                    <a:pt x="39073" y="275235"/>
                  </a:lnTo>
                  <a:lnTo>
                    <a:pt x="71303" y="276223"/>
                  </a:lnTo>
                  <a:lnTo>
                    <a:pt x="72935" y="275165"/>
                  </a:lnTo>
                  <a:lnTo>
                    <a:pt x="74023" y="273401"/>
                  </a:lnTo>
                  <a:lnTo>
                    <a:pt x="74748" y="271167"/>
                  </a:lnTo>
                  <a:lnTo>
                    <a:pt x="76290" y="269677"/>
                  </a:lnTo>
                  <a:lnTo>
                    <a:pt x="80826" y="268022"/>
                  </a:lnTo>
                  <a:lnTo>
                    <a:pt x="82459" y="266522"/>
                  </a:lnTo>
                  <a:lnTo>
                    <a:pt x="84273" y="262034"/>
                  </a:lnTo>
                  <a:lnTo>
                    <a:pt x="85815" y="260414"/>
                  </a:lnTo>
                  <a:lnTo>
                    <a:pt x="90350" y="258613"/>
                  </a:lnTo>
                  <a:lnTo>
                    <a:pt x="98854" y="257599"/>
                  </a:lnTo>
                  <a:lnTo>
                    <a:pt x="100827" y="256399"/>
                  </a:lnTo>
                  <a:lnTo>
                    <a:pt x="102143" y="254540"/>
                  </a:lnTo>
                  <a:lnTo>
                    <a:pt x="103020" y="252243"/>
                  </a:lnTo>
                  <a:lnTo>
                    <a:pt x="104663" y="250711"/>
                  </a:lnTo>
                  <a:lnTo>
                    <a:pt x="109311" y="249010"/>
                  </a:lnTo>
                  <a:lnTo>
                    <a:pt x="120918" y="246858"/>
                  </a:lnTo>
                  <a:lnTo>
                    <a:pt x="135351" y="235905"/>
                  </a:lnTo>
                  <a:lnTo>
                    <a:pt x="142874" y="22859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SMARTInkShape-2910"/>
            <p:cNvSpPr/>
            <p:nvPr>
              <p:custDataLst>
                <p:tags r:id="rId404"/>
              </p:custDataLst>
            </p:nvPr>
          </p:nvSpPr>
          <p:spPr>
            <a:xfrm>
              <a:off x="1106224" y="2514600"/>
              <a:ext cx="27252" cy="47626"/>
            </a:xfrm>
            <a:custGeom>
              <a:avLst/>
              <a:gdLst/>
              <a:ahLst/>
              <a:cxnLst/>
              <a:rect l="0" t="0" r="0" b="0"/>
              <a:pathLst>
                <a:path w="27252" h="47626">
                  <a:moveTo>
                    <a:pt x="8201" y="0"/>
                  </a:moveTo>
                  <a:lnTo>
                    <a:pt x="8201" y="0"/>
                  </a:lnTo>
                  <a:lnTo>
                    <a:pt x="8201" y="9409"/>
                  </a:lnTo>
                  <a:lnTo>
                    <a:pt x="0" y="17716"/>
                  </a:lnTo>
                  <a:lnTo>
                    <a:pt x="617" y="18161"/>
                  </a:lnTo>
                  <a:lnTo>
                    <a:pt x="7843" y="19015"/>
                  </a:lnTo>
                  <a:lnTo>
                    <a:pt x="16370" y="27248"/>
                  </a:lnTo>
                  <a:lnTo>
                    <a:pt x="17607" y="36659"/>
                  </a:lnTo>
                  <a:lnTo>
                    <a:pt x="27251" y="476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SMARTInkShape-2911"/>
            <p:cNvSpPr/>
            <p:nvPr>
              <p:custDataLst>
                <p:tags r:id="rId405"/>
              </p:custDataLst>
            </p:nvPr>
          </p:nvSpPr>
          <p:spPr>
            <a:xfrm>
              <a:off x="971550" y="2162179"/>
              <a:ext cx="104373" cy="352422"/>
            </a:xfrm>
            <a:custGeom>
              <a:avLst/>
              <a:gdLst/>
              <a:ahLst/>
              <a:cxnLst/>
              <a:rect l="0" t="0" r="0" b="0"/>
              <a:pathLst>
                <a:path w="104373" h="352422">
                  <a:moveTo>
                    <a:pt x="0" y="76196"/>
                  </a:moveTo>
                  <a:lnTo>
                    <a:pt x="0" y="76196"/>
                  </a:lnTo>
                  <a:lnTo>
                    <a:pt x="0" y="28759"/>
                  </a:lnTo>
                  <a:lnTo>
                    <a:pt x="0" y="24069"/>
                  </a:lnTo>
                  <a:lnTo>
                    <a:pt x="1058" y="22394"/>
                  </a:lnTo>
                  <a:lnTo>
                    <a:pt x="2822" y="21278"/>
                  </a:lnTo>
                  <a:lnTo>
                    <a:pt x="5057" y="20534"/>
                  </a:lnTo>
                  <a:lnTo>
                    <a:pt x="13258" y="14431"/>
                  </a:lnTo>
                  <a:lnTo>
                    <a:pt x="16475" y="8881"/>
                  </a:lnTo>
                  <a:lnTo>
                    <a:pt x="17334" y="5919"/>
                  </a:lnTo>
                  <a:lnTo>
                    <a:pt x="18964" y="3945"/>
                  </a:lnTo>
                  <a:lnTo>
                    <a:pt x="27100" y="516"/>
                  </a:lnTo>
                  <a:lnTo>
                    <a:pt x="51230" y="0"/>
                  </a:lnTo>
                  <a:lnTo>
                    <a:pt x="53203" y="1057"/>
                  </a:lnTo>
                  <a:lnTo>
                    <a:pt x="54519" y="2820"/>
                  </a:lnTo>
                  <a:lnTo>
                    <a:pt x="57039" y="7601"/>
                  </a:lnTo>
                  <a:lnTo>
                    <a:pt x="61687" y="13254"/>
                  </a:lnTo>
                  <a:lnTo>
                    <a:pt x="67280" y="16472"/>
                  </a:lnTo>
                  <a:lnTo>
                    <a:pt x="70254" y="17330"/>
                  </a:lnTo>
                  <a:lnTo>
                    <a:pt x="72236" y="18960"/>
                  </a:lnTo>
                  <a:lnTo>
                    <a:pt x="74438" y="23594"/>
                  </a:lnTo>
                  <a:lnTo>
                    <a:pt x="76084" y="25253"/>
                  </a:lnTo>
                  <a:lnTo>
                    <a:pt x="80734" y="27096"/>
                  </a:lnTo>
                  <a:lnTo>
                    <a:pt x="82398" y="28646"/>
                  </a:lnTo>
                  <a:lnTo>
                    <a:pt x="93069" y="47811"/>
                  </a:lnTo>
                  <a:lnTo>
                    <a:pt x="96021" y="63521"/>
                  </a:lnTo>
                  <a:lnTo>
                    <a:pt x="102732" y="76201"/>
                  </a:lnTo>
                  <a:lnTo>
                    <a:pt x="104372" y="88897"/>
                  </a:lnTo>
                  <a:lnTo>
                    <a:pt x="101773" y="95247"/>
                  </a:lnTo>
                  <a:lnTo>
                    <a:pt x="98150" y="101596"/>
                  </a:lnTo>
                  <a:lnTo>
                    <a:pt x="95823" y="114296"/>
                  </a:lnTo>
                  <a:lnTo>
                    <a:pt x="94446" y="121704"/>
                  </a:lnTo>
                  <a:lnTo>
                    <a:pt x="83506" y="151808"/>
                  </a:lnTo>
                  <a:lnTo>
                    <a:pt x="79447" y="158485"/>
                  </a:lnTo>
                  <a:lnTo>
                    <a:pt x="77162" y="169252"/>
                  </a:lnTo>
                  <a:lnTo>
                    <a:pt x="75427" y="184319"/>
                  </a:lnTo>
                  <a:lnTo>
                    <a:pt x="64458" y="209370"/>
                  </a:lnTo>
                  <a:lnTo>
                    <a:pt x="62022" y="212604"/>
                  </a:lnTo>
                  <a:lnTo>
                    <a:pt x="59315" y="221841"/>
                  </a:lnTo>
                  <a:lnTo>
                    <a:pt x="57054" y="231944"/>
                  </a:lnTo>
                  <a:lnTo>
                    <a:pt x="49801" y="247053"/>
                  </a:lnTo>
                  <a:lnTo>
                    <a:pt x="47642" y="294678"/>
                  </a:lnTo>
                  <a:lnTo>
                    <a:pt x="47636" y="298051"/>
                  </a:lnTo>
                  <a:lnTo>
                    <a:pt x="50452" y="304620"/>
                  </a:lnTo>
                  <a:lnTo>
                    <a:pt x="52685" y="307854"/>
                  </a:lnTo>
                  <a:lnTo>
                    <a:pt x="59384" y="331370"/>
                  </a:lnTo>
                  <a:lnTo>
                    <a:pt x="63435" y="338831"/>
                  </a:lnTo>
                  <a:lnTo>
                    <a:pt x="65235" y="345676"/>
                  </a:lnTo>
                  <a:lnTo>
                    <a:pt x="66773" y="347924"/>
                  </a:lnTo>
                  <a:lnTo>
                    <a:pt x="68857" y="349423"/>
                  </a:lnTo>
                  <a:lnTo>
                    <a:pt x="76200" y="35242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SMARTInkShape-2912"/>
            <p:cNvSpPr/>
            <p:nvPr>
              <p:custDataLst>
                <p:tags r:id="rId406"/>
              </p:custDataLst>
            </p:nvPr>
          </p:nvSpPr>
          <p:spPr>
            <a:xfrm>
              <a:off x="771536" y="2466975"/>
              <a:ext cx="85715" cy="38064"/>
            </a:xfrm>
            <a:custGeom>
              <a:avLst/>
              <a:gdLst/>
              <a:ahLst/>
              <a:cxnLst/>
              <a:rect l="0" t="0" r="0" b="0"/>
              <a:pathLst>
                <a:path w="85715" h="38064">
                  <a:moveTo>
                    <a:pt x="19039" y="19050"/>
                  </a:moveTo>
                  <a:lnTo>
                    <a:pt x="19039" y="19050"/>
                  </a:lnTo>
                  <a:lnTo>
                    <a:pt x="13982" y="19050"/>
                  </a:lnTo>
                  <a:lnTo>
                    <a:pt x="12493" y="20108"/>
                  </a:lnTo>
                  <a:lnTo>
                    <a:pt x="11500" y="21872"/>
                  </a:lnTo>
                  <a:lnTo>
                    <a:pt x="10838" y="24106"/>
                  </a:lnTo>
                  <a:lnTo>
                    <a:pt x="9338" y="25596"/>
                  </a:lnTo>
                  <a:lnTo>
                    <a:pt x="4850" y="27251"/>
                  </a:lnTo>
                  <a:lnTo>
                    <a:pt x="3230" y="28751"/>
                  </a:lnTo>
                  <a:lnTo>
                    <a:pt x="0" y="38063"/>
                  </a:lnTo>
                  <a:lnTo>
                    <a:pt x="5049" y="33033"/>
                  </a:lnTo>
                  <a:lnTo>
                    <a:pt x="10352" y="30556"/>
                  </a:lnTo>
                  <a:lnTo>
                    <a:pt x="25499" y="27778"/>
                  </a:lnTo>
                  <a:lnTo>
                    <a:pt x="36222" y="20408"/>
                  </a:lnTo>
                  <a:lnTo>
                    <a:pt x="51870" y="18260"/>
                  </a:lnTo>
                  <a:lnTo>
                    <a:pt x="62869" y="11525"/>
                  </a:lnTo>
                  <a:lnTo>
                    <a:pt x="72830" y="3885"/>
                  </a:lnTo>
                  <a:lnTo>
                    <a:pt x="85714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SMARTInkShape-2913"/>
            <p:cNvSpPr/>
            <p:nvPr>
              <p:custDataLst>
                <p:tags r:id="rId407"/>
              </p:custDataLst>
            </p:nvPr>
          </p:nvSpPr>
          <p:spPr>
            <a:xfrm>
              <a:off x="714375" y="2428875"/>
              <a:ext cx="114301" cy="9526"/>
            </a:xfrm>
            <a:custGeom>
              <a:avLst/>
              <a:gdLst/>
              <a:ahLst/>
              <a:cxnLst/>
              <a:rect l="0" t="0" r="0" b="0"/>
              <a:pathLst>
                <a:path w="114301" h="9526">
                  <a:moveTo>
                    <a:pt x="0" y="9525"/>
                  </a:moveTo>
                  <a:lnTo>
                    <a:pt x="0" y="9525"/>
                  </a:lnTo>
                  <a:lnTo>
                    <a:pt x="23704" y="9525"/>
                  </a:lnTo>
                  <a:lnTo>
                    <a:pt x="29232" y="6703"/>
                  </a:lnTo>
                  <a:lnTo>
                    <a:pt x="36348" y="1324"/>
                  </a:lnTo>
                  <a:lnTo>
                    <a:pt x="45358" y="261"/>
                  </a:lnTo>
                  <a:lnTo>
                    <a:pt x="92443" y="0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SMARTInkShape-2914"/>
            <p:cNvSpPr/>
            <p:nvPr>
              <p:custDataLst>
                <p:tags r:id="rId408"/>
              </p:custDataLst>
            </p:nvPr>
          </p:nvSpPr>
          <p:spPr>
            <a:xfrm>
              <a:off x="1505067" y="1685925"/>
              <a:ext cx="180212" cy="2301409"/>
            </a:xfrm>
            <a:custGeom>
              <a:avLst/>
              <a:gdLst/>
              <a:ahLst/>
              <a:cxnLst/>
              <a:rect l="0" t="0" r="0" b="0"/>
              <a:pathLst>
                <a:path w="180212" h="2301409">
                  <a:moveTo>
                    <a:pt x="9408" y="0"/>
                  </a:moveTo>
                  <a:lnTo>
                    <a:pt x="9408" y="0"/>
                  </a:lnTo>
                  <a:lnTo>
                    <a:pt x="9408" y="5056"/>
                  </a:lnTo>
                  <a:lnTo>
                    <a:pt x="6586" y="10361"/>
                  </a:lnTo>
                  <a:lnTo>
                    <a:pt x="2862" y="16247"/>
                  </a:lnTo>
                  <a:lnTo>
                    <a:pt x="766" y="26568"/>
                  </a:lnTo>
                  <a:lnTo>
                    <a:pt x="0" y="54547"/>
                  </a:lnTo>
                  <a:lnTo>
                    <a:pt x="2757" y="64107"/>
                  </a:lnTo>
                  <a:lnTo>
                    <a:pt x="4974" y="68138"/>
                  </a:lnTo>
                  <a:lnTo>
                    <a:pt x="9019" y="110208"/>
                  </a:lnTo>
                  <a:lnTo>
                    <a:pt x="9385" y="156580"/>
                  </a:lnTo>
                  <a:lnTo>
                    <a:pt x="10459" y="181155"/>
                  </a:lnTo>
                  <a:lnTo>
                    <a:pt x="17608" y="220562"/>
                  </a:lnTo>
                  <a:lnTo>
                    <a:pt x="18758" y="264074"/>
                  </a:lnTo>
                  <a:lnTo>
                    <a:pt x="21703" y="287794"/>
                  </a:lnTo>
                  <a:lnTo>
                    <a:pt x="27569" y="334703"/>
                  </a:lnTo>
                  <a:lnTo>
                    <a:pt x="31104" y="379067"/>
                  </a:lnTo>
                  <a:lnTo>
                    <a:pt x="36624" y="418718"/>
                  </a:lnTo>
                  <a:lnTo>
                    <a:pt x="38773" y="463671"/>
                  </a:lnTo>
                  <a:lnTo>
                    <a:pt x="45469" y="507044"/>
                  </a:lnTo>
                  <a:lnTo>
                    <a:pt x="49726" y="543583"/>
                  </a:lnTo>
                  <a:lnTo>
                    <a:pt x="55589" y="588798"/>
                  </a:lnTo>
                  <a:lnTo>
                    <a:pt x="63294" y="635908"/>
                  </a:lnTo>
                  <a:lnTo>
                    <a:pt x="65591" y="673369"/>
                  </a:lnTo>
                  <a:lnTo>
                    <a:pt x="67330" y="712338"/>
                  </a:lnTo>
                  <a:lnTo>
                    <a:pt x="74078" y="755870"/>
                  </a:lnTo>
                  <a:lnTo>
                    <a:pt x="81721" y="797108"/>
                  </a:lnTo>
                  <a:lnTo>
                    <a:pt x="85515" y="841312"/>
                  </a:lnTo>
                  <a:lnTo>
                    <a:pt x="91813" y="882749"/>
                  </a:lnTo>
                  <a:lnTo>
                    <a:pt x="95207" y="928070"/>
                  </a:lnTo>
                  <a:lnTo>
                    <a:pt x="99752" y="959281"/>
                  </a:lnTo>
                  <a:lnTo>
                    <a:pt x="102478" y="993614"/>
                  </a:lnTo>
                  <a:lnTo>
                    <a:pt x="104747" y="1028981"/>
                  </a:lnTo>
                  <a:lnTo>
                    <a:pt x="109284" y="1062339"/>
                  </a:lnTo>
                  <a:lnTo>
                    <a:pt x="112006" y="1094803"/>
                  </a:lnTo>
                  <a:lnTo>
                    <a:pt x="113215" y="1127929"/>
                  </a:lnTo>
                  <a:lnTo>
                    <a:pt x="113753" y="1163818"/>
                  </a:lnTo>
                  <a:lnTo>
                    <a:pt x="113992" y="1200936"/>
                  </a:lnTo>
                  <a:lnTo>
                    <a:pt x="115156" y="1238599"/>
                  </a:lnTo>
                  <a:lnTo>
                    <a:pt x="119202" y="1276505"/>
                  </a:lnTo>
                  <a:lnTo>
                    <a:pt x="121705" y="1314519"/>
                  </a:lnTo>
                  <a:lnTo>
                    <a:pt x="122818" y="1352581"/>
                  </a:lnTo>
                  <a:lnTo>
                    <a:pt x="123312" y="1390664"/>
                  </a:lnTo>
                  <a:lnTo>
                    <a:pt x="126354" y="1428756"/>
                  </a:lnTo>
                  <a:lnTo>
                    <a:pt x="130176" y="1467911"/>
                  </a:lnTo>
                  <a:lnTo>
                    <a:pt x="131874" y="1510008"/>
                  </a:lnTo>
                  <a:lnTo>
                    <a:pt x="132629" y="1553412"/>
                  </a:lnTo>
                  <a:lnTo>
                    <a:pt x="134023" y="1597397"/>
                  </a:lnTo>
                  <a:lnTo>
                    <a:pt x="138170" y="1641640"/>
                  </a:lnTo>
                  <a:lnTo>
                    <a:pt x="140719" y="1685998"/>
                  </a:lnTo>
                  <a:lnTo>
                    <a:pt x="142910" y="1730408"/>
                  </a:lnTo>
                  <a:lnTo>
                    <a:pt x="147411" y="1774839"/>
                  </a:lnTo>
                  <a:lnTo>
                    <a:pt x="150118" y="1819282"/>
                  </a:lnTo>
                  <a:lnTo>
                    <a:pt x="151320" y="1864786"/>
                  </a:lnTo>
                  <a:lnTo>
                    <a:pt x="151641" y="1888774"/>
                  </a:lnTo>
                  <a:lnTo>
                    <a:pt x="151855" y="1913232"/>
                  </a:lnTo>
                  <a:lnTo>
                    <a:pt x="154915" y="1960164"/>
                  </a:lnTo>
                  <a:lnTo>
                    <a:pt x="158744" y="2005717"/>
                  </a:lnTo>
                  <a:lnTo>
                    <a:pt x="160446" y="2050658"/>
                  </a:lnTo>
                  <a:lnTo>
                    <a:pt x="164025" y="2098148"/>
                  </a:lnTo>
                  <a:lnTo>
                    <a:pt x="166461" y="2122665"/>
                  </a:lnTo>
                  <a:lnTo>
                    <a:pt x="169168" y="2169663"/>
                  </a:lnTo>
                  <a:lnTo>
                    <a:pt x="171429" y="2216302"/>
                  </a:lnTo>
                  <a:lnTo>
                    <a:pt x="173514" y="2240593"/>
                  </a:lnTo>
                  <a:lnTo>
                    <a:pt x="175962" y="2265254"/>
                  </a:lnTo>
                  <a:lnTo>
                    <a:pt x="180211" y="230140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SMARTInkShape-2915"/>
            <p:cNvSpPr/>
            <p:nvPr>
              <p:custDataLst>
                <p:tags r:id="rId409"/>
              </p:custDataLst>
            </p:nvPr>
          </p:nvSpPr>
          <p:spPr>
            <a:xfrm>
              <a:off x="1390650" y="3686175"/>
              <a:ext cx="95251" cy="104766"/>
            </a:xfrm>
            <a:custGeom>
              <a:avLst/>
              <a:gdLst/>
              <a:ahLst/>
              <a:cxnLst/>
              <a:rect l="0" t="0" r="0" b="0"/>
              <a:pathLst>
                <a:path w="95251" h="104766">
                  <a:moveTo>
                    <a:pt x="9525" y="19050"/>
                  </a:moveTo>
                  <a:lnTo>
                    <a:pt x="9525" y="19050"/>
                  </a:lnTo>
                  <a:lnTo>
                    <a:pt x="18657" y="19050"/>
                  </a:lnTo>
                  <a:lnTo>
                    <a:pt x="19050" y="10"/>
                  </a:lnTo>
                  <a:lnTo>
                    <a:pt x="37983" y="0"/>
                  </a:lnTo>
                  <a:lnTo>
                    <a:pt x="38100" y="33228"/>
                  </a:lnTo>
                  <a:lnTo>
                    <a:pt x="37042" y="34852"/>
                  </a:lnTo>
                  <a:lnTo>
                    <a:pt x="35278" y="35935"/>
                  </a:lnTo>
                  <a:lnTo>
                    <a:pt x="33043" y="36656"/>
                  </a:lnTo>
                  <a:lnTo>
                    <a:pt x="31554" y="38196"/>
                  </a:lnTo>
                  <a:lnTo>
                    <a:pt x="27778" y="47716"/>
                  </a:lnTo>
                  <a:lnTo>
                    <a:pt x="22106" y="54943"/>
                  </a:lnTo>
                  <a:lnTo>
                    <a:pt x="19452" y="64921"/>
                  </a:lnTo>
                  <a:lnTo>
                    <a:pt x="19169" y="71212"/>
                  </a:lnTo>
                  <a:lnTo>
                    <a:pt x="18071" y="72874"/>
                  </a:lnTo>
                  <a:lnTo>
                    <a:pt x="16281" y="73983"/>
                  </a:lnTo>
                  <a:lnTo>
                    <a:pt x="14029" y="74722"/>
                  </a:lnTo>
                  <a:lnTo>
                    <a:pt x="12527" y="76273"/>
                  </a:lnTo>
                  <a:lnTo>
                    <a:pt x="9642" y="85294"/>
                  </a:lnTo>
                  <a:lnTo>
                    <a:pt x="9535" y="93888"/>
                  </a:lnTo>
                  <a:lnTo>
                    <a:pt x="8474" y="94342"/>
                  </a:lnTo>
                  <a:lnTo>
                    <a:pt x="10" y="95249"/>
                  </a:lnTo>
                  <a:lnTo>
                    <a:pt x="0" y="104382"/>
                  </a:lnTo>
                  <a:lnTo>
                    <a:pt x="9132" y="104765"/>
                  </a:lnTo>
                  <a:lnTo>
                    <a:pt x="9490" y="96573"/>
                  </a:lnTo>
                  <a:lnTo>
                    <a:pt x="10560" y="96132"/>
                  </a:lnTo>
                  <a:lnTo>
                    <a:pt x="36740" y="95250"/>
                  </a:lnTo>
                  <a:lnTo>
                    <a:pt x="37194" y="94192"/>
                  </a:lnTo>
                  <a:lnTo>
                    <a:pt x="37697" y="90193"/>
                  </a:lnTo>
                  <a:lnTo>
                    <a:pt x="38890" y="88704"/>
                  </a:lnTo>
                  <a:lnTo>
                    <a:pt x="46265" y="86118"/>
                  </a:lnTo>
                  <a:lnTo>
                    <a:pt x="93799" y="85725"/>
                  </a:lnTo>
                  <a:lnTo>
                    <a:pt x="95250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2916"/>
            <p:cNvSpPr/>
            <p:nvPr>
              <p:custDataLst>
                <p:tags r:id="rId410"/>
              </p:custDataLst>
            </p:nvPr>
          </p:nvSpPr>
          <p:spPr>
            <a:xfrm>
              <a:off x="1257300" y="3657600"/>
              <a:ext cx="76166" cy="180975"/>
            </a:xfrm>
            <a:custGeom>
              <a:avLst/>
              <a:gdLst/>
              <a:ahLst/>
              <a:cxnLst/>
              <a:rect l="0" t="0" r="0" b="0"/>
              <a:pathLst>
                <a:path w="76166" h="180975">
                  <a:moveTo>
                    <a:pt x="0" y="0"/>
                  </a:moveTo>
                  <a:lnTo>
                    <a:pt x="0" y="0"/>
                  </a:lnTo>
                  <a:lnTo>
                    <a:pt x="9132" y="0"/>
                  </a:lnTo>
                  <a:lnTo>
                    <a:pt x="9525" y="44530"/>
                  </a:lnTo>
                  <a:lnTo>
                    <a:pt x="9525" y="91193"/>
                  </a:lnTo>
                  <a:lnTo>
                    <a:pt x="9525" y="136122"/>
                  </a:lnTo>
                  <a:lnTo>
                    <a:pt x="9525" y="180974"/>
                  </a:lnTo>
                  <a:lnTo>
                    <a:pt x="9525" y="158309"/>
                  </a:lnTo>
                  <a:lnTo>
                    <a:pt x="6703" y="152204"/>
                  </a:lnTo>
                  <a:lnTo>
                    <a:pt x="4468" y="149094"/>
                  </a:lnTo>
                  <a:lnTo>
                    <a:pt x="393" y="127019"/>
                  </a:lnTo>
                  <a:lnTo>
                    <a:pt x="2" y="79436"/>
                  </a:lnTo>
                  <a:lnTo>
                    <a:pt x="0" y="44451"/>
                  </a:lnTo>
                  <a:lnTo>
                    <a:pt x="1058" y="42334"/>
                  </a:lnTo>
                  <a:lnTo>
                    <a:pt x="2822" y="40923"/>
                  </a:lnTo>
                  <a:lnTo>
                    <a:pt x="5057" y="39982"/>
                  </a:lnTo>
                  <a:lnTo>
                    <a:pt x="6546" y="38296"/>
                  </a:lnTo>
                  <a:lnTo>
                    <a:pt x="11759" y="27986"/>
                  </a:lnTo>
                  <a:lnTo>
                    <a:pt x="28172" y="9931"/>
                  </a:lnTo>
                  <a:lnTo>
                    <a:pt x="42753" y="9536"/>
                  </a:lnTo>
                  <a:lnTo>
                    <a:pt x="44378" y="10590"/>
                  </a:lnTo>
                  <a:lnTo>
                    <a:pt x="45460" y="12352"/>
                  </a:lnTo>
                  <a:lnTo>
                    <a:pt x="47197" y="17727"/>
                  </a:lnTo>
                  <a:lnTo>
                    <a:pt x="50257" y="18462"/>
                  </a:lnTo>
                  <a:lnTo>
                    <a:pt x="52555" y="18658"/>
                  </a:lnTo>
                  <a:lnTo>
                    <a:pt x="54087" y="19847"/>
                  </a:lnTo>
                  <a:lnTo>
                    <a:pt x="55788" y="23990"/>
                  </a:lnTo>
                  <a:lnTo>
                    <a:pt x="57301" y="25519"/>
                  </a:lnTo>
                  <a:lnTo>
                    <a:pt x="66247" y="28456"/>
                  </a:lnTo>
                  <a:lnTo>
                    <a:pt x="74838" y="36766"/>
                  </a:lnTo>
                  <a:lnTo>
                    <a:pt x="76165" y="47198"/>
                  </a:lnTo>
                  <a:lnTo>
                    <a:pt x="67066" y="56747"/>
                  </a:lnTo>
                  <a:lnTo>
                    <a:pt x="61735" y="57030"/>
                  </a:lnTo>
                  <a:lnTo>
                    <a:pt x="60206" y="58129"/>
                  </a:lnTo>
                  <a:lnTo>
                    <a:pt x="59188" y="59919"/>
                  </a:lnTo>
                  <a:lnTo>
                    <a:pt x="58508" y="62171"/>
                  </a:lnTo>
                  <a:lnTo>
                    <a:pt x="56997" y="63672"/>
                  </a:lnTo>
                  <a:lnTo>
                    <a:pt x="47529" y="67470"/>
                  </a:lnTo>
                  <a:lnTo>
                    <a:pt x="39551" y="74842"/>
                  </a:lnTo>
                  <a:lnTo>
                    <a:pt x="33474" y="75798"/>
                  </a:lnTo>
                  <a:lnTo>
                    <a:pt x="31840" y="76990"/>
                  </a:lnTo>
                  <a:lnTo>
                    <a:pt x="30752" y="78844"/>
                  </a:lnTo>
                  <a:lnTo>
                    <a:pt x="29005" y="84365"/>
                  </a:lnTo>
                  <a:lnTo>
                    <a:pt x="25944" y="85121"/>
                  </a:lnTo>
                  <a:lnTo>
                    <a:pt x="19453" y="85690"/>
                  </a:lnTo>
                  <a:lnTo>
                    <a:pt x="28575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SMARTInkShape-2917"/>
            <p:cNvSpPr/>
            <p:nvPr>
              <p:custDataLst>
                <p:tags r:id="rId411"/>
              </p:custDataLst>
            </p:nvPr>
          </p:nvSpPr>
          <p:spPr>
            <a:xfrm>
              <a:off x="1123951" y="3629028"/>
              <a:ext cx="114300" cy="95247"/>
            </a:xfrm>
            <a:custGeom>
              <a:avLst/>
              <a:gdLst/>
              <a:ahLst/>
              <a:cxnLst/>
              <a:rect l="0" t="0" r="0" b="0"/>
              <a:pathLst>
                <a:path w="114300" h="95247">
                  <a:moveTo>
                    <a:pt x="66674" y="28572"/>
                  </a:moveTo>
                  <a:lnTo>
                    <a:pt x="66674" y="28572"/>
                  </a:lnTo>
                  <a:lnTo>
                    <a:pt x="66674" y="10849"/>
                  </a:lnTo>
                  <a:lnTo>
                    <a:pt x="65616" y="10407"/>
                  </a:lnTo>
                  <a:lnTo>
                    <a:pt x="58473" y="9639"/>
                  </a:lnTo>
                  <a:lnTo>
                    <a:pt x="57738" y="6752"/>
                  </a:lnTo>
                  <a:lnTo>
                    <a:pt x="57266" y="1331"/>
                  </a:lnTo>
                  <a:lnTo>
                    <a:pt x="54379" y="590"/>
                  </a:lnTo>
                  <a:lnTo>
                    <a:pt x="33470" y="0"/>
                  </a:lnTo>
                  <a:lnTo>
                    <a:pt x="31838" y="1057"/>
                  </a:lnTo>
                  <a:lnTo>
                    <a:pt x="30750" y="2820"/>
                  </a:lnTo>
                  <a:lnTo>
                    <a:pt x="30025" y="5054"/>
                  </a:lnTo>
                  <a:lnTo>
                    <a:pt x="28483" y="6543"/>
                  </a:lnTo>
                  <a:lnTo>
                    <a:pt x="23947" y="8198"/>
                  </a:lnTo>
                  <a:lnTo>
                    <a:pt x="22314" y="9698"/>
                  </a:lnTo>
                  <a:lnTo>
                    <a:pt x="20500" y="14186"/>
                  </a:lnTo>
                  <a:lnTo>
                    <a:pt x="18958" y="15807"/>
                  </a:lnTo>
                  <a:lnTo>
                    <a:pt x="14423" y="17607"/>
                  </a:lnTo>
                  <a:lnTo>
                    <a:pt x="12789" y="19145"/>
                  </a:lnTo>
                  <a:lnTo>
                    <a:pt x="10975" y="23677"/>
                  </a:lnTo>
                  <a:lnTo>
                    <a:pt x="9433" y="25309"/>
                  </a:lnTo>
                  <a:lnTo>
                    <a:pt x="4898" y="27121"/>
                  </a:lnTo>
                  <a:lnTo>
                    <a:pt x="3264" y="28663"/>
                  </a:lnTo>
                  <a:lnTo>
                    <a:pt x="1450" y="33199"/>
                  </a:lnTo>
                  <a:lnTo>
                    <a:pt x="0" y="79489"/>
                  </a:lnTo>
                  <a:lnTo>
                    <a:pt x="1058" y="81567"/>
                  </a:lnTo>
                  <a:lnTo>
                    <a:pt x="2822" y="82952"/>
                  </a:lnTo>
                  <a:lnTo>
                    <a:pt x="8200" y="85175"/>
                  </a:lnTo>
                  <a:lnTo>
                    <a:pt x="18622" y="94840"/>
                  </a:lnTo>
                  <a:lnTo>
                    <a:pt x="51205" y="95246"/>
                  </a:lnTo>
                  <a:lnTo>
                    <a:pt x="57329" y="92424"/>
                  </a:lnTo>
                  <a:lnTo>
                    <a:pt x="63579" y="88701"/>
                  </a:lnTo>
                  <a:lnTo>
                    <a:pt x="69885" y="87046"/>
                  </a:lnTo>
                  <a:lnTo>
                    <a:pt x="71989" y="85546"/>
                  </a:lnTo>
                  <a:lnTo>
                    <a:pt x="73393" y="83488"/>
                  </a:lnTo>
                  <a:lnTo>
                    <a:pt x="74328" y="81058"/>
                  </a:lnTo>
                  <a:lnTo>
                    <a:pt x="76010" y="79438"/>
                  </a:lnTo>
                  <a:lnTo>
                    <a:pt x="86314" y="74015"/>
                  </a:lnTo>
                  <a:lnTo>
                    <a:pt x="92336" y="69935"/>
                  </a:lnTo>
                  <a:lnTo>
                    <a:pt x="101677" y="66581"/>
                  </a:lnTo>
                  <a:lnTo>
                    <a:pt x="107983" y="62045"/>
                  </a:lnTo>
                  <a:lnTo>
                    <a:pt x="111492" y="56502"/>
                  </a:lnTo>
                  <a:lnTo>
                    <a:pt x="114299" y="476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0" name="SMARTInkShape-2918"/>
          <p:cNvSpPr/>
          <p:nvPr>
            <p:custDataLst>
              <p:tags r:id="rId2"/>
            </p:custDataLst>
          </p:nvPr>
        </p:nvSpPr>
        <p:spPr>
          <a:xfrm>
            <a:off x="-47625" y="3229865"/>
            <a:ext cx="1762126" cy="932561"/>
          </a:xfrm>
          <a:custGeom>
            <a:avLst/>
            <a:gdLst/>
            <a:ahLst/>
            <a:cxnLst/>
            <a:rect l="0" t="0" r="0" b="0"/>
            <a:pathLst>
              <a:path w="1762126" h="932561">
                <a:moveTo>
                  <a:pt x="133350" y="265810"/>
                </a:moveTo>
                <a:lnTo>
                  <a:pt x="133350" y="265810"/>
                </a:lnTo>
                <a:lnTo>
                  <a:pt x="125149" y="257609"/>
                </a:lnTo>
                <a:lnTo>
                  <a:pt x="123941" y="248200"/>
                </a:lnTo>
                <a:lnTo>
                  <a:pt x="122844" y="247720"/>
                </a:lnTo>
                <a:lnTo>
                  <a:pt x="118803" y="247186"/>
                </a:lnTo>
                <a:lnTo>
                  <a:pt x="117302" y="245986"/>
                </a:lnTo>
                <a:lnTo>
                  <a:pt x="115634" y="241830"/>
                </a:lnTo>
                <a:lnTo>
                  <a:pt x="114131" y="240298"/>
                </a:lnTo>
                <a:lnTo>
                  <a:pt x="105202" y="237355"/>
                </a:lnTo>
                <a:lnTo>
                  <a:pt x="90313" y="237236"/>
                </a:lnTo>
                <a:lnTo>
                  <a:pt x="84942" y="240058"/>
                </a:lnTo>
                <a:lnTo>
                  <a:pt x="71655" y="251424"/>
                </a:lnTo>
                <a:lnTo>
                  <a:pt x="68888" y="256947"/>
                </a:lnTo>
                <a:lnTo>
                  <a:pt x="68150" y="259901"/>
                </a:lnTo>
                <a:lnTo>
                  <a:pt x="66600" y="261871"/>
                </a:lnTo>
                <a:lnTo>
                  <a:pt x="53547" y="270348"/>
                </a:lnTo>
                <a:lnTo>
                  <a:pt x="50257" y="275941"/>
                </a:lnTo>
                <a:lnTo>
                  <a:pt x="47736" y="281954"/>
                </a:lnTo>
                <a:lnTo>
                  <a:pt x="43089" y="288155"/>
                </a:lnTo>
                <a:lnTo>
                  <a:pt x="40317" y="297260"/>
                </a:lnTo>
                <a:lnTo>
                  <a:pt x="38027" y="307305"/>
                </a:lnTo>
                <a:lnTo>
                  <a:pt x="31846" y="319968"/>
                </a:lnTo>
                <a:lnTo>
                  <a:pt x="18959" y="367301"/>
                </a:lnTo>
                <a:lnTo>
                  <a:pt x="11702" y="390241"/>
                </a:lnTo>
                <a:lnTo>
                  <a:pt x="7348" y="408864"/>
                </a:lnTo>
                <a:lnTo>
                  <a:pt x="2177" y="427788"/>
                </a:lnTo>
                <a:lnTo>
                  <a:pt x="127" y="472188"/>
                </a:lnTo>
                <a:lnTo>
                  <a:pt x="5" y="514049"/>
                </a:lnTo>
                <a:lnTo>
                  <a:pt x="0" y="557944"/>
                </a:lnTo>
                <a:lnTo>
                  <a:pt x="2823" y="567803"/>
                </a:lnTo>
                <a:lnTo>
                  <a:pt x="6546" y="576770"/>
                </a:lnTo>
                <a:lnTo>
                  <a:pt x="9701" y="592661"/>
                </a:lnTo>
                <a:lnTo>
                  <a:pt x="24636" y="622370"/>
                </a:lnTo>
                <a:lnTo>
                  <a:pt x="28466" y="639687"/>
                </a:lnTo>
                <a:lnTo>
                  <a:pt x="35833" y="651990"/>
                </a:lnTo>
                <a:lnTo>
                  <a:pt x="66691" y="696648"/>
                </a:lnTo>
                <a:lnTo>
                  <a:pt x="85726" y="722368"/>
                </a:lnTo>
                <a:lnTo>
                  <a:pt x="121708" y="757928"/>
                </a:lnTo>
                <a:lnTo>
                  <a:pt x="164573" y="789685"/>
                </a:lnTo>
                <a:lnTo>
                  <a:pt x="178937" y="796388"/>
                </a:lnTo>
                <a:lnTo>
                  <a:pt x="186419" y="799014"/>
                </a:lnTo>
                <a:lnTo>
                  <a:pt x="231065" y="823629"/>
                </a:lnTo>
                <a:lnTo>
                  <a:pt x="243324" y="827613"/>
                </a:lnTo>
                <a:lnTo>
                  <a:pt x="269970" y="842865"/>
                </a:lnTo>
                <a:lnTo>
                  <a:pt x="311246" y="855374"/>
                </a:lnTo>
                <a:lnTo>
                  <a:pt x="327994" y="857126"/>
                </a:lnTo>
                <a:lnTo>
                  <a:pt x="375558" y="872161"/>
                </a:lnTo>
                <a:lnTo>
                  <a:pt x="423181" y="876384"/>
                </a:lnTo>
                <a:lnTo>
                  <a:pt x="453908" y="884045"/>
                </a:lnTo>
                <a:lnTo>
                  <a:pt x="470806" y="885730"/>
                </a:lnTo>
                <a:lnTo>
                  <a:pt x="511581" y="896678"/>
                </a:lnTo>
                <a:lnTo>
                  <a:pt x="520528" y="900738"/>
                </a:lnTo>
                <a:lnTo>
                  <a:pt x="563386" y="903858"/>
                </a:lnTo>
                <a:lnTo>
                  <a:pt x="609006" y="912620"/>
                </a:lnTo>
                <a:lnTo>
                  <a:pt x="624476" y="914305"/>
                </a:lnTo>
                <a:lnTo>
                  <a:pt x="654337" y="921677"/>
                </a:lnTo>
                <a:lnTo>
                  <a:pt x="698517" y="922956"/>
                </a:lnTo>
                <a:lnTo>
                  <a:pt x="742951" y="923030"/>
                </a:lnTo>
                <a:lnTo>
                  <a:pt x="755650" y="924092"/>
                </a:lnTo>
                <a:lnTo>
                  <a:pt x="801394" y="932167"/>
                </a:lnTo>
                <a:lnTo>
                  <a:pt x="843618" y="932526"/>
                </a:lnTo>
                <a:lnTo>
                  <a:pt x="888945" y="932558"/>
                </a:lnTo>
                <a:lnTo>
                  <a:pt x="933447" y="932560"/>
                </a:lnTo>
                <a:lnTo>
                  <a:pt x="977900" y="932560"/>
                </a:lnTo>
                <a:lnTo>
                  <a:pt x="1021057" y="932560"/>
                </a:lnTo>
                <a:lnTo>
                  <a:pt x="1067617" y="932560"/>
                </a:lnTo>
                <a:lnTo>
                  <a:pt x="1107868" y="931502"/>
                </a:lnTo>
                <a:lnTo>
                  <a:pt x="1147215" y="923918"/>
                </a:lnTo>
                <a:lnTo>
                  <a:pt x="1192916" y="923113"/>
                </a:lnTo>
                <a:lnTo>
                  <a:pt x="1231822" y="921984"/>
                </a:lnTo>
                <a:lnTo>
                  <a:pt x="1276345" y="914099"/>
                </a:lnTo>
                <a:lnTo>
                  <a:pt x="1321989" y="910740"/>
                </a:lnTo>
                <a:lnTo>
                  <a:pt x="1348982" y="905319"/>
                </a:lnTo>
                <a:lnTo>
                  <a:pt x="1381073" y="901339"/>
                </a:lnTo>
                <a:lnTo>
                  <a:pt x="1400160" y="896498"/>
                </a:lnTo>
                <a:lnTo>
                  <a:pt x="1419220" y="892242"/>
                </a:lnTo>
                <a:lnTo>
                  <a:pt x="1438274" y="887100"/>
                </a:lnTo>
                <a:lnTo>
                  <a:pt x="1457325" y="882754"/>
                </a:lnTo>
                <a:lnTo>
                  <a:pt x="1499483" y="868092"/>
                </a:lnTo>
                <a:lnTo>
                  <a:pt x="1517912" y="860307"/>
                </a:lnTo>
                <a:lnTo>
                  <a:pt x="1535719" y="856471"/>
                </a:lnTo>
                <a:lnTo>
                  <a:pt x="1569396" y="837131"/>
                </a:lnTo>
                <a:lnTo>
                  <a:pt x="1588265" y="822469"/>
                </a:lnTo>
                <a:lnTo>
                  <a:pt x="1607681" y="816269"/>
                </a:lnTo>
                <a:lnTo>
                  <a:pt x="1651172" y="776766"/>
                </a:lnTo>
                <a:lnTo>
                  <a:pt x="1662810" y="766219"/>
                </a:lnTo>
                <a:lnTo>
                  <a:pt x="1669654" y="763381"/>
                </a:lnTo>
                <a:lnTo>
                  <a:pt x="1676224" y="756475"/>
                </a:lnTo>
                <a:lnTo>
                  <a:pt x="1710264" y="710170"/>
                </a:lnTo>
                <a:lnTo>
                  <a:pt x="1714304" y="698510"/>
                </a:lnTo>
                <a:lnTo>
                  <a:pt x="1729578" y="672093"/>
                </a:lnTo>
                <a:lnTo>
                  <a:pt x="1733431" y="660416"/>
                </a:lnTo>
                <a:lnTo>
                  <a:pt x="1748635" y="633993"/>
                </a:lnTo>
                <a:lnTo>
                  <a:pt x="1751817" y="618839"/>
                </a:lnTo>
                <a:lnTo>
                  <a:pt x="1753310" y="611095"/>
                </a:lnTo>
                <a:lnTo>
                  <a:pt x="1760755" y="587844"/>
                </a:lnTo>
                <a:lnTo>
                  <a:pt x="1762102" y="544437"/>
                </a:lnTo>
                <a:lnTo>
                  <a:pt x="1762124" y="500833"/>
                </a:lnTo>
                <a:lnTo>
                  <a:pt x="1762125" y="454497"/>
                </a:lnTo>
                <a:lnTo>
                  <a:pt x="1759303" y="447390"/>
                </a:lnTo>
                <a:lnTo>
                  <a:pt x="1757068" y="444013"/>
                </a:lnTo>
                <a:lnTo>
                  <a:pt x="1753924" y="429148"/>
                </a:lnTo>
                <a:lnTo>
                  <a:pt x="1751803" y="412766"/>
                </a:lnTo>
                <a:lnTo>
                  <a:pt x="1745113" y="399339"/>
                </a:lnTo>
                <a:lnTo>
                  <a:pt x="1738422" y="381439"/>
                </a:lnTo>
                <a:lnTo>
                  <a:pt x="1723830" y="361653"/>
                </a:lnTo>
                <a:lnTo>
                  <a:pt x="1718647" y="354974"/>
                </a:lnTo>
                <a:lnTo>
                  <a:pt x="1712497" y="342062"/>
                </a:lnTo>
                <a:lnTo>
                  <a:pt x="1670043" y="297560"/>
                </a:lnTo>
                <a:lnTo>
                  <a:pt x="1622455" y="249965"/>
                </a:lnTo>
                <a:lnTo>
                  <a:pt x="1578067" y="214986"/>
                </a:lnTo>
                <a:lnTo>
                  <a:pt x="1535213" y="186434"/>
                </a:lnTo>
                <a:lnTo>
                  <a:pt x="1497601" y="169971"/>
                </a:lnTo>
                <a:lnTo>
                  <a:pt x="1465126" y="148301"/>
                </a:lnTo>
                <a:lnTo>
                  <a:pt x="1455148" y="144792"/>
                </a:lnTo>
                <a:lnTo>
                  <a:pt x="1444716" y="142174"/>
                </a:lnTo>
                <a:lnTo>
                  <a:pt x="1402920" y="119644"/>
                </a:lnTo>
                <a:lnTo>
                  <a:pt x="1377865" y="108096"/>
                </a:lnTo>
                <a:lnTo>
                  <a:pt x="1346189" y="99383"/>
                </a:lnTo>
                <a:lnTo>
                  <a:pt x="1327344" y="88806"/>
                </a:lnTo>
                <a:lnTo>
                  <a:pt x="1282878" y="74706"/>
                </a:lnTo>
                <a:lnTo>
                  <a:pt x="1238823" y="63746"/>
                </a:lnTo>
                <a:lnTo>
                  <a:pt x="1200200" y="49379"/>
                </a:lnTo>
                <a:lnTo>
                  <a:pt x="1181115" y="44696"/>
                </a:lnTo>
                <a:lnTo>
                  <a:pt x="1162054" y="39428"/>
                </a:lnTo>
                <a:lnTo>
                  <a:pt x="1116411" y="29866"/>
                </a:lnTo>
                <a:lnTo>
                  <a:pt x="1095964" y="25509"/>
                </a:lnTo>
                <a:lnTo>
                  <a:pt x="1081878" y="21426"/>
                </a:lnTo>
                <a:lnTo>
                  <a:pt x="1034897" y="11901"/>
                </a:lnTo>
                <a:lnTo>
                  <a:pt x="987329" y="8922"/>
                </a:lnTo>
                <a:lnTo>
                  <a:pt x="951854" y="5869"/>
                </a:lnTo>
                <a:lnTo>
                  <a:pt x="911336" y="0"/>
                </a:lnTo>
                <a:lnTo>
                  <a:pt x="875695" y="2108"/>
                </a:lnTo>
                <a:lnTo>
                  <a:pt x="828595" y="7775"/>
                </a:lnTo>
                <a:lnTo>
                  <a:pt x="781040" y="8522"/>
                </a:lnTo>
                <a:lnTo>
                  <a:pt x="736402" y="15159"/>
                </a:lnTo>
                <a:lnTo>
                  <a:pt x="695913" y="20389"/>
                </a:lnTo>
                <a:lnTo>
                  <a:pt x="652285" y="31300"/>
                </a:lnTo>
                <a:lnTo>
                  <a:pt x="609447" y="37101"/>
                </a:lnTo>
                <a:lnTo>
                  <a:pt x="564140" y="47341"/>
                </a:lnTo>
                <a:lnTo>
                  <a:pt x="519246" y="59555"/>
                </a:lnTo>
                <a:lnTo>
                  <a:pt x="482169" y="68996"/>
                </a:lnTo>
                <a:lnTo>
                  <a:pt x="444373" y="83552"/>
                </a:lnTo>
                <a:lnTo>
                  <a:pt x="406362" y="96214"/>
                </a:lnTo>
                <a:lnTo>
                  <a:pt x="363232" y="106669"/>
                </a:lnTo>
                <a:lnTo>
                  <a:pt x="321996" y="116469"/>
                </a:lnTo>
                <a:lnTo>
                  <a:pt x="282966" y="131132"/>
                </a:lnTo>
                <a:lnTo>
                  <a:pt x="244591" y="143826"/>
                </a:lnTo>
                <a:lnTo>
                  <a:pt x="201353" y="159346"/>
                </a:lnTo>
                <a:lnTo>
                  <a:pt x="160084" y="177350"/>
                </a:lnTo>
                <a:lnTo>
                  <a:pt x="115989" y="201147"/>
                </a:lnTo>
                <a:lnTo>
                  <a:pt x="85725" y="21818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0" name="SMARTInkShape-Group646"/>
          <p:cNvGrpSpPr/>
          <p:nvPr/>
        </p:nvGrpSpPr>
        <p:grpSpPr>
          <a:xfrm>
            <a:off x="1857375" y="1695489"/>
            <a:ext cx="2066916" cy="1141637"/>
            <a:chOff x="1857375" y="1695489"/>
            <a:chExt cx="2066916" cy="1141637"/>
          </a:xfrm>
        </p:grpSpPr>
        <p:sp>
          <p:nvSpPr>
            <p:cNvPr id="41" name="SMARTInkShape-2919"/>
            <p:cNvSpPr/>
            <p:nvPr>
              <p:custDataLst>
                <p:tags r:id="rId382"/>
              </p:custDataLst>
            </p:nvPr>
          </p:nvSpPr>
          <p:spPr>
            <a:xfrm>
              <a:off x="3886200" y="2667000"/>
              <a:ext cx="38091" cy="19051"/>
            </a:xfrm>
            <a:custGeom>
              <a:avLst/>
              <a:gdLst/>
              <a:ahLst/>
              <a:cxnLst/>
              <a:rect l="0" t="0" r="0" b="0"/>
              <a:pathLst>
                <a:path w="38091" h="19051">
                  <a:moveTo>
                    <a:pt x="28575" y="0"/>
                  </a:moveTo>
                  <a:lnTo>
                    <a:pt x="28575" y="0"/>
                  </a:lnTo>
                  <a:lnTo>
                    <a:pt x="38090" y="0"/>
                  </a:lnTo>
                  <a:lnTo>
                    <a:pt x="16640" y="0"/>
                  </a:lnTo>
                  <a:lnTo>
                    <a:pt x="14269" y="1058"/>
                  </a:lnTo>
                  <a:lnTo>
                    <a:pt x="12688" y="2822"/>
                  </a:lnTo>
                  <a:lnTo>
                    <a:pt x="9710" y="9133"/>
                  </a:lnTo>
                  <a:lnTo>
                    <a:pt x="0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2920"/>
            <p:cNvSpPr/>
            <p:nvPr>
              <p:custDataLst>
                <p:tags r:id="rId383"/>
              </p:custDataLst>
            </p:nvPr>
          </p:nvSpPr>
          <p:spPr>
            <a:xfrm>
              <a:off x="3667125" y="2714625"/>
              <a:ext cx="142876" cy="47626"/>
            </a:xfrm>
            <a:custGeom>
              <a:avLst/>
              <a:gdLst/>
              <a:ahLst/>
              <a:cxnLst/>
              <a:rect l="0" t="0" r="0" b="0"/>
              <a:pathLst>
                <a:path w="142876" h="47626">
                  <a:moveTo>
                    <a:pt x="9525" y="47625"/>
                  </a:moveTo>
                  <a:lnTo>
                    <a:pt x="9525" y="47625"/>
                  </a:lnTo>
                  <a:lnTo>
                    <a:pt x="34" y="47625"/>
                  </a:lnTo>
                  <a:lnTo>
                    <a:pt x="0" y="23751"/>
                  </a:lnTo>
                  <a:lnTo>
                    <a:pt x="1058" y="22184"/>
                  </a:lnTo>
                  <a:lnTo>
                    <a:pt x="2822" y="21139"/>
                  </a:lnTo>
                  <a:lnTo>
                    <a:pt x="10361" y="19669"/>
                  </a:lnTo>
                  <a:lnTo>
                    <a:pt x="17333" y="19172"/>
                  </a:lnTo>
                  <a:lnTo>
                    <a:pt x="26315" y="12528"/>
                  </a:lnTo>
                  <a:lnTo>
                    <a:pt x="35196" y="10415"/>
                  </a:lnTo>
                  <a:lnTo>
                    <a:pt x="41396" y="9921"/>
                  </a:lnTo>
                  <a:lnTo>
                    <a:pt x="47678" y="6879"/>
                  </a:lnTo>
                  <a:lnTo>
                    <a:pt x="53999" y="3057"/>
                  </a:lnTo>
                  <a:lnTo>
                    <a:pt x="66680" y="604"/>
                  </a:lnTo>
                  <a:lnTo>
                    <a:pt x="112614" y="10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2921"/>
            <p:cNvSpPr/>
            <p:nvPr>
              <p:custDataLst>
                <p:tags r:id="rId384"/>
              </p:custDataLst>
            </p:nvPr>
          </p:nvSpPr>
          <p:spPr>
            <a:xfrm>
              <a:off x="3705225" y="2609966"/>
              <a:ext cx="76201" cy="227160"/>
            </a:xfrm>
            <a:custGeom>
              <a:avLst/>
              <a:gdLst/>
              <a:ahLst/>
              <a:cxnLst/>
              <a:rect l="0" t="0" r="0" b="0"/>
              <a:pathLst>
                <a:path w="76201" h="227160">
                  <a:moveTo>
                    <a:pt x="19050" y="9409"/>
                  </a:moveTo>
                  <a:lnTo>
                    <a:pt x="19050" y="9409"/>
                  </a:lnTo>
                  <a:lnTo>
                    <a:pt x="19050" y="0"/>
                  </a:lnTo>
                  <a:lnTo>
                    <a:pt x="19050" y="22632"/>
                  </a:lnTo>
                  <a:lnTo>
                    <a:pt x="9918" y="64887"/>
                  </a:lnTo>
                  <a:lnTo>
                    <a:pt x="9535" y="111440"/>
                  </a:lnTo>
                  <a:lnTo>
                    <a:pt x="9525" y="154287"/>
                  </a:lnTo>
                  <a:lnTo>
                    <a:pt x="8467" y="164816"/>
                  </a:lnTo>
                  <a:lnTo>
                    <a:pt x="1324" y="183594"/>
                  </a:lnTo>
                  <a:lnTo>
                    <a:pt x="0" y="227159"/>
                  </a:lnTo>
                  <a:lnTo>
                    <a:pt x="9409" y="219065"/>
                  </a:lnTo>
                  <a:lnTo>
                    <a:pt x="14548" y="218991"/>
                  </a:lnTo>
                  <a:lnTo>
                    <a:pt x="19871" y="216151"/>
                  </a:lnTo>
                  <a:lnTo>
                    <a:pt x="26855" y="210761"/>
                  </a:lnTo>
                  <a:lnTo>
                    <a:pt x="33122" y="209827"/>
                  </a:lnTo>
                  <a:lnTo>
                    <a:pt x="34781" y="208638"/>
                  </a:lnTo>
                  <a:lnTo>
                    <a:pt x="35888" y="206787"/>
                  </a:lnTo>
                  <a:lnTo>
                    <a:pt x="36625" y="204494"/>
                  </a:lnTo>
                  <a:lnTo>
                    <a:pt x="38176" y="202966"/>
                  </a:lnTo>
                  <a:lnTo>
                    <a:pt x="42719" y="201267"/>
                  </a:lnTo>
                  <a:lnTo>
                    <a:pt x="51227" y="200311"/>
                  </a:lnTo>
                  <a:lnTo>
                    <a:pt x="53202" y="199119"/>
                  </a:lnTo>
                  <a:lnTo>
                    <a:pt x="54518" y="197266"/>
                  </a:lnTo>
                  <a:lnTo>
                    <a:pt x="56629" y="191743"/>
                  </a:lnTo>
                  <a:lnTo>
                    <a:pt x="59741" y="190988"/>
                  </a:lnTo>
                  <a:lnTo>
                    <a:pt x="76200" y="19038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SMARTInkShape-2922"/>
            <p:cNvSpPr/>
            <p:nvPr>
              <p:custDataLst>
                <p:tags r:id="rId385"/>
              </p:custDataLst>
            </p:nvPr>
          </p:nvSpPr>
          <p:spPr>
            <a:xfrm>
              <a:off x="1885950" y="1752600"/>
              <a:ext cx="38101" cy="152401"/>
            </a:xfrm>
            <a:custGeom>
              <a:avLst/>
              <a:gdLst/>
              <a:ahLst/>
              <a:cxnLst/>
              <a:rect l="0" t="0" r="0" b="0"/>
              <a:pathLst>
                <a:path w="38101" h="152401">
                  <a:moveTo>
                    <a:pt x="38100" y="0"/>
                  </a:moveTo>
                  <a:lnTo>
                    <a:pt x="38100" y="0"/>
                  </a:lnTo>
                  <a:lnTo>
                    <a:pt x="28967" y="9133"/>
                  </a:lnTo>
                  <a:lnTo>
                    <a:pt x="28691" y="14465"/>
                  </a:lnTo>
                  <a:lnTo>
                    <a:pt x="27594" y="15993"/>
                  </a:lnTo>
                  <a:lnTo>
                    <a:pt x="25804" y="17012"/>
                  </a:lnTo>
                  <a:lnTo>
                    <a:pt x="23553" y="17692"/>
                  </a:lnTo>
                  <a:lnTo>
                    <a:pt x="22052" y="19203"/>
                  </a:lnTo>
                  <a:lnTo>
                    <a:pt x="20384" y="23704"/>
                  </a:lnTo>
                  <a:lnTo>
                    <a:pt x="18015" y="60546"/>
                  </a:lnTo>
                  <a:lnTo>
                    <a:pt x="11453" y="72150"/>
                  </a:lnTo>
                  <a:lnTo>
                    <a:pt x="5795" y="78986"/>
                  </a:lnTo>
                  <a:lnTo>
                    <a:pt x="2576" y="88374"/>
                  </a:lnTo>
                  <a:lnTo>
                    <a:pt x="67" y="134007"/>
                  </a:lnTo>
                  <a:lnTo>
                    <a:pt x="0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SMARTInkShape-2923"/>
            <p:cNvSpPr/>
            <p:nvPr>
              <p:custDataLst>
                <p:tags r:id="rId386"/>
              </p:custDataLst>
            </p:nvPr>
          </p:nvSpPr>
          <p:spPr>
            <a:xfrm>
              <a:off x="1857375" y="1781175"/>
              <a:ext cx="76201" cy="47626"/>
            </a:xfrm>
            <a:custGeom>
              <a:avLst/>
              <a:gdLst/>
              <a:ahLst/>
              <a:cxnLst/>
              <a:rect l="0" t="0" r="0" b="0"/>
              <a:pathLst>
                <a:path w="76201" h="47626">
                  <a:moveTo>
                    <a:pt x="0" y="0"/>
                  </a:moveTo>
                  <a:lnTo>
                    <a:pt x="0" y="0"/>
                  </a:lnTo>
                  <a:lnTo>
                    <a:pt x="8201" y="0"/>
                  </a:lnTo>
                  <a:lnTo>
                    <a:pt x="8642" y="1058"/>
                  </a:lnTo>
                  <a:lnTo>
                    <a:pt x="9133" y="5056"/>
                  </a:lnTo>
                  <a:lnTo>
                    <a:pt x="10322" y="6546"/>
                  </a:lnTo>
                  <a:lnTo>
                    <a:pt x="19203" y="10322"/>
                  </a:lnTo>
                  <a:lnTo>
                    <a:pt x="36649" y="27132"/>
                  </a:lnTo>
                  <a:lnTo>
                    <a:pt x="42727" y="28147"/>
                  </a:lnTo>
                  <a:lnTo>
                    <a:pt x="44360" y="29348"/>
                  </a:lnTo>
                  <a:lnTo>
                    <a:pt x="46174" y="33505"/>
                  </a:lnTo>
                  <a:lnTo>
                    <a:pt x="47716" y="35037"/>
                  </a:lnTo>
                  <a:lnTo>
                    <a:pt x="57241" y="38889"/>
                  </a:lnTo>
                  <a:lnTo>
                    <a:pt x="64468" y="44566"/>
                  </a:lnTo>
                  <a:lnTo>
                    <a:pt x="76200" y="476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SMARTInkShape-2924"/>
            <p:cNvSpPr/>
            <p:nvPr>
              <p:custDataLst>
                <p:tags r:id="rId387"/>
              </p:custDataLst>
            </p:nvPr>
          </p:nvSpPr>
          <p:spPr>
            <a:xfrm>
              <a:off x="3534168" y="2476500"/>
              <a:ext cx="113905" cy="219076"/>
            </a:xfrm>
            <a:custGeom>
              <a:avLst/>
              <a:gdLst/>
              <a:ahLst/>
              <a:cxnLst/>
              <a:rect l="0" t="0" r="0" b="0"/>
              <a:pathLst>
                <a:path w="113905" h="219076">
                  <a:moveTo>
                    <a:pt x="9132" y="9525"/>
                  </a:moveTo>
                  <a:lnTo>
                    <a:pt x="9132" y="9525"/>
                  </a:lnTo>
                  <a:lnTo>
                    <a:pt x="0" y="392"/>
                  </a:lnTo>
                  <a:lnTo>
                    <a:pt x="23311" y="0"/>
                  </a:lnTo>
                  <a:lnTo>
                    <a:pt x="24935" y="1058"/>
                  </a:lnTo>
                  <a:lnTo>
                    <a:pt x="26017" y="2822"/>
                  </a:lnTo>
                  <a:lnTo>
                    <a:pt x="26739" y="5056"/>
                  </a:lnTo>
                  <a:lnTo>
                    <a:pt x="28279" y="6546"/>
                  </a:lnTo>
                  <a:lnTo>
                    <a:pt x="36256" y="9133"/>
                  </a:lnTo>
                  <a:lnTo>
                    <a:pt x="42333" y="9409"/>
                  </a:lnTo>
                  <a:lnTo>
                    <a:pt x="47877" y="12296"/>
                  </a:lnTo>
                  <a:lnTo>
                    <a:pt x="55003" y="17716"/>
                  </a:lnTo>
                  <a:lnTo>
                    <a:pt x="64015" y="18786"/>
                  </a:lnTo>
                  <a:lnTo>
                    <a:pt x="69860" y="18933"/>
                  </a:lnTo>
                  <a:lnTo>
                    <a:pt x="75986" y="21820"/>
                  </a:lnTo>
                  <a:lnTo>
                    <a:pt x="83486" y="27241"/>
                  </a:lnTo>
                  <a:lnTo>
                    <a:pt x="84511" y="30804"/>
                  </a:lnTo>
                  <a:lnTo>
                    <a:pt x="84785" y="33236"/>
                  </a:lnTo>
                  <a:lnTo>
                    <a:pt x="86025" y="34858"/>
                  </a:lnTo>
                  <a:lnTo>
                    <a:pt x="97069" y="40732"/>
                  </a:lnTo>
                  <a:lnTo>
                    <a:pt x="112456" y="55706"/>
                  </a:lnTo>
                  <a:lnTo>
                    <a:pt x="113779" y="65224"/>
                  </a:lnTo>
                  <a:lnTo>
                    <a:pt x="113904" y="80827"/>
                  </a:lnTo>
                  <a:lnTo>
                    <a:pt x="111084" y="86371"/>
                  </a:lnTo>
                  <a:lnTo>
                    <a:pt x="107361" y="92362"/>
                  </a:lnTo>
                  <a:lnTo>
                    <a:pt x="105706" y="98552"/>
                  </a:lnTo>
                  <a:lnTo>
                    <a:pt x="104206" y="100627"/>
                  </a:lnTo>
                  <a:lnTo>
                    <a:pt x="102147" y="102009"/>
                  </a:lnTo>
                  <a:lnTo>
                    <a:pt x="99717" y="102931"/>
                  </a:lnTo>
                  <a:lnTo>
                    <a:pt x="98097" y="104604"/>
                  </a:lnTo>
                  <a:lnTo>
                    <a:pt x="92675" y="114894"/>
                  </a:lnTo>
                  <a:lnTo>
                    <a:pt x="79753" y="130253"/>
                  </a:lnTo>
                  <a:lnTo>
                    <a:pt x="73764" y="142890"/>
                  </a:lnTo>
                  <a:lnTo>
                    <a:pt x="41916" y="177800"/>
                  </a:lnTo>
                  <a:lnTo>
                    <a:pt x="39578" y="184150"/>
                  </a:lnTo>
                  <a:lnTo>
                    <a:pt x="37897" y="186267"/>
                  </a:lnTo>
                  <a:lnTo>
                    <a:pt x="31531" y="190304"/>
                  </a:lnTo>
                  <a:lnTo>
                    <a:pt x="20839" y="209725"/>
                  </a:lnTo>
                  <a:lnTo>
                    <a:pt x="20112" y="212841"/>
                  </a:lnTo>
                  <a:lnTo>
                    <a:pt x="18569" y="214919"/>
                  </a:lnTo>
                  <a:lnTo>
                    <a:pt x="16482" y="216305"/>
                  </a:lnTo>
                  <a:lnTo>
                    <a:pt x="9132" y="2190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SMARTInkShape-2925"/>
            <p:cNvSpPr/>
            <p:nvPr>
              <p:custDataLst>
                <p:tags r:id="rId388"/>
              </p:custDataLst>
            </p:nvPr>
          </p:nvSpPr>
          <p:spPr>
            <a:xfrm>
              <a:off x="2162175" y="2543175"/>
              <a:ext cx="1466851" cy="28576"/>
            </a:xfrm>
            <a:custGeom>
              <a:avLst/>
              <a:gdLst/>
              <a:ahLst/>
              <a:cxnLst/>
              <a:rect l="0" t="0" r="0" b="0"/>
              <a:pathLst>
                <a:path w="1466851" h="28576">
                  <a:moveTo>
                    <a:pt x="0" y="28575"/>
                  </a:moveTo>
                  <a:lnTo>
                    <a:pt x="0" y="28575"/>
                  </a:lnTo>
                  <a:lnTo>
                    <a:pt x="14581" y="28575"/>
                  </a:lnTo>
                  <a:lnTo>
                    <a:pt x="16071" y="27517"/>
                  </a:lnTo>
                  <a:lnTo>
                    <a:pt x="17064" y="25753"/>
                  </a:lnTo>
                  <a:lnTo>
                    <a:pt x="17725" y="23519"/>
                  </a:lnTo>
                  <a:lnTo>
                    <a:pt x="19226" y="22029"/>
                  </a:lnTo>
                  <a:lnTo>
                    <a:pt x="28449" y="19085"/>
                  </a:lnTo>
                  <a:lnTo>
                    <a:pt x="74438" y="19050"/>
                  </a:lnTo>
                  <a:lnTo>
                    <a:pt x="120412" y="19050"/>
                  </a:lnTo>
                  <a:lnTo>
                    <a:pt x="163773" y="19050"/>
                  </a:lnTo>
                  <a:lnTo>
                    <a:pt x="210974" y="9917"/>
                  </a:lnTo>
                  <a:lnTo>
                    <a:pt x="258588" y="9535"/>
                  </a:lnTo>
                  <a:lnTo>
                    <a:pt x="304979" y="9525"/>
                  </a:lnTo>
                  <a:lnTo>
                    <a:pt x="317580" y="8467"/>
                  </a:lnTo>
                  <a:lnTo>
                    <a:pt x="349260" y="1324"/>
                  </a:lnTo>
                  <a:lnTo>
                    <a:pt x="359132" y="3411"/>
                  </a:lnTo>
                  <a:lnTo>
                    <a:pt x="368106" y="6807"/>
                  </a:lnTo>
                  <a:lnTo>
                    <a:pt x="409750" y="9366"/>
                  </a:lnTo>
                  <a:lnTo>
                    <a:pt x="453836" y="9519"/>
                  </a:lnTo>
                  <a:lnTo>
                    <a:pt x="495475" y="9525"/>
                  </a:lnTo>
                  <a:lnTo>
                    <a:pt x="539760" y="9525"/>
                  </a:lnTo>
                  <a:lnTo>
                    <a:pt x="584201" y="9525"/>
                  </a:lnTo>
                  <a:lnTo>
                    <a:pt x="603250" y="10583"/>
                  </a:lnTo>
                  <a:lnTo>
                    <a:pt x="642408" y="18167"/>
                  </a:lnTo>
                  <a:lnTo>
                    <a:pt x="688092" y="18973"/>
                  </a:lnTo>
                  <a:lnTo>
                    <a:pt x="733373" y="19045"/>
                  </a:lnTo>
                  <a:lnTo>
                    <a:pt x="779059" y="19050"/>
                  </a:lnTo>
                  <a:lnTo>
                    <a:pt x="825384" y="19050"/>
                  </a:lnTo>
                  <a:lnTo>
                    <a:pt x="871791" y="19050"/>
                  </a:lnTo>
                  <a:lnTo>
                    <a:pt x="916164" y="19050"/>
                  </a:lnTo>
                  <a:lnTo>
                    <a:pt x="958448" y="19050"/>
                  </a:lnTo>
                  <a:lnTo>
                    <a:pt x="1003276" y="19050"/>
                  </a:lnTo>
                  <a:lnTo>
                    <a:pt x="1047944" y="19050"/>
                  </a:lnTo>
                  <a:lnTo>
                    <a:pt x="1089821" y="19050"/>
                  </a:lnTo>
                  <a:lnTo>
                    <a:pt x="1135744" y="19050"/>
                  </a:lnTo>
                  <a:lnTo>
                    <a:pt x="1181047" y="19050"/>
                  </a:lnTo>
                  <a:lnTo>
                    <a:pt x="1222017" y="19050"/>
                  </a:lnTo>
                  <a:lnTo>
                    <a:pt x="1259592" y="17992"/>
                  </a:lnTo>
                  <a:lnTo>
                    <a:pt x="1304873" y="10113"/>
                  </a:lnTo>
                  <a:lnTo>
                    <a:pt x="1349372" y="9560"/>
                  </a:lnTo>
                  <a:lnTo>
                    <a:pt x="1391238" y="9526"/>
                  </a:lnTo>
                  <a:lnTo>
                    <a:pt x="1436057" y="9525"/>
                  </a:lnTo>
                  <a:lnTo>
                    <a:pt x="1450537" y="9525"/>
                  </a:lnTo>
                  <a:lnTo>
                    <a:pt x="1452800" y="8467"/>
                  </a:lnTo>
                  <a:lnTo>
                    <a:pt x="1454309" y="6703"/>
                  </a:lnTo>
                  <a:lnTo>
                    <a:pt x="1455313" y="4469"/>
                  </a:lnTo>
                  <a:lnTo>
                    <a:pt x="1457042" y="2979"/>
                  </a:lnTo>
                  <a:lnTo>
                    <a:pt x="14668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2926"/>
            <p:cNvSpPr/>
            <p:nvPr>
              <p:custDataLst>
                <p:tags r:id="rId389"/>
              </p:custDataLst>
            </p:nvPr>
          </p:nvSpPr>
          <p:spPr>
            <a:xfrm>
              <a:off x="2095500" y="1695489"/>
              <a:ext cx="190501" cy="304370"/>
            </a:xfrm>
            <a:custGeom>
              <a:avLst/>
              <a:gdLst/>
              <a:ahLst/>
              <a:cxnLst/>
              <a:rect l="0" t="0" r="0" b="0"/>
              <a:pathLst>
                <a:path w="190501" h="304370">
                  <a:moveTo>
                    <a:pt x="0" y="295236"/>
                  </a:moveTo>
                  <a:lnTo>
                    <a:pt x="0" y="295236"/>
                  </a:lnTo>
                  <a:lnTo>
                    <a:pt x="0" y="304369"/>
                  </a:lnTo>
                  <a:lnTo>
                    <a:pt x="0" y="272959"/>
                  </a:lnTo>
                  <a:lnTo>
                    <a:pt x="2822" y="266638"/>
                  </a:lnTo>
                  <a:lnTo>
                    <a:pt x="5057" y="263470"/>
                  </a:lnTo>
                  <a:lnTo>
                    <a:pt x="11759" y="240070"/>
                  </a:lnTo>
                  <a:lnTo>
                    <a:pt x="24636" y="215926"/>
                  </a:lnTo>
                  <a:lnTo>
                    <a:pt x="41679" y="174155"/>
                  </a:lnTo>
                  <a:lnTo>
                    <a:pt x="66691" y="126591"/>
                  </a:lnTo>
                  <a:lnTo>
                    <a:pt x="69861" y="122481"/>
                  </a:lnTo>
                  <a:lnTo>
                    <a:pt x="73383" y="112270"/>
                  </a:lnTo>
                  <a:lnTo>
                    <a:pt x="84236" y="69695"/>
                  </a:lnTo>
                  <a:lnTo>
                    <a:pt x="87885" y="59882"/>
                  </a:lnTo>
                  <a:lnTo>
                    <a:pt x="91977" y="51992"/>
                  </a:lnTo>
                  <a:lnTo>
                    <a:pt x="94603" y="38304"/>
                  </a:lnTo>
                  <a:lnTo>
                    <a:pt x="95239" y="11372"/>
                  </a:lnTo>
                  <a:lnTo>
                    <a:pt x="104740" y="0"/>
                  </a:lnTo>
                  <a:lnTo>
                    <a:pt x="104775" y="41275"/>
                  </a:lnTo>
                  <a:lnTo>
                    <a:pt x="107597" y="47603"/>
                  </a:lnTo>
                  <a:lnTo>
                    <a:pt x="109831" y="50772"/>
                  </a:lnTo>
                  <a:lnTo>
                    <a:pt x="116533" y="74176"/>
                  </a:lnTo>
                  <a:lnTo>
                    <a:pt x="118964" y="78013"/>
                  </a:lnTo>
                  <a:lnTo>
                    <a:pt x="131900" y="125210"/>
                  </a:lnTo>
                  <a:lnTo>
                    <a:pt x="141424" y="159115"/>
                  </a:lnTo>
                  <a:lnTo>
                    <a:pt x="145506" y="190514"/>
                  </a:lnTo>
                  <a:lnTo>
                    <a:pt x="165254" y="234914"/>
                  </a:lnTo>
                  <a:lnTo>
                    <a:pt x="190500" y="28571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2927"/>
            <p:cNvSpPr/>
            <p:nvPr>
              <p:custDataLst>
                <p:tags r:id="rId390"/>
              </p:custDataLst>
            </p:nvPr>
          </p:nvSpPr>
          <p:spPr>
            <a:xfrm>
              <a:off x="2171700" y="1847860"/>
              <a:ext cx="19051" cy="723891"/>
            </a:xfrm>
            <a:custGeom>
              <a:avLst/>
              <a:gdLst/>
              <a:ahLst/>
              <a:cxnLst/>
              <a:rect l="0" t="0" r="0" b="0"/>
              <a:pathLst>
                <a:path w="19051" h="723891">
                  <a:moveTo>
                    <a:pt x="9525" y="19040"/>
                  </a:moveTo>
                  <a:lnTo>
                    <a:pt x="9525" y="19040"/>
                  </a:lnTo>
                  <a:lnTo>
                    <a:pt x="9525" y="9631"/>
                  </a:lnTo>
                  <a:lnTo>
                    <a:pt x="10" y="0"/>
                  </a:lnTo>
                  <a:lnTo>
                    <a:pt x="0" y="44466"/>
                  </a:lnTo>
                  <a:lnTo>
                    <a:pt x="0" y="89262"/>
                  </a:lnTo>
                  <a:lnTo>
                    <a:pt x="0" y="133362"/>
                  </a:lnTo>
                  <a:lnTo>
                    <a:pt x="1058" y="165093"/>
                  </a:lnTo>
                  <a:lnTo>
                    <a:pt x="8642" y="210794"/>
                  </a:lnTo>
                  <a:lnTo>
                    <a:pt x="9409" y="257330"/>
                  </a:lnTo>
                  <a:lnTo>
                    <a:pt x="9510" y="297273"/>
                  </a:lnTo>
                  <a:lnTo>
                    <a:pt x="12343" y="324435"/>
                  </a:lnTo>
                  <a:lnTo>
                    <a:pt x="17725" y="367114"/>
                  </a:lnTo>
                  <a:lnTo>
                    <a:pt x="18788" y="408706"/>
                  </a:lnTo>
                  <a:lnTo>
                    <a:pt x="18998" y="447495"/>
                  </a:lnTo>
                  <a:lnTo>
                    <a:pt x="19040" y="485732"/>
                  </a:lnTo>
                  <a:lnTo>
                    <a:pt x="19048" y="523859"/>
                  </a:lnTo>
                  <a:lnTo>
                    <a:pt x="19050" y="561964"/>
                  </a:lnTo>
                  <a:lnTo>
                    <a:pt x="19050" y="608532"/>
                  </a:lnTo>
                  <a:lnTo>
                    <a:pt x="19050" y="650494"/>
                  </a:lnTo>
                  <a:lnTo>
                    <a:pt x="19050" y="696594"/>
                  </a:lnTo>
                  <a:lnTo>
                    <a:pt x="19050" y="72389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1" name="SMARTInkShape-2928"/>
          <p:cNvSpPr/>
          <p:nvPr>
            <p:custDataLst>
              <p:tags r:id="rId3"/>
            </p:custDataLst>
          </p:nvPr>
        </p:nvSpPr>
        <p:spPr>
          <a:xfrm>
            <a:off x="1676400" y="1628775"/>
            <a:ext cx="142875" cy="266690"/>
          </a:xfrm>
          <a:custGeom>
            <a:avLst/>
            <a:gdLst/>
            <a:ahLst/>
            <a:cxnLst/>
            <a:rect l="0" t="0" r="0" b="0"/>
            <a:pathLst>
              <a:path w="142875" h="266690">
                <a:moveTo>
                  <a:pt x="0" y="171450"/>
                </a:moveTo>
                <a:lnTo>
                  <a:pt x="0" y="171450"/>
                </a:lnTo>
                <a:lnTo>
                  <a:pt x="0" y="130136"/>
                </a:lnTo>
                <a:lnTo>
                  <a:pt x="2822" y="123808"/>
                </a:lnTo>
                <a:lnTo>
                  <a:pt x="6546" y="117467"/>
                </a:lnTo>
                <a:lnTo>
                  <a:pt x="9701" y="107948"/>
                </a:lnTo>
                <a:lnTo>
                  <a:pt x="17610" y="97131"/>
                </a:lnTo>
                <a:lnTo>
                  <a:pt x="18623" y="90751"/>
                </a:lnTo>
                <a:lnTo>
                  <a:pt x="19824" y="89076"/>
                </a:lnTo>
                <a:lnTo>
                  <a:pt x="21683" y="87959"/>
                </a:lnTo>
                <a:lnTo>
                  <a:pt x="23980" y="87214"/>
                </a:lnTo>
                <a:lnTo>
                  <a:pt x="25511" y="85659"/>
                </a:lnTo>
                <a:lnTo>
                  <a:pt x="28540" y="76328"/>
                </a:lnTo>
                <a:lnTo>
                  <a:pt x="37707" y="76203"/>
                </a:lnTo>
                <a:lnTo>
                  <a:pt x="39158" y="111212"/>
                </a:lnTo>
                <a:lnTo>
                  <a:pt x="45639" y="123842"/>
                </a:lnTo>
                <a:lnTo>
                  <a:pt x="47610" y="170862"/>
                </a:lnTo>
                <a:lnTo>
                  <a:pt x="47615" y="174233"/>
                </a:lnTo>
                <a:lnTo>
                  <a:pt x="56975" y="218896"/>
                </a:lnTo>
                <a:lnTo>
                  <a:pt x="57034" y="222131"/>
                </a:lnTo>
                <a:lnTo>
                  <a:pt x="59921" y="228547"/>
                </a:lnTo>
                <a:lnTo>
                  <a:pt x="63673" y="234927"/>
                </a:lnTo>
                <a:lnTo>
                  <a:pt x="66844" y="244468"/>
                </a:lnTo>
                <a:lnTo>
                  <a:pt x="74759" y="255293"/>
                </a:lnTo>
                <a:lnTo>
                  <a:pt x="75773" y="261674"/>
                </a:lnTo>
                <a:lnTo>
                  <a:pt x="76973" y="263349"/>
                </a:lnTo>
                <a:lnTo>
                  <a:pt x="78832" y="264466"/>
                </a:lnTo>
                <a:lnTo>
                  <a:pt x="85876" y="266406"/>
                </a:lnTo>
                <a:lnTo>
                  <a:pt x="94822" y="266689"/>
                </a:lnTo>
                <a:lnTo>
                  <a:pt x="102770" y="260152"/>
                </a:lnTo>
                <a:lnTo>
                  <a:pt x="108470" y="258498"/>
                </a:lnTo>
                <a:lnTo>
                  <a:pt x="110414" y="256998"/>
                </a:lnTo>
                <a:lnTo>
                  <a:pt x="121611" y="237929"/>
                </a:lnTo>
                <a:lnTo>
                  <a:pt x="122349" y="234819"/>
                </a:lnTo>
                <a:lnTo>
                  <a:pt x="131170" y="219058"/>
                </a:lnTo>
                <a:lnTo>
                  <a:pt x="134121" y="203198"/>
                </a:lnTo>
                <a:lnTo>
                  <a:pt x="140832" y="190499"/>
                </a:lnTo>
                <a:lnTo>
                  <a:pt x="142870" y="142875"/>
                </a:lnTo>
                <a:lnTo>
                  <a:pt x="142874" y="130175"/>
                </a:lnTo>
                <a:lnTo>
                  <a:pt x="141816" y="128058"/>
                </a:lnTo>
                <a:lnTo>
                  <a:pt x="140052" y="126647"/>
                </a:lnTo>
                <a:lnTo>
                  <a:pt x="137818" y="125706"/>
                </a:lnTo>
                <a:lnTo>
                  <a:pt x="136329" y="124021"/>
                </a:lnTo>
                <a:lnTo>
                  <a:pt x="134674" y="119326"/>
                </a:lnTo>
                <a:lnTo>
                  <a:pt x="133742" y="110733"/>
                </a:lnTo>
                <a:lnTo>
                  <a:pt x="132553" y="108747"/>
                </a:lnTo>
                <a:lnTo>
                  <a:pt x="130702" y="107423"/>
                </a:lnTo>
                <a:lnTo>
                  <a:pt x="128410" y="106540"/>
                </a:lnTo>
                <a:lnTo>
                  <a:pt x="126882" y="104893"/>
                </a:lnTo>
                <a:lnTo>
                  <a:pt x="125183" y="100242"/>
                </a:lnTo>
                <a:lnTo>
                  <a:pt x="123672" y="98578"/>
                </a:lnTo>
                <a:lnTo>
                  <a:pt x="119172" y="96729"/>
                </a:lnTo>
                <a:lnTo>
                  <a:pt x="117547" y="95178"/>
                </a:lnTo>
                <a:lnTo>
                  <a:pt x="115744" y="90632"/>
                </a:lnTo>
                <a:lnTo>
                  <a:pt x="114204" y="88996"/>
                </a:lnTo>
                <a:lnTo>
                  <a:pt x="109671" y="87179"/>
                </a:lnTo>
                <a:lnTo>
                  <a:pt x="108039" y="85636"/>
                </a:lnTo>
                <a:lnTo>
                  <a:pt x="96217" y="66786"/>
                </a:lnTo>
                <a:lnTo>
                  <a:pt x="95251" y="33563"/>
                </a:lnTo>
                <a:lnTo>
                  <a:pt x="98073" y="27970"/>
                </a:lnTo>
                <a:lnTo>
                  <a:pt x="123825" y="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5" name="SMARTInkShape-Group648"/>
          <p:cNvGrpSpPr/>
          <p:nvPr/>
        </p:nvGrpSpPr>
        <p:grpSpPr>
          <a:xfrm>
            <a:off x="2143128" y="1781175"/>
            <a:ext cx="1085848" cy="838163"/>
            <a:chOff x="2143128" y="1781175"/>
            <a:chExt cx="1085848" cy="838163"/>
          </a:xfrm>
        </p:grpSpPr>
        <p:sp>
          <p:nvSpPr>
            <p:cNvPr id="52" name="SMARTInkShape-2929"/>
            <p:cNvSpPr/>
            <p:nvPr>
              <p:custDataLst>
                <p:tags r:id="rId379"/>
              </p:custDataLst>
            </p:nvPr>
          </p:nvSpPr>
          <p:spPr>
            <a:xfrm>
              <a:off x="2807699" y="1781175"/>
              <a:ext cx="421277" cy="352410"/>
            </a:xfrm>
            <a:custGeom>
              <a:avLst/>
              <a:gdLst/>
              <a:ahLst/>
              <a:cxnLst/>
              <a:rect l="0" t="0" r="0" b="0"/>
              <a:pathLst>
                <a:path w="421277" h="352410">
                  <a:moveTo>
                    <a:pt x="0" y="352409"/>
                  </a:moveTo>
                  <a:lnTo>
                    <a:pt x="0" y="352409"/>
                  </a:lnTo>
                  <a:lnTo>
                    <a:pt x="41243" y="320673"/>
                  </a:lnTo>
                  <a:lnTo>
                    <a:pt x="82972" y="288925"/>
                  </a:lnTo>
                  <a:lnTo>
                    <a:pt x="126606" y="249636"/>
                  </a:lnTo>
                  <a:lnTo>
                    <a:pt x="172648" y="216162"/>
                  </a:lnTo>
                  <a:lnTo>
                    <a:pt x="213061" y="179128"/>
                  </a:lnTo>
                  <a:lnTo>
                    <a:pt x="256705" y="143468"/>
                  </a:lnTo>
                  <a:lnTo>
                    <a:pt x="297298" y="110145"/>
                  </a:lnTo>
                  <a:lnTo>
                    <a:pt x="339492" y="64389"/>
                  </a:lnTo>
                  <a:lnTo>
                    <a:pt x="386501" y="25478"/>
                  </a:lnTo>
                  <a:lnTo>
                    <a:pt x="421276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2930"/>
            <p:cNvSpPr/>
            <p:nvPr>
              <p:custDataLst>
                <p:tags r:id="rId380"/>
              </p:custDataLst>
            </p:nvPr>
          </p:nvSpPr>
          <p:spPr>
            <a:xfrm>
              <a:off x="2190750" y="2183830"/>
              <a:ext cx="553221" cy="397446"/>
            </a:xfrm>
            <a:custGeom>
              <a:avLst/>
              <a:gdLst/>
              <a:ahLst/>
              <a:cxnLst/>
              <a:rect l="0" t="0" r="0" b="0"/>
              <a:pathLst>
                <a:path w="553221" h="397446">
                  <a:moveTo>
                    <a:pt x="0" y="397445"/>
                  </a:moveTo>
                  <a:lnTo>
                    <a:pt x="0" y="397445"/>
                  </a:lnTo>
                  <a:lnTo>
                    <a:pt x="9409" y="397445"/>
                  </a:lnTo>
                  <a:lnTo>
                    <a:pt x="9490" y="392389"/>
                  </a:lnTo>
                  <a:lnTo>
                    <a:pt x="10560" y="390899"/>
                  </a:lnTo>
                  <a:lnTo>
                    <a:pt x="17723" y="388312"/>
                  </a:lnTo>
                  <a:lnTo>
                    <a:pt x="18460" y="385273"/>
                  </a:lnTo>
                  <a:lnTo>
                    <a:pt x="18657" y="382980"/>
                  </a:lnTo>
                  <a:lnTo>
                    <a:pt x="19846" y="381451"/>
                  </a:lnTo>
                  <a:lnTo>
                    <a:pt x="23990" y="379753"/>
                  </a:lnTo>
                  <a:lnTo>
                    <a:pt x="25518" y="378242"/>
                  </a:lnTo>
                  <a:lnTo>
                    <a:pt x="27217" y="373741"/>
                  </a:lnTo>
                  <a:lnTo>
                    <a:pt x="28728" y="372117"/>
                  </a:lnTo>
                  <a:lnTo>
                    <a:pt x="33228" y="370313"/>
                  </a:lnTo>
                  <a:lnTo>
                    <a:pt x="34853" y="368774"/>
                  </a:lnTo>
                  <a:lnTo>
                    <a:pt x="36656" y="364241"/>
                  </a:lnTo>
                  <a:lnTo>
                    <a:pt x="38196" y="362609"/>
                  </a:lnTo>
                  <a:lnTo>
                    <a:pt x="42729" y="360796"/>
                  </a:lnTo>
                  <a:lnTo>
                    <a:pt x="44361" y="359254"/>
                  </a:lnTo>
                  <a:lnTo>
                    <a:pt x="46174" y="354718"/>
                  </a:lnTo>
                  <a:lnTo>
                    <a:pt x="47716" y="353085"/>
                  </a:lnTo>
                  <a:lnTo>
                    <a:pt x="64921" y="341746"/>
                  </a:lnTo>
                  <a:lnTo>
                    <a:pt x="73933" y="334035"/>
                  </a:lnTo>
                  <a:lnTo>
                    <a:pt x="82819" y="330679"/>
                  </a:lnTo>
                  <a:lnTo>
                    <a:pt x="92155" y="324510"/>
                  </a:lnTo>
                  <a:lnTo>
                    <a:pt x="101624" y="321154"/>
                  </a:lnTo>
                  <a:lnTo>
                    <a:pt x="111132" y="314985"/>
                  </a:lnTo>
                  <a:lnTo>
                    <a:pt x="120652" y="311629"/>
                  </a:lnTo>
                  <a:lnTo>
                    <a:pt x="165296" y="276770"/>
                  </a:lnTo>
                  <a:lnTo>
                    <a:pt x="210334" y="245044"/>
                  </a:lnTo>
                  <a:lnTo>
                    <a:pt x="230049" y="232345"/>
                  </a:lnTo>
                  <a:lnTo>
                    <a:pt x="276405" y="198008"/>
                  </a:lnTo>
                  <a:lnTo>
                    <a:pt x="320686" y="170173"/>
                  </a:lnTo>
                  <a:lnTo>
                    <a:pt x="365126" y="137162"/>
                  </a:lnTo>
                  <a:lnTo>
                    <a:pt x="409575" y="104346"/>
                  </a:lnTo>
                  <a:lnTo>
                    <a:pt x="455214" y="72950"/>
                  </a:lnTo>
                  <a:lnTo>
                    <a:pt x="497947" y="38261"/>
                  </a:lnTo>
                  <a:lnTo>
                    <a:pt x="521837" y="23967"/>
                  </a:lnTo>
                  <a:lnTo>
                    <a:pt x="55322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SMARTInkShape-2931"/>
            <p:cNvSpPr/>
            <p:nvPr>
              <p:custDataLst>
                <p:tags r:id="rId381"/>
              </p:custDataLst>
            </p:nvPr>
          </p:nvSpPr>
          <p:spPr>
            <a:xfrm>
              <a:off x="2143128" y="2514636"/>
              <a:ext cx="75802" cy="104702"/>
            </a:xfrm>
            <a:custGeom>
              <a:avLst/>
              <a:gdLst/>
              <a:ahLst/>
              <a:cxnLst/>
              <a:rect l="0" t="0" r="0" b="0"/>
              <a:pathLst>
                <a:path w="75802" h="104702">
                  <a:moveTo>
                    <a:pt x="19047" y="28539"/>
                  </a:moveTo>
                  <a:lnTo>
                    <a:pt x="19047" y="28539"/>
                  </a:lnTo>
                  <a:lnTo>
                    <a:pt x="19047" y="20338"/>
                  </a:lnTo>
                  <a:lnTo>
                    <a:pt x="19047" y="28539"/>
                  </a:lnTo>
                  <a:lnTo>
                    <a:pt x="28180" y="37672"/>
                  </a:lnTo>
                  <a:lnTo>
                    <a:pt x="28572" y="84238"/>
                  </a:lnTo>
                  <a:lnTo>
                    <a:pt x="19163" y="95086"/>
                  </a:lnTo>
                  <a:lnTo>
                    <a:pt x="10856" y="95203"/>
                  </a:lnTo>
                  <a:lnTo>
                    <a:pt x="10411" y="94148"/>
                  </a:lnTo>
                  <a:lnTo>
                    <a:pt x="9639" y="87012"/>
                  </a:lnTo>
                  <a:lnTo>
                    <a:pt x="1331" y="77604"/>
                  </a:lnTo>
                  <a:lnTo>
                    <a:pt x="393" y="71534"/>
                  </a:lnTo>
                  <a:lnTo>
                    <a:pt x="114" y="63033"/>
                  </a:lnTo>
                  <a:lnTo>
                    <a:pt x="1134" y="61060"/>
                  </a:lnTo>
                  <a:lnTo>
                    <a:pt x="2871" y="59745"/>
                  </a:lnTo>
                  <a:lnTo>
                    <a:pt x="5088" y="58868"/>
                  </a:lnTo>
                  <a:lnTo>
                    <a:pt x="6566" y="57225"/>
                  </a:lnTo>
                  <a:lnTo>
                    <a:pt x="8208" y="52577"/>
                  </a:lnTo>
                  <a:lnTo>
                    <a:pt x="9407" y="34769"/>
                  </a:lnTo>
                  <a:lnTo>
                    <a:pt x="10503" y="32692"/>
                  </a:lnTo>
                  <a:lnTo>
                    <a:pt x="12293" y="31308"/>
                  </a:lnTo>
                  <a:lnTo>
                    <a:pt x="14544" y="30385"/>
                  </a:lnTo>
                  <a:lnTo>
                    <a:pt x="16045" y="28711"/>
                  </a:lnTo>
                  <a:lnTo>
                    <a:pt x="21276" y="18421"/>
                  </a:lnTo>
                  <a:lnTo>
                    <a:pt x="27131" y="11253"/>
                  </a:lnTo>
                  <a:lnTo>
                    <a:pt x="30753" y="10273"/>
                  </a:lnTo>
                  <a:lnTo>
                    <a:pt x="33202" y="10012"/>
                  </a:lnTo>
                  <a:lnTo>
                    <a:pt x="34833" y="8780"/>
                  </a:lnTo>
                  <a:lnTo>
                    <a:pt x="36647" y="4588"/>
                  </a:lnTo>
                  <a:lnTo>
                    <a:pt x="38188" y="3046"/>
                  </a:lnTo>
                  <a:lnTo>
                    <a:pt x="47192" y="84"/>
                  </a:lnTo>
                  <a:lnTo>
                    <a:pt x="52551" y="0"/>
                  </a:lnTo>
                  <a:lnTo>
                    <a:pt x="54083" y="1046"/>
                  </a:lnTo>
                  <a:lnTo>
                    <a:pt x="55104" y="2802"/>
                  </a:lnTo>
                  <a:lnTo>
                    <a:pt x="55785" y="5031"/>
                  </a:lnTo>
                  <a:lnTo>
                    <a:pt x="57298" y="6517"/>
                  </a:lnTo>
                  <a:lnTo>
                    <a:pt x="65228" y="9098"/>
                  </a:lnTo>
                  <a:lnTo>
                    <a:pt x="66030" y="12137"/>
                  </a:lnTo>
                  <a:lnTo>
                    <a:pt x="66545" y="22712"/>
                  </a:lnTo>
                  <a:lnTo>
                    <a:pt x="67646" y="24655"/>
                  </a:lnTo>
                  <a:lnTo>
                    <a:pt x="69438" y="25949"/>
                  </a:lnTo>
                  <a:lnTo>
                    <a:pt x="71691" y="26813"/>
                  </a:lnTo>
                  <a:lnTo>
                    <a:pt x="73193" y="28446"/>
                  </a:lnTo>
                  <a:lnTo>
                    <a:pt x="74862" y="33084"/>
                  </a:lnTo>
                  <a:lnTo>
                    <a:pt x="75801" y="41645"/>
                  </a:lnTo>
                  <a:lnTo>
                    <a:pt x="73199" y="47769"/>
                  </a:lnTo>
                  <a:lnTo>
                    <a:pt x="69573" y="54019"/>
                  </a:lnTo>
                  <a:lnTo>
                    <a:pt x="66926" y="66450"/>
                  </a:lnTo>
                  <a:lnTo>
                    <a:pt x="66785" y="71141"/>
                  </a:lnTo>
                  <a:lnTo>
                    <a:pt x="63900" y="76754"/>
                  </a:lnTo>
                  <a:lnTo>
                    <a:pt x="39547" y="103285"/>
                  </a:lnTo>
                  <a:lnTo>
                    <a:pt x="30023" y="104611"/>
                  </a:lnTo>
                  <a:lnTo>
                    <a:pt x="23945" y="104701"/>
                  </a:lnTo>
                  <a:lnTo>
                    <a:pt x="22312" y="103655"/>
                  </a:lnTo>
                  <a:lnTo>
                    <a:pt x="21224" y="101900"/>
                  </a:lnTo>
                  <a:lnTo>
                    <a:pt x="20498" y="99671"/>
                  </a:lnTo>
                  <a:lnTo>
                    <a:pt x="18956" y="98186"/>
                  </a:lnTo>
                  <a:lnTo>
                    <a:pt x="9431" y="94417"/>
                  </a:lnTo>
                  <a:lnTo>
                    <a:pt x="1448" y="87047"/>
                  </a:lnTo>
                  <a:lnTo>
                    <a:pt x="427" y="81035"/>
                  </a:lnTo>
                  <a:lnTo>
                    <a:pt x="0" y="53535"/>
                  </a:lnTo>
                  <a:lnTo>
                    <a:pt x="1058" y="51553"/>
                  </a:lnTo>
                  <a:lnTo>
                    <a:pt x="2821" y="50232"/>
                  </a:lnTo>
                  <a:lnTo>
                    <a:pt x="5055" y="49351"/>
                  </a:lnTo>
                  <a:lnTo>
                    <a:pt x="6544" y="47705"/>
                  </a:lnTo>
                  <a:lnTo>
                    <a:pt x="8199" y="43055"/>
                  </a:lnTo>
                  <a:lnTo>
                    <a:pt x="9698" y="41391"/>
                  </a:lnTo>
                  <a:lnTo>
                    <a:pt x="14186" y="39543"/>
                  </a:lnTo>
                  <a:lnTo>
                    <a:pt x="15807" y="37991"/>
                  </a:lnTo>
                  <a:lnTo>
                    <a:pt x="17607" y="33446"/>
                  </a:lnTo>
                  <a:lnTo>
                    <a:pt x="19145" y="31810"/>
                  </a:lnTo>
                  <a:lnTo>
                    <a:pt x="27122" y="28970"/>
                  </a:lnTo>
                  <a:lnTo>
                    <a:pt x="52524" y="28540"/>
                  </a:lnTo>
                  <a:lnTo>
                    <a:pt x="54065" y="29598"/>
                  </a:lnTo>
                  <a:lnTo>
                    <a:pt x="55092" y="31362"/>
                  </a:lnTo>
                  <a:lnTo>
                    <a:pt x="55777" y="33595"/>
                  </a:lnTo>
                  <a:lnTo>
                    <a:pt x="57292" y="35085"/>
                  </a:lnTo>
                  <a:lnTo>
                    <a:pt x="61798" y="36740"/>
                  </a:lnTo>
                  <a:lnTo>
                    <a:pt x="63423" y="38240"/>
                  </a:lnTo>
                  <a:lnTo>
                    <a:pt x="66244" y="46149"/>
                  </a:lnTo>
                  <a:lnTo>
                    <a:pt x="66672" y="5711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1" name="SMARTInkShape-Group649"/>
          <p:cNvGrpSpPr/>
          <p:nvPr/>
        </p:nvGrpSpPr>
        <p:grpSpPr>
          <a:xfrm>
            <a:off x="3233013" y="1809751"/>
            <a:ext cx="24538" cy="723900"/>
            <a:chOff x="3233013" y="1809751"/>
            <a:chExt cx="24538" cy="723900"/>
          </a:xfrm>
        </p:grpSpPr>
        <p:sp>
          <p:nvSpPr>
            <p:cNvPr id="56" name="SMARTInkShape-2932"/>
            <p:cNvSpPr/>
            <p:nvPr>
              <p:custDataLst>
                <p:tags r:id="rId374"/>
              </p:custDataLst>
            </p:nvPr>
          </p:nvSpPr>
          <p:spPr>
            <a:xfrm>
              <a:off x="3248025" y="2495550"/>
              <a:ext cx="9526" cy="38101"/>
            </a:xfrm>
            <a:custGeom>
              <a:avLst/>
              <a:gdLst/>
              <a:ahLst/>
              <a:cxnLst/>
              <a:rect l="0" t="0" r="0" b="0"/>
              <a:pathLst>
                <a:path w="9526" h="38101">
                  <a:moveTo>
                    <a:pt x="9525" y="0"/>
                  </a:moveTo>
                  <a:lnTo>
                    <a:pt x="9525" y="0"/>
                  </a:lnTo>
                  <a:lnTo>
                    <a:pt x="9525" y="13258"/>
                  </a:lnTo>
                  <a:lnTo>
                    <a:pt x="8467" y="15188"/>
                  </a:lnTo>
                  <a:lnTo>
                    <a:pt x="6703" y="16476"/>
                  </a:lnTo>
                  <a:lnTo>
                    <a:pt x="4469" y="17334"/>
                  </a:lnTo>
                  <a:lnTo>
                    <a:pt x="2979" y="18964"/>
                  </a:lnTo>
                  <a:lnTo>
                    <a:pt x="1325" y="23598"/>
                  </a:lnTo>
                  <a:lnTo>
                    <a:pt x="0" y="381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SMARTInkShape-2933"/>
            <p:cNvSpPr/>
            <p:nvPr>
              <p:custDataLst>
                <p:tags r:id="rId375"/>
              </p:custDataLst>
            </p:nvPr>
          </p:nvSpPr>
          <p:spPr>
            <a:xfrm>
              <a:off x="3248025" y="2295525"/>
              <a:ext cx="1" cy="104776"/>
            </a:xfrm>
            <a:custGeom>
              <a:avLst/>
              <a:gdLst/>
              <a:ahLst/>
              <a:cxnLst/>
              <a:rect l="0" t="0" r="0" b="0"/>
              <a:pathLst>
                <a:path w="1" h="104776">
                  <a:moveTo>
                    <a:pt x="0" y="0"/>
                  </a:moveTo>
                  <a:lnTo>
                    <a:pt x="0" y="0"/>
                  </a:lnTo>
                  <a:lnTo>
                    <a:pt x="0" y="47509"/>
                  </a:lnTo>
                  <a:lnTo>
                    <a:pt x="0" y="92082"/>
                  </a:lnTo>
                  <a:lnTo>
                    <a:pt x="0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SMARTInkShape-2934"/>
            <p:cNvSpPr/>
            <p:nvPr>
              <p:custDataLst>
                <p:tags r:id="rId376"/>
              </p:custDataLst>
            </p:nvPr>
          </p:nvSpPr>
          <p:spPr>
            <a:xfrm>
              <a:off x="3248025" y="2143125"/>
              <a:ext cx="1" cy="57151"/>
            </a:xfrm>
            <a:custGeom>
              <a:avLst/>
              <a:gdLst/>
              <a:ahLst/>
              <a:cxnLst/>
              <a:rect l="0" t="0" r="0" b="0"/>
              <a:pathLst>
                <a:path w="1" h="57151">
                  <a:moveTo>
                    <a:pt x="0" y="0"/>
                  </a:moveTo>
                  <a:lnTo>
                    <a:pt x="0" y="0"/>
                  </a:lnTo>
                  <a:lnTo>
                    <a:pt x="0" y="45418"/>
                  </a:lnTo>
                  <a:lnTo>
                    <a:pt x="0" y="571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2935"/>
            <p:cNvSpPr/>
            <p:nvPr>
              <p:custDataLst>
                <p:tags r:id="rId377"/>
              </p:custDataLst>
            </p:nvPr>
          </p:nvSpPr>
          <p:spPr>
            <a:xfrm>
              <a:off x="3238500" y="1962150"/>
              <a:ext cx="1" cy="76201"/>
            </a:xfrm>
            <a:custGeom>
              <a:avLst/>
              <a:gdLst/>
              <a:ahLst/>
              <a:cxnLst/>
              <a:rect l="0" t="0" r="0" b="0"/>
              <a:pathLst>
                <a:path w="1" h="76201">
                  <a:moveTo>
                    <a:pt x="0" y="0"/>
                  </a:moveTo>
                  <a:lnTo>
                    <a:pt x="0" y="0"/>
                  </a:lnTo>
                  <a:lnTo>
                    <a:pt x="0" y="46174"/>
                  </a:lnTo>
                  <a:lnTo>
                    <a:pt x="0" y="762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SMARTInkShape-2936"/>
            <p:cNvSpPr/>
            <p:nvPr>
              <p:custDataLst>
                <p:tags r:id="rId378"/>
              </p:custDataLst>
            </p:nvPr>
          </p:nvSpPr>
          <p:spPr>
            <a:xfrm>
              <a:off x="3233013" y="1809751"/>
              <a:ext cx="5488" cy="66675"/>
            </a:xfrm>
            <a:custGeom>
              <a:avLst/>
              <a:gdLst/>
              <a:ahLst/>
              <a:cxnLst/>
              <a:rect l="0" t="0" r="0" b="0"/>
              <a:pathLst>
                <a:path w="5488" h="66675">
                  <a:moveTo>
                    <a:pt x="5487" y="9524"/>
                  </a:moveTo>
                  <a:lnTo>
                    <a:pt x="5487" y="9524"/>
                  </a:lnTo>
                  <a:lnTo>
                    <a:pt x="431" y="4468"/>
                  </a:lnTo>
                  <a:lnTo>
                    <a:pt x="0" y="2978"/>
                  </a:lnTo>
                  <a:lnTo>
                    <a:pt x="770" y="1985"/>
                  </a:lnTo>
                  <a:lnTo>
                    <a:pt x="5485" y="0"/>
                  </a:lnTo>
                  <a:lnTo>
                    <a:pt x="5487" y="44736"/>
                  </a:lnTo>
                  <a:lnTo>
                    <a:pt x="5487" y="6667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600" name="SMARTInkShape-Group650"/>
          <p:cNvGrpSpPr/>
          <p:nvPr/>
        </p:nvGrpSpPr>
        <p:grpSpPr>
          <a:xfrm>
            <a:off x="2809875" y="2238385"/>
            <a:ext cx="266701" cy="180966"/>
            <a:chOff x="2809875" y="2238385"/>
            <a:chExt cx="266701" cy="180966"/>
          </a:xfrm>
        </p:grpSpPr>
        <p:sp>
          <p:nvSpPr>
            <p:cNvPr id="62" name="SMARTInkShape-2937"/>
            <p:cNvSpPr/>
            <p:nvPr>
              <p:custDataLst>
                <p:tags r:id="rId372"/>
              </p:custDataLst>
            </p:nvPr>
          </p:nvSpPr>
          <p:spPr>
            <a:xfrm>
              <a:off x="2990850" y="2276475"/>
              <a:ext cx="85726" cy="142876"/>
            </a:xfrm>
            <a:custGeom>
              <a:avLst/>
              <a:gdLst/>
              <a:ahLst/>
              <a:cxnLst/>
              <a:rect l="0" t="0" r="0" b="0"/>
              <a:pathLst>
                <a:path w="85726" h="142876">
                  <a:moveTo>
                    <a:pt x="0" y="85725"/>
                  </a:moveTo>
                  <a:lnTo>
                    <a:pt x="0" y="85725"/>
                  </a:lnTo>
                  <a:lnTo>
                    <a:pt x="8200" y="85725"/>
                  </a:lnTo>
                  <a:lnTo>
                    <a:pt x="8642" y="84667"/>
                  </a:lnTo>
                  <a:lnTo>
                    <a:pt x="9409" y="77524"/>
                  </a:lnTo>
                  <a:lnTo>
                    <a:pt x="12295" y="76788"/>
                  </a:lnTo>
                  <a:lnTo>
                    <a:pt x="14547" y="76592"/>
                  </a:lnTo>
                  <a:lnTo>
                    <a:pt x="16048" y="75403"/>
                  </a:lnTo>
                  <a:lnTo>
                    <a:pt x="17716" y="71260"/>
                  </a:lnTo>
                  <a:lnTo>
                    <a:pt x="18655" y="62977"/>
                  </a:lnTo>
                  <a:lnTo>
                    <a:pt x="19845" y="61034"/>
                  </a:lnTo>
                  <a:lnTo>
                    <a:pt x="21696" y="59740"/>
                  </a:lnTo>
                  <a:lnTo>
                    <a:pt x="23989" y="58876"/>
                  </a:lnTo>
                  <a:lnTo>
                    <a:pt x="25518" y="57243"/>
                  </a:lnTo>
                  <a:lnTo>
                    <a:pt x="30793" y="47016"/>
                  </a:lnTo>
                  <a:lnTo>
                    <a:pt x="36656" y="39861"/>
                  </a:lnTo>
                  <a:lnTo>
                    <a:pt x="37672" y="33565"/>
                  </a:lnTo>
                  <a:lnTo>
                    <a:pt x="37974" y="24998"/>
                  </a:lnTo>
                  <a:lnTo>
                    <a:pt x="39074" y="23015"/>
                  </a:lnTo>
                  <a:lnTo>
                    <a:pt x="40866" y="21693"/>
                  </a:lnTo>
                  <a:lnTo>
                    <a:pt x="43119" y="20812"/>
                  </a:lnTo>
                  <a:lnTo>
                    <a:pt x="44621" y="19166"/>
                  </a:lnTo>
                  <a:lnTo>
                    <a:pt x="47229" y="11004"/>
                  </a:lnTo>
                  <a:lnTo>
                    <a:pt x="47625" y="0"/>
                  </a:lnTo>
                  <a:lnTo>
                    <a:pt x="47625" y="32181"/>
                  </a:lnTo>
                  <a:lnTo>
                    <a:pt x="50447" y="38292"/>
                  </a:lnTo>
                  <a:lnTo>
                    <a:pt x="54171" y="44535"/>
                  </a:lnTo>
                  <a:lnTo>
                    <a:pt x="56561" y="57167"/>
                  </a:lnTo>
                  <a:lnTo>
                    <a:pt x="57034" y="69853"/>
                  </a:lnTo>
                  <a:lnTo>
                    <a:pt x="59920" y="76202"/>
                  </a:lnTo>
                  <a:lnTo>
                    <a:pt x="72958" y="92958"/>
                  </a:lnTo>
                  <a:lnTo>
                    <a:pt x="75239" y="101862"/>
                  </a:lnTo>
                  <a:lnTo>
                    <a:pt x="76163" y="127010"/>
                  </a:lnTo>
                  <a:lnTo>
                    <a:pt x="77233" y="129123"/>
                  </a:lnTo>
                  <a:lnTo>
                    <a:pt x="79005" y="130532"/>
                  </a:lnTo>
                  <a:lnTo>
                    <a:pt x="81245" y="131472"/>
                  </a:lnTo>
                  <a:lnTo>
                    <a:pt x="82738" y="133156"/>
                  </a:lnTo>
                  <a:lnTo>
                    <a:pt x="85725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2938"/>
            <p:cNvSpPr/>
            <p:nvPr>
              <p:custDataLst>
                <p:tags r:id="rId373"/>
              </p:custDataLst>
            </p:nvPr>
          </p:nvSpPr>
          <p:spPr>
            <a:xfrm>
              <a:off x="2809875" y="2238385"/>
              <a:ext cx="142875" cy="171441"/>
            </a:xfrm>
            <a:custGeom>
              <a:avLst/>
              <a:gdLst/>
              <a:ahLst/>
              <a:cxnLst/>
              <a:rect l="0" t="0" r="0" b="0"/>
              <a:pathLst>
                <a:path w="142875" h="171441">
                  <a:moveTo>
                    <a:pt x="38100" y="19040"/>
                  </a:moveTo>
                  <a:lnTo>
                    <a:pt x="38100" y="19040"/>
                  </a:lnTo>
                  <a:lnTo>
                    <a:pt x="47625" y="19040"/>
                  </a:lnTo>
                  <a:lnTo>
                    <a:pt x="47625" y="28565"/>
                  </a:lnTo>
                  <a:lnTo>
                    <a:pt x="57140" y="19050"/>
                  </a:lnTo>
                  <a:lnTo>
                    <a:pt x="47741" y="9631"/>
                  </a:lnTo>
                  <a:lnTo>
                    <a:pt x="47635" y="1324"/>
                  </a:lnTo>
                  <a:lnTo>
                    <a:pt x="46574" y="879"/>
                  </a:lnTo>
                  <a:lnTo>
                    <a:pt x="33160" y="0"/>
                  </a:lnTo>
                  <a:lnTo>
                    <a:pt x="31631" y="1055"/>
                  </a:lnTo>
                  <a:lnTo>
                    <a:pt x="30613" y="2817"/>
                  </a:lnTo>
                  <a:lnTo>
                    <a:pt x="28977" y="8192"/>
                  </a:lnTo>
                  <a:lnTo>
                    <a:pt x="25932" y="8927"/>
                  </a:lnTo>
                  <a:lnTo>
                    <a:pt x="23638" y="9123"/>
                  </a:lnTo>
                  <a:lnTo>
                    <a:pt x="22108" y="10312"/>
                  </a:lnTo>
                  <a:lnTo>
                    <a:pt x="18260" y="19193"/>
                  </a:lnTo>
                  <a:lnTo>
                    <a:pt x="9927" y="28137"/>
                  </a:lnTo>
                  <a:lnTo>
                    <a:pt x="9644" y="33495"/>
                  </a:lnTo>
                  <a:lnTo>
                    <a:pt x="8546" y="35027"/>
                  </a:lnTo>
                  <a:lnTo>
                    <a:pt x="6756" y="36048"/>
                  </a:lnTo>
                  <a:lnTo>
                    <a:pt x="4504" y="36728"/>
                  </a:lnTo>
                  <a:lnTo>
                    <a:pt x="3002" y="38241"/>
                  </a:lnTo>
                  <a:lnTo>
                    <a:pt x="396" y="46171"/>
                  </a:lnTo>
                  <a:lnTo>
                    <a:pt x="0" y="84388"/>
                  </a:lnTo>
                  <a:lnTo>
                    <a:pt x="1058" y="84830"/>
                  </a:lnTo>
                  <a:lnTo>
                    <a:pt x="33204" y="85715"/>
                  </a:lnTo>
                  <a:lnTo>
                    <a:pt x="34836" y="84657"/>
                  </a:lnTo>
                  <a:lnTo>
                    <a:pt x="35924" y="82893"/>
                  </a:lnTo>
                  <a:lnTo>
                    <a:pt x="36649" y="80659"/>
                  </a:lnTo>
                  <a:lnTo>
                    <a:pt x="38191" y="79169"/>
                  </a:lnTo>
                  <a:lnTo>
                    <a:pt x="46174" y="76582"/>
                  </a:lnTo>
                  <a:lnTo>
                    <a:pt x="55699" y="76224"/>
                  </a:lnTo>
                  <a:lnTo>
                    <a:pt x="64467" y="69651"/>
                  </a:lnTo>
                  <a:lnTo>
                    <a:pt x="74446" y="67058"/>
                  </a:lnTo>
                  <a:lnTo>
                    <a:pt x="103296" y="66666"/>
                  </a:lnTo>
                  <a:lnTo>
                    <a:pt x="112846" y="74866"/>
                  </a:lnTo>
                  <a:lnTo>
                    <a:pt x="118925" y="75798"/>
                  </a:lnTo>
                  <a:lnTo>
                    <a:pt x="120559" y="76987"/>
                  </a:lnTo>
                  <a:lnTo>
                    <a:pt x="121648" y="78838"/>
                  </a:lnTo>
                  <a:lnTo>
                    <a:pt x="122374" y="81130"/>
                  </a:lnTo>
                  <a:lnTo>
                    <a:pt x="123916" y="82659"/>
                  </a:lnTo>
                  <a:lnTo>
                    <a:pt x="128452" y="84357"/>
                  </a:lnTo>
                  <a:lnTo>
                    <a:pt x="130084" y="85868"/>
                  </a:lnTo>
                  <a:lnTo>
                    <a:pt x="132920" y="93797"/>
                  </a:lnTo>
                  <a:lnTo>
                    <a:pt x="135981" y="94598"/>
                  </a:lnTo>
                  <a:lnTo>
                    <a:pt x="138279" y="94812"/>
                  </a:lnTo>
                  <a:lnTo>
                    <a:pt x="139811" y="96013"/>
                  </a:lnTo>
                  <a:lnTo>
                    <a:pt x="142471" y="103403"/>
                  </a:lnTo>
                  <a:lnTo>
                    <a:pt x="142874" y="122453"/>
                  </a:lnTo>
                  <a:lnTo>
                    <a:pt x="141816" y="122907"/>
                  </a:lnTo>
                  <a:lnTo>
                    <a:pt x="137819" y="123411"/>
                  </a:lnTo>
                  <a:lnTo>
                    <a:pt x="136329" y="124604"/>
                  </a:lnTo>
                  <a:lnTo>
                    <a:pt x="133742" y="131981"/>
                  </a:lnTo>
                  <a:lnTo>
                    <a:pt x="130702" y="132736"/>
                  </a:lnTo>
                  <a:lnTo>
                    <a:pt x="125183" y="133221"/>
                  </a:lnTo>
                  <a:lnTo>
                    <a:pt x="115744" y="141530"/>
                  </a:lnTo>
                  <a:lnTo>
                    <a:pt x="109671" y="142469"/>
                  </a:lnTo>
                  <a:lnTo>
                    <a:pt x="108039" y="143660"/>
                  </a:lnTo>
                  <a:lnTo>
                    <a:pt x="106951" y="145511"/>
                  </a:lnTo>
                  <a:lnTo>
                    <a:pt x="106226" y="147804"/>
                  </a:lnTo>
                  <a:lnTo>
                    <a:pt x="104684" y="149333"/>
                  </a:lnTo>
                  <a:lnTo>
                    <a:pt x="95680" y="152271"/>
                  </a:lnTo>
                  <a:lnTo>
                    <a:pt x="90321" y="152355"/>
                  </a:lnTo>
                  <a:lnTo>
                    <a:pt x="88789" y="153425"/>
                  </a:lnTo>
                  <a:lnTo>
                    <a:pt x="87768" y="155197"/>
                  </a:lnTo>
                  <a:lnTo>
                    <a:pt x="86129" y="160588"/>
                  </a:lnTo>
                  <a:lnTo>
                    <a:pt x="83082" y="161325"/>
                  </a:lnTo>
                  <a:lnTo>
                    <a:pt x="76319" y="161905"/>
                  </a:lnTo>
                  <a:lnTo>
                    <a:pt x="76235" y="166968"/>
                  </a:lnTo>
                  <a:lnTo>
                    <a:pt x="75165" y="168459"/>
                  </a:lnTo>
                  <a:lnTo>
                    <a:pt x="67560" y="171178"/>
                  </a:lnTo>
                  <a:lnTo>
                    <a:pt x="66675" y="1714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610" name="SMARTInkShape-Group651"/>
          <p:cNvGrpSpPr/>
          <p:nvPr/>
        </p:nvGrpSpPr>
        <p:grpSpPr>
          <a:xfrm>
            <a:off x="890328" y="2962403"/>
            <a:ext cx="643198" cy="333248"/>
            <a:chOff x="890328" y="2962403"/>
            <a:chExt cx="643198" cy="333248"/>
          </a:xfrm>
        </p:grpSpPr>
        <p:sp>
          <p:nvSpPr>
            <p:cNvPr id="25602" name="SMARTInkShape-2939"/>
            <p:cNvSpPr/>
            <p:nvPr>
              <p:custDataLst>
                <p:tags r:id="rId364"/>
              </p:custDataLst>
            </p:nvPr>
          </p:nvSpPr>
          <p:spPr>
            <a:xfrm>
              <a:off x="1457325" y="3162300"/>
              <a:ext cx="76201" cy="133351"/>
            </a:xfrm>
            <a:custGeom>
              <a:avLst/>
              <a:gdLst/>
              <a:ahLst/>
              <a:cxnLst/>
              <a:rect l="0" t="0" r="0" b="0"/>
              <a:pathLst>
                <a:path w="76201" h="133351">
                  <a:moveTo>
                    <a:pt x="0" y="9525"/>
                  </a:moveTo>
                  <a:lnTo>
                    <a:pt x="0" y="9525"/>
                  </a:lnTo>
                  <a:lnTo>
                    <a:pt x="0" y="4037"/>
                  </a:lnTo>
                  <a:lnTo>
                    <a:pt x="0" y="9249"/>
                  </a:lnTo>
                  <a:lnTo>
                    <a:pt x="9490" y="34"/>
                  </a:lnTo>
                  <a:lnTo>
                    <a:pt x="18933" y="0"/>
                  </a:lnTo>
                  <a:lnTo>
                    <a:pt x="19015" y="5056"/>
                  </a:lnTo>
                  <a:lnTo>
                    <a:pt x="20085" y="6546"/>
                  </a:lnTo>
                  <a:lnTo>
                    <a:pt x="27690" y="9264"/>
                  </a:lnTo>
                  <a:lnTo>
                    <a:pt x="28182" y="9409"/>
                  </a:lnTo>
                  <a:lnTo>
                    <a:pt x="28575" y="54244"/>
                  </a:lnTo>
                  <a:lnTo>
                    <a:pt x="28575" y="60445"/>
                  </a:lnTo>
                  <a:lnTo>
                    <a:pt x="25753" y="66728"/>
                  </a:lnTo>
                  <a:lnTo>
                    <a:pt x="22029" y="73049"/>
                  </a:lnTo>
                  <a:lnTo>
                    <a:pt x="19443" y="83847"/>
                  </a:lnTo>
                  <a:lnTo>
                    <a:pt x="19167" y="90225"/>
                  </a:lnTo>
                  <a:lnTo>
                    <a:pt x="16280" y="95839"/>
                  </a:lnTo>
                  <a:lnTo>
                    <a:pt x="12527" y="101862"/>
                  </a:lnTo>
                  <a:lnTo>
                    <a:pt x="9921" y="112453"/>
                  </a:lnTo>
                  <a:lnTo>
                    <a:pt x="402" y="123385"/>
                  </a:lnTo>
                  <a:lnTo>
                    <a:pt x="0" y="133339"/>
                  </a:lnTo>
                  <a:lnTo>
                    <a:pt x="5057" y="133347"/>
                  </a:lnTo>
                  <a:lnTo>
                    <a:pt x="6546" y="132289"/>
                  </a:lnTo>
                  <a:lnTo>
                    <a:pt x="7539" y="130526"/>
                  </a:lnTo>
                  <a:lnTo>
                    <a:pt x="8201" y="128293"/>
                  </a:lnTo>
                  <a:lnTo>
                    <a:pt x="9701" y="126804"/>
                  </a:lnTo>
                  <a:lnTo>
                    <a:pt x="18624" y="123941"/>
                  </a:lnTo>
                  <a:lnTo>
                    <a:pt x="43030" y="123825"/>
                  </a:lnTo>
                  <a:lnTo>
                    <a:pt x="48405" y="126647"/>
                  </a:lnTo>
                  <a:lnTo>
                    <a:pt x="54322" y="130371"/>
                  </a:lnTo>
                  <a:lnTo>
                    <a:pt x="66744" y="132761"/>
                  </a:lnTo>
                  <a:lnTo>
                    <a:pt x="7620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03" name="SMARTInkShape-2940"/>
            <p:cNvSpPr/>
            <p:nvPr>
              <p:custDataLst>
                <p:tags r:id="rId365"/>
              </p:custDataLst>
            </p:nvPr>
          </p:nvSpPr>
          <p:spPr>
            <a:xfrm>
              <a:off x="1314450" y="2962403"/>
              <a:ext cx="94848" cy="304673"/>
            </a:xfrm>
            <a:custGeom>
              <a:avLst/>
              <a:gdLst/>
              <a:ahLst/>
              <a:cxnLst/>
              <a:rect l="0" t="0" r="0" b="0"/>
              <a:pathLst>
                <a:path w="94848" h="304673">
                  <a:moveTo>
                    <a:pt x="66675" y="28447"/>
                  </a:moveTo>
                  <a:lnTo>
                    <a:pt x="66675" y="28447"/>
                  </a:lnTo>
                  <a:lnTo>
                    <a:pt x="66675" y="1322"/>
                  </a:lnTo>
                  <a:lnTo>
                    <a:pt x="65617" y="839"/>
                  </a:lnTo>
                  <a:lnTo>
                    <a:pt x="58474" y="0"/>
                  </a:lnTo>
                  <a:lnTo>
                    <a:pt x="49065" y="8084"/>
                  </a:lnTo>
                  <a:lnTo>
                    <a:pt x="42995" y="9008"/>
                  </a:lnTo>
                  <a:lnTo>
                    <a:pt x="41363" y="10196"/>
                  </a:lnTo>
                  <a:lnTo>
                    <a:pt x="40275" y="12046"/>
                  </a:lnTo>
                  <a:lnTo>
                    <a:pt x="39551" y="14338"/>
                  </a:lnTo>
                  <a:lnTo>
                    <a:pt x="27930" y="28680"/>
                  </a:lnTo>
                  <a:lnTo>
                    <a:pt x="22997" y="34900"/>
                  </a:lnTo>
                  <a:lnTo>
                    <a:pt x="20219" y="44353"/>
                  </a:lnTo>
                  <a:lnTo>
                    <a:pt x="19570" y="50686"/>
                  </a:lnTo>
                  <a:lnTo>
                    <a:pt x="16459" y="57028"/>
                  </a:lnTo>
                  <a:lnTo>
                    <a:pt x="12607" y="63375"/>
                  </a:lnTo>
                  <a:lnTo>
                    <a:pt x="10134" y="76073"/>
                  </a:lnTo>
                  <a:lnTo>
                    <a:pt x="9931" y="79248"/>
                  </a:lnTo>
                  <a:lnTo>
                    <a:pt x="8737" y="81364"/>
                  </a:lnTo>
                  <a:lnTo>
                    <a:pt x="6883" y="82775"/>
                  </a:lnTo>
                  <a:lnTo>
                    <a:pt x="4589" y="83716"/>
                  </a:lnTo>
                  <a:lnTo>
                    <a:pt x="3059" y="85401"/>
                  </a:lnTo>
                  <a:lnTo>
                    <a:pt x="1360" y="90096"/>
                  </a:lnTo>
                  <a:lnTo>
                    <a:pt x="0" y="135260"/>
                  </a:lnTo>
                  <a:lnTo>
                    <a:pt x="0" y="137756"/>
                  </a:lnTo>
                  <a:lnTo>
                    <a:pt x="2822" y="143351"/>
                  </a:lnTo>
                  <a:lnTo>
                    <a:pt x="8201" y="150510"/>
                  </a:lnTo>
                  <a:lnTo>
                    <a:pt x="9132" y="156806"/>
                  </a:lnTo>
                  <a:lnTo>
                    <a:pt x="10322" y="158470"/>
                  </a:lnTo>
                  <a:lnTo>
                    <a:pt x="12173" y="159579"/>
                  </a:lnTo>
                  <a:lnTo>
                    <a:pt x="14465" y="160318"/>
                  </a:lnTo>
                  <a:lnTo>
                    <a:pt x="15994" y="161870"/>
                  </a:lnTo>
                  <a:lnTo>
                    <a:pt x="17692" y="166416"/>
                  </a:lnTo>
                  <a:lnTo>
                    <a:pt x="19203" y="168051"/>
                  </a:lnTo>
                  <a:lnTo>
                    <a:pt x="23704" y="169868"/>
                  </a:lnTo>
                  <a:lnTo>
                    <a:pt x="25328" y="171411"/>
                  </a:lnTo>
                  <a:lnTo>
                    <a:pt x="27132" y="175947"/>
                  </a:lnTo>
                  <a:lnTo>
                    <a:pt x="28671" y="177581"/>
                  </a:lnTo>
                  <a:lnTo>
                    <a:pt x="38191" y="181619"/>
                  </a:lnTo>
                  <a:lnTo>
                    <a:pt x="45418" y="187308"/>
                  </a:lnTo>
                  <a:lnTo>
                    <a:pt x="51230" y="189010"/>
                  </a:lnTo>
                  <a:lnTo>
                    <a:pt x="53203" y="190523"/>
                  </a:lnTo>
                  <a:lnTo>
                    <a:pt x="55396" y="195025"/>
                  </a:lnTo>
                  <a:lnTo>
                    <a:pt x="57039" y="196649"/>
                  </a:lnTo>
                  <a:lnTo>
                    <a:pt x="61687" y="198453"/>
                  </a:lnTo>
                  <a:lnTo>
                    <a:pt x="63349" y="199993"/>
                  </a:lnTo>
                  <a:lnTo>
                    <a:pt x="65197" y="204526"/>
                  </a:lnTo>
                  <a:lnTo>
                    <a:pt x="66748" y="206158"/>
                  </a:lnTo>
                  <a:lnTo>
                    <a:pt x="76289" y="210194"/>
                  </a:lnTo>
                  <a:lnTo>
                    <a:pt x="93888" y="227112"/>
                  </a:lnTo>
                  <a:lnTo>
                    <a:pt x="94847" y="233125"/>
                  </a:lnTo>
                  <a:lnTo>
                    <a:pt x="92248" y="238654"/>
                  </a:lnTo>
                  <a:lnTo>
                    <a:pt x="87014" y="245771"/>
                  </a:lnTo>
                  <a:lnTo>
                    <a:pt x="84921" y="254780"/>
                  </a:lnTo>
                  <a:lnTo>
                    <a:pt x="68840" y="276701"/>
                  </a:lnTo>
                  <a:lnTo>
                    <a:pt x="68118" y="279674"/>
                  </a:lnTo>
                  <a:lnTo>
                    <a:pt x="66579" y="281657"/>
                  </a:lnTo>
                  <a:lnTo>
                    <a:pt x="62046" y="283860"/>
                  </a:lnTo>
                  <a:lnTo>
                    <a:pt x="60414" y="285506"/>
                  </a:lnTo>
                  <a:lnTo>
                    <a:pt x="47625" y="3046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04" name="SMARTInkShape-2941"/>
            <p:cNvSpPr/>
            <p:nvPr>
              <p:custDataLst>
                <p:tags r:id="rId366"/>
              </p:custDataLst>
            </p:nvPr>
          </p:nvSpPr>
          <p:spPr>
            <a:xfrm>
              <a:off x="1219200" y="3133725"/>
              <a:ext cx="76201" cy="28576"/>
            </a:xfrm>
            <a:custGeom>
              <a:avLst/>
              <a:gdLst/>
              <a:ahLst/>
              <a:cxnLst/>
              <a:rect l="0" t="0" r="0" b="0"/>
              <a:pathLst>
                <a:path w="76201" h="28576">
                  <a:moveTo>
                    <a:pt x="0" y="19050"/>
                  </a:moveTo>
                  <a:lnTo>
                    <a:pt x="0" y="19050"/>
                  </a:lnTo>
                  <a:lnTo>
                    <a:pt x="0" y="28565"/>
                  </a:lnTo>
                  <a:lnTo>
                    <a:pt x="17610" y="28575"/>
                  </a:lnTo>
                  <a:lnTo>
                    <a:pt x="26370" y="22029"/>
                  </a:lnTo>
                  <a:lnTo>
                    <a:pt x="35213" y="19933"/>
                  </a:lnTo>
                  <a:lnTo>
                    <a:pt x="50838" y="19166"/>
                  </a:lnTo>
                  <a:lnTo>
                    <a:pt x="57167" y="16280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05" name="SMARTInkShape-2942"/>
            <p:cNvSpPr/>
            <p:nvPr>
              <p:custDataLst>
                <p:tags r:id="rId367"/>
              </p:custDataLst>
            </p:nvPr>
          </p:nvSpPr>
          <p:spPr>
            <a:xfrm>
              <a:off x="1181100" y="3095625"/>
              <a:ext cx="76201" cy="9526"/>
            </a:xfrm>
            <a:custGeom>
              <a:avLst/>
              <a:gdLst/>
              <a:ahLst/>
              <a:cxnLst/>
              <a:rect l="0" t="0" r="0" b="0"/>
              <a:pathLst>
                <a:path w="76201" h="9526">
                  <a:moveTo>
                    <a:pt x="0" y="9525"/>
                  </a:moveTo>
                  <a:lnTo>
                    <a:pt x="0" y="9525"/>
                  </a:lnTo>
                  <a:lnTo>
                    <a:pt x="5057" y="9525"/>
                  </a:lnTo>
                  <a:lnTo>
                    <a:pt x="6546" y="8467"/>
                  </a:lnTo>
                  <a:lnTo>
                    <a:pt x="7539" y="6703"/>
                  </a:lnTo>
                  <a:lnTo>
                    <a:pt x="9408" y="392"/>
                  </a:lnTo>
                  <a:lnTo>
                    <a:pt x="55674" y="0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06" name="SMARTInkShape-2943"/>
            <p:cNvSpPr/>
            <p:nvPr>
              <p:custDataLst>
                <p:tags r:id="rId368"/>
              </p:custDataLst>
            </p:nvPr>
          </p:nvSpPr>
          <p:spPr>
            <a:xfrm>
              <a:off x="1123950" y="3171825"/>
              <a:ext cx="19051" cy="76201"/>
            </a:xfrm>
            <a:custGeom>
              <a:avLst/>
              <a:gdLst/>
              <a:ahLst/>
              <a:cxnLst/>
              <a:rect l="0" t="0" r="0" b="0"/>
              <a:pathLst>
                <a:path w="19051" h="76201">
                  <a:moveTo>
                    <a:pt x="0" y="0"/>
                  </a:moveTo>
                  <a:lnTo>
                    <a:pt x="0" y="0"/>
                  </a:lnTo>
                  <a:lnTo>
                    <a:pt x="0" y="5056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9132" y="9409"/>
                  </a:lnTo>
                  <a:lnTo>
                    <a:pt x="9515" y="18654"/>
                  </a:lnTo>
                  <a:lnTo>
                    <a:pt x="16069" y="26576"/>
                  </a:lnTo>
                  <a:lnTo>
                    <a:pt x="18167" y="35273"/>
                  </a:lnTo>
                  <a:lnTo>
                    <a:pt x="1905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07" name="SMARTInkShape-2944"/>
            <p:cNvSpPr/>
            <p:nvPr>
              <p:custDataLst>
                <p:tags r:id="rId369"/>
              </p:custDataLst>
            </p:nvPr>
          </p:nvSpPr>
          <p:spPr>
            <a:xfrm>
              <a:off x="981194" y="3000375"/>
              <a:ext cx="114062" cy="219076"/>
            </a:xfrm>
            <a:custGeom>
              <a:avLst/>
              <a:gdLst/>
              <a:ahLst/>
              <a:cxnLst/>
              <a:rect l="0" t="0" r="0" b="0"/>
              <a:pathLst>
                <a:path w="114062" h="219076">
                  <a:moveTo>
                    <a:pt x="66556" y="9525"/>
                  </a:moveTo>
                  <a:lnTo>
                    <a:pt x="66556" y="9525"/>
                  </a:lnTo>
                  <a:lnTo>
                    <a:pt x="66556" y="4469"/>
                  </a:lnTo>
                  <a:lnTo>
                    <a:pt x="65498" y="2979"/>
                  </a:lnTo>
                  <a:lnTo>
                    <a:pt x="63734" y="1986"/>
                  </a:lnTo>
                  <a:lnTo>
                    <a:pt x="57423" y="116"/>
                  </a:lnTo>
                  <a:lnTo>
                    <a:pt x="39340" y="0"/>
                  </a:lnTo>
                  <a:lnTo>
                    <a:pt x="14305" y="23680"/>
                  </a:lnTo>
                  <a:lnTo>
                    <a:pt x="11583" y="29222"/>
                  </a:lnTo>
                  <a:lnTo>
                    <a:pt x="9836" y="36346"/>
                  </a:lnTo>
                  <a:lnTo>
                    <a:pt x="2945" y="45358"/>
                  </a:lnTo>
                  <a:lnTo>
                    <a:pt x="284" y="55388"/>
                  </a:lnTo>
                  <a:lnTo>
                    <a:pt x="0" y="61684"/>
                  </a:lnTo>
                  <a:lnTo>
                    <a:pt x="1019" y="63348"/>
                  </a:lnTo>
                  <a:lnTo>
                    <a:pt x="2756" y="64457"/>
                  </a:lnTo>
                  <a:lnTo>
                    <a:pt x="4973" y="65196"/>
                  </a:lnTo>
                  <a:lnTo>
                    <a:pt x="6451" y="66748"/>
                  </a:lnTo>
                  <a:lnTo>
                    <a:pt x="10205" y="76289"/>
                  </a:lnTo>
                  <a:lnTo>
                    <a:pt x="17573" y="84273"/>
                  </a:lnTo>
                  <a:lnTo>
                    <a:pt x="23585" y="85295"/>
                  </a:lnTo>
                  <a:lnTo>
                    <a:pt x="25209" y="86497"/>
                  </a:lnTo>
                  <a:lnTo>
                    <a:pt x="27013" y="90654"/>
                  </a:lnTo>
                  <a:lnTo>
                    <a:pt x="28552" y="92186"/>
                  </a:lnTo>
                  <a:lnTo>
                    <a:pt x="33085" y="93888"/>
                  </a:lnTo>
                  <a:lnTo>
                    <a:pt x="44618" y="96040"/>
                  </a:lnTo>
                  <a:lnTo>
                    <a:pt x="53941" y="101716"/>
                  </a:lnTo>
                  <a:lnTo>
                    <a:pt x="60244" y="103415"/>
                  </a:lnTo>
                  <a:lnTo>
                    <a:pt x="62348" y="104927"/>
                  </a:lnTo>
                  <a:lnTo>
                    <a:pt x="63751" y="106993"/>
                  </a:lnTo>
                  <a:lnTo>
                    <a:pt x="64686" y="109428"/>
                  </a:lnTo>
                  <a:lnTo>
                    <a:pt x="66368" y="111053"/>
                  </a:lnTo>
                  <a:lnTo>
                    <a:pt x="76671" y="116481"/>
                  </a:lnTo>
                  <a:lnTo>
                    <a:pt x="92862" y="130085"/>
                  </a:lnTo>
                  <a:lnTo>
                    <a:pt x="98709" y="131899"/>
                  </a:lnTo>
                  <a:lnTo>
                    <a:pt x="100691" y="133441"/>
                  </a:lnTo>
                  <a:lnTo>
                    <a:pt x="104134" y="141424"/>
                  </a:lnTo>
                  <a:lnTo>
                    <a:pt x="107246" y="142230"/>
                  </a:lnTo>
                  <a:lnTo>
                    <a:pt x="109558" y="142445"/>
                  </a:lnTo>
                  <a:lnTo>
                    <a:pt x="111099" y="143647"/>
                  </a:lnTo>
                  <a:lnTo>
                    <a:pt x="112811" y="147804"/>
                  </a:lnTo>
                  <a:lnTo>
                    <a:pt x="114061" y="160197"/>
                  </a:lnTo>
                  <a:lnTo>
                    <a:pt x="105970" y="169974"/>
                  </a:lnTo>
                  <a:lnTo>
                    <a:pt x="105045" y="176069"/>
                  </a:lnTo>
                  <a:lnTo>
                    <a:pt x="103857" y="177705"/>
                  </a:lnTo>
                  <a:lnTo>
                    <a:pt x="102007" y="178795"/>
                  </a:lnTo>
                  <a:lnTo>
                    <a:pt x="99715" y="179521"/>
                  </a:lnTo>
                  <a:lnTo>
                    <a:pt x="98187" y="181064"/>
                  </a:lnTo>
                  <a:lnTo>
                    <a:pt x="92912" y="191145"/>
                  </a:lnTo>
                  <a:lnTo>
                    <a:pt x="87049" y="198271"/>
                  </a:lnTo>
                  <a:lnTo>
                    <a:pt x="83425" y="199245"/>
                  </a:lnTo>
                  <a:lnTo>
                    <a:pt x="80977" y="199506"/>
                  </a:lnTo>
                  <a:lnTo>
                    <a:pt x="79345" y="200737"/>
                  </a:lnTo>
                  <a:lnTo>
                    <a:pt x="77532" y="204927"/>
                  </a:lnTo>
                  <a:lnTo>
                    <a:pt x="76511" y="213237"/>
                  </a:lnTo>
                  <a:lnTo>
                    <a:pt x="75309" y="215183"/>
                  </a:lnTo>
                  <a:lnTo>
                    <a:pt x="73450" y="216480"/>
                  </a:lnTo>
                  <a:lnTo>
                    <a:pt x="66556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08" name="SMARTInkShape-2945"/>
            <p:cNvSpPr/>
            <p:nvPr>
              <p:custDataLst>
                <p:tags r:id="rId370"/>
              </p:custDataLst>
            </p:nvPr>
          </p:nvSpPr>
          <p:spPr>
            <a:xfrm>
              <a:off x="933450" y="3171825"/>
              <a:ext cx="9526" cy="57151"/>
            </a:xfrm>
            <a:custGeom>
              <a:avLst/>
              <a:gdLst/>
              <a:ahLst/>
              <a:cxnLst/>
              <a:rect l="0" t="0" r="0" b="0"/>
              <a:pathLst>
                <a:path w="9526" h="57151">
                  <a:moveTo>
                    <a:pt x="9525" y="0"/>
                  </a:moveTo>
                  <a:lnTo>
                    <a:pt x="9525" y="0"/>
                  </a:lnTo>
                  <a:lnTo>
                    <a:pt x="9525" y="23598"/>
                  </a:lnTo>
                  <a:lnTo>
                    <a:pt x="8467" y="25257"/>
                  </a:lnTo>
                  <a:lnTo>
                    <a:pt x="6703" y="26363"/>
                  </a:lnTo>
                  <a:lnTo>
                    <a:pt x="4468" y="27100"/>
                  </a:lnTo>
                  <a:lnTo>
                    <a:pt x="2979" y="28650"/>
                  </a:lnTo>
                  <a:lnTo>
                    <a:pt x="392" y="36646"/>
                  </a:lnTo>
                  <a:lnTo>
                    <a:pt x="0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09" name="SMARTInkShape-2946"/>
            <p:cNvSpPr/>
            <p:nvPr>
              <p:custDataLst>
                <p:tags r:id="rId371"/>
              </p:custDataLst>
            </p:nvPr>
          </p:nvSpPr>
          <p:spPr>
            <a:xfrm>
              <a:off x="890328" y="3019460"/>
              <a:ext cx="14548" cy="38066"/>
            </a:xfrm>
            <a:custGeom>
              <a:avLst/>
              <a:gdLst/>
              <a:ahLst/>
              <a:cxnLst/>
              <a:rect l="0" t="0" r="0" b="0"/>
              <a:pathLst>
                <a:path w="14548" h="38066">
                  <a:moveTo>
                    <a:pt x="14547" y="19015"/>
                  </a:moveTo>
                  <a:lnTo>
                    <a:pt x="14547" y="19015"/>
                  </a:lnTo>
                  <a:lnTo>
                    <a:pt x="6346" y="19015"/>
                  </a:lnTo>
                  <a:lnTo>
                    <a:pt x="5905" y="17957"/>
                  </a:lnTo>
                  <a:lnTo>
                    <a:pt x="5138" y="10814"/>
                  </a:lnTo>
                  <a:lnTo>
                    <a:pt x="2251" y="10079"/>
                  </a:lnTo>
                  <a:lnTo>
                    <a:pt x="0" y="9882"/>
                  </a:lnTo>
                  <a:lnTo>
                    <a:pt x="615" y="8693"/>
                  </a:lnTo>
                  <a:lnTo>
                    <a:pt x="12294" y="1323"/>
                  </a:lnTo>
                  <a:lnTo>
                    <a:pt x="11987" y="870"/>
                  </a:lnTo>
                  <a:lnTo>
                    <a:pt x="5356" y="0"/>
                  </a:lnTo>
                  <a:lnTo>
                    <a:pt x="5025" y="14430"/>
                  </a:lnTo>
                  <a:lnTo>
                    <a:pt x="7845" y="19799"/>
                  </a:lnTo>
                  <a:lnTo>
                    <a:pt x="13223" y="26814"/>
                  </a:lnTo>
                  <a:lnTo>
                    <a:pt x="14547" y="380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616" name="SMARTInkShape-Group652"/>
          <p:cNvGrpSpPr/>
          <p:nvPr/>
        </p:nvGrpSpPr>
        <p:grpSpPr>
          <a:xfrm>
            <a:off x="2476500" y="1857375"/>
            <a:ext cx="762001" cy="676276"/>
            <a:chOff x="2476500" y="1857375"/>
            <a:chExt cx="762001" cy="676276"/>
          </a:xfrm>
        </p:grpSpPr>
        <p:sp>
          <p:nvSpPr>
            <p:cNvPr id="25611" name="SMARTInkShape-2947"/>
            <p:cNvSpPr/>
            <p:nvPr>
              <p:custDataLst>
                <p:tags r:id="rId359"/>
              </p:custDataLst>
            </p:nvPr>
          </p:nvSpPr>
          <p:spPr>
            <a:xfrm>
              <a:off x="3143250" y="1857375"/>
              <a:ext cx="95251" cy="142876"/>
            </a:xfrm>
            <a:custGeom>
              <a:avLst/>
              <a:gdLst/>
              <a:ahLst/>
              <a:cxnLst/>
              <a:rect l="0" t="0" r="0" b="0"/>
              <a:pathLst>
                <a:path w="95251" h="142876">
                  <a:moveTo>
                    <a:pt x="0" y="0"/>
                  </a:moveTo>
                  <a:lnTo>
                    <a:pt x="0" y="0"/>
                  </a:lnTo>
                  <a:lnTo>
                    <a:pt x="0" y="8201"/>
                  </a:lnTo>
                  <a:lnTo>
                    <a:pt x="1058" y="8642"/>
                  </a:lnTo>
                  <a:lnTo>
                    <a:pt x="5056" y="9133"/>
                  </a:lnTo>
                  <a:lnTo>
                    <a:pt x="6546" y="10322"/>
                  </a:lnTo>
                  <a:lnTo>
                    <a:pt x="14751" y="24690"/>
                  </a:lnTo>
                  <a:lnTo>
                    <a:pt x="14067" y="25985"/>
                  </a:lnTo>
                  <a:lnTo>
                    <a:pt x="12553" y="26849"/>
                  </a:lnTo>
                  <a:lnTo>
                    <a:pt x="12602" y="29541"/>
                  </a:lnTo>
                  <a:lnTo>
                    <a:pt x="17727" y="42384"/>
                  </a:lnTo>
                  <a:lnTo>
                    <a:pt x="50480" y="87923"/>
                  </a:lnTo>
                  <a:lnTo>
                    <a:pt x="87778" y="134494"/>
                  </a:lnTo>
                  <a:lnTo>
                    <a:pt x="9525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12" name="SMARTInkShape-2948"/>
            <p:cNvSpPr/>
            <p:nvPr>
              <p:custDataLst>
                <p:tags r:id="rId360"/>
              </p:custDataLst>
            </p:nvPr>
          </p:nvSpPr>
          <p:spPr>
            <a:xfrm>
              <a:off x="3048000" y="2000250"/>
              <a:ext cx="161926" cy="95251"/>
            </a:xfrm>
            <a:custGeom>
              <a:avLst/>
              <a:gdLst/>
              <a:ahLst/>
              <a:cxnLst/>
              <a:rect l="0" t="0" r="0" b="0"/>
              <a:pathLst>
                <a:path w="161926" h="95251">
                  <a:moveTo>
                    <a:pt x="0" y="0"/>
                  </a:moveTo>
                  <a:lnTo>
                    <a:pt x="0" y="0"/>
                  </a:lnTo>
                  <a:lnTo>
                    <a:pt x="8200" y="8201"/>
                  </a:lnTo>
                  <a:lnTo>
                    <a:pt x="16868" y="10322"/>
                  </a:lnTo>
                  <a:lnTo>
                    <a:pt x="38158" y="25985"/>
                  </a:lnTo>
                  <a:lnTo>
                    <a:pt x="44476" y="28482"/>
                  </a:lnTo>
                  <a:lnTo>
                    <a:pt x="91193" y="63524"/>
                  </a:lnTo>
                  <a:lnTo>
                    <a:pt x="112890" y="79378"/>
                  </a:lnTo>
                  <a:lnTo>
                    <a:pt x="145931" y="93761"/>
                  </a:lnTo>
                  <a:lnTo>
                    <a:pt x="161925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13" name="SMARTInkShape-2949"/>
            <p:cNvSpPr/>
            <p:nvPr>
              <p:custDataLst>
                <p:tags r:id="rId361"/>
              </p:custDataLst>
            </p:nvPr>
          </p:nvSpPr>
          <p:spPr>
            <a:xfrm>
              <a:off x="2847975" y="2171700"/>
              <a:ext cx="104776" cy="66676"/>
            </a:xfrm>
            <a:custGeom>
              <a:avLst/>
              <a:gdLst/>
              <a:ahLst/>
              <a:cxnLst/>
              <a:rect l="0" t="0" r="0" b="0"/>
              <a:pathLst>
                <a:path w="104776" h="66676">
                  <a:moveTo>
                    <a:pt x="0" y="0"/>
                  </a:moveTo>
                  <a:lnTo>
                    <a:pt x="0" y="0"/>
                  </a:lnTo>
                  <a:lnTo>
                    <a:pt x="0" y="8201"/>
                  </a:lnTo>
                  <a:lnTo>
                    <a:pt x="1058" y="8642"/>
                  </a:lnTo>
                  <a:lnTo>
                    <a:pt x="14465" y="9515"/>
                  </a:lnTo>
                  <a:lnTo>
                    <a:pt x="19834" y="12343"/>
                  </a:lnTo>
                  <a:lnTo>
                    <a:pt x="25749" y="16069"/>
                  </a:lnTo>
                  <a:lnTo>
                    <a:pt x="35028" y="19225"/>
                  </a:lnTo>
                  <a:lnTo>
                    <a:pt x="44480" y="25334"/>
                  </a:lnTo>
                  <a:lnTo>
                    <a:pt x="53984" y="28673"/>
                  </a:lnTo>
                  <a:lnTo>
                    <a:pt x="104775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14" name="SMARTInkShape-2950"/>
            <p:cNvSpPr/>
            <p:nvPr>
              <p:custDataLst>
                <p:tags r:id="rId362"/>
              </p:custDataLst>
            </p:nvPr>
          </p:nvSpPr>
          <p:spPr>
            <a:xfrm>
              <a:off x="2628900" y="2362200"/>
              <a:ext cx="209551" cy="171451"/>
            </a:xfrm>
            <a:custGeom>
              <a:avLst/>
              <a:gdLst/>
              <a:ahLst/>
              <a:cxnLst/>
              <a:rect l="0" t="0" r="0" b="0"/>
              <a:pathLst>
                <a:path w="209551" h="171451">
                  <a:moveTo>
                    <a:pt x="0" y="0"/>
                  </a:moveTo>
                  <a:lnTo>
                    <a:pt x="0" y="0"/>
                  </a:lnTo>
                  <a:lnTo>
                    <a:pt x="0" y="5056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5056" y="8201"/>
                  </a:lnTo>
                  <a:lnTo>
                    <a:pt x="6546" y="9701"/>
                  </a:lnTo>
                  <a:lnTo>
                    <a:pt x="11758" y="19712"/>
                  </a:lnTo>
                  <a:lnTo>
                    <a:pt x="50464" y="64694"/>
                  </a:lnTo>
                  <a:lnTo>
                    <a:pt x="95913" y="95199"/>
                  </a:lnTo>
                  <a:lnTo>
                    <a:pt x="107186" y="102635"/>
                  </a:lnTo>
                  <a:lnTo>
                    <a:pt x="125869" y="121834"/>
                  </a:lnTo>
                  <a:lnTo>
                    <a:pt x="168395" y="145933"/>
                  </a:lnTo>
                  <a:lnTo>
                    <a:pt x="20955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15" name="SMARTInkShape-2951"/>
            <p:cNvSpPr/>
            <p:nvPr>
              <p:custDataLst>
                <p:tags r:id="rId363"/>
              </p:custDataLst>
            </p:nvPr>
          </p:nvSpPr>
          <p:spPr>
            <a:xfrm>
              <a:off x="2476500" y="2419350"/>
              <a:ext cx="142876" cy="76201"/>
            </a:xfrm>
            <a:custGeom>
              <a:avLst/>
              <a:gdLst/>
              <a:ahLst/>
              <a:cxnLst/>
              <a:rect l="0" t="0" r="0" b="0"/>
              <a:pathLst>
                <a:path w="142876" h="76201">
                  <a:moveTo>
                    <a:pt x="0" y="0"/>
                  </a:moveTo>
                  <a:lnTo>
                    <a:pt x="0" y="0"/>
                  </a:lnTo>
                  <a:lnTo>
                    <a:pt x="5056" y="5056"/>
                  </a:lnTo>
                  <a:lnTo>
                    <a:pt x="10361" y="7539"/>
                  </a:lnTo>
                  <a:lnTo>
                    <a:pt x="13257" y="8201"/>
                  </a:lnTo>
                  <a:lnTo>
                    <a:pt x="28648" y="16890"/>
                  </a:lnTo>
                  <a:lnTo>
                    <a:pt x="31799" y="17610"/>
                  </a:lnTo>
                  <a:lnTo>
                    <a:pt x="64691" y="38292"/>
                  </a:lnTo>
                  <a:lnTo>
                    <a:pt x="102041" y="60336"/>
                  </a:lnTo>
                  <a:lnTo>
                    <a:pt x="142875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621" name="SMARTInkShape-Group653"/>
          <p:cNvGrpSpPr/>
          <p:nvPr/>
        </p:nvGrpSpPr>
        <p:grpSpPr>
          <a:xfrm>
            <a:off x="1771650" y="3057644"/>
            <a:ext cx="504826" cy="371357"/>
            <a:chOff x="1771650" y="3057644"/>
            <a:chExt cx="504826" cy="371357"/>
          </a:xfrm>
        </p:grpSpPr>
        <p:sp>
          <p:nvSpPr>
            <p:cNvPr id="25617" name="SMARTInkShape-2952"/>
            <p:cNvSpPr/>
            <p:nvPr>
              <p:custDataLst>
                <p:tags r:id="rId355"/>
              </p:custDataLst>
            </p:nvPr>
          </p:nvSpPr>
          <p:spPr>
            <a:xfrm>
              <a:off x="2201060" y="3257550"/>
              <a:ext cx="75416" cy="19051"/>
            </a:xfrm>
            <a:custGeom>
              <a:avLst/>
              <a:gdLst/>
              <a:ahLst/>
              <a:cxnLst/>
              <a:rect l="0" t="0" r="0" b="0"/>
              <a:pathLst>
                <a:path w="75416" h="19051">
                  <a:moveTo>
                    <a:pt x="27790" y="0"/>
                  </a:moveTo>
                  <a:lnTo>
                    <a:pt x="27790" y="0"/>
                  </a:lnTo>
                  <a:lnTo>
                    <a:pt x="18381" y="9408"/>
                  </a:lnTo>
                  <a:lnTo>
                    <a:pt x="18300" y="14547"/>
                  </a:lnTo>
                  <a:lnTo>
                    <a:pt x="16171" y="16048"/>
                  </a:lnTo>
                  <a:lnTo>
                    <a:pt x="0" y="18933"/>
                  </a:lnTo>
                  <a:lnTo>
                    <a:pt x="47445" y="19050"/>
                  </a:lnTo>
                  <a:lnTo>
                    <a:pt x="59660" y="19050"/>
                  </a:lnTo>
                  <a:lnTo>
                    <a:pt x="65943" y="16228"/>
                  </a:lnTo>
                  <a:lnTo>
                    <a:pt x="7541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18" name="SMARTInkShape-2953"/>
            <p:cNvSpPr/>
            <p:nvPr>
              <p:custDataLst>
                <p:tags r:id="rId356"/>
              </p:custDataLst>
            </p:nvPr>
          </p:nvSpPr>
          <p:spPr>
            <a:xfrm>
              <a:off x="2152650" y="3190883"/>
              <a:ext cx="104776" cy="19043"/>
            </a:xfrm>
            <a:custGeom>
              <a:avLst/>
              <a:gdLst/>
              <a:ahLst/>
              <a:cxnLst/>
              <a:rect l="0" t="0" r="0" b="0"/>
              <a:pathLst>
                <a:path w="104776" h="19043">
                  <a:moveTo>
                    <a:pt x="0" y="19042"/>
                  </a:moveTo>
                  <a:lnTo>
                    <a:pt x="0" y="19042"/>
                  </a:lnTo>
                  <a:lnTo>
                    <a:pt x="9133" y="9909"/>
                  </a:lnTo>
                  <a:lnTo>
                    <a:pt x="9447" y="4107"/>
                  </a:lnTo>
                  <a:lnTo>
                    <a:pt x="9490" y="6407"/>
                  </a:lnTo>
                  <a:lnTo>
                    <a:pt x="10560" y="7443"/>
                  </a:lnTo>
                  <a:lnTo>
                    <a:pt x="17723" y="9244"/>
                  </a:lnTo>
                  <a:lnTo>
                    <a:pt x="27134" y="1292"/>
                  </a:lnTo>
                  <a:lnTo>
                    <a:pt x="28673" y="1917"/>
                  </a:lnTo>
                  <a:lnTo>
                    <a:pt x="33205" y="5434"/>
                  </a:lnTo>
                  <a:lnTo>
                    <a:pt x="34836" y="5737"/>
                  </a:lnTo>
                  <a:lnTo>
                    <a:pt x="35924" y="4880"/>
                  </a:lnTo>
                  <a:lnTo>
                    <a:pt x="36650" y="3251"/>
                  </a:lnTo>
                  <a:lnTo>
                    <a:pt x="38191" y="2165"/>
                  </a:lnTo>
                  <a:lnTo>
                    <a:pt x="42727" y="958"/>
                  </a:lnTo>
                  <a:lnTo>
                    <a:pt x="44360" y="1694"/>
                  </a:lnTo>
                  <a:lnTo>
                    <a:pt x="45448" y="3244"/>
                  </a:lnTo>
                  <a:lnTo>
                    <a:pt x="46174" y="5335"/>
                  </a:lnTo>
                  <a:lnTo>
                    <a:pt x="47716" y="5671"/>
                  </a:lnTo>
                  <a:lnTo>
                    <a:pt x="64921" y="276"/>
                  </a:lnTo>
                  <a:lnTo>
                    <a:pt x="83963" y="0"/>
                  </a:lnTo>
                  <a:lnTo>
                    <a:pt x="84550" y="1055"/>
                  </a:lnTo>
                  <a:lnTo>
                    <a:pt x="85203" y="5051"/>
                  </a:lnTo>
                  <a:lnTo>
                    <a:pt x="86435" y="5481"/>
                  </a:lnTo>
                  <a:lnTo>
                    <a:pt x="93880" y="924"/>
                  </a:lnTo>
                  <a:lnTo>
                    <a:pt x="94337" y="1672"/>
                  </a:lnTo>
                  <a:lnTo>
                    <a:pt x="95130" y="8275"/>
                  </a:lnTo>
                  <a:lnTo>
                    <a:pt x="98019" y="8965"/>
                  </a:lnTo>
                  <a:lnTo>
                    <a:pt x="104775" y="951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19" name="SMARTInkShape-2954"/>
            <p:cNvSpPr/>
            <p:nvPr>
              <p:custDataLst>
                <p:tags r:id="rId357"/>
              </p:custDataLst>
            </p:nvPr>
          </p:nvSpPr>
          <p:spPr>
            <a:xfrm>
              <a:off x="1962150" y="3305175"/>
              <a:ext cx="47626" cy="123826"/>
            </a:xfrm>
            <a:custGeom>
              <a:avLst/>
              <a:gdLst/>
              <a:ahLst/>
              <a:cxnLst/>
              <a:rect l="0" t="0" r="0" b="0"/>
              <a:pathLst>
                <a:path w="47626" h="123826">
                  <a:moveTo>
                    <a:pt x="0" y="66675"/>
                  </a:moveTo>
                  <a:lnTo>
                    <a:pt x="0" y="66675"/>
                  </a:lnTo>
                  <a:lnTo>
                    <a:pt x="0" y="58474"/>
                  </a:lnTo>
                  <a:lnTo>
                    <a:pt x="9409" y="47751"/>
                  </a:lnTo>
                  <a:lnTo>
                    <a:pt x="14547" y="47663"/>
                  </a:lnTo>
                  <a:lnTo>
                    <a:pt x="16048" y="46592"/>
                  </a:lnTo>
                  <a:lnTo>
                    <a:pt x="17049" y="44819"/>
                  </a:lnTo>
                  <a:lnTo>
                    <a:pt x="18654" y="39427"/>
                  </a:lnTo>
                  <a:lnTo>
                    <a:pt x="21696" y="38690"/>
                  </a:lnTo>
                  <a:lnTo>
                    <a:pt x="23989" y="38493"/>
                  </a:lnTo>
                  <a:lnTo>
                    <a:pt x="25518" y="37304"/>
                  </a:lnTo>
                  <a:lnTo>
                    <a:pt x="27216" y="33160"/>
                  </a:lnTo>
                  <a:lnTo>
                    <a:pt x="28728" y="31632"/>
                  </a:lnTo>
                  <a:lnTo>
                    <a:pt x="33228" y="29933"/>
                  </a:lnTo>
                  <a:lnTo>
                    <a:pt x="34853" y="28422"/>
                  </a:lnTo>
                  <a:lnTo>
                    <a:pt x="37973" y="19478"/>
                  </a:lnTo>
                  <a:lnTo>
                    <a:pt x="47229" y="9928"/>
                  </a:lnTo>
                  <a:lnTo>
                    <a:pt x="47625" y="0"/>
                  </a:lnTo>
                  <a:lnTo>
                    <a:pt x="47625" y="14189"/>
                  </a:lnTo>
                  <a:lnTo>
                    <a:pt x="46567" y="15809"/>
                  </a:lnTo>
                  <a:lnTo>
                    <a:pt x="44803" y="16890"/>
                  </a:lnTo>
                  <a:lnTo>
                    <a:pt x="42568" y="17610"/>
                  </a:lnTo>
                  <a:lnTo>
                    <a:pt x="41079" y="19148"/>
                  </a:lnTo>
                  <a:lnTo>
                    <a:pt x="39424" y="23680"/>
                  </a:lnTo>
                  <a:lnTo>
                    <a:pt x="37049" y="63507"/>
                  </a:lnTo>
                  <a:lnTo>
                    <a:pt x="31556" y="74086"/>
                  </a:lnTo>
                  <a:lnTo>
                    <a:pt x="27779" y="100717"/>
                  </a:lnTo>
                  <a:lnTo>
                    <a:pt x="21088" y="114126"/>
                  </a:lnTo>
                  <a:lnTo>
                    <a:pt x="19050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20" name="SMARTInkShape-2955"/>
            <p:cNvSpPr/>
            <p:nvPr>
              <p:custDataLst>
                <p:tags r:id="rId358"/>
              </p:custDataLst>
            </p:nvPr>
          </p:nvSpPr>
          <p:spPr>
            <a:xfrm>
              <a:off x="1771650" y="3057644"/>
              <a:ext cx="142876" cy="304682"/>
            </a:xfrm>
            <a:custGeom>
              <a:avLst/>
              <a:gdLst/>
              <a:ahLst/>
              <a:cxnLst/>
              <a:rect l="0" t="0" r="0" b="0"/>
              <a:pathLst>
                <a:path w="142876" h="304682">
                  <a:moveTo>
                    <a:pt x="38100" y="18931"/>
                  </a:moveTo>
                  <a:lnTo>
                    <a:pt x="38100" y="18931"/>
                  </a:lnTo>
                  <a:lnTo>
                    <a:pt x="38100" y="37862"/>
                  </a:lnTo>
                  <a:lnTo>
                    <a:pt x="47509" y="47389"/>
                  </a:lnTo>
                  <a:lnTo>
                    <a:pt x="47615" y="39295"/>
                  </a:lnTo>
                  <a:lnTo>
                    <a:pt x="48676" y="38857"/>
                  </a:lnTo>
                  <a:lnTo>
                    <a:pt x="55825" y="38096"/>
                  </a:lnTo>
                  <a:lnTo>
                    <a:pt x="56561" y="35210"/>
                  </a:lnTo>
                  <a:lnTo>
                    <a:pt x="57150" y="10741"/>
                  </a:lnTo>
                  <a:lnTo>
                    <a:pt x="56092" y="10296"/>
                  </a:lnTo>
                  <a:lnTo>
                    <a:pt x="52093" y="9802"/>
                  </a:lnTo>
                  <a:lnTo>
                    <a:pt x="50604" y="8611"/>
                  </a:lnTo>
                  <a:lnTo>
                    <a:pt x="48949" y="4467"/>
                  </a:lnTo>
                  <a:lnTo>
                    <a:pt x="47449" y="2938"/>
                  </a:lnTo>
                  <a:lnTo>
                    <a:pt x="38527" y="0"/>
                  </a:lnTo>
                  <a:lnTo>
                    <a:pt x="29937" y="8093"/>
                  </a:lnTo>
                  <a:lnTo>
                    <a:pt x="23922" y="9017"/>
                  </a:lnTo>
                  <a:lnTo>
                    <a:pt x="22298" y="10205"/>
                  </a:lnTo>
                  <a:lnTo>
                    <a:pt x="21215" y="12055"/>
                  </a:lnTo>
                  <a:lnTo>
                    <a:pt x="20494" y="14347"/>
                  </a:lnTo>
                  <a:lnTo>
                    <a:pt x="18954" y="15875"/>
                  </a:lnTo>
                  <a:lnTo>
                    <a:pt x="14421" y="17573"/>
                  </a:lnTo>
                  <a:lnTo>
                    <a:pt x="12789" y="19084"/>
                  </a:lnTo>
                  <a:lnTo>
                    <a:pt x="8753" y="28552"/>
                  </a:lnTo>
                  <a:lnTo>
                    <a:pt x="3064" y="35776"/>
                  </a:lnTo>
                  <a:lnTo>
                    <a:pt x="403" y="45752"/>
                  </a:lnTo>
                  <a:lnTo>
                    <a:pt x="0" y="84236"/>
                  </a:lnTo>
                  <a:lnTo>
                    <a:pt x="1058" y="84693"/>
                  </a:lnTo>
                  <a:lnTo>
                    <a:pt x="5057" y="85200"/>
                  </a:lnTo>
                  <a:lnTo>
                    <a:pt x="6546" y="86394"/>
                  </a:lnTo>
                  <a:lnTo>
                    <a:pt x="8201" y="90542"/>
                  </a:lnTo>
                  <a:lnTo>
                    <a:pt x="9701" y="92072"/>
                  </a:lnTo>
                  <a:lnTo>
                    <a:pt x="17610" y="94729"/>
                  </a:lnTo>
                  <a:lnTo>
                    <a:pt x="33202" y="95121"/>
                  </a:lnTo>
                  <a:lnTo>
                    <a:pt x="34835" y="96182"/>
                  </a:lnTo>
                  <a:lnTo>
                    <a:pt x="35923" y="97949"/>
                  </a:lnTo>
                  <a:lnTo>
                    <a:pt x="36649" y="100184"/>
                  </a:lnTo>
                  <a:lnTo>
                    <a:pt x="38191" y="101675"/>
                  </a:lnTo>
                  <a:lnTo>
                    <a:pt x="42727" y="103331"/>
                  </a:lnTo>
                  <a:lnTo>
                    <a:pt x="74438" y="104653"/>
                  </a:lnTo>
                  <a:lnTo>
                    <a:pt x="109401" y="137858"/>
                  </a:lnTo>
                  <a:lnTo>
                    <a:pt x="112122" y="143402"/>
                  </a:lnTo>
                  <a:lnTo>
                    <a:pt x="112848" y="146361"/>
                  </a:lnTo>
                  <a:lnTo>
                    <a:pt x="114390" y="148335"/>
                  </a:lnTo>
                  <a:lnTo>
                    <a:pt x="118926" y="150527"/>
                  </a:lnTo>
                  <a:lnTo>
                    <a:pt x="120559" y="152170"/>
                  </a:lnTo>
                  <a:lnTo>
                    <a:pt x="122373" y="156818"/>
                  </a:lnTo>
                  <a:lnTo>
                    <a:pt x="124597" y="168425"/>
                  </a:lnTo>
                  <a:lnTo>
                    <a:pt x="130286" y="177761"/>
                  </a:lnTo>
                  <a:lnTo>
                    <a:pt x="132947" y="188510"/>
                  </a:lnTo>
                  <a:lnTo>
                    <a:pt x="139816" y="197616"/>
                  </a:lnTo>
                  <a:lnTo>
                    <a:pt x="141969" y="206518"/>
                  </a:lnTo>
                  <a:lnTo>
                    <a:pt x="142874" y="253959"/>
                  </a:lnTo>
                  <a:lnTo>
                    <a:pt x="142875" y="260265"/>
                  </a:lnTo>
                  <a:lnTo>
                    <a:pt x="141817" y="262370"/>
                  </a:lnTo>
                  <a:lnTo>
                    <a:pt x="140053" y="263774"/>
                  </a:lnTo>
                  <a:lnTo>
                    <a:pt x="137818" y="264709"/>
                  </a:lnTo>
                  <a:lnTo>
                    <a:pt x="136329" y="266392"/>
                  </a:lnTo>
                  <a:lnTo>
                    <a:pt x="133742" y="274618"/>
                  </a:lnTo>
                  <a:lnTo>
                    <a:pt x="125183" y="284176"/>
                  </a:lnTo>
                  <a:lnTo>
                    <a:pt x="116489" y="286402"/>
                  </a:lnTo>
                  <a:lnTo>
                    <a:pt x="106526" y="293794"/>
                  </a:lnTo>
                  <a:lnTo>
                    <a:pt x="97517" y="294887"/>
                  </a:lnTo>
                  <a:lnTo>
                    <a:pt x="50532" y="295156"/>
                  </a:lnTo>
                  <a:lnTo>
                    <a:pt x="28578" y="295156"/>
                  </a:lnTo>
                  <a:lnTo>
                    <a:pt x="38100" y="30468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625" name="SMARTInkShape-Group654"/>
          <p:cNvGrpSpPr/>
          <p:nvPr/>
        </p:nvGrpSpPr>
        <p:grpSpPr>
          <a:xfrm>
            <a:off x="3334143" y="2305050"/>
            <a:ext cx="142483" cy="190501"/>
            <a:chOff x="3334143" y="2305050"/>
            <a:chExt cx="142483" cy="190501"/>
          </a:xfrm>
        </p:grpSpPr>
        <p:sp>
          <p:nvSpPr>
            <p:cNvPr id="25622" name="SMARTInkShape-2956"/>
            <p:cNvSpPr/>
            <p:nvPr>
              <p:custDataLst>
                <p:tags r:id="rId352"/>
              </p:custDataLst>
            </p:nvPr>
          </p:nvSpPr>
          <p:spPr>
            <a:xfrm>
              <a:off x="3362325" y="2305050"/>
              <a:ext cx="57151" cy="170116"/>
            </a:xfrm>
            <a:custGeom>
              <a:avLst/>
              <a:gdLst/>
              <a:ahLst/>
              <a:cxnLst/>
              <a:rect l="0" t="0" r="0" b="0"/>
              <a:pathLst>
                <a:path w="57151" h="170116">
                  <a:moveTo>
                    <a:pt x="19050" y="0"/>
                  </a:moveTo>
                  <a:lnTo>
                    <a:pt x="19050" y="0"/>
                  </a:lnTo>
                  <a:lnTo>
                    <a:pt x="28565" y="0"/>
                  </a:lnTo>
                  <a:lnTo>
                    <a:pt x="28572" y="5056"/>
                  </a:lnTo>
                  <a:lnTo>
                    <a:pt x="27515" y="6546"/>
                  </a:lnTo>
                  <a:lnTo>
                    <a:pt x="25752" y="7539"/>
                  </a:lnTo>
                  <a:lnTo>
                    <a:pt x="20374" y="9133"/>
                  </a:lnTo>
                  <a:lnTo>
                    <a:pt x="19638" y="12173"/>
                  </a:lnTo>
                  <a:lnTo>
                    <a:pt x="19051" y="57156"/>
                  </a:lnTo>
                  <a:lnTo>
                    <a:pt x="19050" y="87576"/>
                  </a:lnTo>
                  <a:lnTo>
                    <a:pt x="17992" y="90134"/>
                  </a:lnTo>
                  <a:lnTo>
                    <a:pt x="16228" y="91840"/>
                  </a:lnTo>
                  <a:lnTo>
                    <a:pt x="13994" y="92976"/>
                  </a:lnTo>
                  <a:lnTo>
                    <a:pt x="12504" y="95851"/>
                  </a:lnTo>
                  <a:lnTo>
                    <a:pt x="9641" y="118513"/>
                  </a:lnTo>
                  <a:lnTo>
                    <a:pt x="9559" y="127308"/>
                  </a:lnTo>
                  <a:lnTo>
                    <a:pt x="6718" y="133487"/>
                  </a:lnTo>
                  <a:lnTo>
                    <a:pt x="2986" y="139761"/>
                  </a:lnTo>
                  <a:lnTo>
                    <a:pt x="393" y="150526"/>
                  </a:lnTo>
                  <a:lnTo>
                    <a:pt x="0" y="170115"/>
                  </a:lnTo>
                  <a:lnTo>
                    <a:pt x="9132" y="162283"/>
                  </a:lnTo>
                  <a:lnTo>
                    <a:pt x="17692" y="161957"/>
                  </a:lnTo>
                  <a:lnTo>
                    <a:pt x="18144" y="160888"/>
                  </a:lnTo>
                  <a:lnTo>
                    <a:pt x="18647" y="156878"/>
                  </a:lnTo>
                  <a:lnTo>
                    <a:pt x="19840" y="155385"/>
                  </a:lnTo>
                  <a:lnTo>
                    <a:pt x="28727" y="151604"/>
                  </a:lnTo>
                  <a:lnTo>
                    <a:pt x="36656" y="144234"/>
                  </a:lnTo>
                  <a:lnTo>
                    <a:pt x="42729" y="143277"/>
                  </a:lnTo>
                  <a:lnTo>
                    <a:pt x="44360" y="142085"/>
                  </a:lnTo>
                  <a:lnTo>
                    <a:pt x="45449" y="140232"/>
                  </a:lnTo>
                  <a:lnTo>
                    <a:pt x="47195" y="134709"/>
                  </a:lnTo>
                  <a:lnTo>
                    <a:pt x="50256" y="133954"/>
                  </a:lnTo>
                  <a:lnTo>
                    <a:pt x="52555" y="133752"/>
                  </a:lnTo>
                  <a:lnTo>
                    <a:pt x="54086" y="132560"/>
                  </a:lnTo>
                  <a:lnTo>
                    <a:pt x="57150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23" name="SMARTInkShape-2957"/>
            <p:cNvSpPr/>
            <p:nvPr>
              <p:custDataLst>
                <p:tags r:id="rId353"/>
              </p:custDataLst>
            </p:nvPr>
          </p:nvSpPr>
          <p:spPr>
            <a:xfrm>
              <a:off x="3334143" y="2409825"/>
              <a:ext cx="94858" cy="28576"/>
            </a:xfrm>
            <a:custGeom>
              <a:avLst/>
              <a:gdLst/>
              <a:ahLst/>
              <a:cxnLst/>
              <a:rect l="0" t="0" r="0" b="0"/>
              <a:pathLst>
                <a:path w="94858" h="28576">
                  <a:moveTo>
                    <a:pt x="9132" y="28575"/>
                  </a:moveTo>
                  <a:lnTo>
                    <a:pt x="9132" y="28575"/>
                  </a:lnTo>
                  <a:lnTo>
                    <a:pt x="4076" y="28575"/>
                  </a:lnTo>
                  <a:lnTo>
                    <a:pt x="2586" y="27517"/>
                  </a:lnTo>
                  <a:lnTo>
                    <a:pt x="1593" y="25753"/>
                  </a:lnTo>
                  <a:lnTo>
                    <a:pt x="0" y="20374"/>
                  </a:lnTo>
                  <a:lnTo>
                    <a:pt x="927" y="19933"/>
                  </a:lnTo>
                  <a:lnTo>
                    <a:pt x="35954" y="19050"/>
                  </a:lnTo>
                  <a:lnTo>
                    <a:pt x="44965" y="12504"/>
                  </a:lnTo>
                  <a:lnTo>
                    <a:pt x="53851" y="10408"/>
                  </a:lnTo>
                  <a:lnTo>
                    <a:pt x="78993" y="9559"/>
                  </a:lnTo>
                  <a:lnTo>
                    <a:pt x="85337" y="6718"/>
                  </a:lnTo>
                  <a:lnTo>
                    <a:pt x="94857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24" name="SMARTInkShape-2958"/>
            <p:cNvSpPr/>
            <p:nvPr>
              <p:custDataLst>
                <p:tags r:id="rId354"/>
              </p:custDataLst>
            </p:nvPr>
          </p:nvSpPr>
          <p:spPr>
            <a:xfrm>
              <a:off x="3476625" y="2401624"/>
              <a:ext cx="1" cy="93927"/>
            </a:xfrm>
            <a:custGeom>
              <a:avLst/>
              <a:gdLst/>
              <a:ahLst/>
              <a:cxnLst/>
              <a:rect l="0" t="0" r="0" b="0"/>
              <a:pathLst>
                <a:path w="1" h="93927">
                  <a:moveTo>
                    <a:pt x="0" y="8201"/>
                  </a:moveTo>
                  <a:lnTo>
                    <a:pt x="0" y="8201"/>
                  </a:lnTo>
                  <a:lnTo>
                    <a:pt x="0" y="0"/>
                  </a:lnTo>
                  <a:lnTo>
                    <a:pt x="0" y="46492"/>
                  </a:lnTo>
                  <a:lnTo>
                    <a:pt x="0" y="9392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629" name="SMARTInkShape-Group655"/>
          <p:cNvGrpSpPr/>
          <p:nvPr/>
        </p:nvGrpSpPr>
        <p:grpSpPr>
          <a:xfrm>
            <a:off x="2352675" y="3028961"/>
            <a:ext cx="200026" cy="438140"/>
            <a:chOff x="2352675" y="3028961"/>
            <a:chExt cx="200026" cy="438140"/>
          </a:xfrm>
        </p:grpSpPr>
        <p:sp>
          <p:nvSpPr>
            <p:cNvPr id="25626" name="SMARTInkShape-2959"/>
            <p:cNvSpPr/>
            <p:nvPr>
              <p:custDataLst>
                <p:tags r:id="rId349"/>
              </p:custDataLst>
            </p:nvPr>
          </p:nvSpPr>
          <p:spPr>
            <a:xfrm>
              <a:off x="2419742" y="3324618"/>
              <a:ext cx="132959" cy="142483"/>
            </a:xfrm>
            <a:custGeom>
              <a:avLst/>
              <a:gdLst/>
              <a:ahLst/>
              <a:cxnLst/>
              <a:rect l="0" t="0" r="0" b="0"/>
              <a:pathLst>
                <a:path w="132959" h="142483">
                  <a:moveTo>
                    <a:pt x="9133" y="9132"/>
                  </a:moveTo>
                  <a:lnTo>
                    <a:pt x="9133" y="9132"/>
                  </a:lnTo>
                  <a:lnTo>
                    <a:pt x="0" y="9132"/>
                  </a:lnTo>
                  <a:lnTo>
                    <a:pt x="4781" y="9132"/>
                  </a:lnTo>
                  <a:lnTo>
                    <a:pt x="6232" y="8074"/>
                  </a:lnTo>
                  <a:lnTo>
                    <a:pt x="9020" y="0"/>
                  </a:lnTo>
                  <a:lnTo>
                    <a:pt x="17324" y="7843"/>
                  </a:lnTo>
                  <a:lnTo>
                    <a:pt x="27756" y="9099"/>
                  </a:lnTo>
                  <a:lnTo>
                    <a:pt x="33113" y="9122"/>
                  </a:lnTo>
                  <a:lnTo>
                    <a:pt x="34645" y="10184"/>
                  </a:lnTo>
                  <a:lnTo>
                    <a:pt x="35666" y="11950"/>
                  </a:lnTo>
                  <a:lnTo>
                    <a:pt x="37304" y="17332"/>
                  </a:lnTo>
                  <a:lnTo>
                    <a:pt x="40351" y="18068"/>
                  </a:lnTo>
                  <a:lnTo>
                    <a:pt x="42645" y="18264"/>
                  </a:lnTo>
                  <a:lnTo>
                    <a:pt x="44174" y="19453"/>
                  </a:lnTo>
                  <a:lnTo>
                    <a:pt x="48023" y="28335"/>
                  </a:lnTo>
                  <a:lnTo>
                    <a:pt x="53700" y="35518"/>
                  </a:lnTo>
                  <a:lnTo>
                    <a:pt x="56356" y="45481"/>
                  </a:lnTo>
                  <a:lnTo>
                    <a:pt x="56755" y="73961"/>
                  </a:lnTo>
                  <a:lnTo>
                    <a:pt x="50211" y="83046"/>
                  </a:lnTo>
                  <a:lnTo>
                    <a:pt x="47625" y="93093"/>
                  </a:lnTo>
                  <a:lnTo>
                    <a:pt x="39066" y="102903"/>
                  </a:lnTo>
                  <a:lnTo>
                    <a:pt x="38110" y="109001"/>
                  </a:lnTo>
                  <a:lnTo>
                    <a:pt x="36918" y="110636"/>
                  </a:lnTo>
                  <a:lnTo>
                    <a:pt x="35065" y="111726"/>
                  </a:lnTo>
                  <a:lnTo>
                    <a:pt x="32771" y="112453"/>
                  </a:lnTo>
                  <a:lnTo>
                    <a:pt x="31241" y="113996"/>
                  </a:lnTo>
                  <a:lnTo>
                    <a:pt x="27393" y="123522"/>
                  </a:lnTo>
                  <a:lnTo>
                    <a:pt x="20018" y="131506"/>
                  </a:lnTo>
                  <a:lnTo>
                    <a:pt x="18659" y="142471"/>
                  </a:lnTo>
                  <a:lnTo>
                    <a:pt x="18658" y="142482"/>
                  </a:lnTo>
                  <a:lnTo>
                    <a:pt x="61296" y="142482"/>
                  </a:lnTo>
                  <a:lnTo>
                    <a:pt x="66889" y="139660"/>
                  </a:lnTo>
                  <a:lnTo>
                    <a:pt x="74046" y="134281"/>
                  </a:lnTo>
                  <a:lnTo>
                    <a:pt x="83064" y="133219"/>
                  </a:lnTo>
                  <a:lnTo>
                    <a:pt x="99392" y="132967"/>
                  </a:lnTo>
                  <a:lnTo>
                    <a:pt x="101056" y="131906"/>
                  </a:lnTo>
                  <a:lnTo>
                    <a:pt x="102165" y="130139"/>
                  </a:lnTo>
                  <a:lnTo>
                    <a:pt x="102904" y="127904"/>
                  </a:lnTo>
                  <a:lnTo>
                    <a:pt x="104456" y="126413"/>
                  </a:lnTo>
                  <a:lnTo>
                    <a:pt x="112454" y="123825"/>
                  </a:lnTo>
                  <a:lnTo>
                    <a:pt x="132958" y="12343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27" name="SMARTInkShape-2960"/>
            <p:cNvSpPr/>
            <p:nvPr>
              <p:custDataLst>
                <p:tags r:id="rId350"/>
              </p:custDataLst>
            </p:nvPr>
          </p:nvSpPr>
          <p:spPr>
            <a:xfrm>
              <a:off x="2352675" y="3257550"/>
              <a:ext cx="133351" cy="38101"/>
            </a:xfrm>
            <a:custGeom>
              <a:avLst/>
              <a:gdLst/>
              <a:ahLst/>
              <a:cxnLst/>
              <a:rect l="0" t="0" r="0" b="0"/>
              <a:pathLst>
                <a:path w="133351" h="38101">
                  <a:moveTo>
                    <a:pt x="0" y="9525"/>
                  </a:moveTo>
                  <a:lnTo>
                    <a:pt x="0" y="9525"/>
                  </a:lnTo>
                  <a:lnTo>
                    <a:pt x="8201" y="9525"/>
                  </a:lnTo>
                  <a:lnTo>
                    <a:pt x="16868" y="2979"/>
                  </a:lnTo>
                  <a:lnTo>
                    <a:pt x="26824" y="393"/>
                  </a:lnTo>
                  <a:lnTo>
                    <a:pt x="60727" y="0"/>
                  </a:lnTo>
                  <a:lnTo>
                    <a:pt x="62710" y="1058"/>
                  </a:lnTo>
                  <a:lnTo>
                    <a:pt x="64032" y="2823"/>
                  </a:lnTo>
                  <a:lnTo>
                    <a:pt x="64913" y="5057"/>
                  </a:lnTo>
                  <a:lnTo>
                    <a:pt x="66559" y="6546"/>
                  </a:lnTo>
                  <a:lnTo>
                    <a:pt x="71209" y="8201"/>
                  </a:lnTo>
                  <a:lnTo>
                    <a:pt x="83963" y="9408"/>
                  </a:lnTo>
                  <a:lnTo>
                    <a:pt x="92981" y="16048"/>
                  </a:lnTo>
                  <a:lnTo>
                    <a:pt x="101868" y="18161"/>
                  </a:lnTo>
                  <a:lnTo>
                    <a:pt x="108069" y="18654"/>
                  </a:lnTo>
                  <a:lnTo>
                    <a:pt x="110146" y="19845"/>
                  </a:lnTo>
                  <a:lnTo>
                    <a:pt x="111531" y="21696"/>
                  </a:lnTo>
                  <a:lnTo>
                    <a:pt x="112454" y="23989"/>
                  </a:lnTo>
                  <a:lnTo>
                    <a:pt x="114127" y="25518"/>
                  </a:lnTo>
                  <a:lnTo>
                    <a:pt x="118809" y="27217"/>
                  </a:lnTo>
                  <a:lnTo>
                    <a:pt x="120481" y="28728"/>
                  </a:lnTo>
                  <a:lnTo>
                    <a:pt x="122339" y="33229"/>
                  </a:lnTo>
                  <a:lnTo>
                    <a:pt x="123892" y="34853"/>
                  </a:lnTo>
                  <a:lnTo>
                    <a:pt x="133350" y="381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28" name="SMARTInkShape-2961"/>
            <p:cNvSpPr/>
            <p:nvPr>
              <p:custDataLst>
                <p:tags r:id="rId351"/>
              </p:custDataLst>
            </p:nvPr>
          </p:nvSpPr>
          <p:spPr>
            <a:xfrm>
              <a:off x="2400301" y="3028961"/>
              <a:ext cx="57150" cy="190490"/>
            </a:xfrm>
            <a:custGeom>
              <a:avLst/>
              <a:gdLst/>
              <a:ahLst/>
              <a:cxnLst/>
              <a:rect l="0" t="0" r="0" b="0"/>
              <a:pathLst>
                <a:path w="57150" h="190490">
                  <a:moveTo>
                    <a:pt x="9524" y="114289"/>
                  </a:moveTo>
                  <a:lnTo>
                    <a:pt x="9524" y="114289"/>
                  </a:lnTo>
                  <a:lnTo>
                    <a:pt x="9524" y="106088"/>
                  </a:lnTo>
                  <a:lnTo>
                    <a:pt x="8466" y="105647"/>
                  </a:lnTo>
                  <a:lnTo>
                    <a:pt x="391" y="104799"/>
                  </a:lnTo>
                  <a:lnTo>
                    <a:pt x="0" y="95274"/>
                  </a:lnTo>
                  <a:lnTo>
                    <a:pt x="8200" y="87041"/>
                  </a:lnTo>
                  <a:lnTo>
                    <a:pt x="10320" y="78372"/>
                  </a:lnTo>
                  <a:lnTo>
                    <a:pt x="26409" y="56533"/>
                  </a:lnTo>
                  <a:lnTo>
                    <a:pt x="27130" y="53560"/>
                  </a:lnTo>
                  <a:lnTo>
                    <a:pt x="36648" y="39935"/>
                  </a:lnTo>
                  <a:lnTo>
                    <a:pt x="44359" y="30849"/>
                  </a:lnTo>
                  <a:lnTo>
                    <a:pt x="47715" y="21950"/>
                  </a:lnTo>
                  <a:lnTo>
                    <a:pt x="55698" y="11361"/>
                  </a:lnTo>
                  <a:lnTo>
                    <a:pt x="57147" y="6"/>
                  </a:lnTo>
                  <a:lnTo>
                    <a:pt x="57148" y="0"/>
                  </a:lnTo>
                  <a:lnTo>
                    <a:pt x="57149" y="8191"/>
                  </a:lnTo>
                  <a:lnTo>
                    <a:pt x="48948" y="17599"/>
                  </a:lnTo>
                  <a:lnTo>
                    <a:pt x="48016" y="23669"/>
                  </a:lnTo>
                  <a:lnTo>
                    <a:pt x="47634" y="50827"/>
                  </a:lnTo>
                  <a:lnTo>
                    <a:pt x="44806" y="57156"/>
                  </a:lnTo>
                  <a:lnTo>
                    <a:pt x="41080" y="63497"/>
                  </a:lnTo>
                  <a:lnTo>
                    <a:pt x="38688" y="76191"/>
                  </a:lnTo>
                  <a:lnTo>
                    <a:pt x="38100" y="123814"/>
                  </a:lnTo>
                  <a:lnTo>
                    <a:pt x="38099" y="136514"/>
                  </a:lnTo>
                  <a:lnTo>
                    <a:pt x="39157" y="138631"/>
                  </a:lnTo>
                  <a:lnTo>
                    <a:pt x="40921" y="140042"/>
                  </a:lnTo>
                  <a:lnTo>
                    <a:pt x="43155" y="140983"/>
                  </a:lnTo>
                  <a:lnTo>
                    <a:pt x="44645" y="142668"/>
                  </a:lnTo>
                  <a:lnTo>
                    <a:pt x="46300" y="147363"/>
                  </a:lnTo>
                  <a:lnTo>
                    <a:pt x="47624" y="180834"/>
                  </a:lnTo>
                  <a:lnTo>
                    <a:pt x="38099" y="19048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633" name="SMARTInkShape-Group656"/>
          <p:cNvGrpSpPr/>
          <p:nvPr/>
        </p:nvGrpSpPr>
        <p:grpSpPr>
          <a:xfrm>
            <a:off x="2219441" y="1781175"/>
            <a:ext cx="1028585" cy="28576"/>
            <a:chOff x="2219441" y="1781175"/>
            <a:chExt cx="1028585" cy="28576"/>
          </a:xfrm>
        </p:grpSpPr>
        <p:sp>
          <p:nvSpPr>
            <p:cNvPr id="25630" name="SMARTInkShape-2962"/>
            <p:cNvSpPr/>
            <p:nvPr>
              <p:custDataLst>
                <p:tags r:id="rId346"/>
              </p:custDataLst>
            </p:nvPr>
          </p:nvSpPr>
          <p:spPr>
            <a:xfrm>
              <a:off x="3133725" y="1781175"/>
              <a:ext cx="114301" cy="28576"/>
            </a:xfrm>
            <a:custGeom>
              <a:avLst/>
              <a:gdLst/>
              <a:ahLst/>
              <a:cxnLst/>
              <a:rect l="0" t="0" r="0" b="0"/>
              <a:pathLst>
                <a:path w="114301" h="28576">
                  <a:moveTo>
                    <a:pt x="0" y="28575"/>
                  </a:moveTo>
                  <a:lnTo>
                    <a:pt x="0" y="28575"/>
                  </a:lnTo>
                  <a:lnTo>
                    <a:pt x="8200" y="28575"/>
                  </a:lnTo>
                  <a:lnTo>
                    <a:pt x="8642" y="27517"/>
                  </a:lnTo>
                  <a:lnTo>
                    <a:pt x="9133" y="23519"/>
                  </a:lnTo>
                  <a:lnTo>
                    <a:pt x="10321" y="22029"/>
                  </a:lnTo>
                  <a:lnTo>
                    <a:pt x="17692" y="19442"/>
                  </a:lnTo>
                  <a:lnTo>
                    <a:pt x="32188" y="19084"/>
                  </a:lnTo>
                  <a:lnTo>
                    <a:pt x="34159" y="18015"/>
                  </a:lnTo>
                  <a:lnTo>
                    <a:pt x="35473" y="16243"/>
                  </a:lnTo>
                  <a:lnTo>
                    <a:pt x="36349" y="14004"/>
                  </a:lnTo>
                  <a:lnTo>
                    <a:pt x="37991" y="12511"/>
                  </a:lnTo>
                  <a:lnTo>
                    <a:pt x="46148" y="9918"/>
                  </a:lnTo>
                  <a:lnTo>
                    <a:pt x="55697" y="9559"/>
                  </a:lnTo>
                  <a:lnTo>
                    <a:pt x="65224" y="1327"/>
                  </a:lnTo>
                  <a:lnTo>
                    <a:pt x="71302" y="393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31" name="SMARTInkShape-2963"/>
            <p:cNvSpPr/>
            <p:nvPr>
              <p:custDataLst>
                <p:tags r:id="rId347"/>
              </p:custDataLst>
            </p:nvPr>
          </p:nvSpPr>
          <p:spPr>
            <a:xfrm>
              <a:off x="2797524" y="1781175"/>
              <a:ext cx="279052" cy="19051"/>
            </a:xfrm>
            <a:custGeom>
              <a:avLst/>
              <a:gdLst/>
              <a:ahLst/>
              <a:cxnLst/>
              <a:rect l="0" t="0" r="0" b="0"/>
              <a:pathLst>
                <a:path w="279052" h="19051">
                  <a:moveTo>
                    <a:pt x="0" y="9525"/>
                  </a:moveTo>
                  <a:lnTo>
                    <a:pt x="0" y="9525"/>
                  </a:lnTo>
                  <a:lnTo>
                    <a:pt x="28250" y="9525"/>
                  </a:lnTo>
                  <a:lnTo>
                    <a:pt x="45426" y="9525"/>
                  </a:lnTo>
                  <a:lnTo>
                    <a:pt x="51040" y="6703"/>
                  </a:lnTo>
                  <a:lnTo>
                    <a:pt x="57063" y="2979"/>
                  </a:lnTo>
                  <a:lnTo>
                    <a:pt x="69553" y="589"/>
                  </a:lnTo>
                  <a:lnTo>
                    <a:pt x="117126" y="1"/>
                  </a:lnTo>
                  <a:lnTo>
                    <a:pt x="162536" y="0"/>
                  </a:lnTo>
                  <a:lnTo>
                    <a:pt x="168353" y="0"/>
                  </a:lnTo>
                  <a:lnTo>
                    <a:pt x="170327" y="1058"/>
                  </a:lnTo>
                  <a:lnTo>
                    <a:pt x="171644" y="2822"/>
                  </a:lnTo>
                  <a:lnTo>
                    <a:pt x="172521" y="5056"/>
                  </a:lnTo>
                  <a:lnTo>
                    <a:pt x="174164" y="6546"/>
                  </a:lnTo>
                  <a:lnTo>
                    <a:pt x="182323" y="9133"/>
                  </a:lnTo>
                  <a:lnTo>
                    <a:pt x="225480" y="9525"/>
                  </a:lnTo>
                  <a:lnTo>
                    <a:pt x="227462" y="10583"/>
                  </a:lnTo>
                  <a:lnTo>
                    <a:pt x="228783" y="12347"/>
                  </a:lnTo>
                  <a:lnTo>
                    <a:pt x="229664" y="14581"/>
                  </a:lnTo>
                  <a:lnTo>
                    <a:pt x="231310" y="16071"/>
                  </a:lnTo>
                  <a:lnTo>
                    <a:pt x="235960" y="17726"/>
                  </a:lnTo>
                  <a:lnTo>
                    <a:pt x="238682" y="17109"/>
                  </a:lnTo>
                  <a:lnTo>
                    <a:pt x="244528" y="13601"/>
                  </a:lnTo>
                  <a:lnTo>
                    <a:pt x="247569" y="13301"/>
                  </a:lnTo>
                  <a:lnTo>
                    <a:pt x="264510" y="18764"/>
                  </a:lnTo>
                  <a:lnTo>
                    <a:pt x="279051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32" name="SMARTInkShape-2964"/>
            <p:cNvSpPr/>
            <p:nvPr>
              <p:custDataLst>
                <p:tags r:id="rId348"/>
              </p:custDataLst>
            </p:nvPr>
          </p:nvSpPr>
          <p:spPr>
            <a:xfrm>
              <a:off x="2219441" y="1790700"/>
              <a:ext cx="57035" cy="9526"/>
            </a:xfrm>
            <a:custGeom>
              <a:avLst/>
              <a:gdLst/>
              <a:ahLst/>
              <a:cxnLst/>
              <a:rect l="0" t="0" r="0" b="0"/>
              <a:pathLst>
                <a:path w="57035" h="9526">
                  <a:moveTo>
                    <a:pt x="18934" y="0"/>
                  </a:moveTo>
                  <a:lnTo>
                    <a:pt x="18934" y="0"/>
                  </a:lnTo>
                  <a:lnTo>
                    <a:pt x="9525" y="0"/>
                  </a:lnTo>
                  <a:lnTo>
                    <a:pt x="9419" y="8201"/>
                  </a:lnTo>
                  <a:lnTo>
                    <a:pt x="8358" y="8642"/>
                  </a:lnTo>
                  <a:lnTo>
                    <a:pt x="0" y="9515"/>
                  </a:lnTo>
                  <a:lnTo>
                    <a:pt x="47400" y="9525"/>
                  </a:lnTo>
                  <a:lnTo>
                    <a:pt x="57034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636" name="SMARTInkShape-Group657"/>
          <p:cNvGrpSpPr/>
          <p:nvPr/>
        </p:nvGrpSpPr>
        <p:grpSpPr>
          <a:xfrm>
            <a:off x="2238375" y="1914525"/>
            <a:ext cx="132961" cy="205427"/>
            <a:chOff x="2238375" y="1914525"/>
            <a:chExt cx="132961" cy="205427"/>
          </a:xfrm>
        </p:grpSpPr>
        <p:sp>
          <p:nvSpPr>
            <p:cNvPr id="25634" name="SMARTInkShape-2965"/>
            <p:cNvSpPr/>
            <p:nvPr>
              <p:custDataLst>
                <p:tags r:id="rId344"/>
              </p:custDataLst>
            </p:nvPr>
          </p:nvSpPr>
          <p:spPr>
            <a:xfrm>
              <a:off x="2238375" y="1914525"/>
              <a:ext cx="103448" cy="205427"/>
            </a:xfrm>
            <a:custGeom>
              <a:avLst/>
              <a:gdLst/>
              <a:ahLst/>
              <a:cxnLst/>
              <a:rect l="0" t="0" r="0" b="0"/>
              <a:pathLst>
                <a:path w="103448" h="205427">
                  <a:moveTo>
                    <a:pt x="9525" y="142875"/>
                  </a:moveTo>
                  <a:lnTo>
                    <a:pt x="9525" y="142875"/>
                  </a:lnTo>
                  <a:lnTo>
                    <a:pt x="9525" y="137819"/>
                  </a:lnTo>
                  <a:lnTo>
                    <a:pt x="8467" y="136329"/>
                  </a:lnTo>
                  <a:lnTo>
                    <a:pt x="6703" y="135336"/>
                  </a:lnTo>
                  <a:lnTo>
                    <a:pt x="1324" y="133742"/>
                  </a:lnTo>
                  <a:lnTo>
                    <a:pt x="589" y="130702"/>
                  </a:lnTo>
                  <a:lnTo>
                    <a:pt x="0" y="104775"/>
                  </a:lnTo>
                  <a:lnTo>
                    <a:pt x="0" y="122385"/>
                  </a:lnTo>
                  <a:lnTo>
                    <a:pt x="6546" y="131145"/>
                  </a:lnTo>
                  <a:lnTo>
                    <a:pt x="8642" y="139987"/>
                  </a:lnTo>
                  <a:lnTo>
                    <a:pt x="9133" y="146178"/>
                  </a:lnTo>
                  <a:lnTo>
                    <a:pt x="12172" y="152457"/>
                  </a:lnTo>
                  <a:lnTo>
                    <a:pt x="15994" y="158775"/>
                  </a:lnTo>
                  <a:lnTo>
                    <a:pt x="17692" y="165111"/>
                  </a:lnTo>
                  <a:lnTo>
                    <a:pt x="19203" y="167224"/>
                  </a:lnTo>
                  <a:lnTo>
                    <a:pt x="21268" y="168633"/>
                  </a:lnTo>
                  <a:lnTo>
                    <a:pt x="23703" y="169572"/>
                  </a:lnTo>
                  <a:lnTo>
                    <a:pt x="25328" y="171256"/>
                  </a:lnTo>
                  <a:lnTo>
                    <a:pt x="30756" y="181564"/>
                  </a:lnTo>
                  <a:lnTo>
                    <a:pt x="52554" y="204952"/>
                  </a:lnTo>
                  <a:lnTo>
                    <a:pt x="54086" y="205426"/>
                  </a:lnTo>
                  <a:lnTo>
                    <a:pt x="55107" y="204684"/>
                  </a:lnTo>
                  <a:lnTo>
                    <a:pt x="56746" y="200945"/>
                  </a:lnTo>
                  <a:lnTo>
                    <a:pt x="65315" y="200106"/>
                  </a:lnTo>
                  <a:lnTo>
                    <a:pt x="90352" y="176345"/>
                  </a:lnTo>
                  <a:lnTo>
                    <a:pt x="93073" y="170804"/>
                  </a:lnTo>
                  <a:lnTo>
                    <a:pt x="95165" y="152571"/>
                  </a:lnTo>
                  <a:lnTo>
                    <a:pt x="95212" y="147890"/>
                  </a:lnTo>
                  <a:lnTo>
                    <a:pt x="98055" y="142281"/>
                  </a:lnTo>
                  <a:lnTo>
                    <a:pt x="101788" y="136261"/>
                  </a:lnTo>
                  <a:lnTo>
                    <a:pt x="103447" y="130058"/>
                  </a:lnTo>
                  <a:lnTo>
                    <a:pt x="102832" y="127980"/>
                  </a:lnTo>
                  <a:lnTo>
                    <a:pt x="101363" y="126595"/>
                  </a:lnTo>
                  <a:lnTo>
                    <a:pt x="99326" y="125672"/>
                  </a:lnTo>
                  <a:lnTo>
                    <a:pt x="97967" y="123998"/>
                  </a:lnTo>
                  <a:lnTo>
                    <a:pt x="95608" y="115786"/>
                  </a:lnTo>
                  <a:lnTo>
                    <a:pt x="95259" y="97005"/>
                  </a:lnTo>
                  <a:lnTo>
                    <a:pt x="49802" y="49802"/>
                  </a:lnTo>
                  <a:lnTo>
                    <a:pt x="49076" y="49076"/>
                  </a:lnTo>
                  <a:lnTo>
                    <a:pt x="47753" y="39551"/>
                  </a:lnTo>
                  <a:lnTo>
                    <a:pt x="47625" y="4872"/>
                  </a:lnTo>
                  <a:lnTo>
                    <a:pt x="48683" y="3248"/>
                  </a:lnTo>
                  <a:lnTo>
                    <a:pt x="50447" y="2165"/>
                  </a:lnTo>
                  <a:lnTo>
                    <a:pt x="57326" y="285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35" name="SMARTInkShape-2966"/>
            <p:cNvSpPr/>
            <p:nvPr>
              <p:custDataLst>
                <p:tags r:id="rId345"/>
              </p:custDataLst>
            </p:nvPr>
          </p:nvSpPr>
          <p:spPr>
            <a:xfrm>
              <a:off x="2362201" y="2028828"/>
              <a:ext cx="9135" cy="10658"/>
            </a:xfrm>
            <a:custGeom>
              <a:avLst/>
              <a:gdLst/>
              <a:ahLst/>
              <a:cxnLst/>
              <a:rect l="0" t="0" r="0" b="0"/>
              <a:pathLst>
                <a:path w="9135" h="10658">
                  <a:moveTo>
                    <a:pt x="9134" y="10657"/>
                  </a:moveTo>
                  <a:lnTo>
                    <a:pt x="9134" y="10657"/>
                  </a:lnTo>
                  <a:lnTo>
                    <a:pt x="6877" y="10111"/>
                  </a:lnTo>
                  <a:lnTo>
                    <a:pt x="4584" y="9914"/>
                  </a:lnTo>
                  <a:lnTo>
                    <a:pt x="3055" y="8725"/>
                  </a:lnTo>
                  <a:lnTo>
                    <a:pt x="15" y="50"/>
                  </a:lnTo>
                  <a:lnTo>
                    <a:pt x="0" y="0"/>
                  </a:lnTo>
                  <a:lnTo>
                    <a:pt x="8435" y="843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642" name="SMARTInkShape-Group658"/>
          <p:cNvGrpSpPr/>
          <p:nvPr/>
        </p:nvGrpSpPr>
        <p:grpSpPr>
          <a:xfrm>
            <a:off x="2686050" y="3038475"/>
            <a:ext cx="533401" cy="323851"/>
            <a:chOff x="2686050" y="3038475"/>
            <a:chExt cx="533401" cy="323851"/>
          </a:xfrm>
        </p:grpSpPr>
        <p:sp>
          <p:nvSpPr>
            <p:cNvPr id="25637" name="SMARTInkShape-2967"/>
            <p:cNvSpPr/>
            <p:nvPr>
              <p:custDataLst>
                <p:tags r:id="rId339"/>
              </p:custDataLst>
            </p:nvPr>
          </p:nvSpPr>
          <p:spPr>
            <a:xfrm>
              <a:off x="3114675" y="3248060"/>
              <a:ext cx="104776" cy="114265"/>
            </a:xfrm>
            <a:custGeom>
              <a:avLst/>
              <a:gdLst/>
              <a:ahLst/>
              <a:cxnLst/>
              <a:rect l="0" t="0" r="0" b="0"/>
              <a:pathLst>
                <a:path w="104776" h="114265">
                  <a:moveTo>
                    <a:pt x="0" y="28540"/>
                  </a:moveTo>
                  <a:lnTo>
                    <a:pt x="0" y="28540"/>
                  </a:lnTo>
                  <a:lnTo>
                    <a:pt x="5056" y="23483"/>
                  </a:lnTo>
                  <a:lnTo>
                    <a:pt x="7538" y="18179"/>
                  </a:lnTo>
                  <a:lnTo>
                    <a:pt x="8200" y="15283"/>
                  </a:lnTo>
                  <a:lnTo>
                    <a:pt x="9701" y="13352"/>
                  </a:lnTo>
                  <a:lnTo>
                    <a:pt x="17610" y="9998"/>
                  </a:lnTo>
                  <a:lnTo>
                    <a:pt x="18410" y="6894"/>
                  </a:lnTo>
                  <a:lnTo>
                    <a:pt x="18623" y="4584"/>
                  </a:lnTo>
                  <a:lnTo>
                    <a:pt x="19824" y="3044"/>
                  </a:lnTo>
                  <a:lnTo>
                    <a:pt x="28456" y="0"/>
                  </a:lnTo>
                  <a:lnTo>
                    <a:pt x="20364" y="8169"/>
                  </a:lnTo>
                  <a:lnTo>
                    <a:pt x="19439" y="14155"/>
                  </a:lnTo>
                  <a:lnTo>
                    <a:pt x="19060" y="41278"/>
                  </a:lnTo>
                  <a:lnTo>
                    <a:pt x="21877" y="47607"/>
                  </a:lnTo>
                  <a:lnTo>
                    <a:pt x="25598" y="53947"/>
                  </a:lnTo>
                  <a:lnTo>
                    <a:pt x="27987" y="66642"/>
                  </a:lnTo>
                  <a:lnTo>
                    <a:pt x="28575" y="114264"/>
                  </a:lnTo>
                  <a:lnTo>
                    <a:pt x="28575" y="96655"/>
                  </a:lnTo>
                  <a:lnTo>
                    <a:pt x="35121" y="87895"/>
                  </a:lnTo>
                  <a:lnTo>
                    <a:pt x="37708" y="77919"/>
                  </a:lnTo>
                  <a:lnTo>
                    <a:pt x="38065" y="68118"/>
                  </a:lnTo>
                  <a:lnTo>
                    <a:pt x="39135" y="67626"/>
                  </a:lnTo>
                  <a:lnTo>
                    <a:pt x="47232" y="66679"/>
                  </a:lnTo>
                  <a:lnTo>
                    <a:pt x="47509" y="61595"/>
                  </a:lnTo>
                  <a:lnTo>
                    <a:pt x="48606" y="60102"/>
                  </a:lnTo>
                  <a:lnTo>
                    <a:pt x="56755" y="57232"/>
                  </a:lnTo>
                  <a:lnTo>
                    <a:pt x="57033" y="52093"/>
                  </a:lnTo>
                  <a:lnTo>
                    <a:pt x="58130" y="50592"/>
                  </a:lnTo>
                  <a:lnTo>
                    <a:pt x="65341" y="47986"/>
                  </a:lnTo>
                  <a:lnTo>
                    <a:pt x="74759" y="47624"/>
                  </a:lnTo>
                  <a:lnTo>
                    <a:pt x="75239" y="46555"/>
                  </a:lnTo>
                  <a:lnTo>
                    <a:pt x="75773" y="42543"/>
                  </a:lnTo>
                  <a:lnTo>
                    <a:pt x="76974" y="41051"/>
                  </a:lnTo>
                  <a:lnTo>
                    <a:pt x="85321" y="38182"/>
                  </a:lnTo>
                  <a:lnTo>
                    <a:pt x="93890" y="29874"/>
                  </a:lnTo>
                  <a:lnTo>
                    <a:pt x="99903" y="28936"/>
                  </a:lnTo>
                  <a:lnTo>
                    <a:pt x="101528" y="27745"/>
                  </a:lnTo>
                  <a:lnTo>
                    <a:pt x="104134" y="21053"/>
                  </a:lnTo>
                  <a:lnTo>
                    <a:pt x="104649" y="19417"/>
                  </a:lnTo>
                  <a:lnTo>
                    <a:pt x="104775" y="9500"/>
                  </a:lnTo>
                  <a:lnTo>
                    <a:pt x="104775" y="23955"/>
                  </a:lnTo>
                  <a:lnTo>
                    <a:pt x="103717" y="25484"/>
                  </a:lnTo>
                  <a:lnTo>
                    <a:pt x="101953" y="26503"/>
                  </a:lnTo>
                  <a:lnTo>
                    <a:pt x="99719" y="27182"/>
                  </a:lnTo>
                  <a:lnTo>
                    <a:pt x="98229" y="28693"/>
                  </a:lnTo>
                  <a:lnTo>
                    <a:pt x="96575" y="33194"/>
                  </a:lnTo>
                  <a:lnTo>
                    <a:pt x="95250" y="80674"/>
                  </a:lnTo>
                  <a:lnTo>
                    <a:pt x="95250" y="104739"/>
                  </a:lnTo>
                  <a:lnTo>
                    <a:pt x="104775" y="9521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38" name="SMARTInkShape-2968"/>
            <p:cNvSpPr/>
            <p:nvPr>
              <p:custDataLst>
                <p:tags r:id="rId340"/>
              </p:custDataLst>
            </p:nvPr>
          </p:nvSpPr>
          <p:spPr>
            <a:xfrm>
              <a:off x="3011225" y="3248027"/>
              <a:ext cx="84390" cy="104774"/>
            </a:xfrm>
            <a:custGeom>
              <a:avLst/>
              <a:gdLst/>
              <a:ahLst/>
              <a:cxnLst/>
              <a:rect l="0" t="0" r="0" b="0"/>
              <a:pathLst>
                <a:path w="84390" h="104774">
                  <a:moveTo>
                    <a:pt x="17725" y="38098"/>
                  </a:moveTo>
                  <a:lnTo>
                    <a:pt x="17725" y="38098"/>
                  </a:lnTo>
                  <a:lnTo>
                    <a:pt x="8316" y="38098"/>
                  </a:lnTo>
                  <a:lnTo>
                    <a:pt x="8210" y="46299"/>
                  </a:lnTo>
                  <a:lnTo>
                    <a:pt x="1656" y="54966"/>
                  </a:lnTo>
                  <a:lnTo>
                    <a:pt x="0" y="60764"/>
                  </a:lnTo>
                  <a:lnTo>
                    <a:pt x="617" y="62734"/>
                  </a:lnTo>
                  <a:lnTo>
                    <a:pt x="2086" y="64047"/>
                  </a:lnTo>
                  <a:lnTo>
                    <a:pt x="4124" y="64922"/>
                  </a:lnTo>
                  <a:lnTo>
                    <a:pt x="5482" y="66564"/>
                  </a:lnTo>
                  <a:lnTo>
                    <a:pt x="6992" y="71211"/>
                  </a:lnTo>
                  <a:lnTo>
                    <a:pt x="8168" y="90257"/>
                  </a:lnTo>
                  <a:lnTo>
                    <a:pt x="9237" y="91921"/>
                  </a:lnTo>
                  <a:lnTo>
                    <a:pt x="11008" y="93030"/>
                  </a:lnTo>
                  <a:lnTo>
                    <a:pt x="13247" y="93769"/>
                  </a:lnTo>
                  <a:lnTo>
                    <a:pt x="14740" y="95320"/>
                  </a:lnTo>
                  <a:lnTo>
                    <a:pt x="17332" y="103319"/>
                  </a:lnTo>
                  <a:lnTo>
                    <a:pt x="20373" y="104127"/>
                  </a:lnTo>
                  <a:lnTo>
                    <a:pt x="35416" y="104770"/>
                  </a:lnTo>
                  <a:lnTo>
                    <a:pt x="35869" y="103712"/>
                  </a:lnTo>
                  <a:lnTo>
                    <a:pt x="36373" y="99716"/>
                  </a:lnTo>
                  <a:lnTo>
                    <a:pt x="37565" y="98227"/>
                  </a:lnTo>
                  <a:lnTo>
                    <a:pt x="49997" y="90584"/>
                  </a:lnTo>
                  <a:lnTo>
                    <a:pt x="53235" y="85061"/>
                  </a:lnTo>
                  <a:lnTo>
                    <a:pt x="54099" y="82107"/>
                  </a:lnTo>
                  <a:lnTo>
                    <a:pt x="55732" y="80137"/>
                  </a:lnTo>
                  <a:lnTo>
                    <a:pt x="68931" y="71660"/>
                  </a:lnTo>
                  <a:lnTo>
                    <a:pt x="72233" y="66067"/>
                  </a:lnTo>
                  <a:lnTo>
                    <a:pt x="74759" y="60054"/>
                  </a:lnTo>
                  <a:lnTo>
                    <a:pt x="81074" y="50718"/>
                  </a:lnTo>
                  <a:lnTo>
                    <a:pt x="83414" y="41249"/>
                  </a:lnTo>
                  <a:lnTo>
                    <a:pt x="84389" y="14549"/>
                  </a:lnTo>
                  <a:lnTo>
                    <a:pt x="81573" y="8934"/>
                  </a:lnTo>
                  <a:lnTo>
                    <a:pt x="76198" y="1763"/>
                  </a:lnTo>
                  <a:lnTo>
                    <a:pt x="72640" y="782"/>
                  </a:lnTo>
                  <a:lnTo>
                    <a:pt x="41763" y="0"/>
                  </a:lnTo>
                  <a:lnTo>
                    <a:pt x="40101" y="1057"/>
                  </a:lnTo>
                  <a:lnTo>
                    <a:pt x="38992" y="2821"/>
                  </a:lnTo>
                  <a:lnTo>
                    <a:pt x="38253" y="5055"/>
                  </a:lnTo>
                  <a:lnTo>
                    <a:pt x="36702" y="6544"/>
                  </a:lnTo>
                  <a:lnTo>
                    <a:pt x="32156" y="8199"/>
                  </a:lnTo>
                  <a:lnTo>
                    <a:pt x="30521" y="9699"/>
                  </a:lnTo>
                  <a:lnTo>
                    <a:pt x="19902" y="28769"/>
                  </a:lnTo>
                  <a:lnTo>
                    <a:pt x="17763" y="60326"/>
                  </a:lnTo>
                  <a:lnTo>
                    <a:pt x="17726" y="92043"/>
                  </a:lnTo>
                  <a:lnTo>
                    <a:pt x="20548" y="96646"/>
                  </a:lnTo>
                  <a:lnTo>
                    <a:pt x="27250" y="10477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39" name="SMARTInkShape-2969"/>
            <p:cNvSpPr/>
            <p:nvPr>
              <p:custDataLst>
                <p:tags r:id="rId341"/>
              </p:custDataLst>
            </p:nvPr>
          </p:nvSpPr>
          <p:spPr>
            <a:xfrm>
              <a:off x="2914650" y="3333750"/>
              <a:ext cx="85726" cy="28576"/>
            </a:xfrm>
            <a:custGeom>
              <a:avLst/>
              <a:gdLst/>
              <a:ahLst/>
              <a:cxnLst/>
              <a:rect l="0" t="0" r="0" b="0"/>
              <a:pathLst>
                <a:path w="85726" h="28576">
                  <a:moveTo>
                    <a:pt x="0" y="0"/>
                  </a:moveTo>
                  <a:lnTo>
                    <a:pt x="0" y="0"/>
                  </a:lnTo>
                  <a:lnTo>
                    <a:pt x="9133" y="9132"/>
                  </a:lnTo>
                  <a:lnTo>
                    <a:pt x="23704" y="9515"/>
                  </a:lnTo>
                  <a:lnTo>
                    <a:pt x="25328" y="10576"/>
                  </a:lnTo>
                  <a:lnTo>
                    <a:pt x="26410" y="12343"/>
                  </a:lnTo>
                  <a:lnTo>
                    <a:pt x="27131" y="14578"/>
                  </a:lnTo>
                  <a:lnTo>
                    <a:pt x="28671" y="16069"/>
                  </a:lnTo>
                  <a:lnTo>
                    <a:pt x="37670" y="18933"/>
                  </a:lnTo>
                  <a:lnTo>
                    <a:pt x="46263" y="27241"/>
                  </a:lnTo>
                  <a:lnTo>
                    <a:pt x="52278" y="28179"/>
                  </a:lnTo>
                  <a:lnTo>
                    <a:pt x="80819" y="28575"/>
                  </a:lnTo>
                  <a:lnTo>
                    <a:pt x="82455" y="27517"/>
                  </a:lnTo>
                  <a:lnTo>
                    <a:pt x="83545" y="25752"/>
                  </a:lnTo>
                  <a:lnTo>
                    <a:pt x="85725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40" name="SMARTInkShape-2970"/>
            <p:cNvSpPr/>
            <p:nvPr>
              <p:custDataLst>
                <p:tags r:id="rId342"/>
              </p:custDataLst>
            </p:nvPr>
          </p:nvSpPr>
          <p:spPr>
            <a:xfrm>
              <a:off x="2867025" y="3219581"/>
              <a:ext cx="94849" cy="142741"/>
            </a:xfrm>
            <a:custGeom>
              <a:avLst/>
              <a:gdLst/>
              <a:ahLst/>
              <a:cxnLst/>
              <a:rect l="0" t="0" r="0" b="0"/>
              <a:pathLst>
                <a:path w="94849" h="142741">
                  <a:moveTo>
                    <a:pt x="0" y="28444"/>
                  </a:moveTo>
                  <a:lnTo>
                    <a:pt x="0" y="28444"/>
                  </a:lnTo>
                  <a:lnTo>
                    <a:pt x="0" y="20243"/>
                  </a:lnTo>
                  <a:lnTo>
                    <a:pt x="0" y="41595"/>
                  </a:lnTo>
                  <a:lnTo>
                    <a:pt x="2822" y="47694"/>
                  </a:lnTo>
                  <a:lnTo>
                    <a:pt x="6546" y="53933"/>
                  </a:lnTo>
                  <a:lnTo>
                    <a:pt x="8936" y="66562"/>
                  </a:lnTo>
                  <a:lnTo>
                    <a:pt x="9409" y="74190"/>
                  </a:lnTo>
                  <a:lnTo>
                    <a:pt x="17716" y="97363"/>
                  </a:lnTo>
                  <a:lnTo>
                    <a:pt x="18933" y="117262"/>
                  </a:lnTo>
                  <a:lnTo>
                    <a:pt x="20030" y="119406"/>
                  </a:lnTo>
                  <a:lnTo>
                    <a:pt x="21820" y="120836"/>
                  </a:lnTo>
                  <a:lnTo>
                    <a:pt x="24072" y="121788"/>
                  </a:lnTo>
                  <a:lnTo>
                    <a:pt x="25573" y="123482"/>
                  </a:lnTo>
                  <a:lnTo>
                    <a:pt x="27241" y="128186"/>
                  </a:lnTo>
                  <a:lnTo>
                    <a:pt x="28575" y="142740"/>
                  </a:lnTo>
                  <a:lnTo>
                    <a:pt x="28575" y="137686"/>
                  </a:lnTo>
                  <a:lnTo>
                    <a:pt x="29633" y="136198"/>
                  </a:lnTo>
                  <a:lnTo>
                    <a:pt x="31397" y="135205"/>
                  </a:lnTo>
                  <a:lnTo>
                    <a:pt x="33631" y="134543"/>
                  </a:lnTo>
                  <a:lnTo>
                    <a:pt x="35121" y="133043"/>
                  </a:lnTo>
                  <a:lnTo>
                    <a:pt x="36775" y="128555"/>
                  </a:lnTo>
                  <a:lnTo>
                    <a:pt x="39135" y="91722"/>
                  </a:lnTo>
                  <a:lnTo>
                    <a:pt x="49857" y="66716"/>
                  </a:lnTo>
                  <a:lnTo>
                    <a:pt x="53909" y="60271"/>
                  </a:lnTo>
                  <a:lnTo>
                    <a:pt x="57248" y="50692"/>
                  </a:lnTo>
                  <a:lnTo>
                    <a:pt x="63412" y="41151"/>
                  </a:lnTo>
                  <a:lnTo>
                    <a:pt x="66766" y="31621"/>
                  </a:lnTo>
                  <a:lnTo>
                    <a:pt x="72935" y="22095"/>
                  </a:lnTo>
                  <a:lnTo>
                    <a:pt x="75770" y="11275"/>
                  </a:lnTo>
                  <a:lnTo>
                    <a:pt x="85321" y="310"/>
                  </a:lnTo>
                  <a:lnTo>
                    <a:pt x="90662" y="0"/>
                  </a:lnTo>
                  <a:lnTo>
                    <a:pt x="92191" y="1015"/>
                  </a:lnTo>
                  <a:lnTo>
                    <a:pt x="93211" y="2749"/>
                  </a:lnTo>
                  <a:lnTo>
                    <a:pt x="94848" y="8081"/>
                  </a:lnTo>
                  <a:lnTo>
                    <a:pt x="85725" y="1891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41" name="SMARTInkShape-2971"/>
            <p:cNvSpPr/>
            <p:nvPr>
              <p:custDataLst>
                <p:tags r:id="rId343"/>
              </p:custDataLst>
            </p:nvPr>
          </p:nvSpPr>
          <p:spPr>
            <a:xfrm>
              <a:off x="2686050" y="3038475"/>
              <a:ext cx="142876" cy="314195"/>
            </a:xfrm>
            <a:custGeom>
              <a:avLst/>
              <a:gdLst/>
              <a:ahLst/>
              <a:cxnLst/>
              <a:rect l="0" t="0" r="0" b="0"/>
              <a:pathLst>
                <a:path w="142876" h="314195">
                  <a:moveTo>
                    <a:pt x="9525" y="180975"/>
                  </a:moveTo>
                  <a:lnTo>
                    <a:pt x="9525" y="180975"/>
                  </a:lnTo>
                  <a:lnTo>
                    <a:pt x="4469" y="175919"/>
                  </a:lnTo>
                  <a:lnTo>
                    <a:pt x="1986" y="170614"/>
                  </a:lnTo>
                  <a:lnTo>
                    <a:pt x="5" y="140836"/>
                  </a:lnTo>
                  <a:lnTo>
                    <a:pt x="0" y="109371"/>
                  </a:lnTo>
                  <a:lnTo>
                    <a:pt x="1058" y="107839"/>
                  </a:lnTo>
                  <a:lnTo>
                    <a:pt x="2822" y="106818"/>
                  </a:lnTo>
                  <a:lnTo>
                    <a:pt x="9409" y="104810"/>
                  </a:lnTo>
                  <a:lnTo>
                    <a:pt x="17716" y="104779"/>
                  </a:lnTo>
                  <a:lnTo>
                    <a:pt x="18161" y="105836"/>
                  </a:lnTo>
                  <a:lnTo>
                    <a:pt x="18654" y="109833"/>
                  </a:lnTo>
                  <a:lnTo>
                    <a:pt x="19845" y="111322"/>
                  </a:lnTo>
                  <a:lnTo>
                    <a:pt x="23989" y="112977"/>
                  </a:lnTo>
                  <a:lnTo>
                    <a:pt x="25518" y="114476"/>
                  </a:lnTo>
                  <a:lnTo>
                    <a:pt x="27216" y="118964"/>
                  </a:lnTo>
                  <a:lnTo>
                    <a:pt x="28570" y="164752"/>
                  </a:lnTo>
                  <a:lnTo>
                    <a:pt x="28575" y="208140"/>
                  </a:lnTo>
                  <a:lnTo>
                    <a:pt x="28575" y="254096"/>
                  </a:lnTo>
                  <a:lnTo>
                    <a:pt x="28575" y="272893"/>
                  </a:lnTo>
                  <a:lnTo>
                    <a:pt x="31397" y="277566"/>
                  </a:lnTo>
                  <a:lnTo>
                    <a:pt x="35121" y="283171"/>
                  </a:lnTo>
                  <a:lnTo>
                    <a:pt x="37217" y="292277"/>
                  </a:lnTo>
                  <a:lnTo>
                    <a:pt x="38090" y="312838"/>
                  </a:lnTo>
                  <a:lnTo>
                    <a:pt x="39151" y="313334"/>
                  </a:lnTo>
                  <a:lnTo>
                    <a:pt x="46300" y="314194"/>
                  </a:lnTo>
                  <a:lnTo>
                    <a:pt x="46742" y="313179"/>
                  </a:lnTo>
                  <a:lnTo>
                    <a:pt x="47232" y="309230"/>
                  </a:lnTo>
                  <a:lnTo>
                    <a:pt x="48421" y="307753"/>
                  </a:lnTo>
                  <a:lnTo>
                    <a:pt x="64949" y="296714"/>
                  </a:lnTo>
                  <a:lnTo>
                    <a:pt x="71220" y="290645"/>
                  </a:lnTo>
                  <a:lnTo>
                    <a:pt x="73986" y="285103"/>
                  </a:lnTo>
                  <a:lnTo>
                    <a:pt x="74724" y="282144"/>
                  </a:lnTo>
                  <a:lnTo>
                    <a:pt x="92618" y="249619"/>
                  </a:lnTo>
                  <a:lnTo>
                    <a:pt x="106940" y="207368"/>
                  </a:lnTo>
                  <a:lnTo>
                    <a:pt x="112119" y="192676"/>
                  </a:lnTo>
                  <a:lnTo>
                    <a:pt x="114275" y="146958"/>
                  </a:lnTo>
                  <a:lnTo>
                    <a:pt x="114289" y="140103"/>
                  </a:lnTo>
                  <a:lnTo>
                    <a:pt x="111473" y="133530"/>
                  </a:lnTo>
                  <a:lnTo>
                    <a:pt x="107752" y="127080"/>
                  </a:lnTo>
                  <a:lnTo>
                    <a:pt x="104598" y="117499"/>
                  </a:lnTo>
                  <a:lnTo>
                    <a:pt x="98490" y="107957"/>
                  </a:lnTo>
                  <a:lnTo>
                    <a:pt x="96690" y="101603"/>
                  </a:lnTo>
                  <a:lnTo>
                    <a:pt x="95152" y="99485"/>
                  </a:lnTo>
                  <a:lnTo>
                    <a:pt x="93068" y="98074"/>
                  </a:lnTo>
                  <a:lnTo>
                    <a:pt x="87930" y="95446"/>
                  </a:lnTo>
                  <a:lnTo>
                    <a:pt x="68942" y="79473"/>
                  </a:lnTo>
                  <a:lnTo>
                    <a:pt x="60056" y="77170"/>
                  </a:lnTo>
                  <a:lnTo>
                    <a:pt x="53855" y="76632"/>
                  </a:lnTo>
                  <a:lnTo>
                    <a:pt x="51778" y="75429"/>
                  </a:lnTo>
                  <a:lnTo>
                    <a:pt x="50394" y="73569"/>
                  </a:lnTo>
                  <a:lnTo>
                    <a:pt x="49471" y="71272"/>
                  </a:lnTo>
                  <a:lnTo>
                    <a:pt x="47797" y="69739"/>
                  </a:lnTo>
                  <a:lnTo>
                    <a:pt x="38540" y="66795"/>
                  </a:lnTo>
                  <a:lnTo>
                    <a:pt x="38101" y="42995"/>
                  </a:lnTo>
                  <a:lnTo>
                    <a:pt x="39159" y="41364"/>
                  </a:lnTo>
                  <a:lnTo>
                    <a:pt x="40923" y="40276"/>
                  </a:lnTo>
                  <a:lnTo>
                    <a:pt x="43156" y="39550"/>
                  </a:lnTo>
                  <a:lnTo>
                    <a:pt x="44646" y="38009"/>
                  </a:lnTo>
                  <a:lnTo>
                    <a:pt x="46301" y="33473"/>
                  </a:lnTo>
                  <a:lnTo>
                    <a:pt x="47801" y="31840"/>
                  </a:lnTo>
                  <a:lnTo>
                    <a:pt x="64924" y="20501"/>
                  </a:lnTo>
                  <a:lnTo>
                    <a:pt x="73933" y="12790"/>
                  </a:lnTo>
                  <a:lnTo>
                    <a:pt x="82819" y="9434"/>
                  </a:lnTo>
                  <a:lnTo>
                    <a:pt x="92155" y="3265"/>
                  </a:lnTo>
                  <a:lnTo>
                    <a:pt x="101624" y="967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645" name="SMARTInkShape-Group659"/>
          <p:cNvGrpSpPr/>
          <p:nvPr/>
        </p:nvGrpSpPr>
        <p:grpSpPr>
          <a:xfrm>
            <a:off x="2181225" y="1809750"/>
            <a:ext cx="1276351" cy="1028649"/>
            <a:chOff x="2181225" y="1809750"/>
            <a:chExt cx="1276351" cy="1028649"/>
          </a:xfrm>
        </p:grpSpPr>
        <p:sp>
          <p:nvSpPr>
            <p:cNvPr id="25643" name="SMARTInkShape-2972"/>
            <p:cNvSpPr/>
            <p:nvPr>
              <p:custDataLst>
                <p:tags r:id="rId337"/>
              </p:custDataLst>
            </p:nvPr>
          </p:nvSpPr>
          <p:spPr>
            <a:xfrm>
              <a:off x="2181225" y="2647950"/>
              <a:ext cx="981076" cy="190449"/>
            </a:xfrm>
            <a:custGeom>
              <a:avLst/>
              <a:gdLst/>
              <a:ahLst/>
              <a:cxnLst/>
              <a:rect l="0" t="0" r="0" b="0"/>
              <a:pathLst>
                <a:path w="981076" h="190449">
                  <a:moveTo>
                    <a:pt x="0" y="28575"/>
                  </a:moveTo>
                  <a:lnTo>
                    <a:pt x="0" y="28575"/>
                  </a:lnTo>
                  <a:lnTo>
                    <a:pt x="17723" y="46298"/>
                  </a:lnTo>
                  <a:lnTo>
                    <a:pt x="27134" y="47509"/>
                  </a:lnTo>
                  <a:lnTo>
                    <a:pt x="45418" y="63433"/>
                  </a:lnTo>
                  <a:lnTo>
                    <a:pt x="51230" y="65234"/>
                  </a:lnTo>
                  <a:lnTo>
                    <a:pt x="53204" y="66773"/>
                  </a:lnTo>
                  <a:lnTo>
                    <a:pt x="55396" y="71304"/>
                  </a:lnTo>
                  <a:lnTo>
                    <a:pt x="57039" y="72936"/>
                  </a:lnTo>
                  <a:lnTo>
                    <a:pt x="76380" y="83548"/>
                  </a:lnTo>
                  <a:lnTo>
                    <a:pt x="79495" y="84274"/>
                  </a:lnTo>
                  <a:lnTo>
                    <a:pt x="95266" y="93073"/>
                  </a:lnTo>
                  <a:lnTo>
                    <a:pt x="98436" y="93799"/>
                  </a:lnTo>
                  <a:lnTo>
                    <a:pt x="114302" y="102598"/>
                  </a:lnTo>
                  <a:lnTo>
                    <a:pt x="117476" y="103324"/>
                  </a:lnTo>
                  <a:lnTo>
                    <a:pt x="133350" y="112123"/>
                  </a:lnTo>
                  <a:lnTo>
                    <a:pt x="146050" y="113870"/>
                  </a:lnTo>
                  <a:lnTo>
                    <a:pt x="148167" y="115072"/>
                  </a:lnTo>
                  <a:lnTo>
                    <a:pt x="149578" y="116931"/>
                  </a:lnTo>
                  <a:lnTo>
                    <a:pt x="150519" y="119229"/>
                  </a:lnTo>
                  <a:lnTo>
                    <a:pt x="153262" y="120761"/>
                  </a:lnTo>
                  <a:lnTo>
                    <a:pt x="166178" y="123976"/>
                  </a:lnTo>
                  <a:lnTo>
                    <a:pt x="180561" y="131185"/>
                  </a:lnTo>
                  <a:lnTo>
                    <a:pt x="183874" y="131906"/>
                  </a:lnTo>
                  <a:lnTo>
                    <a:pt x="226610" y="150223"/>
                  </a:lnTo>
                  <a:lnTo>
                    <a:pt x="273573" y="160563"/>
                  </a:lnTo>
                  <a:lnTo>
                    <a:pt x="283160" y="164143"/>
                  </a:lnTo>
                  <a:lnTo>
                    <a:pt x="290949" y="168202"/>
                  </a:lnTo>
                  <a:lnTo>
                    <a:pt x="302343" y="170487"/>
                  </a:lnTo>
                  <a:lnTo>
                    <a:pt x="317595" y="172223"/>
                  </a:lnTo>
                  <a:lnTo>
                    <a:pt x="336144" y="179613"/>
                  </a:lnTo>
                  <a:lnTo>
                    <a:pt x="382449" y="180940"/>
                  </a:lnTo>
                  <a:lnTo>
                    <a:pt x="403080" y="182026"/>
                  </a:lnTo>
                  <a:lnTo>
                    <a:pt x="421266" y="188513"/>
                  </a:lnTo>
                  <a:lnTo>
                    <a:pt x="468767" y="190448"/>
                  </a:lnTo>
                  <a:lnTo>
                    <a:pt x="511059" y="189440"/>
                  </a:lnTo>
                  <a:lnTo>
                    <a:pt x="540153" y="182299"/>
                  </a:lnTo>
                  <a:lnTo>
                    <a:pt x="584223" y="179994"/>
                  </a:lnTo>
                  <a:lnTo>
                    <a:pt x="625829" y="169221"/>
                  </a:lnTo>
                  <a:lnTo>
                    <a:pt x="629944" y="166789"/>
                  </a:lnTo>
                  <a:lnTo>
                    <a:pt x="672283" y="154605"/>
                  </a:lnTo>
                  <a:lnTo>
                    <a:pt x="690732" y="146821"/>
                  </a:lnTo>
                  <a:lnTo>
                    <a:pt x="735779" y="135617"/>
                  </a:lnTo>
                  <a:lnTo>
                    <a:pt x="759016" y="123645"/>
                  </a:lnTo>
                  <a:lnTo>
                    <a:pt x="763185" y="120530"/>
                  </a:lnTo>
                  <a:lnTo>
                    <a:pt x="773463" y="117069"/>
                  </a:lnTo>
                  <a:lnTo>
                    <a:pt x="791149" y="112298"/>
                  </a:lnTo>
                  <a:lnTo>
                    <a:pt x="835058" y="91958"/>
                  </a:lnTo>
                  <a:lnTo>
                    <a:pt x="876890" y="66670"/>
                  </a:lnTo>
                  <a:lnTo>
                    <a:pt x="907069" y="49741"/>
                  </a:lnTo>
                  <a:lnTo>
                    <a:pt x="920577" y="35787"/>
                  </a:lnTo>
                  <a:lnTo>
                    <a:pt x="965103" y="12516"/>
                  </a:lnTo>
                  <a:lnTo>
                    <a:pt x="9810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44" name="SMARTInkShape-2973"/>
            <p:cNvSpPr/>
            <p:nvPr>
              <p:custDataLst>
                <p:tags r:id="rId338"/>
              </p:custDataLst>
            </p:nvPr>
          </p:nvSpPr>
          <p:spPr>
            <a:xfrm>
              <a:off x="3267075" y="1809750"/>
              <a:ext cx="190501" cy="771526"/>
            </a:xfrm>
            <a:custGeom>
              <a:avLst/>
              <a:gdLst/>
              <a:ahLst/>
              <a:cxnLst/>
              <a:rect l="0" t="0" r="0" b="0"/>
              <a:pathLst>
                <a:path w="190501" h="771526">
                  <a:moveTo>
                    <a:pt x="19050" y="0"/>
                  </a:moveTo>
                  <a:lnTo>
                    <a:pt x="19050" y="0"/>
                  </a:lnTo>
                  <a:lnTo>
                    <a:pt x="19050" y="9133"/>
                  </a:lnTo>
                  <a:lnTo>
                    <a:pt x="46266" y="9525"/>
                  </a:lnTo>
                  <a:lnTo>
                    <a:pt x="55706" y="17726"/>
                  </a:lnTo>
                  <a:lnTo>
                    <a:pt x="66245" y="19016"/>
                  </a:lnTo>
                  <a:lnTo>
                    <a:pt x="74195" y="25589"/>
                  </a:lnTo>
                  <a:lnTo>
                    <a:pt x="79895" y="27248"/>
                  </a:lnTo>
                  <a:lnTo>
                    <a:pt x="81838" y="28749"/>
                  </a:lnTo>
                  <a:lnTo>
                    <a:pt x="83997" y="33238"/>
                  </a:lnTo>
                  <a:lnTo>
                    <a:pt x="85632" y="34859"/>
                  </a:lnTo>
                  <a:lnTo>
                    <a:pt x="90269" y="36660"/>
                  </a:lnTo>
                  <a:lnTo>
                    <a:pt x="91930" y="38198"/>
                  </a:lnTo>
                  <a:lnTo>
                    <a:pt x="102595" y="57342"/>
                  </a:lnTo>
                  <a:lnTo>
                    <a:pt x="103322" y="60453"/>
                  </a:lnTo>
                  <a:lnTo>
                    <a:pt x="104864" y="62527"/>
                  </a:lnTo>
                  <a:lnTo>
                    <a:pt x="106951" y="63909"/>
                  </a:lnTo>
                  <a:lnTo>
                    <a:pt x="109401" y="64831"/>
                  </a:lnTo>
                  <a:lnTo>
                    <a:pt x="111034" y="66504"/>
                  </a:lnTo>
                  <a:lnTo>
                    <a:pt x="118926" y="79771"/>
                  </a:lnTo>
                  <a:lnTo>
                    <a:pt x="129403" y="92153"/>
                  </a:lnTo>
                  <a:lnTo>
                    <a:pt x="135393" y="104791"/>
                  </a:lnTo>
                  <a:lnTo>
                    <a:pt x="139550" y="111132"/>
                  </a:lnTo>
                  <a:lnTo>
                    <a:pt x="142948" y="120652"/>
                  </a:lnTo>
                  <a:lnTo>
                    <a:pt x="159293" y="142875"/>
                  </a:lnTo>
                  <a:lnTo>
                    <a:pt x="162637" y="158750"/>
                  </a:lnTo>
                  <a:lnTo>
                    <a:pt x="168369" y="169333"/>
                  </a:lnTo>
                  <a:lnTo>
                    <a:pt x="172238" y="195967"/>
                  </a:lnTo>
                  <a:lnTo>
                    <a:pt x="178936" y="209376"/>
                  </a:lnTo>
                  <a:lnTo>
                    <a:pt x="181764" y="225402"/>
                  </a:lnTo>
                  <a:lnTo>
                    <a:pt x="188461" y="238120"/>
                  </a:lnTo>
                  <a:lnTo>
                    <a:pt x="190476" y="282750"/>
                  </a:lnTo>
                  <a:lnTo>
                    <a:pt x="190500" y="326936"/>
                  </a:lnTo>
                  <a:lnTo>
                    <a:pt x="190500" y="373288"/>
                  </a:lnTo>
                  <a:lnTo>
                    <a:pt x="190500" y="420523"/>
                  </a:lnTo>
                  <a:lnTo>
                    <a:pt x="187678" y="427847"/>
                  </a:lnTo>
                  <a:lnTo>
                    <a:pt x="185444" y="431281"/>
                  </a:lnTo>
                  <a:lnTo>
                    <a:pt x="182299" y="446228"/>
                  </a:lnTo>
                  <a:lnTo>
                    <a:pt x="178205" y="486431"/>
                  </a:lnTo>
                  <a:lnTo>
                    <a:pt x="172784" y="506248"/>
                  </a:lnTo>
                  <a:lnTo>
                    <a:pt x="170655" y="521413"/>
                  </a:lnTo>
                  <a:lnTo>
                    <a:pt x="163283" y="544730"/>
                  </a:lnTo>
                  <a:lnTo>
                    <a:pt x="161135" y="559588"/>
                  </a:lnTo>
                  <a:lnTo>
                    <a:pt x="150182" y="589946"/>
                  </a:lnTo>
                  <a:lnTo>
                    <a:pt x="146122" y="596632"/>
                  </a:lnTo>
                  <a:lnTo>
                    <a:pt x="142779" y="606345"/>
                  </a:lnTo>
                  <a:lnTo>
                    <a:pt x="136615" y="615927"/>
                  </a:lnTo>
                  <a:lnTo>
                    <a:pt x="134317" y="625468"/>
                  </a:lnTo>
                  <a:lnTo>
                    <a:pt x="133780" y="631822"/>
                  </a:lnTo>
                  <a:lnTo>
                    <a:pt x="130719" y="638174"/>
                  </a:lnTo>
                  <a:lnTo>
                    <a:pt x="118187" y="654050"/>
                  </a:lnTo>
                  <a:lnTo>
                    <a:pt x="115452" y="663575"/>
                  </a:lnTo>
                  <a:lnTo>
                    <a:pt x="114812" y="669925"/>
                  </a:lnTo>
                  <a:lnTo>
                    <a:pt x="113583" y="672042"/>
                  </a:lnTo>
                  <a:lnTo>
                    <a:pt x="111705" y="673453"/>
                  </a:lnTo>
                  <a:lnTo>
                    <a:pt x="106797" y="676079"/>
                  </a:lnTo>
                  <a:lnTo>
                    <a:pt x="91923" y="689367"/>
                  </a:lnTo>
                  <a:lnTo>
                    <a:pt x="88480" y="695499"/>
                  </a:lnTo>
                  <a:lnTo>
                    <a:pt x="87562" y="698616"/>
                  </a:lnTo>
                  <a:lnTo>
                    <a:pt x="85891" y="700694"/>
                  </a:lnTo>
                  <a:lnTo>
                    <a:pt x="47446" y="730793"/>
                  </a:lnTo>
                  <a:lnTo>
                    <a:pt x="44331" y="731670"/>
                  </a:lnTo>
                  <a:lnTo>
                    <a:pt x="42254" y="733313"/>
                  </a:lnTo>
                  <a:lnTo>
                    <a:pt x="38272" y="739624"/>
                  </a:lnTo>
                  <a:lnTo>
                    <a:pt x="20814" y="751021"/>
                  </a:lnTo>
                  <a:lnTo>
                    <a:pt x="14516" y="757100"/>
                  </a:lnTo>
                  <a:lnTo>
                    <a:pt x="11743" y="762645"/>
                  </a:lnTo>
                  <a:lnTo>
                    <a:pt x="11004" y="765605"/>
                  </a:lnTo>
                  <a:lnTo>
                    <a:pt x="9453" y="767579"/>
                  </a:lnTo>
                  <a:lnTo>
                    <a:pt x="0" y="771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650" name="SMARTInkShape-Group660"/>
          <p:cNvGrpSpPr/>
          <p:nvPr/>
        </p:nvGrpSpPr>
        <p:grpSpPr>
          <a:xfrm>
            <a:off x="3276600" y="3067054"/>
            <a:ext cx="438151" cy="333372"/>
            <a:chOff x="3276600" y="3067054"/>
            <a:chExt cx="438151" cy="333372"/>
          </a:xfrm>
        </p:grpSpPr>
        <p:sp>
          <p:nvSpPr>
            <p:cNvPr id="25646" name="SMARTInkShape-2974"/>
            <p:cNvSpPr/>
            <p:nvPr>
              <p:custDataLst>
                <p:tags r:id="rId333"/>
              </p:custDataLst>
            </p:nvPr>
          </p:nvSpPr>
          <p:spPr>
            <a:xfrm>
              <a:off x="3276600" y="3276717"/>
              <a:ext cx="38101" cy="47509"/>
            </a:xfrm>
            <a:custGeom>
              <a:avLst/>
              <a:gdLst/>
              <a:ahLst/>
              <a:cxnLst/>
              <a:rect l="0" t="0" r="0" b="0"/>
              <a:pathLst>
                <a:path w="38101" h="47509">
                  <a:moveTo>
                    <a:pt x="38100" y="18933"/>
                  </a:moveTo>
                  <a:lnTo>
                    <a:pt x="38100" y="18933"/>
                  </a:lnTo>
                  <a:lnTo>
                    <a:pt x="38100" y="13876"/>
                  </a:lnTo>
                  <a:lnTo>
                    <a:pt x="37042" y="12387"/>
                  </a:lnTo>
                  <a:lnTo>
                    <a:pt x="35278" y="11394"/>
                  </a:lnTo>
                  <a:lnTo>
                    <a:pt x="28399" y="9670"/>
                  </a:lnTo>
                  <a:lnTo>
                    <a:pt x="19176" y="9411"/>
                  </a:lnTo>
                  <a:lnTo>
                    <a:pt x="9642" y="0"/>
                  </a:lnTo>
                  <a:lnTo>
                    <a:pt x="9525" y="41204"/>
                  </a:lnTo>
                  <a:lnTo>
                    <a:pt x="8467" y="43306"/>
                  </a:lnTo>
                  <a:lnTo>
                    <a:pt x="6703" y="44706"/>
                  </a:lnTo>
                  <a:lnTo>
                    <a:pt x="0" y="4750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47" name="SMARTInkShape-2975"/>
            <p:cNvSpPr/>
            <p:nvPr>
              <p:custDataLst>
                <p:tags r:id="rId334"/>
              </p:custDataLst>
            </p:nvPr>
          </p:nvSpPr>
          <p:spPr>
            <a:xfrm>
              <a:off x="3657600" y="3210053"/>
              <a:ext cx="57151" cy="190373"/>
            </a:xfrm>
            <a:custGeom>
              <a:avLst/>
              <a:gdLst/>
              <a:ahLst/>
              <a:cxnLst/>
              <a:rect l="0" t="0" r="0" b="0"/>
              <a:pathLst>
                <a:path w="57151" h="190373">
                  <a:moveTo>
                    <a:pt x="0" y="123697"/>
                  </a:moveTo>
                  <a:lnTo>
                    <a:pt x="0" y="123697"/>
                  </a:lnTo>
                  <a:lnTo>
                    <a:pt x="0" y="133219"/>
                  </a:lnTo>
                  <a:lnTo>
                    <a:pt x="0" y="128165"/>
                  </a:lnTo>
                  <a:lnTo>
                    <a:pt x="1058" y="126676"/>
                  </a:lnTo>
                  <a:lnTo>
                    <a:pt x="2822" y="125683"/>
                  </a:lnTo>
                  <a:lnTo>
                    <a:pt x="5056" y="125021"/>
                  </a:lnTo>
                  <a:lnTo>
                    <a:pt x="6546" y="123521"/>
                  </a:lnTo>
                  <a:lnTo>
                    <a:pt x="10321" y="114074"/>
                  </a:lnTo>
                  <a:lnTo>
                    <a:pt x="24690" y="98009"/>
                  </a:lnTo>
                  <a:lnTo>
                    <a:pt x="30630" y="85540"/>
                  </a:lnTo>
                  <a:lnTo>
                    <a:pt x="44354" y="68837"/>
                  </a:lnTo>
                  <a:lnTo>
                    <a:pt x="47714" y="59935"/>
                  </a:lnTo>
                  <a:lnTo>
                    <a:pt x="53884" y="50594"/>
                  </a:lnTo>
                  <a:lnTo>
                    <a:pt x="56183" y="41124"/>
                  </a:lnTo>
                  <a:lnTo>
                    <a:pt x="57150" y="0"/>
                  </a:lnTo>
                  <a:lnTo>
                    <a:pt x="57150" y="8084"/>
                  </a:lnTo>
                  <a:lnTo>
                    <a:pt x="48949" y="17483"/>
                  </a:lnTo>
                  <a:lnTo>
                    <a:pt x="46829" y="26242"/>
                  </a:lnTo>
                  <a:lnTo>
                    <a:pt x="41156" y="35085"/>
                  </a:lnTo>
                  <a:lnTo>
                    <a:pt x="39006" y="45465"/>
                  </a:lnTo>
                  <a:lnTo>
                    <a:pt x="38219" y="68409"/>
                  </a:lnTo>
                  <a:lnTo>
                    <a:pt x="35330" y="75489"/>
                  </a:lnTo>
                  <a:lnTo>
                    <a:pt x="31577" y="82163"/>
                  </a:lnTo>
                  <a:lnTo>
                    <a:pt x="29464" y="92929"/>
                  </a:lnTo>
                  <a:lnTo>
                    <a:pt x="28582" y="139494"/>
                  </a:lnTo>
                  <a:lnTo>
                    <a:pt x="28575" y="166295"/>
                  </a:lnTo>
                  <a:lnTo>
                    <a:pt x="25753" y="171910"/>
                  </a:lnTo>
                  <a:lnTo>
                    <a:pt x="20374" y="179082"/>
                  </a:lnTo>
                  <a:lnTo>
                    <a:pt x="19050" y="1903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48" name="SMARTInkShape-2976"/>
            <p:cNvSpPr/>
            <p:nvPr>
              <p:custDataLst>
                <p:tags r:id="rId335"/>
              </p:custDataLst>
            </p:nvPr>
          </p:nvSpPr>
          <p:spPr>
            <a:xfrm>
              <a:off x="3371850" y="3219450"/>
              <a:ext cx="171451" cy="28576"/>
            </a:xfrm>
            <a:custGeom>
              <a:avLst/>
              <a:gdLst/>
              <a:ahLst/>
              <a:cxnLst/>
              <a:rect l="0" t="0" r="0" b="0"/>
              <a:pathLst>
                <a:path w="171451" h="28576">
                  <a:moveTo>
                    <a:pt x="0" y="28575"/>
                  </a:moveTo>
                  <a:lnTo>
                    <a:pt x="0" y="28575"/>
                  </a:lnTo>
                  <a:lnTo>
                    <a:pt x="0" y="23519"/>
                  </a:lnTo>
                  <a:lnTo>
                    <a:pt x="1058" y="22029"/>
                  </a:lnTo>
                  <a:lnTo>
                    <a:pt x="2822" y="21036"/>
                  </a:lnTo>
                  <a:lnTo>
                    <a:pt x="5056" y="20374"/>
                  </a:lnTo>
                  <a:lnTo>
                    <a:pt x="6546" y="18874"/>
                  </a:lnTo>
                  <a:lnTo>
                    <a:pt x="9132" y="10965"/>
                  </a:lnTo>
                  <a:lnTo>
                    <a:pt x="12173" y="10165"/>
                  </a:lnTo>
                  <a:lnTo>
                    <a:pt x="32188" y="9536"/>
                  </a:lnTo>
                  <a:lnTo>
                    <a:pt x="34159" y="8474"/>
                  </a:lnTo>
                  <a:lnTo>
                    <a:pt x="35473" y="6708"/>
                  </a:lnTo>
                  <a:lnTo>
                    <a:pt x="36349" y="4472"/>
                  </a:lnTo>
                  <a:lnTo>
                    <a:pt x="37991" y="2981"/>
                  </a:lnTo>
                  <a:lnTo>
                    <a:pt x="42637" y="1325"/>
                  </a:lnTo>
                  <a:lnTo>
                    <a:pt x="88903" y="3"/>
                  </a:lnTo>
                  <a:lnTo>
                    <a:pt x="136132" y="0"/>
                  </a:lnTo>
                  <a:lnTo>
                    <a:pt x="145933" y="0"/>
                  </a:lnTo>
                  <a:lnTo>
                    <a:pt x="152348" y="2822"/>
                  </a:lnTo>
                  <a:lnTo>
                    <a:pt x="158727" y="6546"/>
                  </a:lnTo>
                  <a:lnTo>
                    <a:pt x="17145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49" name="SMARTInkShape-2977"/>
            <p:cNvSpPr/>
            <p:nvPr>
              <p:custDataLst>
                <p:tags r:id="rId336"/>
              </p:custDataLst>
            </p:nvPr>
          </p:nvSpPr>
          <p:spPr>
            <a:xfrm>
              <a:off x="3400425" y="3067054"/>
              <a:ext cx="200026" cy="304797"/>
            </a:xfrm>
            <a:custGeom>
              <a:avLst/>
              <a:gdLst/>
              <a:ahLst/>
              <a:cxnLst/>
              <a:rect l="0" t="0" r="0" b="0"/>
              <a:pathLst>
                <a:path w="200026" h="304797">
                  <a:moveTo>
                    <a:pt x="0" y="38096"/>
                  </a:moveTo>
                  <a:lnTo>
                    <a:pt x="0" y="38096"/>
                  </a:lnTo>
                  <a:lnTo>
                    <a:pt x="5056" y="33040"/>
                  </a:lnTo>
                  <a:lnTo>
                    <a:pt x="7539" y="27735"/>
                  </a:lnTo>
                  <a:lnTo>
                    <a:pt x="9132" y="15706"/>
                  </a:lnTo>
                  <a:lnTo>
                    <a:pt x="10321" y="13644"/>
                  </a:lnTo>
                  <a:lnTo>
                    <a:pt x="12173" y="12270"/>
                  </a:lnTo>
                  <a:lnTo>
                    <a:pt x="14465" y="11353"/>
                  </a:lnTo>
                  <a:lnTo>
                    <a:pt x="15994" y="9684"/>
                  </a:lnTo>
                  <a:lnTo>
                    <a:pt x="17692" y="5008"/>
                  </a:lnTo>
                  <a:lnTo>
                    <a:pt x="19202" y="3337"/>
                  </a:lnTo>
                  <a:lnTo>
                    <a:pt x="28564" y="0"/>
                  </a:lnTo>
                  <a:lnTo>
                    <a:pt x="33628" y="5054"/>
                  </a:lnTo>
                  <a:lnTo>
                    <a:pt x="36112" y="10358"/>
                  </a:lnTo>
                  <a:lnTo>
                    <a:pt x="38077" y="52060"/>
                  </a:lnTo>
                  <a:lnTo>
                    <a:pt x="39158" y="99336"/>
                  </a:lnTo>
                  <a:lnTo>
                    <a:pt x="46742" y="136601"/>
                  </a:lnTo>
                  <a:lnTo>
                    <a:pt x="46305" y="155595"/>
                  </a:lnTo>
                  <a:lnTo>
                    <a:pt x="38482" y="201316"/>
                  </a:lnTo>
                  <a:lnTo>
                    <a:pt x="37117" y="222070"/>
                  </a:lnTo>
                  <a:lnTo>
                    <a:pt x="29909" y="240855"/>
                  </a:lnTo>
                  <a:lnTo>
                    <a:pt x="28580" y="287679"/>
                  </a:lnTo>
                  <a:lnTo>
                    <a:pt x="28575" y="299883"/>
                  </a:lnTo>
                  <a:lnTo>
                    <a:pt x="27517" y="301521"/>
                  </a:lnTo>
                  <a:lnTo>
                    <a:pt x="25753" y="302613"/>
                  </a:lnTo>
                  <a:lnTo>
                    <a:pt x="20374" y="304365"/>
                  </a:lnTo>
                  <a:lnTo>
                    <a:pt x="28554" y="304796"/>
                  </a:lnTo>
                  <a:lnTo>
                    <a:pt x="60756" y="304796"/>
                  </a:lnTo>
                  <a:lnTo>
                    <a:pt x="66867" y="301974"/>
                  </a:lnTo>
                  <a:lnTo>
                    <a:pt x="74356" y="296595"/>
                  </a:lnTo>
                  <a:lnTo>
                    <a:pt x="83440" y="295533"/>
                  </a:lnTo>
                  <a:lnTo>
                    <a:pt x="89296" y="295388"/>
                  </a:lnTo>
                  <a:lnTo>
                    <a:pt x="95426" y="292501"/>
                  </a:lnTo>
                  <a:lnTo>
                    <a:pt x="101678" y="288748"/>
                  </a:lnTo>
                  <a:lnTo>
                    <a:pt x="114316" y="286339"/>
                  </a:lnTo>
                  <a:lnTo>
                    <a:pt x="136526" y="285780"/>
                  </a:lnTo>
                  <a:lnTo>
                    <a:pt x="142875" y="282939"/>
                  </a:lnTo>
                  <a:lnTo>
                    <a:pt x="149225" y="279207"/>
                  </a:lnTo>
                  <a:lnTo>
                    <a:pt x="161925" y="276811"/>
                  </a:lnTo>
                  <a:lnTo>
                    <a:pt x="175949" y="276255"/>
                  </a:lnTo>
                  <a:lnTo>
                    <a:pt x="177624" y="275186"/>
                  </a:lnTo>
                  <a:lnTo>
                    <a:pt x="178741" y="273414"/>
                  </a:lnTo>
                  <a:lnTo>
                    <a:pt x="179486" y="271174"/>
                  </a:lnTo>
                  <a:lnTo>
                    <a:pt x="181040" y="269682"/>
                  </a:lnTo>
                  <a:lnTo>
                    <a:pt x="185591" y="268023"/>
                  </a:lnTo>
                  <a:lnTo>
                    <a:pt x="187227" y="266522"/>
                  </a:lnTo>
                  <a:lnTo>
                    <a:pt x="191271" y="257073"/>
                  </a:lnTo>
                  <a:lnTo>
                    <a:pt x="200025" y="24764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661" name="SMARTInkShape-Group661"/>
          <p:cNvGrpSpPr/>
          <p:nvPr/>
        </p:nvGrpSpPr>
        <p:grpSpPr>
          <a:xfrm>
            <a:off x="4381500" y="1619253"/>
            <a:ext cx="2809876" cy="1219198"/>
            <a:chOff x="4381500" y="1619253"/>
            <a:chExt cx="2809876" cy="1219198"/>
          </a:xfrm>
        </p:grpSpPr>
        <p:sp>
          <p:nvSpPr>
            <p:cNvPr id="25651" name="SMARTInkShape-2978"/>
            <p:cNvSpPr/>
            <p:nvPr>
              <p:custDataLst>
                <p:tags r:id="rId323"/>
              </p:custDataLst>
            </p:nvPr>
          </p:nvSpPr>
          <p:spPr>
            <a:xfrm>
              <a:off x="7000879" y="2714625"/>
              <a:ext cx="190497" cy="47626"/>
            </a:xfrm>
            <a:custGeom>
              <a:avLst/>
              <a:gdLst/>
              <a:ahLst/>
              <a:cxnLst/>
              <a:rect l="0" t="0" r="0" b="0"/>
              <a:pathLst>
                <a:path w="190497" h="47626">
                  <a:moveTo>
                    <a:pt x="19046" y="47625"/>
                  </a:moveTo>
                  <a:lnTo>
                    <a:pt x="19046" y="47625"/>
                  </a:lnTo>
                  <a:lnTo>
                    <a:pt x="9" y="47625"/>
                  </a:lnTo>
                  <a:lnTo>
                    <a:pt x="0" y="42569"/>
                  </a:lnTo>
                  <a:lnTo>
                    <a:pt x="1057" y="41079"/>
                  </a:lnTo>
                  <a:lnTo>
                    <a:pt x="2820" y="40086"/>
                  </a:lnTo>
                  <a:lnTo>
                    <a:pt x="13254" y="38492"/>
                  </a:lnTo>
                  <a:lnTo>
                    <a:pt x="22386" y="38216"/>
                  </a:lnTo>
                  <a:lnTo>
                    <a:pt x="28645" y="35330"/>
                  </a:lnTo>
                  <a:lnTo>
                    <a:pt x="34954" y="31577"/>
                  </a:lnTo>
                  <a:lnTo>
                    <a:pt x="45514" y="29464"/>
                  </a:lnTo>
                  <a:lnTo>
                    <a:pt x="73197" y="27595"/>
                  </a:lnTo>
                  <a:lnTo>
                    <a:pt x="96981" y="20384"/>
                  </a:lnTo>
                  <a:lnTo>
                    <a:pt x="129204" y="18070"/>
                  </a:lnTo>
                  <a:lnTo>
                    <a:pt x="140467" y="12527"/>
                  </a:lnTo>
                  <a:lnTo>
                    <a:pt x="155683" y="9356"/>
                  </a:lnTo>
                  <a:lnTo>
                    <a:pt x="168422" y="3242"/>
                  </a:lnTo>
                  <a:lnTo>
                    <a:pt x="190496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52" name="SMARTInkShape-2979"/>
            <p:cNvSpPr/>
            <p:nvPr>
              <p:custDataLst>
                <p:tags r:id="rId324"/>
              </p:custDataLst>
            </p:nvPr>
          </p:nvSpPr>
          <p:spPr>
            <a:xfrm>
              <a:off x="7048534" y="2619375"/>
              <a:ext cx="95217" cy="219076"/>
            </a:xfrm>
            <a:custGeom>
              <a:avLst/>
              <a:gdLst/>
              <a:ahLst/>
              <a:cxnLst/>
              <a:rect l="0" t="0" r="0" b="0"/>
              <a:pathLst>
                <a:path w="95217" h="219076">
                  <a:moveTo>
                    <a:pt x="19016" y="19050"/>
                  </a:moveTo>
                  <a:lnTo>
                    <a:pt x="19016" y="19050"/>
                  </a:lnTo>
                  <a:lnTo>
                    <a:pt x="19016" y="0"/>
                  </a:lnTo>
                  <a:lnTo>
                    <a:pt x="19016" y="45697"/>
                  </a:lnTo>
                  <a:lnTo>
                    <a:pt x="19016" y="92599"/>
                  </a:lnTo>
                  <a:lnTo>
                    <a:pt x="19016" y="138716"/>
                  </a:lnTo>
                  <a:lnTo>
                    <a:pt x="19016" y="183746"/>
                  </a:lnTo>
                  <a:lnTo>
                    <a:pt x="19016" y="193555"/>
                  </a:lnTo>
                  <a:lnTo>
                    <a:pt x="16194" y="199972"/>
                  </a:lnTo>
                  <a:lnTo>
                    <a:pt x="9884" y="208989"/>
                  </a:lnTo>
                  <a:lnTo>
                    <a:pt x="9525" y="217702"/>
                  </a:lnTo>
                  <a:lnTo>
                    <a:pt x="8455" y="218160"/>
                  </a:lnTo>
                  <a:lnTo>
                    <a:pt x="0" y="219072"/>
                  </a:lnTo>
                  <a:lnTo>
                    <a:pt x="14157" y="219075"/>
                  </a:lnTo>
                  <a:lnTo>
                    <a:pt x="15777" y="218017"/>
                  </a:lnTo>
                  <a:lnTo>
                    <a:pt x="16856" y="216253"/>
                  </a:lnTo>
                  <a:lnTo>
                    <a:pt x="17576" y="214019"/>
                  </a:lnTo>
                  <a:lnTo>
                    <a:pt x="19114" y="212529"/>
                  </a:lnTo>
                  <a:lnTo>
                    <a:pt x="28633" y="208753"/>
                  </a:lnTo>
                  <a:lnTo>
                    <a:pt x="35859" y="203081"/>
                  </a:lnTo>
                  <a:lnTo>
                    <a:pt x="44703" y="200930"/>
                  </a:lnTo>
                  <a:lnTo>
                    <a:pt x="50894" y="200427"/>
                  </a:lnTo>
                  <a:lnTo>
                    <a:pt x="52967" y="199235"/>
                  </a:lnTo>
                  <a:lnTo>
                    <a:pt x="54350" y="197382"/>
                  </a:lnTo>
                  <a:lnTo>
                    <a:pt x="55272" y="195088"/>
                  </a:lnTo>
                  <a:lnTo>
                    <a:pt x="56945" y="193558"/>
                  </a:lnTo>
                  <a:lnTo>
                    <a:pt x="61627" y="191859"/>
                  </a:lnTo>
                  <a:lnTo>
                    <a:pt x="73255" y="189710"/>
                  </a:lnTo>
                  <a:lnTo>
                    <a:pt x="83845" y="182334"/>
                  </a:lnTo>
                  <a:lnTo>
                    <a:pt x="94776" y="181010"/>
                  </a:lnTo>
                  <a:lnTo>
                    <a:pt x="95216" y="1714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53" name="SMARTInkShape-2980"/>
            <p:cNvSpPr/>
            <p:nvPr>
              <p:custDataLst>
                <p:tags r:id="rId325"/>
              </p:custDataLst>
            </p:nvPr>
          </p:nvSpPr>
          <p:spPr>
            <a:xfrm>
              <a:off x="4381500" y="1762552"/>
              <a:ext cx="95251" cy="151974"/>
            </a:xfrm>
            <a:custGeom>
              <a:avLst/>
              <a:gdLst/>
              <a:ahLst/>
              <a:cxnLst/>
              <a:rect l="0" t="0" r="0" b="0"/>
              <a:pathLst>
                <a:path w="95251" h="151974">
                  <a:moveTo>
                    <a:pt x="95250" y="18623"/>
                  </a:moveTo>
                  <a:lnTo>
                    <a:pt x="95250" y="18623"/>
                  </a:lnTo>
                  <a:lnTo>
                    <a:pt x="95250" y="0"/>
                  </a:lnTo>
                  <a:lnTo>
                    <a:pt x="95250" y="9812"/>
                  </a:lnTo>
                  <a:lnTo>
                    <a:pt x="94192" y="12749"/>
                  </a:lnTo>
                  <a:lnTo>
                    <a:pt x="92428" y="14707"/>
                  </a:lnTo>
                  <a:lnTo>
                    <a:pt x="77917" y="26595"/>
                  </a:lnTo>
                  <a:lnTo>
                    <a:pt x="68935" y="36504"/>
                  </a:lnTo>
                  <a:lnTo>
                    <a:pt x="34914" y="83899"/>
                  </a:lnTo>
                  <a:lnTo>
                    <a:pt x="9350" y="130884"/>
                  </a:lnTo>
                  <a:lnTo>
                    <a:pt x="4156" y="138367"/>
                  </a:lnTo>
                  <a:lnTo>
                    <a:pt x="0" y="15197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54" name="SMARTInkShape-2981"/>
            <p:cNvSpPr/>
            <p:nvPr>
              <p:custDataLst>
                <p:tags r:id="rId326"/>
              </p:custDataLst>
            </p:nvPr>
          </p:nvSpPr>
          <p:spPr>
            <a:xfrm>
              <a:off x="6705601" y="2534042"/>
              <a:ext cx="142872" cy="199634"/>
            </a:xfrm>
            <a:custGeom>
              <a:avLst/>
              <a:gdLst/>
              <a:ahLst/>
              <a:cxnLst/>
              <a:rect l="0" t="0" r="0" b="0"/>
              <a:pathLst>
                <a:path w="142872" h="199634">
                  <a:moveTo>
                    <a:pt x="19049" y="9133"/>
                  </a:moveTo>
                  <a:lnTo>
                    <a:pt x="19049" y="9133"/>
                  </a:lnTo>
                  <a:lnTo>
                    <a:pt x="2" y="9133"/>
                  </a:lnTo>
                  <a:lnTo>
                    <a:pt x="0" y="4077"/>
                  </a:lnTo>
                  <a:lnTo>
                    <a:pt x="1057" y="2587"/>
                  </a:lnTo>
                  <a:lnTo>
                    <a:pt x="2821" y="1594"/>
                  </a:lnTo>
                  <a:lnTo>
                    <a:pt x="8199" y="0"/>
                  </a:lnTo>
                  <a:lnTo>
                    <a:pt x="16866" y="6231"/>
                  </a:lnTo>
                  <a:lnTo>
                    <a:pt x="25693" y="8273"/>
                  </a:lnTo>
                  <a:lnTo>
                    <a:pt x="41313" y="9020"/>
                  </a:lnTo>
                  <a:lnTo>
                    <a:pt x="47641" y="11905"/>
                  </a:lnTo>
                  <a:lnTo>
                    <a:pt x="53981" y="15657"/>
                  </a:lnTo>
                  <a:lnTo>
                    <a:pt x="63501" y="18827"/>
                  </a:lnTo>
                  <a:lnTo>
                    <a:pt x="73024" y="24941"/>
                  </a:lnTo>
                  <a:lnTo>
                    <a:pt x="82549" y="28281"/>
                  </a:lnTo>
                  <a:lnTo>
                    <a:pt x="92074" y="34444"/>
                  </a:lnTo>
                  <a:lnTo>
                    <a:pt x="101599" y="37799"/>
                  </a:lnTo>
                  <a:lnTo>
                    <a:pt x="111124" y="43968"/>
                  </a:lnTo>
                  <a:lnTo>
                    <a:pt x="120649" y="47324"/>
                  </a:lnTo>
                  <a:lnTo>
                    <a:pt x="137848" y="61385"/>
                  </a:lnTo>
                  <a:lnTo>
                    <a:pt x="140641" y="66929"/>
                  </a:lnTo>
                  <a:lnTo>
                    <a:pt x="142786" y="76520"/>
                  </a:lnTo>
                  <a:lnTo>
                    <a:pt x="142871" y="89984"/>
                  </a:lnTo>
                  <a:lnTo>
                    <a:pt x="140050" y="95514"/>
                  </a:lnTo>
                  <a:lnTo>
                    <a:pt x="137817" y="98470"/>
                  </a:lnTo>
                  <a:lnTo>
                    <a:pt x="132513" y="101755"/>
                  </a:lnTo>
                  <a:lnTo>
                    <a:pt x="126627" y="104274"/>
                  </a:lnTo>
                  <a:lnTo>
                    <a:pt x="111075" y="117487"/>
                  </a:lnTo>
                  <a:lnTo>
                    <a:pt x="107575" y="123613"/>
                  </a:lnTo>
                  <a:lnTo>
                    <a:pt x="106641" y="126728"/>
                  </a:lnTo>
                  <a:lnTo>
                    <a:pt x="104961" y="128805"/>
                  </a:lnTo>
                  <a:lnTo>
                    <a:pt x="66658" y="158763"/>
                  </a:lnTo>
                  <a:lnTo>
                    <a:pt x="63489" y="159686"/>
                  </a:lnTo>
                  <a:lnTo>
                    <a:pt x="61375" y="161360"/>
                  </a:lnTo>
                  <a:lnTo>
                    <a:pt x="28574" y="19963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55" name="SMARTInkShape-2982"/>
            <p:cNvSpPr/>
            <p:nvPr>
              <p:custDataLst>
                <p:tags r:id="rId327"/>
              </p:custDataLst>
            </p:nvPr>
          </p:nvSpPr>
          <p:spPr>
            <a:xfrm>
              <a:off x="4791075" y="2609850"/>
              <a:ext cx="2000251" cy="28576"/>
            </a:xfrm>
            <a:custGeom>
              <a:avLst/>
              <a:gdLst/>
              <a:ahLst/>
              <a:cxnLst/>
              <a:rect l="0" t="0" r="0" b="0"/>
              <a:pathLst>
                <a:path w="2000251" h="28576">
                  <a:moveTo>
                    <a:pt x="0" y="28575"/>
                  </a:moveTo>
                  <a:lnTo>
                    <a:pt x="0" y="28575"/>
                  </a:lnTo>
                  <a:lnTo>
                    <a:pt x="23988" y="28575"/>
                  </a:lnTo>
                  <a:lnTo>
                    <a:pt x="25516" y="27517"/>
                  </a:lnTo>
                  <a:lnTo>
                    <a:pt x="26536" y="25753"/>
                  </a:lnTo>
                  <a:lnTo>
                    <a:pt x="27217" y="23519"/>
                  </a:lnTo>
                  <a:lnTo>
                    <a:pt x="28727" y="22029"/>
                  </a:lnTo>
                  <a:lnTo>
                    <a:pt x="36657" y="19442"/>
                  </a:lnTo>
                  <a:lnTo>
                    <a:pt x="83963" y="19050"/>
                  </a:lnTo>
                  <a:lnTo>
                    <a:pt x="130182" y="19050"/>
                  </a:lnTo>
                  <a:lnTo>
                    <a:pt x="177800" y="19050"/>
                  </a:lnTo>
                  <a:lnTo>
                    <a:pt x="222446" y="19050"/>
                  </a:lnTo>
                  <a:lnTo>
                    <a:pt x="268882" y="19050"/>
                  </a:lnTo>
                  <a:lnTo>
                    <a:pt x="292191" y="20108"/>
                  </a:lnTo>
                  <a:lnTo>
                    <a:pt x="321105" y="27251"/>
                  </a:lnTo>
                  <a:lnTo>
                    <a:pt x="368703" y="28540"/>
                  </a:lnTo>
                  <a:lnTo>
                    <a:pt x="387234" y="27510"/>
                  </a:lnTo>
                  <a:lnTo>
                    <a:pt x="398235" y="23515"/>
                  </a:lnTo>
                  <a:lnTo>
                    <a:pt x="410180" y="23857"/>
                  </a:lnTo>
                  <a:lnTo>
                    <a:pt x="449004" y="28299"/>
                  </a:lnTo>
                  <a:lnTo>
                    <a:pt x="495476" y="28565"/>
                  </a:lnTo>
                  <a:lnTo>
                    <a:pt x="539561" y="28574"/>
                  </a:lnTo>
                  <a:lnTo>
                    <a:pt x="581200" y="28575"/>
                  </a:lnTo>
                  <a:lnTo>
                    <a:pt x="625485" y="28575"/>
                  </a:lnTo>
                  <a:lnTo>
                    <a:pt x="669925" y="28575"/>
                  </a:lnTo>
                  <a:lnTo>
                    <a:pt x="714375" y="28575"/>
                  </a:lnTo>
                  <a:lnTo>
                    <a:pt x="760014" y="28575"/>
                  </a:lnTo>
                  <a:lnTo>
                    <a:pt x="806333" y="28575"/>
                  </a:lnTo>
                  <a:lnTo>
                    <a:pt x="849596" y="28575"/>
                  </a:lnTo>
                  <a:lnTo>
                    <a:pt x="896838" y="28575"/>
                  </a:lnTo>
                  <a:lnTo>
                    <a:pt x="944430" y="28575"/>
                  </a:lnTo>
                  <a:lnTo>
                    <a:pt x="990792" y="28575"/>
                  </a:lnTo>
                  <a:lnTo>
                    <a:pt x="1031704" y="28575"/>
                  </a:lnTo>
                  <a:lnTo>
                    <a:pt x="1067393" y="25753"/>
                  </a:lnTo>
                  <a:lnTo>
                    <a:pt x="1107957" y="19933"/>
                  </a:lnTo>
                  <a:lnTo>
                    <a:pt x="1152927" y="19166"/>
                  </a:lnTo>
                  <a:lnTo>
                    <a:pt x="1200203" y="19065"/>
                  </a:lnTo>
                  <a:lnTo>
                    <a:pt x="1247783" y="17994"/>
                  </a:lnTo>
                  <a:lnTo>
                    <a:pt x="1295400" y="10849"/>
                  </a:lnTo>
                  <a:lnTo>
                    <a:pt x="1343025" y="9700"/>
                  </a:lnTo>
                  <a:lnTo>
                    <a:pt x="1381125" y="9560"/>
                  </a:lnTo>
                  <a:lnTo>
                    <a:pt x="1425770" y="9532"/>
                  </a:lnTo>
                  <a:lnTo>
                    <a:pt x="1466262" y="9526"/>
                  </a:lnTo>
                  <a:lnTo>
                    <a:pt x="1504834" y="9525"/>
                  </a:lnTo>
                  <a:lnTo>
                    <a:pt x="1543027" y="9525"/>
                  </a:lnTo>
                  <a:lnTo>
                    <a:pt x="1583967" y="9525"/>
                  </a:lnTo>
                  <a:lnTo>
                    <a:pt x="1622394" y="9525"/>
                  </a:lnTo>
                  <a:lnTo>
                    <a:pt x="1664517" y="2979"/>
                  </a:lnTo>
                  <a:lnTo>
                    <a:pt x="1704510" y="589"/>
                  </a:lnTo>
                  <a:lnTo>
                    <a:pt x="1745993" y="78"/>
                  </a:lnTo>
                  <a:lnTo>
                    <a:pt x="1791084" y="10"/>
                  </a:lnTo>
                  <a:lnTo>
                    <a:pt x="1830836" y="1"/>
                  </a:lnTo>
                  <a:lnTo>
                    <a:pt x="1870147" y="0"/>
                  </a:lnTo>
                  <a:lnTo>
                    <a:pt x="1915673" y="0"/>
                  </a:lnTo>
                  <a:lnTo>
                    <a:pt x="1959329" y="0"/>
                  </a:lnTo>
                  <a:lnTo>
                    <a:pt x="20002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56" name="SMARTInkShape-2983"/>
            <p:cNvSpPr/>
            <p:nvPr>
              <p:custDataLst>
                <p:tags r:id="rId328"/>
              </p:custDataLst>
            </p:nvPr>
          </p:nvSpPr>
          <p:spPr>
            <a:xfrm>
              <a:off x="4772025" y="2428875"/>
              <a:ext cx="19051" cy="209156"/>
            </a:xfrm>
            <a:custGeom>
              <a:avLst/>
              <a:gdLst/>
              <a:ahLst/>
              <a:cxnLst/>
              <a:rect l="0" t="0" r="0" b="0"/>
              <a:pathLst>
                <a:path w="19051" h="209156">
                  <a:moveTo>
                    <a:pt x="9525" y="0"/>
                  </a:moveTo>
                  <a:lnTo>
                    <a:pt x="9525" y="0"/>
                  </a:lnTo>
                  <a:lnTo>
                    <a:pt x="9525" y="9409"/>
                  </a:lnTo>
                  <a:lnTo>
                    <a:pt x="1324" y="17716"/>
                  </a:lnTo>
                  <a:lnTo>
                    <a:pt x="116" y="27134"/>
                  </a:lnTo>
                  <a:lnTo>
                    <a:pt x="0" y="73105"/>
                  </a:lnTo>
                  <a:lnTo>
                    <a:pt x="0" y="120673"/>
                  </a:lnTo>
                  <a:lnTo>
                    <a:pt x="0" y="165492"/>
                  </a:lnTo>
                  <a:lnTo>
                    <a:pt x="0" y="185484"/>
                  </a:lnTo>
                  <a:lnTo>
                    <a:pt x="1058" y="187156"/>
                  </a:lnTo>
                  <a:lnTo>
                    <a:pt x="2822" y="188271"/>
                  </a:lnTo>
                  <a:lnTo>
                    <a:pt x="9409" y="190461"/>
                  </a:lnTo>
                  <a:lnTo>
                    <a:pt x="9525" y="209155"/>
                  </a:lnTo>
                  <a:lnTo>
                    <a:pt x="19050" y="2000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57" name="SMARTInkShape-2984"/>
            <p:cNvSpPr/>
            <p:nvPr>
              <p:custDataLst>
                <p:tags r:id="rId329"/>
              </p:custDataLst>
            </p:nvPr>
          </p:nvSpPr>
          <p:spPr>
            <a:xfrm>
              <a:off x="4781550" y="2543175"/>
              <a:ext cx="19051" cy="28460"/>
            </a:xfrm>
            <a:custGeom>
              <a:avLst/>
              <a:gdLst/>
              <a:ahLst/>
              <a:cxnLst/>
              <a:rect l="0" t="0" r="0" b="0"/>
              <a:pathLst>
                <a:path w="19051" h="28460">
                  <a:moveTo>
                    <a:pt x="19050" y="19050"/>
                  </a:moveTo>
                  <a:lnTo>
                    <a:pt x="19050" y="19050"/>
                  </a:lnTo>
                  <a:lnTo>
                    <a:pt x="19050" y="27251"/>
                  </a:lnTo>
                  <a:lnTo>
                    <a:pt x="17992" y="27692"/>
                  </a:lnTo>
                  <a:lnTo>
                    <a:pt x="10849" y="28459"/>
                  </a:lnTo>
                  <a:lnTo>
                    <a:pt x="10408" y="27439"/>
                  </a:lnTo>
                  <a:lnTo>
                    <a:pt x="9525" y="19051"/>
                  </a:lnTo>
                  <a:lnTo>
                    <a:pt x="0" y="19050"/>
                  </a:lnTo>
                  <a:lnTo>
                    <a:pt x="0" y="13994"/>
                  </a:lnTo>
                  <a:lnTo>
                    <a:pt x="1058" y="12504"/>
                  </a:lnTo>
                  <a:lnTo>
                    <a:pt x="2822" y="11511"/>
                  </a:lnTo>
                  <a:lnTo>
                    <a:pt x="8201" y="9917"/>
                  </a:lnTo>
                  <a:lnTo>
                    <a:pt x="8937" y="6877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58" name="SMARTInkShape-2985"/>
            <p:cNvSpPr/>
            <p:nvPr>
              <p:custDataLst>
                <p:tags r:id="rId330"/>
              </p:custDataLst>
            </p:nvPr>
          </p:nvSpPr>
          <p:spPr>
            <a:xfrm>
              <a:off x="4705350" y="1647825"/>
              <a:ext cx="104776" cy="200026"/>
            </a:xfrm>
            <a:custGeom>
              <a:avLst/>
              <a:gdLst/>
              <a:ahLst/>
              <a:cxnLst/>
              <a:rect l="0" t="0" r="0" b="0"/>
              <a:pathLst>
                <a:path w="104776" h="200026">
                  <a:moveTo>
                    <a:pt x="95250" y="9525"/>
                  </a:moveTo>
                  <a:lnTo>
                    <a:pt x="95250" y="9525"/>
                  </a:lnTo>
                  <a:lnTo>
                    <a:pt x="104775" y="0"/>
                  </a:lnTo>
                  <a:lnTo>
                    <a:pt x="99719" y="0"/>
                  </a:lnTo>
                  <a:lnTo>
                    <a:pt x="98230" y="1058"/>
                  </a:lnTo>
                  <a:lnTo>
                    <a:pt x="97236" y="2822"/>
                  </a:lnTo>
                  <a:lnTo>
                    <a:pt x="95643" y="8201"/>
                  </a:lnTo>
                  <a:lnTo>
                    <a:pt x="88781" y="16868"/>
                  </a:lnTo>
                  <a:lnTo>
                    <a:pt x="85573" y="25694"/>
                  </a:lnTo>
                  <a:lnTo>
                    <a:pt x="69302" y="47642"/>
                  </a:lnTo>
                  <a:lnTo>
                    <a:pt x="66785" y="53983"/>
                  </a:lnTo>
                  <a:lnTo>
                    <a:pt x="60475" y="63502"/>
                  </a:lnTo>
                  <a:lnTo>
                    <a:pt x="57077" y="73026"/>
                  </a:lnTo>
                  <a:lnTo>
                    <a:pt x="28519" y="116534"/>
                  </a:lnTo>
                  <a:lnTo>
                    <a:pt x="21856" y="131190"/>
                  </a:lnTo>
                  <a:lnTo>
                    <a:pt x="19238" y="138740"/>
                  </a:lnTo>
                  <a:lnTo>
                    <a:pt x="12874" y="148941"/>
                  </a:lnTo>
                  <a:lnTo>
                    <a:pt x="9459" y="158666"/>
                  </a:lnTo>
                  <a:lnTo>
                    <a:pt x="3273" y="168250"/>
                  </a:lnTo>
                  <a:lnTo>
                    <a:pt x="431" y="179090"/>
                  </a:lnTo>
                  <a:lnTo>
                    <a:pt x="0" y="2000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59" name="SMARTInkShape-2986"/>
            <p:cNvSpPr/>
            <p:nvPr>
              <p:custDataLst>
                <p:tags r:id="rId331"/>
              </p:custDataLst>
            </p:nvPr>
          </p:nvSpPr>
          <p:spPr>
            <a:xfrm>
              <a:off x="4800600" y="1619253"/>
              <a:ext cx="76201" cy="276223"/>
            </a:xfrm>
            <a:custGeom>
              <a:avLst/>
              <a:gdLst/>
              <a:ahLst/>
              <a:cxnLst/>
              <a:rect l="0" t="0" r="0" b="0"/>
              <a:pathLst>
                <a:path w="76201" h="276223">
                  <a:moveTo>
                    <a:pt x="0" y="19047"/>
                  </a:moveTo>
                  <a:lnTo>
                    <a:pt x="0" y="19047"/>
                  </a:lnTo>
                  <a:lnTo>
                    <a:pt x="0" y="9914"/>
                  </a:lnTo>
                  <a:lnTo>
                    <a:pt x="9522" y="0"/>
                  </a:lnTo>
                  <a:lnTo>
                    <a:pt x="9525" y="41287"/>
                  </a:lnTo>
                  <a:lnTo>
                    <a:pt x="12347" y="47628"/>
                  </a:lnTo>
                  <a:lnTo>
                    <a:pt x="16070" y="53975"/>
                  </a:lnTo>
                  <a:lnTo>
                    <a:pt x="18462" y="66673"/>
                  </a:lnTo>
                  <a:lnTo>
                    <a:pt x="18657" y="69847"/>
                  </a:lnTo>
                  <a:lnTo>
                    <a:pt x="21698" y="76197"/>
                  </a:lnTo>
                  <a:lnTo>
                    <a:pt x="25519" y="82547"/>
                  </a:lnTo>
                  <a:lnTo>
                    <a:pt x="27971" y="95247"/>
                  </a:lnTo>
                  <a:lnTo>
                    <a:pt x="29365" y="102655"/>
                  </a:lnTo>
                  <a:lnTo>
                    <a:pt x="36742" y="125673"/>
                  </a:lnTo>
                  <a:lnTo>
                    <a:pt x="38890" y="140494"/>
                  </a:lnTo>
                  <a:lnTo>
                    <a:pt x="46267" y="163739"/>
                  </a:lnTo>
                  <a:lnTo>
                    <a:pt x="48415" y="184075"/>
                  </a:lnTo>
                  <a:lnTo>
                    <a:pt x="55111" y="202203"/>
                  </a:lnTo>
                  <a:lnTo>
                    <a:pt x="59793" y="230775"/>
                  </a:lnTo>
                  <a:lnTo>
                    <a:pt x="76200" y="2762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60" name="SMARTInkShape-2987"/>
            <p:cNvSpPr/>
            <p:nvPr>
              <p:custDataLst>
                <p:tags r:id="rId332"/>
              </p:custDataLst>
            </p:nvPr>
          </p:nvSpPr>
          <p:spPr>
            <a:xfrm>
              <a:off x="4766537" y="1714500"/>
              <a:ext cx="34064" cy="799973"/>
            </a:xfrm>
            <a:custGeom>
              <a:avLst/>
              <a:gdLst/>
              <a:ahLst/>
              <a:cxnLst/>
              <a:rect l="0" t="0" r="0" b="0"/>
              <a:pathLst>
                <a:path w="34064" h="799973">
                  <a:moveTo>
                    <a:pt x="34063" y="0"/>
                  </a:moveTo>
                  <a:lnTo>
                    <a:pt x="34063" y="0"/>
                  </a:lnTo>
                  <a:lnTo>
                    <a:pt x="29007" y="0"/>
                  </a:lnTo>
                  <a:lnTo>
                    <a:pt x="27518" y="1058"/>
                  </a:lnTo>
                  <a:lnTo>
                    <a:pt x="26524" y="2822"/>
                  </a:lnTo>
                  <a:lnTo>
                    <a:pt x="24541" y="9515"/>
                  </a:lnTo>
                  <a:lnTo>
                    <a:pt x="24538" y="43030"/>
                  </a:lnTo>
                  <a:lnTo>
                    <a:pt x="21716" y="48405"/>
                  </a:lnTo>
                  <a:lnTo>
                    <a:pt x="16337" y="55423"/>
                  </a:lnTo>
                  <a:lnTo>
                    <a:pt x="15275" y="64413"/>
                  </a:lnTo>
                  <a:lnTo>
                    <a:pt x="15013" y="111127"/>
                  </a:lnTo>
                  <a:lnTo>
                    <a:pt x="15013" y="153236"/>
                  </a:lnTo>
                  <a:lnTo>
                    <a:pt x="15013" y="200635"/>
                  </a:lnTo>
                  <a:lnTo>
                    <a:pt x="15013" y="248254"/>
                  </a:lnTo>
                  <a:lnTo>
                    <a:pt x="15013" y="292135"/>
                  </a:lnTo>
                  <a:lnTo>
                    <a:pt x="15013" y="333965"/>
                  </a:lnTo>
                  <a:lnTo>
                    <a:pt x="15013" y="377652"/>
                  </a:lnTo>
                  <a:lnTo>
                    <a:pt x="15013" y="419276"/>
                  </a:lnTo>
                  <a:lnTo>
                    <a:pt x="15013" y="461265"/>
                  </a:lnTo>
                  <a:lnTo>
                    <a:pt x="13955" y="498553"/>
                  </a:lnTo>
                  <a:lnTo>
                    <a:pt x="6076" y="535391"/>
                  </a:lnTo>
                  <a:lnTo>
                    <a:pt x="5522" y="577966"/>
                  </a:lnTo>
                  <a:lnTo>
                    <a:pt x="5490" y="622307"/>
                  </a:lnTo>
                  <a:lnTo>
                    <a:pt x="4430" y="669750"/>
                  </a:lnTo>
                  <a:lnTo>
                    <a:pt x="432" y="677961"/>
                  </a:lnTo>
                  <a:lnTo>
                    <a:pt x="0" y="682691"/>
                  </a:lnTo>
                  <a:lnTo>
                    <a:pt x="5366" y="726531"/>
                  </a:lnTo>
                  <a:lnTo>
                    <a:pt x="5487" y="771472"/>
                  </a:lnTo>
                  <a:lnTo>
                    <a:pt x="5488" y="799972"/>
                  </a:lnTo>
                  <a:lnTo>
                    <a:pt x="5488" y="790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664" name="SMARTInkShape-Group662"/>
          <p:cNvGrpSpPr/>
          <p:nvPr/>
        </p:nvGrpSpPr>
        <p:grpSpPr>
          <a:xfrm>
            <a:off x="4200525" y="1628892"/>
            <a:ext cx="266701" cy="238009"/>
            <a:chOff x="4200525" y="1628892"/>
            <a:chExt cx="266701" cy="238009"/>
          </a:xfrm>
        </p:grpSpPr>
        <p:sp>
          <p:nvSpPr>
            <p:cNvPr id="25662" name="SMARTInkShape-2988"/>
            <p:cNvSpPr/>
            <p:nvPr>
              <p:custDataLst>
                <p:tags r:id="rId321"/>
              </p:custDataLst>
            </p:nvPr>
          </p:nvSpPr>
          <p:spPr>
            <a:xfrm>
              <a:off x="4397644" y="1734906"/>
              <a:ext cx="69582" cy="131995"/>
            </a:xfrm>
            <a:custGeom>
              <a:avLst/>
              <a:gdLst/>
              <a:ahLst/>
              <a:cxnLst/>
              <a:rect l="0" t="0" r="0" b="0"/>
              <a:pathLst>
                <a:path w="69582" h="131995">
                  <a:moveTo>
                    <a:pt x="2906" y="36744"/>
                  </a:moveTo>
                  <a:lnTo>
                    <a:pt x="2906" y="36744"/>
                  </a:lnTo>
                  <a:lnTo>
                    <a:pt x="2906" y="44945"/>
                  </a:lnTo>
                  <a:lnTo>
                    <a:pt x="11107" y="54354"/>
                  </a:lnTo>
                  <a:lnTo>
                    <a:pt x="6198" y="55154"/>
                  </a:lnTo>
                  <a:lnTo>
                    <a:pt x="136" y="55510"/>
                  </a:lnTo>
                  <a:lnTo>
                    <a:pt x="0" y="55604"/>
                  </a:lnTo>
                  <a:lnTo>
                    <a:pt x="2332" y="55757"/>
                  </a:lnTo>
                  <a:lnTo>
                    <a:pt x="2737" y="60839"/>
                  </a:lnTo>
                  <a:lnTo>
                    <a:pt x="3851" y="62333"/>
                  </a:lnTo>
                  <a:lnTo>
                    <a:pt x="7912" y="63992"/>
                  </a:lnTo>
                  <a:lnTo>
                    <a:pt x="10423" y="50618"/>
                  </a:lnTo>
                  <a:lnTo>
                    <a:pt x="14658" y="21805"/>
                  </a:lnTo>
                  <a:lnTo>
                    <a:pt x="20515" y="3219"/>
                  </a:lnTo>
                  <a:lnTo>
                    <a:pt x="22054" y="1694"/>
                  </a:lnTo>
                  <a:lnTo>
                    <a:pt x="26585" y="0"/>
                  </a:lnTo>
                  <a:lnTo>
                    <a:pt x="28217" y="606"/>
                  </a:lnTo>
                  <a:lnTo>
                    <a:pt x="29306" y="2069"/>
                  </a:lnTo>
                  <a:lnTo>
                    <a:pt x="30030" y="4102"/>
                  </a:lnTo>
                  <a:lnTo>
                    <a:pt x="45632" y="22252"/>
                  </a:lnTo>
                  <a:lnTo>
                    <a:pt x="50622" y="69747"/>
                  </a:lnTo>
                  <a:lnTo>
                    <a:pt x="58605" y="114690"/>
                  </a:lnTo>
                  <a:lnTo>
                    <a:pt x="59626" y="125221"/>
                  </a:lnTo>
                  <a:lnTo>
                    <a:pt x="60828" y="127478"/>
                  </a:lnTo>
                  <a:lnTo>
                    <a:pt x="62687" y="128984"/>
                  </a:lnTo>
                  <a:lnTo>
                    <a:pt x="69581" y="13199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63" name="SMARTInkShape-2989"/>
            <p:cNvSpPr/>
            <p:nvPr>
              <p:custDataLst>
                <p:tags r:id="rId322"/>
              </p:custDataLst>
            </p:nvPr>
          </p:nvSpPr>
          <p:spPr>
            <a:xfrm>
              <a:off x="4200525" y="1628892"/>
              <a:ext cx="161925" cy="228445"/>
            </a:xfrm>
            <a:custGeom>
              <a:avLst/>
              <a:gdLst/>
              <a:ahLst/>
              <a:cxnLst/>
              <a:rect l="0" t="0" r="0" b="0"/>
              <a:pathLst>
                <a:path w="161925" h="228445">
                  <a:moveTo>
                    <a:pt x="0" y="171333"/>
                  </a:moveTo>
                  <a:lnTo>
                    <a:pt x="0" y="171333"/>
                  </a:lnTo>
                  <a:lnTo>
                    <a:pt x="0" y="130975"/>
                  </a:lnTo>
                  <a:lnTo>
                    <a:pt x="2822" y="124116"/>
                  </a:lnTo>
                  <a:lnTo>
                    <a:pt x="16475" y="104694"/>
                  </a:lnTo>
                  <a:lnTo>
                    <a:pt x="17333" y="101507"/>
                  </a:lnTo>
                  <a:lnTo>
                    <a:pt x="18964" y="99382"/>
                  </a:lnTo>
                  <a:lnTo>
                    <a:pt x="25257" y="95334"/>
                  </a:lnTo>
                  <a:lnTo>
                    <a:pt x="27100" y="90636"/>
                  </a:lnTo>
                  <a:lnTo>
                    <a:pt x="28651" y="88960"/>
                  </a:lnTo>
                  <a:lnTo>
                    <a:pt x="33194" y="87098"/>
                  </a:lnTo>
                  <a:lnTo>
                    <a:pt x="34829" y="85543"/>
                  </a:lnTo>
                  <a:lnTo>
                    <a:pt x="37669" y="77538"/>
                  </a:lnTo>
                  <a:lnTo>
                    <a:pt x="40731" y="76730"/>
                  </a:lnTo>
                  <a:lnTo>
                    <a:pt x="52278" y="76121"/>
                  </a:lnTo>
                  <a:lnTo>
                    <a:pt x="53902" y="77167"/>
                  </a:lnTo>
                  <a:lnTo>
                    <a:pt x="54985" y="78922"/>
                  </a:lnTo>
                  <a:lnTo>
                    <a:pt x="55706" y="81151"/>
                  </a:lnTo>
                  <a:lnTo>
                    <a:pt x="57245" y="82636"/>
                  </a:lnTo>
                  <a:lnTo>
                    <a:pt x="61779" y="84287"/>
                  </a:lnTo>
                  <a:lnTo>
                    <a:pt x="63410" y="85786"/>
                  </a:lnTo>
                  <a:lnTo>
                    <a:pt x="74023" y="104854"/>
                  </a:lnTo>
                  <a:lnTo>
                    <a:pt x="76972" y="120559"/>
                  </a:lnTo>
                  <a:lnTo>
                    <a:pt x="82661" y="131124"/>
                  </a:lnTo>
                  <a:lnTo>
                    <a:pt x="85672" y="178698"/>
                  </a:lnTo>
                  <a:lnTo>
                    <a:pt x="85725" y="223454"/>
                  </a:lnTo>
                  <a:lnTo>
                    <a:pt x="86783" y="225130"/>
                  </a:lnTo>
                  <a:lnTo>
                    <a:pt x="88547" y="226248"/>
                  </a:lnTo>
                  <a:lnTo>
                    <a:pt x="95134" y="228444"/>
                  </a:lnTo>
                  <a:lnTo>
                    <a:pt x="109436" y="214293"/>
                  </a:lnTo>
                  <a:lnTo>
                    <a:pt x="112138" y="208771"/>
                  </a:lnTo>
                  <a:lnTo>
                    <a:pt x="112859" y="205817"/>
                  </a:lnTo>
                  <a:lnTo>
                    <a:pt x="119304" y="199712"/>
                  </a:lnTo>
                  <a:lnTo>
                    <a:pt x="127107" y="193471"/>
                  </a:lnTo>
                  <a:lnTo>
                    <a:pt x="139348" y="167954"/>
                  </a:lnTo>
                  <a:lnTo>
                    <a:pt x="142889" y="156338"/>
                  </a:lnTo>
                  <a:lnTo>
                    <a:pt x="157971" y="135427"/>
                  </a:lnTo>
                  <a:lnTo>
                    <a:pt x="161578" y="108722"/>
                  </a:lnTo>
                  <a:lnTo>
                    <a:pt x="161922" y="61098"/>
                  </a:lnTo>
                  <a:lnTo>
                    <a:pt x="161924" y="54253"/>
                  </a:lnTo>
                  <a:lnTo>
                    <a:pt x="159102" y="47684"/>
                  </a:lnTo>
                  <a:lnTo>
                    <a:pt x="153724" y="39899"/>
                  </a:lnTo>
                  <a:lnTo>
                    <a:pt x="151603" y="30757"/>
                  </a:lnTo>
                  <a:lnTo>
                    <a:pt x="133477" y="9538"/>
                  </a:lnTo>
                  <a:lnTo>
                    <a:pt x="133350" y="0"/>
                  </a:lnTo>
                  <a:lnTo>
                    <a:pt x="133350" y="940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665" name="SMARTInkShape-2990"/>
          <p:cNvSpPr/>
          <p:nvPr>
            <p:custDataLst>
              <p:tags r:id="rId4"/>
            </p:custDataLst>
          </p:nvPr>
        </p:nvSpPr>
        <p:spPr>
          <a:xfrm>
            <a:off x="4705467" y="1866900"/>
            <a:ext cx="142723" cy="38101"/>
          </a:xfrm>
          <a:custGeom>
            <a:avLst/>
            <a:gdLst/>
            <a:ahLst/>
            <a:cxnLst/>
            <a:rect l="0" t="0" r="0" b="0"/>
            <a:pathLst>
              <a:path w="142723" h="38101">
                <a:moveTo>
                  <a:pt x="57033" y="19050"/>
                </a:moveTo>
                <a:lnTo>
                  <a:pt x="57033" y="19050"/>
                </a:lnTo>
                <a:lnTo>
                  <a:pt x="57033" y="3"/>
                </a:lnTo>
                <a:lnTo>
                  <a:pt x="47508" y="0"/>
                </a:lnTo>
                <a:lnTo>
                  <a:pt x="56917" y="9409"/>
                </a:lnTo>
                <a:lnTo>
                  <a:pt x="79698" y="9524"/>
                </a:lnTo>
                <a:lnTo>
                  <a:pt x="85804" y="12347"/>
                </a:lnTo>
                <a:lnTo>
                  <a:pt x="93291" y="17726"/>
                </a:lnTo>
                <a:lnTo>
                  <a:pt x="103173" y="18934"/>
                </a:lnTo>
                <a:lnTo>
                  <a:pt x="142722" y="19050"/>
                </a:lnTo>
                <a:lnTo>
                  <a:pt x="110877" y="19050"/>
                </a:lnTo>
                <a:lnTo>
                  <a:pt x="104600" y="21872"/>
                </a:lnTo>
                <a:lnTo>
                  <a:pt x="98282" y="25596"/>
                </a:lnTo>
                <a:lnTo>
                  <a:pt x="85603" y="27986"/>
                </a:lnTo>
                <a:lnTo>
                  <a:pt x="63383" y="28541"/>
                </a:lnTo>
                <a:lnTo>
                  <a:pt x="57033" y="31382"/>
                </a:lnTo>
                <a:lnTo>
                  <a:pt x="50683" y="35114"/>
                </a:lnTo>
                <a:lnTo>
                  <a:pt x="37983" y="37510"/>
                </a:lnTo>
                <a:lnTo>
                  <a:pt x="9408" y="38100"/>
                </a:lnTo>
                <a:lnTo>
                  <a:pt x="23597" y="38100"/>
                </a:lnTo>
                <a:lnTo>
                  <a:pt x="25218" y="37042"/>
                </a:lnTo>
                <a:lnTo>
                  <a:pt x="26298" y="35278"/>
                </a:lnTo>
                <a:lnTo>
                  <a:pt x="27018" y="33044"/>
                </a:lnTo>
                <a:lnTo>
                  <a:pt x="28556" y="31554"/>
                </a:lnTo>
                <a:lnTo>
                  <a:pt x="33088" y="29899"/>
                </a:lnTo>
                <a:lnTo>
                  <a:pt x="53944" y="27594"/>
                </a:lnTo>
                <a:lnTo>
                  <a:pt x="66575" y="21051"/>
                </a:lnTo>
                <a:lnTo>
                  <a:pt x="112694" y="19051"/>
                </a:lnTo>
                <a:lnTo>
                  <a:pt x="123705" y="19050"/>
                </a:lnTo>
                <a:lnTo>
                  <a:pt x="109518" y="19050"/>
                </a:lnTo>
                <a:lnTo>
                  <a:pt x="107898" y="20108"/>
                </a:lnTo>
                <a:lnTo>
                  <a:pt x="106818" y="21872"/>
                </a:lnTo>
                <a:lnTo>
                  <a:pt x="106098" y="24106"/>
                </a:lnTo>
                <a:lnTo>
                  <a:pt x="104560" y="25596"/>
                </a:lnTo>
                <a:lnTo>
                  <a:pt x="100028" y="27251"/>
                </a:lnTo>
                <a:lnTo>
                  <a:pt x="54239" y="28565"/>
                </a:lnTo>
                <a:lnTo>
                  <a:pt x="47677" y="31393"/>
                </a:lnTo>
                <a:lnTo>
                  <a:pt x="41234" y="35119"/>
                </a:lnTo>
                <a:lnTo>
                  <a:pt x="28661" y="37838"/>
                </a:lnTo>
                <a:lnTo>
                  <a:pt x="0" y="38100"/>
                </a:lnTo>
                <a:lnTo>
                  <a:pt x="8095" y="38100"/>
                </a:lnTo>
                <a:lnTo>
                  <a:pt x="8532" y="37042"/>
                </a:lnTo>
                <a:lnTo>
                  <a:pt x="9018" y="33044"/>
                </a:lnTo>
                <a:lnTo>
                  <a:pt x="10206" y="31554"/>
                </a:lnTo>
                <a:lnTo>
                  <a:pt x="17575" y="28967"/>
                </a:lnTo>
                <a:lnTo>
                  <a:pt x="32071" y="28609"/>
                </a:lnTo>
                <a:lnTo>
                  <a:pt x="38178" y="25768"/>
                </a:lnTo>
                <a:lnTo>
                  <a:pt x="44419" y="22036"/>
                </a:lnTo>
                <a:lnTo>
                  <a:pt x="57050" y="19640"/>
                </a:lnTo>
                <a:lnTo>
                  <a:pt x="104658" y="1905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668" name="SMARTInkShape-Group664"/>
          <p:cNvGrpSpPr/>
          <p:nvPr/>
        </p:nvGrpSpPr>
        <p:grpSpPr>
          <a:xfrm>
            <a:off x="5000625" y="1611177"/>
            <a:ext cx="238126" cy="198573"/>
            <a:chOff x="5000625" y="1611177"/>
            <a:chExt cx="238126" cy="198573"/>
          </a:xfrm>
        </p:grpSpPr>
        <p:sp>
          <p:nvSpPr>
            <p:cNvPr id="25666" name="SMARTInkShape-2991"/>
            <p:cNvSpPr/>
            <p:nvPr>
              <p:custDataLst>
                <p:tags r:id="rId319"/>
              </p:custDataLst>
            </p:nvPr>
          </p:nvSpPr>
          <p:spPr>
            <a:xfrm>
              <a:off x="5153025" y="1695856"/>
              <a:ext cx="85726" cy="113894"/>
            </a:xfrm>
            <a:custGeom>
              <a:avLst/>
              <a:gdLst/>
              <a:ahLst/>
              <a:cxnLst/>
              <a:rect l="0" t="0" r="0" b="0"/>
              <a:pathLst>
                <a:path w="85726" h="113894">
                  <a:moveTo>
                    <a:pt x="0" y="56744"/>
                  </a:moveTo>
                  <a:lnTo>
                    <a:pt x="0" y="56744"/>
                  </a:lnTo>
                  <a:lnTo>
                    <a:pt x="0" y="51688"/>
                  </a:lnTo>
                  <a:lnTo>
                    <a:pt x="1058" y="50198"/>
                  </a:lnTo>
                  <a:lnTo>
                    <a:pt x="2822" y="49205"/>
                  </a:lnTo>
                  <a:lnTo>
                    <a:pt x="5056" y="48543"/>
                  </a:lnTo>
                  <a:lnTo>
                    <a:pt x="6545" y="47043"/>
                  </a:lnTo>
                  <a:lnTo>
                    <a:pt x="8201" y="42555"/>
                  </a:lnTo>
                  <a:lnTo>
                    <a:pt x="9409" y="29920"/>
                  </a:lnTo>
                  <a:lnTo>
                    <a:pt x="10506" y="29336"/>
                  </a:lnTo>
                  <a:lnTo>
                    <a:pt x="14548" y="28688"/>
                  </a:lnTo>
                  <a:lnTo>
                    <a:pt x="16049" y="27456"/>
                  </a:lnTo>
                  <a:lnTo>
                    <a:pt x="19048" y="18651"/>
                  </a:lnTo>
                  <a:lnTo>
                    <a:pt x="19050" y="18647"/>
                  </a:lnTo>
                  <a:lnTo>
                    <a:pt x="19050" y="33109"/>
                  </a:lnTo>
                  <a:lnTo>
                    <a:pt x="21872" y="38479"/>
                  </a:lnTo>
                  <a:lnTo>
                    <a:pt x="25595" y="44393"/>
                  </a:lnTo>
                  <a:lnTo>
                    <a:pt x="27987" y="56813"/>
                  </a:lnTo>
                  <a:lnTo>
                    <a:pt x="28459" y="69458"/>
                  </a:lnTo>
                  <a:lnTo>
                    <a:pt x="31346" y="75800"/>
                  </a:lnTo>
                  <a:lnTo>
                    <a:pt x="36766" y="83439"/>
                  </a:lnTo>
                  <a:lnTo>
                    <a:pt x="37836" y="92552"/>
                  </a:lnTo>
                  <a:lnTo>
                    <a:pt x="38066" y="102604"/>
                  </a:lnTo>
                  <a:lnTo>
                    <a:pt x="47620" y="113889"/>
                  </a:lnTo>
                  <a:lnTo>
                    <a:pt x="47625" y="113893"/>
                  </a:lnTo>
                  <a:lnTo>
                    <a:pt x="55826" y="105693"/>
                  </a:lnTo>
                  <a:lnTo>
                    <a:pt x="56757" y="99705"/>
                  </a:lnTo>
                  <a:lnTo>
                    <a:pt x="57116" y="87070"/>
                  </a:lnTo>
                  <a:lnTo>
                    <a:pt x="63689" y="78061"/>
                  </a:lnTo>
                  <a:lnTo>
                    <a:pt x="65790" y="69175"/>
                  </a:lnTo>
                  <a:lnTo>
                    <a:pt x="66282" y="62974"/>
                  </a:lnTo>
                  <a:lnTo>
                    <a:pt x="69323" y="56691"/>
                  </a:lnTo>
                  <a:lnTo>
                    <a:pt x="73144" y="50370"/>
                  </a:lnTo>
                  <a:lnTo>
                    <a:pt x="75596" y="37689"/>
                  </a:lnTo>
                  <a:lnTo>
                    <a:pt x="76081" y="30050"/>
                  </a:lnTo>
                  <a:lnTo>
                    <a:pt x="82722" y="20936"/>
                  </a:lnTo>
                  <a:lnTo>
                    <a:pt x="85608" y="9642"/>
                  </a:lnTo>
                  <a:lnTo>
                    <a:pt x="85722" y="0"/>
                  </a:lnTo>
                  <a:lnTo>
                    <a:pt x="85725" y="911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67" name="SMARTInkShape-2992"/>
            <p:cNvSpPr/>
            <p:nvPr>
              <p:custDataLst>
                <p:tags r:id="rId320"/>
              </p:custDataLst>
            </p:nvPr>
          </p:nvSpPr>
          <p:spPr>
            <a:xfrm>
              <a:off x="5000625" y="1611177"/>
              <a:ext cx="104776" cy="160463"/>
            </a:xfrm>
            <a:custGeom>
              <a:avLst/>
              <a:gdLst/>
              <a:ahLst/>
              <a:cxnLst/>
              <a:rect l="0" t="0" r="0" b="0"/>
              <a:pathLst>
                <a:path w="104776" h="160463">
                  <a:moveTo>
                    <a:pt x="19050" y="103323"/>
                  </a:moveTo>
                  <a:lnTo>
                    <a:pt x="19050" y="103323"/>
                  </a:lnTo>
                  <a:lnTo>
                    <a:pt x="10849" y="103323"/>
                  </a:lnTo>
                  <a:lnTo>
                    <a:pt x="427" y="94190"/>
                  </a:lnTo>
                  <a:lnTo>
                    <a:pt x="3" y="103210"/>
                  </a:lnTo>
                  <a:lnTo>
                    <a:pt x="0" y="79619"/>
                  </a:lnTo>
                  <a:lnTo>
                    <a:pt x="1058" y="77995"/>
                  </a:lnTo>
                  <a:lnTo>
                    <a:pt x="2822" y="76913"/>
                  </a:lnTo>
                  <a:lnTo>
                    <a:pt x="8201" y="75176"/>
                  </a:lnTo>
                  <a:lnTo>
                    <a:pt x="8937" y="72116"/>
                  </a:lnTo>
                  <a:lnTo>
                    <a:pt x="9491" y="65626"/>
                  </a:lnTo>
                  <a:lnTo>
                    <a:pt x="19016" y="65224"/>
                  </a:lnTo>
                  <a:lnTo>
                    <a:pt x="27248" y="73424"/>
                  </a:lnTo>
                  <a:lnTo>
                    <a:pt x="28459" y="82833"/>
                  </a:lnTo>
                  <a:lnTo>
                    <a:pt x="28541" y="88903"/>
                  </a:lnTo>
                  <a:lnTo>
                    <a:pt x="31382" y="94445"/>
                  </a:lnTo>
                  <a:lnTo>
                    <a:pt x="35114" y="100435"/>
                  </a:lnTo>
                  <a:lnTo>
                    <a:pt x="37511" y="112905"/>
                  </a:lnTo>
                  <a:lnTo>
                    <a:pt x="37984" y="125559"/>
                  </a:lnTo>
                  <a:lnTo>
                    <a:pt x="39081" y="127672"/>
                  </a:lnTo>
                  <a:lnTo>
                    <a:pt x="40871" y="129081"/>
                  </a:lnTo>
                  <a:lnTo>
                    <a:pt x="43123" y="130020"/>
                  </a:lnTo>
                  <a:lnTo>
                    <a:pt x="44624" y="131704"/>
                  </a:lnTo>
                  <a:lnTo>
                    <a:pt x="46291" y="136398"/>
                  </a:lnTo>
                  <a:lnTo>
                    <a:pt x="47615" y="155849"/>
                  </a:lnTo>
                  <a:lnTo>
                    <a:pt x="48676" y="157391"/>
                  </a:lnTo>
                  <a:lnTo>
                    <a:pt x="50442" y="158418"/>
                  </a:lnTo>
                  <a:lnTo>
                    <a:pt x="57034" y="160437"/>
                  </a:lnTo>
                  <a:lnTo>
                    <a:pt x="62173" y="160462"/>
                  </a:lnTo>
                  <a:lnTo>
                    <a:pt x="63674" y="159408"/>
                  </a:lnTo>
                  <a:lnTo>
                    <a:pt x="64674" y="157646"/>
                  </a:lnTo>
                  <a:lnTo>
                    <a:pt x="66280" y="152271"/>
                  </a:lnTo>
                  <a:lnTo>
                    <a:pt x="69321" y="151536"/>
                  </a:lnTo>
                  <a:lnTo>
                    <a:pt x="71614" y="151340"/>
                  </a:lnTo>
                  <a:lnTo>
                    <a:pt x="73143" y="150151"/>
                  </a:lnTo>
                  <a:lnTo>
                    <a:pt x="74842" y="146008"/>
                  </a:lnTo>
                  <a:lnTo>
                    <a:pt x="76352" y="144480"/>
                  </a:lnTo>
                  <a:lnTo>
                    <a:pt x="80854" y="142781"/>
                  </a:lnTo>
                  <a:lnTo>
                    <a:pt x="82478" y="141270"/>
                  </a:lnTo>
                  <a:lnTo>
                    <a:pt x="84282" y="136769"/>
                  </a:lnTo>
                  <a:lnTo>
                    <a:pt x="86498" y="125256"/>
                  </a:lnTo>
                  <a:lnTo>
                    <a:pt x="92187" y="115936"/>
                  </a:lnTo>
                  <a:lnTo>
                    <a:pt x="94645" y="103306"/>
                  </a:lnTo>
                  <a:lnTo>
                    <a:pt x="94846" y="100137"/>
                  </a:lnTo>
                  <a:lnTo>
                    <a:pt x="97893" y="93793"/>
                  </a:lnTo>
                  <a:lnTo>
                    <a:pt x="101716" y="87446"/>
                  </a:lnTo>
                  <a:lnTo>
                    <a:pt x="104372" y="76629"/>
                  </a:lnTo>
                  <a:lnTo>
                    <a:pt x="104775" y="29904"/>
                  </a:lnTo>
                  <a:lnTo>
                    <a:pt x="104775" y="28977"/>
                  </a:lnTo>
                  <a:lnTo>
                    <a:pt x="96574" y="19085"/>
                  </a:lnTo>
                  <a:lnTo>
                    <a:pt x="95366" y="9528"/>
                  </a:lnTo>
                  <a:lnTo>
                    <a:pt x="95260" y="0"/>
                  </a:lnTo>
                  <a:lnTo>
                    <a:pt x="95250" y="6877"/>
                  </a:lnTo>
                  <a:lnTo>
                    <a:pt x="98072" y="7541"/>
                  </a:lnTo>
                  <a:lnTo>
                    <a:pt x="103451" y="7968"/>
                  </a:lnTo>
                  <a:lnTo>
                    <a:pt x="104187" y="10849"/>
                  </a:lnTo>
                  <a:lnTo>
                    <a:pt x="104775" y="1759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671" name="SMARTInkShape-Group666"/>
          <p:cNvGrpSpPr/>
          <p:nvPr/>
        </p:nvGrpSpPr>
        <p:grpSpPr>
          <a:xfrm>
            <a:off x="2362200" y="1924050"/>
            <a:ext cx="371473" cy="180966"/>
            <a:chOff x="2362200" y="1924050"/>
            <a:chExt cx="371473" cy="180966"/>
          </a:xfrm>
        </p:grpSpPr>
        <p:sp>
          <p:nvSpPr>
            <p:cNvPr id="25669" name="SMARTInkShape-2993"/>
            <p:cNvSpPr/>
            <p:nvPr>
              <p:custDataLst>
                <p:tags r:id="rId317"/>
              </p:custDataLst>
            </p:nvPr>
          </p:nvSpPr>
          <p:spPr>
            <a:xfrm>
              <a:off x="2667000" y="1924050"/>
              <a:ext cx="28576" cy="161926"/>
            </a:xfrm>
            <a:custGeom>
              <a:avLst/>
              <a:gdLst/>
              <a:ahLst/>
              <a:cxnLst/>
              <a:rect l="0" t="0" r="0" b="0"/>
              <a:pathLst>
                <a:path w="28576" h="161926">
                  <a:moveTo>
                    <a:pt x="28575" y="0"/>
                  </a:moveTo>
                  <a:lnTo>
                    <a:pt x="28575" y="0"/>
                  </a:lnTo>
                  <a:lnTo>
                    <a:pt x="19442" y="0"/>
                  </a:lnTo>
                  <a:lnTo>
                    <a:pt x="19085" y="8201"/>
                  </a:lnTo>
                  <a:lnTo>
                    <a:pt x="18015" y="8642"/>
                  </a:lnTo>
                  <a:lnTo>
                    <a:pt x="14004" y="9133"/>
                  </a:lnTo>
                  <a:lnTo>
                    <a:pt x="12511" y="10322"/>
                  </a:lnTo>
                  <a:lnTo>
                    <a:pt x="9918" y="17692"/>
                  </a:lnTo>
                  <a:lnTo>
                    <a:pt x="9535" y="41405"/>
                  </a:lnTo>
                  <a:lnTo>
                    <a:pt x="6707" y="47683"/>
                  </a:lnTo>
                  <a:lnTo>
                    <a:pt x="2981" y="54001"/>
                  </a:lnTo>
                  <a:lnTo>
                    <a:pt x="589" y="66680"/>
                  </a:lnTo>
                  <a:lnTo>
                    <a:pt x="5" y="112314"/>
                  </a:lnTo>
                  <a:lnTo>
                    <a:pt x="0" y="1619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70" name="SMARTInkShape-2994"/>
            <p:cNvSpPr/>
            <p:nvPr>
              <p:custDataLst>
                <p:tags r:id="rId318"/>
              </p:custDataLst>
            </p:nvPr>
          </p:nvSpPr>
          <p:spPr>
            <a:xfrm>
              <a:off x="2362200" y="1952660"/>
              <a:ext cx="371473" cy="152356"/>
            </a:xfrm>
            <a:custGeom>
              <a:avLst/>
              <a:gdLst/>
              <a:ahLst/>
              <a:cxnLst/>
              <a:rect l="0" t="0" r="0" b="0"/>
              <a:pathLst>
                <a:path w="371473" h="152356">
                  <a:moveTo>
                    <a:pt x="19050" y="104740"/>
                  </a:moveTo>
                  <a:lnTo>
                    <a:pt x="19050" y="104740"/>
                  </a:lnTo>
                  <a:lnTo>
                    <a:pt x="9917" y="104740"/>
                  </a:lnTo>
                  <a:lnTo>
                    <a:pt x="3" y="95218"/>
                  </a:lnTo>
                  <a:lnTo>
                    <a:pt x="0" y="109680"/>
                  </a:lnTo>
                  <a:lnTo>
                    <a:pt x="1058" y="111208"/>
                  </a:lnTo>
                  <a:lnTo>
                    <a:pt x="2822" y="112227"/>
                  </a:lnTo>
                  <a:lnTo>
                    <a:pt x="8201" y="113863"/>
                  </a:lnTo>
                  <a:lnTo>
                    <a:pt x="17610" y="122431"/>
                  </a:lnTo>
                  <a:lnTo>
                    <a:pt x="18624" y="128444"/>
                  </a:lnTo>
                  <a:lnTo>
                    <a:pt x="19824" y="130067"/>
                  </a:lnTo>
                  <a:lnTo>
                    <a:pt x="23980" y="131871"/>
                  </a:lnTo>
                  <a:lnTo>
                    <a:pt x="25512" y="133411"/>
                  </a:lnTo>
                  <a:lnTo>
                    <a:pt x="28171" y="141389"/>
                  </a:lnTo>
                  <a:lnTo>
                    <a:pt x="31218" y="142195"/>
                  </a:lnTo>
                  <a:lnTo>
                    <a:pt x="36740" y="142712"/>
                  </a:lnTo>
                  <a:lnTo>
                    <a:pt x="37496" y="145606"/>
                  </a:lnTo>
                  <a:lnTo>
                    <a:pt x="37981" y="151030"/>
                  </a:lnTo>
                  <a:lnTo>
                    <a:pt x="40869" y="151771"/>
                  </a:lnTo>
                  <a:lnTo>
                    <a:pt x="47508" y="152355"/>
                  </a:lnTo>
                  <a:lnTo>
                    <a:pt x="47625" y="107023"/>
                  </a:lnTo>
                  <a:lnTo>
                    <a:pt x="47625" y="87537"/>
                  </a:lnTo>
                  <a:lnTo>
                    <a:pt x="55826" y="77651"/>
                  </a:lnTo>
                  <a:lnTo>
                    <a:pt x="57115" y="67071"/>
                  </a:lnTo>
                  <a:lnTo>
                    <a:pt x="66282" y="57518"/>
                  </a:lnTo>
                  <a:lnTo>
                    <a:pt x="66559" y="62291"/>
                  </a:lnTo>
                  <a:lnTo>
                    <a:pt x="67656" y="63741"/>
                  </a:lnTo>
                  <a:lnTo>
                    <a:pt x="76369" y="67444"/>
                  </a:lnTo>
                  <a:lnTo>
                    <a:pt x="84284" y="74808"/>
                  </a:lnTo>
                  <a:lnTo>
                    <a:pt x="90355" y="75763"/>
                  </a:lnTo>
                  <a:lnTo>
                    <a:pt x="91986" y="76955"/>
                  </a:lnTo>
                  <a:lnTo>
                    <a:pt x="93074" y="78808"/>
                  </a:lnTo>
                  <a:lnTo>
                    <a:pt x="94820" y="84331"/>
                  </a:lnTo>
                  <a:lnTo>
                    <a:pt x="103413" y="93771"/>
                  </a:lnTo>
                  <a:lnTo>
                    <a:pt x="104740" y="104310"/>
                  </a:lnTo>
                  <a:lnTo>
                    <a:pt x="114290" y="104740"/>
                  </a:lnTo>
                  <a:lnTo>
                    <a:pt x="114297" y="99683"/>
                  </a:lnTo>
                  <a:lnTo>
                    <a:pt x="113240" y="98194"/>
                  </a:lnTo>
                  <a:lnTo>
                    <a:pt x="111477" y="97201"/>
                  </a:lnTo>
                  <a:lnTo>
                    <a:pt x="109242" y="96539"/>
                  </a:lnTo>
                  <a:lnTo>
                    <a:pt x="107753" y="95039"/>
                  </a:lnTo>
                  <a:lnTo>
                    <a:pt x="105167" y="87130"/>
                  </a:lnTo>
                  <a:lnTo>
                    <a:pt x="113010" y="77615"/>
                  </a:lnTo>
                  <a:lnTo>
                    <a:pt x="114187" y="68091"/>
                  </a:lnTo>
                  <a:lnTo>
                    <a:pt x="114300" y="57126"/>
                  </a:lnTo>
                  <a:lnTo>
                    <a:pt x="119356" y="57118"/>
                  </a:lnTo>
                  <a:lnTo>
                    <a:pt x="120846" y="58176"/>
                  </a:lnTo>
                  <a:lnTo>
                    <a:pt x="121839" y="59939"/>
                  </a:lnTo>
                  <a:lnTo>
                    <a:pt x="123433" y="65316"/>
                  </a:lnTo>
                  <a:lnTo>
                    <a:pt x="126472" y="66052"/>
                  </a:lnTo>
                  <a:lnTo>
                    <a:pt x="128765" y="66248"/>
                  </a:lnTo>
                  <a:lnTo>
                    <a:pt x="130294" y="67437"/>
                  </a:lnTo>
                  <a:lnTo>
                    <a:pt x="132948" y="74807"/>
                  </a:lnTo>
                  <a:lnTo>
                    <a:pt x="135993" y="75561"/>
                  </a:lnTo>
                  <a:lnTo>
                    <a:pt x="138287" y="75763"/>
                  </a:lnTo>
                  <a:lnTo>
                    <a:pt x="139817" y="76955"/>
                  </a:lnTo>
                  <a:lnTo>
                    <a:pt x="141515" y="81102"/>
                  </a:lnTo>
                  <a:lnTo>
                    <a:pt x="143027" y="82631"/>
                  </a:lnTo>
                  <a:lnTo>
                    <a:pt x="151972" y="85571"/>
                  </a:lnTo>
                  <a:lnTo>
                    <a:pt x="166862" y="85689"/>
                  </a:lnTo>
                  <a:lnTo>
                    <a:pt x="168391" y="84631"/>
                  </a:lnTo>
                  <a:lnTo>
                    <a:pt x="169411" y="82867"/>
                  </a:lnTo>
                  <a:lnTo>
                    <a:pt x="171331" y="76557"/>
                  </a:lnTo>
                  <a:lnTo>
                    <a:pt x="179641" y="67998"/>
                  </a:lnTo>
                  <a:lnTo>
                    <a:pt x="180858" y="58558"/>
                  </a:lnTo>
                  <a:lnTo>
                    <a:pt x="180975" y="47591"/>
                  </a:lnTo>
                  <a:lnTo>
                    <a:pt x="186031" y="47590"/>
                  </a:lnTo>
                  <a:lnTo>
                    <a:pt x="187521" y="48648"/>
                  </a:lnTo>
                  <a:lnTo>
                    <a:pt x="188514" y="50413"/>
                  </a:lnTo>
                  <a:lnTo>
                    <a:pt x="190384" y="56723"/>
                  </a:lnTo>
                  <a:lnTo>
                    <a:pt x="190490" y="65282"/>
                  </a:lnTo>
                  <a:lnTo>
                    <a:pt x="199632" y="75737"/>
                  </a:lnTo>
                  <a:lnTo>
                    <a:pt x="204965" y="76038"/>
                  </a:lnTo>
                  <a:lnTo>
                    <a:pt x="206494" y="77139"/>
                  </a:lnTo>
                  <a:lnTo>
                    <a:pt x="207512" y="78931"/>
                  </a:lnTo>
                  <a:lnTo>
                    <a:pt x="209148" y="84355"/>
                  </a:lnTo>
                  <a:lnTo>
                    <a:pt x="209431" y="80238"/>
                  </a:lnTo>
                  <a:lnTo>
                    <a:pt x="210529" y="78880"/>
                  </a:lnTo>
                  <a:lnTo>
                    <a:pt x="218679" y="76271"/>
                  </a:lnTo>
                  <a:lnTo>
                    <a:pt x="218958" y="71140"/>
                  </a:lnTo>
                  <a:lnTo>
                    <a:pt x="220055" y="69640"/>
                  </a:lnTo>
                  <a:lnTo>
                    <a:pt x="224096" y="67973"/>
                  </a:lnTo>
                  <a:lnTo>
                    <a:pt x="225598" y="66470"/>
                  </a:lnTo>
                  <a:lnTo>
                    <a:pt x="228204" y="58556"/>
                  </a:lnTo>
                  <a:lnTo>
                    <a:pt x="228597" y="39516"/>
                  </a:lnTo>
                  <a:lnTo>
                    <a:pt x="222053" y="30747"/>
                  </a:lnTo>
                  <a:lnTo>
                    <a:pt x="219467" y="20769"/>
                  </a:lnTo>
                  <a:lnTo>
                    <a:pt x="218278" y="20185"/>
                  </a:lnTo>
                  <a:lnTo>
                    <a:pt x="191944" y="19015"/>
                  </a:lnTo>
                  <a:lnTo>
                    <a:pt x="185871" y="24072"/>
                  </a:lnTo>
                  <a:lnTo>
                    <a:pt x="183151" y="29376"/>
                  </a:lnTo>
                  <a:lnTo>
                    <a:pt x="181103" y="42613"/>
                  </a:lnTo>
                  <a:lnTo>
                    <a:pt x="181013" y="51172"/>
                  </a:lnTo>
                  <a:lnTo>
                    <a:pt x="179942" y="53153"/>
                  </a:lnTo>
                  <a:lnTo>
                    <a:pt x="178170" y="54473"/>
                  </a:lnTo>
                  <a:lnTo>
                    <a:pt x="175930" y="55354"/>
                  </a:lnTo>
                  <a:lnTo>
                    <a:pt x="175495" y="56999"/>
                  </a:lnTo>
                  <a:lnTo>
                    <a:pt x="180354" y="66712"/>
                  </a:lnTo>
                  <a:lnTo>
                    <a:pt x="180951" y="75734"/>
                  </a:lnTo>
                  <a:lnTo>
                    <a:pt x="204678" y="76165"/>
                  </a:lnTo>
                  <a:lnTo>
                    <a:pt x="206303" y="75107"/>
                  </a:lnTo>
                  <a:lnTo>
                    <a:pt x="207385" y="73342"/>
                  </a:lnTo>
                  <a:lnTo>
                    <a:pt x="208908" y="65804"/>
                  </a:lnTo>
                  <a:lnTo>
                    <a:pt x="209122" y="62907"/>
                  </a:lnTo>
                  <a:lnTo>
                    <a:pt x="210323" y="60977"/>
                  </a:lnTo>
                  <a:lnTo>
                    <a:pt x="212182" y="59689"/>
                  </a:lnTo>
                  <a:lnTo>
                    <a:pt x="214480" y="58831"/>
                  </a:lnTo>
                  <a:lnTo>
                    <a:pt x="216012" y="57201"/>
                  </a:lnTo>
                  <a:lnTo>
                    <a:pt x="221293" y="46980"/>
                  </a:lnTo>
                  <a:lnTo>
                    <a:pt x="227156" y="39826"/>
                  </a:lnTo>
                  <a:lnTo>
                    <a:pt x="229373" y="30808"/>
                  </a:lnTo>
                  <a:lnTo>
                    <a:pt x="236763" y="20777"/>
                  </a:lnTo>
                  <a:lnTo>
                    <a:pt x="238114" y="9620"/>
                  </a:lnTo>
                  <a:lnTo>
                    <a:pt x="247615" y="0"/>
                  </a:lnTo>
                  <a:lnTo>
                    <a:pt x="247640" y="5032"/>
                  </a:lnTo>
                  <a:lnTo>
                    <a:pt x="248701" y="6518"/>
                  </a:lnTo>
                  <a:lnTo>
                    <a:pt x="255188" y="8903"/>
                  </a:lnTo>
                  <a:lnTo>
                    <a:pt x="256782" y="9374"/>
                  </a:lnTo>
                  <a:lnTo>
                    <a:pt x="262115" y="9456"/>
                  </a:lnTo>
                  <a:lnTo>
                    <a:pt x="263644" y="10525"/>
                  </a:lnTo>
                  <a:lnTo>
                    <a:pt x="264662" y="12297"/>
                  </a:lnTo>
                  <a:lnTo>
                    <a:pt x="265342" y="14536"/>
                  </a:lnTo>
                  <a:lnTo>
                    <a:pt x="266853" y="16029"/>
                  </a:lnTo>
                  <a:lnTo>
                    <a:pt x="271353" y="17688"/>
                  </a:lnTo>
                  <a:lnTo>
                    <a:pt x="293798" y="19005"/>
                  </a:lnTo>
                  <a:lnTo>
                    <a:pt x="304370" y="28147"/>
                  </a:lnTo>
                  <a:lnTo>
                    <a:pt x="342784" y="28540"/>
                  </a:lnTo>
                  <a:lnTo>
                    <a:pt x="342900" y="38065"/>
                  </a:lnTo>
                  <a:lnTo>
                    <a:pt x="352415" y="47580"/>
                  </a:lnTo>
                  <a:lnTo>
                    <a:pt x="371440" y="47590"/>
                  </a:lnTo>
                  <a:lnTo>
                    <a:pt x="371472" y="39389"/>
                  </a:lnTo>
                  <a:lnTo>
                    <a:pt x="370415" y="38948"/>
                  </a:lnTo>
                  <a:lnTo>
                    <a:pt x="361950" y="3806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675" name="SMARTInkShape-Group667"/>
          <p:cNvGrpSpPr/>
          <p:nvPr/>
        </p:nvGrpSpPr>
        <p:grpSpPr>
          <a:xfrm>
            <a:off x="2830287" y="3067166"/>
            <a:ext cx="455839" cy="295039"/>
            <a:chOff x="2830287" y="3067166"/>
            <a:chExt cx="455839" cy="295039"/>
          </a:xfrm>
        </p:grpSpPr>
        <p:sp>
          <p:nvSpPr>
            <p:cNvPr id="25672" name="SMARTInkShape-2995"/>
            <p:cNvSpPr/>
            <p:nvPr>
              <p:custDataLst>
                <p:tags r:id="rId314"/>
              </p:custDataLst>
            </p:nvPr>
          </p:nvSpPr>
          <p:spPr>
            <a:xfrm>
              <a:off x="2830287" y="3276600"/>
              <a:ext cx="455839" cy="85605"/>
            </a:xfrm>
            <a:custGeom>
              <a:avLst/>
              <a:gdLst/>
              <a:ahLst/>
              <a:cxnLst/>
              <a:rect l="0" t="0" r="0" b="0"/>
              <a:pathLst>
                <a:path w="455839" h="85605">
                  <a:moveTo>
                    <a:pt x="27213" y="38100"/>
                  </a:moveTo>
                  <a:lnTo>
                    <a:pt x="27213" y="38100"/>
                  </a:lnTo>
                  <a:lnTo>
                    <a:pt x="27213" y="33043"/>
                  </a:lnTo>
                  <a:lnTo>
                    <a:pt x="26155" y="31554"/>
                  </a:lnTo>
                  <a:lnTo>
                    <a:pt x="24391" y="30561"/>
                  </a:lnTo>
                  <a:lnTo>
                    <a:pt x="22157" y="29899"/>
                  </a:lnTo>
                  <a:lnTo>
                    <a:pt x="20667" y="28399"/>
                  </a:lnTo>
                  <a:lnTo>
                    <a:pt x="19013" y="23911"/>
                  </a:lnTo>
                  <a:lnTo>
                    <a:pt x="17512" y="22291"/>
                  </a:lnTo>
                  <a:lnTo>
                    <a:pt x="8590" y="19176"/>
                  </a:lnTo>
                  <a:lnTo>
                    <a:pt x="0" y="19061"/>
                  </a:lnTo>
                  <a:lnTo>
                    <a:pt x="7806" y="9918"/>
                  </a:lnTo>
                  <a:lnTo>
                    <a:pt x="41023" y="8469"/>
                  </a:lnTo>
                  <a:lnTo>
                    <a:pt x="48520" y="4469"/>
                  </a:lnTo>
                  <a:lnTo>
                    <a:pt x="53059" y="4038"/>
                  </a:lnTo>
                  <a:lnTo>
                    <a:pt x="100379" y="9249"/>
                  </a:lnTo>
                  <a:lnTo>
                    <a:pt x="144696" y="9509"/>
                  </a:lnTo>
                  <a:lnTo>
                    <a:pt x="189334" y="10582"/>
                  </a:lnTo>
                  <a:lnTo>
                    <a:pt x="231210" y="18167"/>
                  </a:lnTo>
                  <a:lnTo>
                    <a:pt x="276245" y="18998"/>
                  </a:lnTo>
                  <a:lnTo>
                    <a:pt x="305737" y="17985"/>
                  </a:lnTo>
                  <a:lnTo>
                    <a:pt x="325130" y="10848"/>
                  </a:lnTo>
                  <a:lnTo>
                    <a:pt x="354224" y="9559"/>
                  </a:lnTo>
                  <a:lnTo>
                    <a:pt x="356346" y="8490"/>
                  </a:lnTo>
                  <a:lnTo>
                    <a:pt x="357760" y="6718"/>
                  </a:lnTo>
                  <a:lnTo>
                    <a:pt x="360030" y="1327"/>
                  </a:lnTo>
                  <a:lnTo>
                    <a:pt x="359158" y="885"/>
                  </a:lnTo>
                  <a:lnTo>
                    <a:pt x="315874" y="2"/>
                  </a:lnTo>
                  <a:lnTo>
                    <a:pt x="268379" y="0"/>
                  </a:lnTo>
                  <a:lnTo>
                    <a:pt x="233923" y="2822"/>
                  </a:lnTo>
                  <a:lnTo>
                    <a:pt x="189822" y="9701"/>
                  </a:lnTo>
                  <a:lnTo>
                    <a:pt x="149665" y="17610"/>
                  </a:lnTo>
                  <a:lnTo>
                    <a:pt x="113593" y="29222"/>
                  </a:lnTo>
                  <a:lnTo>
                    <a:pt x="68526" y="50838"/>
                  </a:lnTo>
                  <a:lnTo>
                    <a:pt x="38593" y="61652"/>
                  </a:lnTo>
                  <a:lnTo>
                    <a:pt x="34799" y="64385"/>
                  </a:lnTo>
                  <a:lnTo>
                    <a:pt x="28403" y="72229"/>
                  </a:lnTo>
                  <a:lnTo>
                    <a:pt x="19308" y="75677"/>
                  </a:lnTo>
                  <a:lnTo>
                    <a:pt x="18408" y="78790"/>
                  </a:lnTo>
                  <a:lnTo>
                    <a:pt x="18168" y="81102"/>
                  </a:lnTo>
                  <a:lnTo>
                    <a:pt x="19066" y="82643"/>
                  </a:lnTo>
                  <a:lnTo>
                    <a:pt x="20723" y="83670"/>
                  </a:lnTo>
                  <a:lnTo>
                    <a:pt x="27417" y="85454"/>
                  </a:lnTo>
                  <a:lnTo>
                    <a:pt x="31890" y="85604"/>
                  </a:lnTo>
                  <a:lnTo>
                    <a:pt x="75144" y="76784"/>
                  </a:lnTo>
                  <a:lnTo>
                    <a:pt x="96801" y="73551"/>
                  </a:lnTo>
                  <a:lnTo>
                    <a:pt x="141897" y="59976"/>
                  </a:lnTo>
                  <a:lnTo>
                    <a:pt x="189189" y="49461"/>
                  </a:lnTo>
                  <a:lnTo>
                    <a:pt x="236770" y="37506"/>
                  </a:lnTo>
                  <a:lnTo>
                    <a:pt x="274865" y="30339"/>
                  </a:lnTo>
                  <a:lnTo>
                    <a:pt x="312127" y="25985"/>
                  </a:lnTo>
                  <a:lnTo>
                    <a:pt x="331766" y="21105"/>
                  </a:lnTo>
                  <a:lnTo>
                    <a:pt x="344603" y="21022"/>
                  </a:lnTo>
                  <a:lnTo>
                    <a:pt x="389157" y="28040"/>
                  </a:lnTo>
                  <a:lnTo>
                    <a:pt x="400802" y="29395"/>
                  </a:lnTo>
                  <a:lnTo>
                    <a:pt x="427015" y="40320"/>
                  </a:lnTo>
                  <a:lnTo>
                    <a:pt x="433503" y="44378"/>
                  </a:lnTo>
                  <a:lnTo>
                    <a:pt x="443105" y="46663"/>
                  </a:lnTo>
                  <a:lnTo>
                    <a:pt x="449474" y="47198"/>
                  </a:lnTo>
                  <a:lnTo>
                    <a:pt x="451595" y="48398"/>
                  </a:lnTo>
                  <a:lnTo>
                    <a:pt x="453009" y="50257"/>
                  </a:lnTo>
                  <a:lnTo>
                    <a:pt x="455838" y="571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73" name="SMARTInkShape-2996"/>
            <p:cNvSpPr/>
            <p:nvPr>
              <p:custDataLst>
                <p:tags r:id="rId315"/>
              </p:custDataLst>
            </p:nvPr>
          </p:nvSpPr>
          <p:spPr>
            <a:xfrm>
              <a:off x="2886075" y="3067166"/>
              <a:ext cx="333376" cy="104659"/>
            </a:xfrm>
            <a:custGeom>
              <a:avLst/>
              <a:gdLst/>
              <a:ahLst/>
              <a:cxnLst/>
              <a:rect l="0" t="0" r="0" b="0"/>
              <a:pathLst>
                <a:path w="333376" h="104659">
                  <a:moveTo>
                    <a:pt x="0" y="9409"/>
                  </a:moveTo>
                  <a:lnTo>
                    <a:pt x="0" y="9409"/>
                  </a:lnTo>
                  <a:lnTo>
                    <a:pt x="0" y="0"/>
                  </a:lnTo>
                  <a:lnTo>
                    <a:pt x="8200" y="8095"/>
                  </a:lnTo>
                  <a:lnTo>
                    <a:pt x="9409" y="17495"/>
                  </a:lnTo>
                  <a:lnTo>
                    <a:pt x="9515" y="32066"/>
                  </a:lnTo>
                  <a:lnTo>
                    <a:pt x="12342" y="38176"/>
                  </a:lnTo>
                  <a:lnTo>
                    <a:pt x="16069" y="44419"/>
                  </a:lnTo>
                  <a:lnTo>
                    <a:pt x="18461" y="57051"/>
                  </a:lnTo>
                  <a:lnTo>
                    <a:pt x="19050" y="104658"/>
                  </a:lnTo>
                  <a:lnTo>
                    <a:pt x="19050" y="58904"/>
                  </a:lnTo>
                  <a:lnTo>
                    <a:pt x="25596" y="49799"/>
                  </a:lnTo>
                  <a:lnTo>
                    <a:pt x="28751" y="40896"/>
                  </a:lnTo>
                  <a:lnTo>
                    <a:pt x="43030" y="23565"/>
                  </a:lnTo>
                  <a:lnTo>
                    <a:pt x="48405" y="20992"/>
                  </a:lnTo>
                  <a:lnTo>
                    <a:pt x="61694" y="19055"/>
                  </a:lnTo>
                  <a:lnTo>
                    <a:pt x="63355" y="20073"/>
                  </a:lnTo>
                  <a:lnTo>
                    <a:pt x="64462" y="21810"/>
                  </a:lnTo>
                  <a:lnTo>
                    <a:pt x="66238" y="27146"/>
                  </a:lnTo>
                  <a:lnTo>
                    <a:pt x="69303" y="27875"/>
                  </a:lnTo>
                  <a:lnTo>
                    <a:pt x="71602" y="28070"/>
                  </a:lnTo>
                  <a:lnTo>
                    <a:pt x="73135" y="29258"/>
                  </a:lnTo>
                  <a:lnTo>
                    <a:pt x="76989" y="38137"/>
                  </a:lnTo>
                  <a:lnTo>
                    <a:pt x="84365" y="46066"/>
                  </a:lnTo>
                  <a:lnTo>
                    <a:pt x="85606" y="55583"/>
                  </a:lnTo>
                  <a:lnTo>
                    <a:pt x="85725" y="85599"/>
                  </a:lnTo>
                  <a:lnTo>
                    <a:pt x="85725" y="52407"/>
                  </a:lnTo>
                  <a:lnTo>
                    <a:pt x="86783" y="50774"/>
                  </a:lnTo>
                  <a:lnTo>
                    <a:pt x="88547" y="49686"/>
                  </a:lnTo>
                  <a:lnTo>
                    <a:pt x="90781" y="48960"/>
                  </a:lnTo>
                  <a:lnTo>
                    <a:pt x="92271" y="47418"/>
                  </a:lnTo>
                  <a:lnTo>
                    <a:pt x="94858" y="39435"/>
                  </a:lnTo>
                  <a:lnTo>
                    <a:pt x="97898" y="38629"/>
                  </a:lnTo>
                  <a:lnTo>
                    <a:pt x="114183" y="37984"/>
                  </a:lnTo>
                  <a:lnTo>
                    <a:pt x="114265" y="43040"/>
                  </a:lnTo>
                  <a:lnTo>
                    <a:pt x="117107" y="48345"/>
                  </a:lnTo>
                  <a:lnTo>
                    <a:pt x="122498" y="55318"/>
                  </a:lnTo>
                  <a:lnTo>
                    <a:pt x="123432" y="61582"/>
                  </a:lnTo>
                  <a:lnTo>
                    <a:pt x="124621" y="63241"/>
                  </a:lnTo>
                  <a:lnTo>
                    <a:pt x="126473" y="64347"/>
                  </a:lnTo>
                  <a:lnTo>
                    <a:pt x="128765" y="65084"/>
                  </a:lnTo>
                  <a:lnTo>
                    <a:pt x="130294" y="66634"/>
                  </a:lnTo>
                  <a:lnTo>
                    <a:pt x="134140" y="76173"/>
                  </a:lnTo>
                  <a:lnTo>
                    <a:pt x="141516" y="84157"/>
                  </a:lnTo>
                  <a:lnTo>
                    <a:pt x="151972" y="85571"/>
                  </a:lnTo>
                  <a:lnTo>
                    <a:pt x="160563" y="85605"/>
                  </a:lnTo>
                  <a:lnTo>
                    <a:pt x="161017" y="84548"/>
                  </a:lnTo>
                  <a:lnTo>
                    <a:pt x="161806" y="77407"/>
                  </a:lnTo>
                  <a:lnTo>
                    <a:pt x="164694" y="76672"/>
                  </a:lnTo>
                  <a:lnTo>
                    <a:pt x="166946" y="76476"/>
                  </a:lnTo>
                  <a:lnTo>
                    <a:pt x="168447" y="75287"/>
                  </a:lnTo>
                  <a:lnTo>
                    <a:pt x="172245" y="66406"/>
                  </a:lnTo>
                  <a:lnTo>
                    <a:pt x="180573" y="57462"/>
                  </a:lnTo>
                  <a:lnTo>
                    <a:pt x="180975" y="38380"/>
                  </a:lnTo>
                  <a:lnTo>
                    <a:pt x="180975" y="65109"/>
                  </a:lnTo>
                  <a:lnTo>
                    <a:pt x="189175" y="74633"/>
                  </a:lnTo>
                  <a:lnTo>
                    <a:pt x="190384" y="84158"/>
                  </a:lnTo>
                  <a:lnTo>
                    <a:pt x="199630" y="94704"/>
                  </a:lnTo>
                  <a:lnTo>
                    <a:pt x="209148" y="95123"/>
                  </a:lnTo>
                  <a:lnTo>
                    <a:pt x="217716" y="86932"/>
                  </a:lnTo>
                  <a:lnTo>
                    <a:pt x="223729" y="86001"/>
                  </a:lnTo>
                  <a:lnTo>
                    <a:pt x="225353" y="84812"/>
                  </a:lnTo>
                  <a:lnTo>
                    <a:pt x="226435" y="82961"/>
                  </a:lnTo>
                  <a:lnTo>
                    <a:pt x="228172" y="77442"/>
                  </a:lnTo>
                  <a:lnTo>
                    <a:pt x="236763" y="68003"/>
                  </a:lnTo>
                  <a:lnTo>
                    <a:pt x="238006" y="58485"/>
                  </a:lnTo>
                  <a:lnTo>
                    <a:pt x="238124" y="33447"/>
                  </a:lnTo>
                  <a:lnTo>
                    <a:pt x="237066" y="31785"/>
                  </a:lnTo>
                  <a:lnTo>
                    <a:pt x="235302" y="30677"/>
                  </a:lnTo>
                  <a:lnTo>
                    <a:pt x="228424" y="28751"/>
                  </a:lnTo>
                  <a:lnTo>
                    <a:pt x="205943" y="28463"/>
                  </a:lnTo>
                  <a:lnTo>
                    <a:pt x="203971" y="29520"/>
                  </a:lnTo>
                  <a:lnTo>
                    <a:pt x="202655" y="31283"/>
                  </a:lnTo>
                  <a:lnTo>
                    <a:pt x="201779" y="33517"/>
                  </a:lnTo>
                  <a:lnTo>
                    <a:pt x="200136" y="35006"/>
                  </a:lnTo>
                  <a:lnTo>
                    <a:pt x="195488" y="36661"/>
                  </a:lnTo>
                  <a:lnTo>
                    <a:pt x="193826" y="38160"/>
                  </a:lnTo>
                  <a:lnTo>
                    <a:pt x="191978" y="42648"/>
                  </a:lnTo>
                  <a:lnTo>
                    <a:pt x="190938" y="51125"/>
                  </a:lnTo>
                  <a:lnTo>
                    <a:pt x="189734" y="53095"/>
                  </a:lnTo>
                  <a:lnTo>
                    <a:pt x="187873" y="54408"/>
                  </a:lnTo>
                  <a:lnTo>
                    <a:pt x="185574" y="55283"/>
                  </a:lnTo>
                  <a:lnTo>
                    <a:pt x="184041" y="56925"/>
                  </a:lnTo>
                  <a:lnTo>
                    <a:pt x="182338" y="61572"/>
                  </a:lnTo>
                  <a:lnTo>
                    <a:pt x="181094" y="74322"/>
                  </a:lnTo>
                  <a:lnTo>
                    <a:pt x="192739" y="87774"/>
                  </a:lnTo>
                  <a:lnTo>
                    <a:pt x="198586" y="93680"/>
                  </a:lnTo>
                  <a:lnTo>
                    <a:pt x="209120" y="95096"/>
                  </a:lnTo>
                  <a:lnTo>
                    <a:pt x="222770" y="95130"/>
                  </a:lnTo>
                  <a:lnTo>
                    <a:pt x="228831" y="92310"/>
                  </a:lnTo>
                  <a:lnTo>
                    <a:pt x="255411" y="68310"/>
                  </a:lnTo>
                  <a:lnTo>
                    <a:pt x="256391" y="64515"/>
                  </a:lnTo>
                  <a:lnTo>
                    <a:pt x="256652" y="62021"/>
                  </a:lnTo>
                  <a:lnTo>
                    <a:pt x="257885" y="60359"/>
                  </a:lnTo>
                  <a:lnTo>
                    <a:pt x="262077" y="58511"/>
                  </a:lnTo>
                  <a:lnTo>
                    <a:pt x="263618" y="56961"/>
                  </a:lnTo>
                  <a:lnTo>
                    <a:pt x="268913" y="46867"/>
                  </a:lnTo>
                  <a:lnTo>
                    <a:pt x="274781" y="39739"/>
                  </a:lnTo>
                  <a:lnTo>
                    <a:pt x="276188" y="28897"/>
                  </a:lnTo>
                  <a:lnTo>
                    <a:pt x="276225" y="18969"/>
                  </a:lnTo>
                  <a:lnTo>
                    <a:pt x="276225" y="24001"/>
                  </a:lnTo>
                  <a:lnTo>
                    <a:pt x="277283" y="25487"/>
                  </a:lnTo>
                  <a:lnTo>
                    <a:pt x="279047" y="26478"/>
                  </a:lnTo>
                  <a:lnTo>
                    <a:pt x="284425" y="28068"/>
                  </a:lnTo>
                  <a:lnTo>
                    <a:pt x="285161" y="31107"/>
                  </a:lnTo>
                  <a:lnTo>
                    <a:pt x="285715" y="42637"/>
                  </a:lnTo>
                  <a:lnTo>
                    <a:pt x="286785" y="44262"/>
                  </a:lnTo>
                  <a:lnTo>
                    <a:pt x="288557" y="45344"/>
                  </a:lnTo>
                  <a:lnTo>
                    <a:pt x="290796" y="46065"/>
                  </a:lnTo>
                  <a:lnTo>
                    <a:pt x="292289" y="47605"/>
                  </a:lnTo>
                  <a:lnTo>
                    <a:pt x="293948" y="52138"/>
                  </a:lnTo>
                  <a:lnTo>
                    <a:pt x="295449" y="53770"/>
                  </a:lnTo>
                  <a:lnTo>
                    <a:pt x="299938" y="55583"/>
                  </a:lnTo>
                  <a:lnTo>
                    <a:pt x="301559" y="57125"/>
                  </a:lnTo>
                  <a:lnTo>
                    <a:pt x="305574" y="66650"/>
                  </a:lnTo>
                  <a:lnTo>
                    <a:pt x="312963" y="74633"/>
                  </a:lnTo>
                  <a:lnTo>
                    <a:pt x="318978" y="75654"/>
                  </a:lnTo>
                  <a:lnTo>
                    <a:pt x="320602" y="76856"/>
                  </a:lnTo>
                  <a:lnTo>
                    <a:pt x="323660" y="85004"/>
                  </a:lnTo>
                  <a:lnTo>
                    <a:pt x="323724" y="85205"/>
                  </a:lnTo>
                  <a:lnTo>
                    <a:pt x="332040" y="85574"/>
                  </a:lnTo>
                  <a:lnTo>
                    <a:pt x="332485" y="86644"/>
                  </a:lnTo>
                  <a:lnTo>
                    <a:pt x="333372" y="95099"/>
                  </a:lnTo>
                  <a:lnTo>
                    <a:pt x="333375" y="7608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74" name="SMARTInkShape-2997"/>
            <p:cNvSpPr/>
            <p:nvPr>
              <p:custDataLst>
                <p:tags r:id="rId316"/>
              </p:custDataLst>
            </p:nvPr>
          </p:nvSpPr>
          <p:spPr>
            <a:xfrm>
              <a:off x="3162300" y="3105150"/>
              <a:ext cx="47626" cy="114301"/>
            </a:xfrm>
            <a:custGeom>
              <a:avLst/>
              <a:gdLst/>
              <a:ahLst/>
              <a:cxnLst/>
              <a:rect l="0" t="0" r="0" b="0"/>
              <a:pathLst>
                <a:path w="47626" h="114301">
                  <a:moveTo>
                    <a:pt x="47625" y="0"/>
                  </a:moveTo>
                  <a:lnTo>
                    <a:pt x="47625" y="0"/>
                  </a:lnTo>
                  <a:lnTo>
                    <a:pt x="47625" y="14189"/>
                  </a:lnTo>
                  <a:lnTo>
                    <a:pt x="46567" y="15809"/>
                  </a:lnTo>
                  <a:lnTo>
                    <a:pt x="44803" y="16890"/>
                  </a:lnTo>
                  <a:lnTo>
                    <a:pt x="42569" y="17610"/>
                  </a:lnTo>
                  <a:lnTo>
                    <a:pt x="41079" y="19148"/>
                  </a:lnTo>
                  <a:lnTo>
                    <a:pt x="39425" y="23680"/>
                  </a:lnTo>
                  <a:lnTo>
                    <a:pt x="37049" y="54244"/>
                  </a:lnTo>
                  <a:lnTo>
                    <a:pt x="29900" y="64829"/>
                  </a:lnTo>
                  <a:lnTo>
                    <a:pt x="28837" y="73915"/>
                  </a:lnTo>
                  <a:lnTo>
                    <a:pt x="28691" y="79770"/>
                  </a:lnTo>
                  <a:lnTo>
                    <a:pt x="25805" y="85901"/>
                  </a:lnTo>
                  <a:lnTo>
                    <a:pt x="0" y="1143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678" name="SMARTInkShape-Group668"/>
          <p:cNvGrpSpPr/>
          <p:nvPr/>
        </p:nvGrpSpPr>
        <p:grpSpPr>
          <a:xfrm>
            <a:off x="5181600" y="1714500"/>
            <a:ext cx="428626" cy="152401"/>
            <a:chOff x="5181600" y="1714500"/>
            <a:chExt cx="428626" cy="152401"/>
          </a:xfrm>
        </p:grpSpPr>
        <p:sp>
          <p:nvSpPr>
            <p:cNvPr id="25676" name="SMARTInkShape-2998"/>
            <p:cNvSpPr/>
            <p:nvPr>
              <p:custDataLst>
                <p:tags r:id="rId312"/>
              </p:custDataLst>
            </p:nvPr>
          </p:nvSpPr>
          <p:spPr>
            <a:xfrm>
              <a:off x="5181600" y="1724036"/>
              <a:ext cx="428626" cy="95123"/>
            </a:xfrm>
            <a:custGeom>
              <a:avLst/>
              <a:gdLst/>
              <a:ahLst/>
              <a:cxnLst/>
              <a:rect l="0" t="0" r="0" b="0"/>
              <a:pathLst>
                <a:path w="428626" h="95123">
                  <a:moveTo>
                    <a:pt x="9525" y="28564"/>
                  </a:moveTo>
                  <a:lnTo>
                    <a:pt x="9525" y="28564"/>
                  </a:lnTo>
                  <a:lnTo>
                    <a:pt x="9525" y="20363"/>
                  </a:lnTo>
                  <a:lnTo>
                    <a:pt x="8467" y="19922"/>
                  </a:lnTo>
                  <a:lnTo>
                    <a:pt x="116" y="19049"/>
                  </a:lnTo>
                  <a:lnTo>
                    <a:pt x="0" y="9517"/>
                  </a:lnTo>
                  <a:lnTo>
                    <a:pt x="0" y="17715"/>
                  </a:lnTo>
                  <a:lnTo>
                    <a:pt x="1058" y="18157"/>
                  </a:lnTo>
                  <a:lnTo>
                    <a:pt x="5056" y="18647"/>
                  </a:lnTo>
                  <a:lnTo>
                    <a:pt x="6545" y="19836"/>
                  </a:lnTo>
                  <a:lnTo>
                    <a:pt x="9132" y="27206"/>
                  </a:lnTo>
                  <a:lnTo>
                    <a:pt x="9409" y="33218"/>
                  </a:lnTo>
                  <a:lnTo>
                    <a:pt x="10506" y="34842"/>
                  </a:lnTo>
                  <a:lnTo>
                    <a:pt x="12296" y="35924"/>
                  </a:lnTo>
                  <a:lnTo>
                    <a:pt x="14548" y="36646"/>
                  </a:lnTo>
                  <a:lnTo>
                    <a:pt x="16049" y="38185"/>
                  </a:lnTo>
                  <a:lnTo>
                    <a:pt x="17716" y="42718"/>
                  </a:lnTo>
                  <a:lnTo>
                    <a:pt x="18655" y="51220"/>
                  </a:lnTo>
                  <a:lnTo>
                    <a:pt x="19845" y="53193"/>
                  </a:lnTo>
                  <a:lnTo>
                    <a:pt x="21696" y="54508"/>
                  </a:lnTo>
                  <a:lnTo>
                    <a:pt x="23989" y="55385"/>
                  </a:lnTo>
                  <a:lnTo>
                    <a:pt x="25518" y="57028"/>
                  </a:lnTo>
                  <a:lnTo>
                    <a:pt x="29365" y="66737"/>
                  </a:lnTo>
                  <a:lnTo>
                    <a:pt x="36742" y="74735"/>
                  </a:lnTo>
                  <a:lnTo>
                    <a:pt x="38089" y="85586"/>
                  </a:lnTo>
                  <a:lnTo>
                    <a:pt x="38100" y="95122"/>
                  </a:lnTo>
                  <a:lnTo>
                    <a:pt x="38100" y="49881"/>
                  </a:lnTo>
                  <a:lnTo>
                    <a:pt x="38100" y="44035"/>
                  </a:lnTo>
                  <a:lnTo>
                    <a:pt x="39158" y="42053"/>
                  </a:lnTo>
                  <a:lnTo>
                    <a:pt x="40922" y="40732"/>
                  </a:lnTo>
                  <a:lnTo>
                    <a:pt x="43156" y="39851"/>
                  </a:lnTo>
                  <a:lnTo>
                    <a:pt x="44645" y="38205"/>
                  </a:lnTo>
                  <a:lnTo>
                    <a:pt x="46301" y="33555"/>
                  </a:lnTo>
                  <a:lnTo>
                    <a:pt x="47232" y="24986"/>
                  </a:lnTo>
                  <a:lnTo>
                    <a:pt x="48421" y="23004"/>
                  </a:lnTo>
                  <a:lnTo>
                    <a:pt x="50273" y="21682"/>
                  </a:lnTo>
                  <a:lnTo>
                    <a:pt x="52565" y="20801"/>
                  </a:lnTo>
                  <a:lnTo>
                    <a:pt x="54094" y="19155"/>
                  </a:lnTo>
                  <a:lnTo>
                    <a:pt x="57031" y="9952"/>
                  </a:lnTo>
                  <a:lnTo>
                    <a:pt x="81138" y="9514"/>
                  </a:lnTo>
                  <a:lnTo>
                    <a:pt x="82666" y="10572"/>
                  </a:lnTo>
                  <a:lnTo>
                    <a:pt x="83686" y="12336"/>
                  </a:lnTo>
                  <a:lnTo>
                    <a:pt x="84367" y="14570"/>
                  </a:lnTo>
                  <a:lnTo>
                    <a:pt x="85877" y="16060"/>
                  </a:lnTo>
                  <a:lnTo>
                    <a:pt x="90379" y="17715"/>
                  </a:lnTo>
                  <a:lnTo>
                    <a:pt x="92003" y="19215"/>
                  </a:lnTo>
                  <a:lnTo>
                    <a:pt x="96023" y="28662"/>
                  </a:lnTo>
                  <a:lnTo>
                    <a:pt x="101712" y="35884"/>
                  </a:lnTo>
                  <a:lnTo>
                    <a:pt x="104371" y="45860"/>
                  </a:lnTo>
                  <a:lnTo>
                    <a:pt x="104764" y="61758"/>
                  </a:lnTo>
                  <a:lnTo>
                    <a:pt x="105826" y="63393"/>
                  </a:lnTo>
                  <a:lnTo>
                    <a:pt x="107592" y="64483"/>
                  </a:lnTo>
                  <a:lnTo>
                    <a:pt x="114184" y="66626"/>
                  </a:lnTo>
                  <a:lnTo>
                    <a:pt x="114297" y="75796"/>
                  </a:lnTo>
                  <a:lnTo>
                    <a:pt x="104809" y="76188"/>
                  </a:lnTo>
                  <a:lnTo>
                    <a:pt x="104775" y="39540"/>
                  </a:lnTo>
                  <a:lnTo>
                    <a:pt x="105833" y="39056"/>
                  </a:lnTo>
                  <a:lnTo>
                    <a:pt x="109831" y="38519"/>
                  </a:lnTo>
                  <a:lnTo>
                    <a:pt x="111320" y="37317"/>
                  </a:lnTo>
                  <a:lnTo>
                    <a:pt x="112976" y="33160"/>
                  </a:lnTo>
                  <a:lnTo>
                    <a:pt x="114476" y="31628"/>
                  </a:lnTo>
                  <a:lnTo>
                    <a:pt x="118964" y="29926"/>
                  </a:lnTo>
                  <a:lnTo>
                    <a:pt x="120585" y="28413"/>
                  </a:lnTo>
                  <a:lnTo>
                    <a:pt x="122385" y="23911"/>
                  </a:lnTo>
                  <a:lnTo>
                    <a:pt x="123923" y="22287"/>
                  </a:lnTo>
                  <a:lnTo>
                    <a:pt x="131899" y="19467"/>
                  </a:lnTo>
                  <a:lnTo>
                    <a:pt x="152273" y="19039"/>
                  </a:lnTo>
                  <a:lnTo>
                    <a:pt x="170092" y="36731"/>
                  </a:lnTo>
                  <a:lnTo>
                    <a:pt x="171331" y="46171"/>
                  </a:lnTo>
                  <a:lnTo>
                    <a:pt x="171447" y="61766"/>
                  </a:lnTo>
                  <a:lnTo>
                    <a:pt x="172506" y="63399"/>
                  </a:lnTo>
                  <a:lnTo>
                    <a:pt x="174270" y="64487"/>
                  </a:lnTo>
                  <a:lnTo>
                    <a:pt x="176506" y="65213"/>
                  </a:lnTo>
                  <a:lnTo>
                    <a:pt x="177995" y="66755"/>
                  </a:lnTo>
                  <a:lnTo>
                    <a:pt x="180859" y="75759"/>
                  </a:lnTo>
                  <a:lnTo>
                    <a:pt x="180965" y="84352"/>
                  </a:lnTo>
                  <a:lnTo>
                    <a:pt x="182026" y="84806"/>
                  </a:lnTo>
                  <a:lnTo>
                    <a:pt x="190384" y="85704"/>
                  </a:lnTo>
                  <a:lnTo>
                    <a:pt x="204964" y="71249"/>
                  </a:lnTo>
                  <a:lnTo>
                    <a:pt x="207512" y="65879"/>
                  </a:lnTo>
                  <a:lnTo>
                    <a:pt x="209148" y="58865"/>
                  </a:lnTo>
                  <a:lnTo>
                    <a:pt x="217717" y="49089"/>
                  </a:lnTo>
                  <a:lnTo>
                    <a:pt x="218673" y="42995"/>
                  </a:lnTo>
                  <a:lnTo>
                    <a:pt x="219865" y="41360"/>
                  </a:lnTo>
                  <a:lnTo>
                    <a:pt x="221718" y="40269"/>
                  </a:lnTo>
                  <a:lnTo>
                    <a:pt x="228198" y="38217"/>
                  </a:lnTo>
                  <a:lnTo>
                    <a:pt x="228589" y="28960"/>
                  </a:lnTo>
                  <a:lnTo>
                    <a:pt x="228600" y="61769"/>
                  </a:lnTo>
                  <a:lnTo>
                    <a:pt x="229658" y="63400"/>
                  </a:lnTo>
                  <a:lnTo>
                    <a:pt x="231422" y="64488"/>
                  </a:lnTo>
                  <a:lnTo>
                    <a:pt x="233656" y="65214"/>
                  </a:lnTo>
                  <a:lnTo>
                    <a:pt x="235145" y="66755"/>
                  </a:lnTo>
                  <a:lnTo>
                    <a:pt x="237732" y="74738"/>
                  </a:lnTo>
                  <a:lnTo>
                    <a:pt x="240773" y="75544"/>
                  </a:lnTo>
                  <a:lnTo>
                    <a:pt x="261829" y="76188"/>
                  </a:lnTo>
                  <a:lnTo>
                    <a:pt x="263453" y="75130"/>
                  </a:lnTo>
                  <a:lnTo>
                    <a:pt x="264535" y="73366"/>
                  </a:lnTo>
                  <a:lnTo>
                    <a:pt x="265257" y="71132"/>
                  </a:lnTo>
                  <a:lnTo>
                    <a:pt x="266796" y="69643"/>
                  </a:lnTo>
                  <a:lnTo>
                    <a:pt x="276871" y="64430"/>
                  </a:lnTo>
                  <a:lnTo>
                    <a:pt x="290286" y="52509"/>
                  </a:lnTo>
                  <a:lnTo>
                    <a:pt x="293058" y="46967"/>
                  </a:lnTo>
                  <a:lnTo>
                    <a:pt x="294837" y="39843"/>
                  </a:lnTo>
                  <a:lnTo>
                    <a:pt x="303437" y="30042"/>
                  </a:lnTo>
                  <a:lnTo>
                    <a:pt x="304396" y="23945"/>
                  </a:lnTo>
                  <a:lnTo>
                    <a:pt x="304680" y="15436"/>
                  </a:lnTo>
                  <a:lnTo>
                    <a:pt x="303662" y="13462"/>
                  </a:lnTo>
                  <a:lnTo>
                    <a:pt x="301925" y="12146"/>
                  </a:lnTo>
                  <a:lnTo>
                    <a:pt x="296588" y="10034"/>
                  </a:lnTo>
                  <a:lnTo>
                    <a:pt x="295859" y="6923"/>
                  </a:lnTo>
                  <a:lnTo>
                    <a:pt x="295664" y="4612"/>
                  </a:lnTo>
                  <a:lnTo>
                    <a:pt x="294475" y="3071"/>
                  </a:lnTo>
                  <a:lnTo>
                    <a:pt x="290334" y="1359"/>
                  </a:lnTo>
                  <a:lnTo>
                    <a:pt x="263119" y="0"/>
                  </a:lnTo>
                  <a:lnTo>
                    <a:pt x="256995" y="2816"/>
                  </a:lnTo>
                  <a:lnTo>
                    <a:pt x="249496" y="8191"/>
                  </a:lnTo>
                  <a:lnTo>
                    <a:pt x="248470" y="11748"/>
                  </a:lnTo>
                  <a:lnTo>
                    <a:pt x="248197" y="14179"/>
                  </a:lnTo>
                  <a:lnTo>
                    <a:pt x="246957" y="15799"/>
                  </a:lnTo>
                  <a:lnTo>
                    <a:pt x="242755" y="17599"/>
                  </a:lnTo>
                  <a:lnTo>
                    <a:pt x="241212" y="19137"/>
                  </a:lnTo>
                  <a:lnTo>
                    <a:pt x="238531" y="27114"/>
                  </a:lnTo>
                  <a:lnTo>
                    <a:pt x="238161" y="41694"/>
                  </a:lnTo>
                  <a:lnTo>
                    <a:pt x="239207" y="43668"/>
                  </a:lnTo>
                  <a:lnTo>
                    <a:pt x="240963" y="44983"/>
                  </a:lnTo>
                  <a:lnTo>
                    <a:pt x="243193" y="45860"/>
                  </a:lnTo>
                  <a:lnTo>
                    <a:pt x="244678" y="47503"/>
                  </a:lnTo>
                  <a:lnTo>
                    <a:pt x="247259" y="55661"/>
                  </a:lnTo>
                  <a:lnTo>
                    <a:pt x="250299" y="56482"/>
                  </a:lnTo>
                  <a:lnTo>
                    <a:pt x="293429" y="57139"/>
                  </a:lnTo>
                  <a:lnTo>
                    <a:pt x="302514" y="50593"/>
                  </a:lnTo>
                  <a:lnTo>
                    <a:pt x="311414" y="47438"/>
                  </a:lnTo>
                  <a:lnTo>
                    <a:pt x="341445" y="20490"/>
                  </a:lnTo>
                  <a:lnTo>
                    <a:pt x="342889" y="9642"/>
                  </a:lnTo>
                  <a:lnTo>
                    <a:pt x="342900" y="24"/>
                  </a:lnTo>
                  <a:lnTo>
                    <a:pt x="352032" y="9123"/>
                  </a:lnTo>
                  <a:lnTo>
                    <a:pt x="352309" y="14455"/>
                  </a:lnTo>
                  <a:lnTo>
                    <a:pt x="353406" y="15983"/>
                  </a:lnTo>
                  <a:lnTo>
                    <a:pt x="355196" y="17002"/>
                  </a:lnTo>
                  <a:lnTo>
                    <a:pt x="357448" y="17681"/>
                  </a:lnTo>
                  <a:lnTo>
                    <a:pt x="358949" y="19192"/>
                  </a:lnTo>
                  <a:lnTo>
                    <a:pt x="360616" y="23693"/>
                  </a:lnTo>
                  <a:lnTo>
                    <a:pt x="362119" y="25317"/>
                  </a:lnTo>
                  <a:lnTo>
                    <a:pt x="366611" y="27121"/>
                  </a:lnTo>
                  <a:lnTo>
                    <a:pt x="368233" y="28660"/>
                  </a:lnTo>
                  <a:lnTo>
                    <a:pt x="370034" y="33193"/>
                  </a:lnTo>
                  <a:lnTo>
                    <a:pt x="371573" y="34825"/>
                  </a:lnTo>
                  <a:lnTo>
                    <a:pt x="381091" y="38861"/>
                  </a:lnTo>
                  <a:lnTo>
                    <a:pt x="389074" y="46252"/>
                  </a:lnTo>
                  <a:lnTo>
                    <a:pt x="395151" y="47211"/>
                  </a:lnTo>
                  <a:lnTo>
                    <a:pt x="396784" y="48403"/>
                  </a:lnTo>
                  <a:lnTo>
                    <a:pt x="397873" y="50257"/>
                  </a:lnTo>
                  <a:lnTo>
                    <a:pt x="398599" y="52551"/>
                  </a:lnTo>
                  <a:lnTo>
                    <a:pt x="400141" y="54080"/>
                  </a:lnTo>
                  <a:lnTo>
                    <a:pt x="409448" y="57104"/>
                  </a:lnTo>
                  <a:lnTo>
                    <a:pt x="424039" y="57139"/>
                  </a:lnTo>
                  <a:lnTo>
                    <a:pt x="425568" y="56081"/>
                  </a:lnTo>
                  <a:lnTo>
                    <a:pt x="426587" y="54316"/>
                  </a:lnTo>
                  <a:lnTo>
                    <a:pt x="428357" y="47438"/>
                  </a:lnTo>
                  <a:lnTo>
                    <a:pt x="428625" y="2856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77" name="SMARTInkShape-2999"/>
            <p:cNvSpPr/>
            <p:nvPr>
              <p:custDataLst>
                <p:tags r:id="rId313"/>
              </p:custDataLst>
            </p:nvPr>
          </p:nvSpPr>
          <p:spPr>
            <a:xfrm>
              <a:off x="5514975" y="1714500"/>
              <a:ext cx="76201" cy="152401"/>
            </a:xfrm>
            <a:custGeom>
              <a:avLst/>
              <a:gdLst/>
              <a:ahLst/>
              <a:cxnLst/>
              <a:rect l="0" t="0" r="0" b="0"/>
              <a:pathLst>
                <a:path w="76201" h="152401">
                  <a:moveTo>
                    <a:pt x="76200" y="0"/>
                  </a:moveTo>
                  <a:lnTo>
                    <a:pt x="76200" y="0"/>
                  </a:lnTo>
                  <a:lnTo>
                    <a:pt x="62943" y="0"/>
                  </a:lnTo>
                  <a:lnTo>
                    <a:pt x="61012" y="1058"/>
                  </a:lnTo>
                  <a:lnTo>
                    <a:pt x="59725" y="2822"/>
                  </a:lnTo>
                  <a:lnTo>
                    <a:pt x="57300" y="9133"/>
                  </a:lnTo>
                  <a:lnTo>
                    <a:pt x="57164" y="22748"/>
                  </a:lnTo>
                  <a:lnTo>
                    <a:pt x="54334" y="28807"/>
                  </a:lnTo>
                  <a:lnTo>
                    <a:pt x="48951" y="36264"/>
                  </a:lnTo>
                  <a:lnTo>
                    <a:pt x="46829" y="45342"/>
                  </a:lnTo>
                  <a:lnTo>
                    <a:pt x="41156" y="55298"/>
                  </a:lnTo>
                  <a:lnTo>
                    <a:pt x="37948" y="70124"/>
                  </a:lnTo>
                  <a:lnTo>
                    <a:pt x="30740" y="85152"/>
                  </a:lnTo>
                  <a:lnTo>
                    <a:pt x="14424" y="131654"/>
                  </a:lnTo>
                  <a:lnTo>
                    <a:pt x="0" y="1524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679" name="SMARTInkShape-3000"/>
          <p:cNvSpPr/>
          <p:nvPr>
            <p:custDataLst>
              <p:tags r:id="rId5"/>
            </p:custDataLst>
          </p:nvPr>
        </p:nvSpPr>
        <p:spPr>
          <a:xfrm>
            <a:off x="4781550" y="1905000"/>
            <a:ext cx="942976" cy="323851"/>
          </a:xfrm>
          <a:custGeom>
            <a:avLst/>
            <a:gdLst/>
            <a:ahLst/>
            <a:cxnLst/>
            <a:rect l="0" t="0" r="0" b="0"/>
            <a:pathLst>
              <a:path w="942976" h="323851">
                <a:moveTo>
                  <a:pt x="19050" y="9525"/>
                </a:moveTo>
                <a:lnTo>
                  <a:pt x="19050" y="9525"/>
                </a:lnTo>
                <a:lnTo>
                  <a:pt x="10849" y="9525"/>
                </a:lnTo>
                <a:lnTo>
                  <a:pt x="0" y="0"/>
                </a:lnTo>
                <a:lnTo>
                  <a:pt x="0" y="8201"/>
                </a:lnTo>
                <a:lnTo>
                  <a:pt x="1058" y="8642"/>
                </a:lnTo>
                <a:lnTo>
                  <a:pt x="47625" y="9525"/>
                </a:lnTo>
                <a:lnTo>
                  <a:pt x="57034" y="18934"/>
                </a:lnTo>
                <a:lnTo>
                  <a:pt x="76083" y="19050"/>
                </a:lnTo>
                <a:lnTo>
                  <a:pt x="76190" y="27251"/>
                </a:lnTo>
                <a:lnTo>
                  <a:pt x="77251" y="27692"/>
                </a:lnTo>
                <a:lnTo>
                  <a:pt x="103450" y="28575"/>
                </a:lnTo>
                <a:lnTo>
                  <a:pt x="103892" y="29633"/>
                </a:lnTo>
                <a:lnTo>
                  <a:pt x="104382" y="33631"/>
                </a:lnTo>
                <a:lnTo>
                  <a:pt x="105571" y="35121"/>
                </a:lnTo>
                <a:lnTo>
                  <a:pt x="113898" y="37984"/>
                </a:lnTo>
                <a:lnTo>
                  <a:pt x="123706" y="38099"/>
                </a:lnTo>
                <a:lnTo>
                  <a:pt x="132955" y="47233"/>
                </a:lnTo>
                <a:lnTo>
                  <a:pt x="152007" y="47625"/>
                </a:lnTo>
                <a:lnTo>
                  <a:pt x="161806" y="57034"/>
                </a:lnTo>
                <a:lnTo>
                  <a:pt x="176472" y="57150"/>
                </a:lnTo>
                <a:lnTo>
                  <a:pt x="177972" y="58208"/>
                </a:lnTo>
                <a:lnTo>
                  <a:pt x="178974" y="59972"/>
                </a:lnTo>
                <a:lnTo>
                  <a:pt x="179641" y="62206"/>
                </a:lnTo>
                <a:lnTo>
                  <a:pt x="181144" y="63696"/>
                </a:lnTo>
                <a:lnTo>
                  <a:pt x="190073" y="66559"/>
                </a:lnTo>
                <a:lnTo>
                  <a:pt x="204962" y="66674"/>
                </a:lnTo>
                <a:lnTo>
                  <a:pt x="206491" y="67733"/>
                </a:lnTo>
                <a:lnTo>
                  <a:pt x="207511" y="69497"/>
                </a:lnTo>
                <a:lnTo>
                  <a:pt x="208190" y="71731"/>
                </a:lnTo>
                <a:lnTo>
                  <a:pt x="209702" y="73221"/>
                </a:lnTo>
                <a:lnTo>
                  <a:pt x="217632" y="75808"/>
                </a:lnTo>
                <a:lnTo>
                  <a:pt x="228170" y="76190"/>
                </a:lnTo>
                <a:lnTo>
                  <a:pt x="236763" y="84400"/>
                </a:lnTo>
                <a:lnTo>
                  <a:pt x="246206" y="85609"/>
                </a:lnTo>
                <a:lnTo>
                  <a:pt x="265249" y="85724"/>
                </a:lnTo>
                <a:lnTo>
                  <a:pt x="265733" y="86783"/>
                </a:lnTo>
                <a:lnTo>
                  <a:pt x="266270" y="90781"/>
                </a:lnTo>
                <a:lnTo>
                  <a:pt x="267472" y="92271"/>
                </a:lnTo>
                <a:lnTo>
                  <a:pt x="274863" y="94858"/>
                </a:lnTo>
                <a:lnTo>
                  <a:pt x="293824" y="95247"/>
                </a:lnTo>
                <a:lnTo>
                  <a:pt x="303349" y="103451"/>
                </a:lnTo>
                <a:lnTo>
                  <a:pt x="312874" y="104659"/>
                </a:lnTo>
                <a:lnTo>
                  <a:pt x="322399" y="104765"/>
                </a:lnTo>
                <a:lnTo>
                  <a:pt x="331924" y="112975"/>
                </a:lnTo>
                <a:lnTo>
                  <a:pt x="341449" y="114184"/>
                </a:lnTo>
                <a:lnTo>
                  <a:pt x="357051" y="114297"/>
                </a:lnTo>
                <a:lnTo>
                  <a:pt x="358684" y="115356"/>
                </a:lnTo>
                <a:lnTo>
                  <a:pt x="359773" y="117121"/>
                </a:lnTo>
                <a:lnTo>
                  <a:pt x="361520" y="122501"/>
                </a:lnTo>
                <a:lnTo>
                  <a:pt x="364581" y="123236"/>
                </a:lnTo>
                <a:lnTo>
                  <a:pt x="385629" y="123822"/>
                </a:lnTo>
                <a:lnTo>
                  <a:pt x="387260" y="124881"/>
                </a:lnTo>
                <a:lnTo>
                  <a:pt x="388349" y="126646"/>
                </a:lnTo>
                <a:lnTo>
                  <a:pt x="390095" y="132026"/>
                </a:lnTo>
                <a:lnTo>
                  <a:pt x="393156" y="132761"/>
                </a:lnTo>
                <a:lnTo>
                  <a:pt x="414597" y="133350"/>
                </a:lnTo>
                <a:lnTo>
                  <a:pt x="416097" y="134408"/>
                </a:lnTo>
                <a:lnTo>
                  <a:pt x="417099" y="136172"/>
                </a:lnTo>
                <a:lnTo>
                  <a:pt x="418983" y="142483"/>
                </a:lnTo>
                <a:lnTo>
                  <a:pt x="428230" y="142865"/>
                </a:lnTo>
                <a:lnTo>
                  <a:pt x="438115" y="152366"/>
                </a:lnTo>
                <a:lnTo>
                  <a:pt x="443196" y="152390"/>
                </a:lnTo>
                <a:lnTo>
                  <a:pt x="444689" y="153451"/>
                </a:lnTo>
                <a:lnTo>
                  <a:pt x="445684" y="155218"/>
                </a:lnTo>
                <a:lnTo>
                  <a:pt x="447282" y="160600"/>
                </a:lnTo>
                <a:lnTo>
                  <a:pt x="450323" y="161336"/>
                </a:lnTo>
                <a:lnTo>
                  <a:pt x="452615" y="161532"/>
                </a:lnTo>
                <a:lnTo>
                  <a:pt x="454144" y="162721"/>
                </a:lnTo>
                <a:lnTo>
                  <a:pt x="457165" y="171331"/>
                </a:lnTo>
                <a:lnTo>
                  <a:pt x="462246" y="171415"/>
                </a:lnTo>
                <a:lnTo>
                  <a:pt x="463739" y="170368"/>
                </a:lnTo>
                <a:lnTo>
                  <a:pt x="464734" y="168612"/>
                </a:lnTo>
                <a:lnTo>
                  <a:pt x="466332" y="163246"/>
                </a:lnTo>
                <a:lnTo>
                  <a:pt x="469373" y="162512"/>
                </a:lnTo>
                <a:lnTo>
                  <a:pt x="490713" y="161925"/>
                </a:lnTo>
                <a:lnTo>
                  <a:pt x="492241" y="162983"/>
                </a:lnTo>
                <a:lnTo>
                  <a:pt x="493261" y="164748"/>
                </a:lnTo>
                <a:lnTo>
                  <a:pt x="495181" y="171058"/>
                </a:lnTo>
                <a:lnTo>
                  <a:pt x="512909" y="171447"/>
                </a:lnTo>
                <a:lnTo>
                  <a:pt x="513389" y="172506"/>
                </a:lnTo>
                <a:lnTo>
                  <a:pt x="513923" y="176506"/>
                </a:lnTo>
                <a:lnTo>
                  <a:pt x="515124" y="177995"/>
                </a:lnTo>
                <a:lnTo>
                  <a:pt x="522513" y="180583"/>
                </a:lnTo>
                <a:lnTo>
                  <a:pt x="547578" y="180975"/>
                </a:lnTo>
                <a:lnTo>
                  <a:pt x="549202" y="182033"/>
                </a:lnTo>
                <a:lnTo>
                  <a:pt x="550284" y="183797"/>
                </a:lnTo>
                <a:lnTo>
                  <a:pt x="551006" y="186031"/>
                </a:lnTo>
                <a:lnTo>
                  <a:pt x="552545" y="187521"/>
                </a:lnTo>
                <a:lnTo>
                  <a:pt x="560524" y="190108"/>
                </a:lnTo>
                <a:lnTo>
                  <a:pt x="579574" y="190497"/>
                </a:lnTo>
                <a:lnTo>
                  <a:pt x="589099" y="198701"/>
                </a:lnTo>
                <a:lnTo>
                  <a:pt x="599645" y="199991"/>
                </a:lnTo>
                <a:lnTo>
                  <a:pt x="605005" y="200015"/>
                </a:lnTo>
                <a:lnTo>
                  <a:pt x="610380" y="202843"/>
                </a:lnTo>
                <a:lnTo>
                  <a:pt x="617397" y="208225"/>
                </a:lnTo>
                <a:lnTo>
                  <a:pt x="626388" y="209288"/>
                </a:lnTo>
                <a:lnTo>
                  <a:pt x="642710" y="209540"/>
                </a:lnTo>
                <a:lnTo>
                  <a:pt x="644373" y="210601"/>
                </a:lnTo>
                <a:lnTo>
                  <a:pt x="645482" y="212368"/>
                </a:lnTo>
                <a:lnTo>
                  <a:pt x="646221" y="214603"/>
                </a:lnTo>
                <a:lnTo>
                  <a:pt x="647773" y="216094"/>
                </a:lnTo>
                <a:lnTo>
                  <a:pt x="652318" y="217750"/>
                </a:lnTo>
                <a:lnTo>
                  <a:pt x="674797" y="219065"/>
                </a:lnTo>
                <a:lnTo>
                  <a:pt x="683588" y="225619"/>
                </a:lnTo>
                <a:lnTo>
                  <a:pt x="693570" y="228207"/>
                </a:lnTo>
                <a:lnTo>
                  <a:pt x="699861" y="228484"/>
                </a:lnTo>
                <a:lnTo>
                  <a:pt x="701525" y="229581"/>
                </a:lnTo>
                <a:lnTo>
                  <a:pt x="702633" y="231371"/>
                </a:lnTo>
                <a:lnTo>
                  <a:pt x="703372" y="233622"/>
                </a:lnTo>
                <a:lnTo>
                  <a:pt x="704923" y="235123"/>
                </a:lnTo>
                <a:lnTo>
                  <a:pt x="712921" y="237730"/>
                </a:lnTo>
                <a:lnTo>
                  <a:pt x="728526" y="238115"/>
                </a:lnTo>
                <a:lnTo>
                  <a:pt x="730159" y="239176"/>
                </a:lnTo>
                <a:lnTo>
                  <a:pt x="731248" y="240943"/>
                </a:lnTo>
                <a:lnTo>
                  <a:pt x="731974" y="243178"/>
                </a:lnTo>
                <a:lnTo>
                  <a:pt x="733516" y="244669"/>
                </a:lnTo>
                <a:lnTo>
                  <a:pt x="742520" y="247534"/>
                </a:lnTo>
                <a:lnTo>
                  <a:pt x="747880" y="247616"/>
                </a:lnTo>
                <a:lnTo>
                  <a:pt x="749411" y="248685"/>
                </a:lnTo>
                <a:lnTo>
                  <a:pt x="750432" y="250457"/>
                </a:lnTo>
                <a:lnTo>
                  <a:pt x="751113" y="252696"/>
                </a:lnTo>
                <a:lnTo>
                  <a:pt x="752625" y="254189"/>
                </a:lnTo>
                <a:lnTo>
                  <a:pt x="760556" y="256782"/>
                </a:lnTo>
                <a:lnTo>
                  <a:pt x="776151" y="257165"/>
                </a:lnTo>
                <a:lnTo>
                  <a:pt x="777784" y="258226"/>
                </a:lnTo>
                <a:lnTo>
                  <a:pt x="778873" y="259993"/>
                </a:lnTo>
                <a:lnTo>
                  <a:pt x="779599" y="262228"/>
                </a:lnTo>
                <a:lnTo>
                  <a:pt x="781141" y="263719"/>
                </a:lnTo>
                <a:lnTo>
                  <a:pt x="790145" y="266584"/>
                </a:lnTo>
                <a:lnTo>
                  <a:pt x="798738" y="266690"/>
                </a:lnTo>
                <a:lnTo>
                  <a:pt x="799193" y="267751"/>
                </a:lnTo>
                <a:lnTo>
                  <a:pt x="799696" y="271753"/>
                </a:lnTo>
                <a:lnTo>
                  <a:pt x="800889" y="273244"/>
                </a:lnTo>
                <a:lnTo>
                  <a:pt x="809222" y="276109"/>
                </a:lnTo>
                <a:lnTo>
                  <a:pt x="837805" y="276225"/>
                </a:lnTo>
                <a:lnTo>
                  <a:pt x="838190" y="285358"/>
                </a:lnTo>
                <a:lnTo>
                  <a:pt x="855892" y="285749"/>
                </a:lnTo>
                <a:lnTo>
                  <a:pt x="856344" y="286808"/>
                </a:lnTo>
                <a:lnTo>
                  <a:pt x="856848" y="290806"/>
                </a:lnTo>
                <a:lnTo>
                  <a:pt x="858040" y="292296"/>
                </a:lnTo>
                <a:lnTo>
                  <a:pt x="866656" y="295241"/>
                </a:lnTo>
                <a:lnTo>
                  <a:pt x="874966" y="295272"/>
                </a:lnTo>
                <a:lnTo>
                  <a:pt x="875411" y="296331"/>
                </a:lnTo>
                <a:lnTo>
                  <a:pt x="875905" y="300331"/>
                </a:lnTo>
                <a:lnTo>
                  <a:pt x="877095" y="301820"/>
                </a:lnTo>
                <a:lnTo>
                  <a:pt x="885706" y="304766"/>
                </a:lnTo>
                <a:lnTo>
                  <a:pt x="894955" y="304799"/>
                </a:lnTo>
                <a:lnTo>
                  <a:pt x="895233" y="309856"/>
                </a:lnTo>
                <a:lnTo>
                  <a:pt x="896330" y="311346"/>
                </a:lnTo>
                <a:lnTo>
                  <a:pt x="904480" y="314209"/>
                </a:lnTo>
                <a:lnTo>
                  <a:pt x="923808" y="314325"/>
                </a:lnTo>
                <a:lnTo>
                  <a:pt x="933450" y="323850"/>
                </a:lnTo>
                <a:lnTo>
                  <a:pt x="942975" y="32385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686" name="SMARTInkShape-Group670"/>
          <p:cNvGrpSpPr/>
          <p:nvPr/>
        </p:nvGrpSpPr>
        <p:grpSpPr>
          <a:xfrm>
            <a:off x="5640124" y="2266950"/>
            <a:ext cx="360627" cy="685791"/>
            <a:chOff x="5640124" y="2266950"/>
            <a:chExt cx="360627" cy="685791"/>
          </a:xfrm>
        </p:grpSpPr>
        <p:sp>
          <p:nvSpPr>
            <p:cNvPr id="25680" name="SMARTInkShape-3001"/>
            <p:cNvSpPr/>
            <p:nvPr>
              <p:custDataLst>
                <p:tags r:id="rId306"/>
              </p:custDataLst>
            </p:nvPr>
          </p:nvSpPr>
          <p:spPr>
            <a:xfrm>
              <a:off x="5715000" y="2266950"/>
              <a:ext cx="9526" cy="76201"/>
            </a:xfrm>
            <a:custGeom>
              <a:avLst/>
              <a:gdLst/>
              <a:ahLst/>
              <a:cxnLst/>
              <a:rect l="0" t="0" r="0" b="0"/>
              <a:pathLst>
                <a:path w="9526" h="76201">
                  <a:moveTo>
                    <a:pt x="9525" y="0"/>
                  </a:moveTo>
                  <a:lnTo>
                    <a:pt x="9525" y="0"/>
                  </a:lnTo>
                  <a:lnTo>
                    <a:pt x="0" y="9524"/>
                  </a:lnTo>
                  <a:lnTo>
                    <a:pt x="0" y="33512"/>
                  </a:lnTo>
                  <a:lnTo>
                    <a:pt x="1058" y="35041"/>
                  </a:lnTo>
                  <a:lnTo>
                    <a:pt x="2822" y="36061"/>
                  </a:lnTo>
                  <a:lnTo>
                    <a:pt x="5056" y="36741"/>
                  </a:lnTo>
                  <a:lnTo>
                    <a:pt x="6545" y="38252"/>
                  </a:lnTo>
                  <a:lnTo>
                    <a:pt x="9132" y="46182"/>
                  </a:lnTo>
                  <a:lnTo>
                    <a:pt x="9525" y="762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81" name="SMARTInkShape-3002"/>
            <p:cNvSpPr/>
            <p:nvPr>
              <p:custDataLst>
                <p:tags r:id="rId307"/>
              </p:custDataLst>
            </p:nvPr>
          </p:nvSpPr>
          <p:spPr>
            <a:xfrm>
              <a:off x="5857875" y="2867025"/>
              <a:ext cx="142876" cy="85716"/>
            </a:xfrm>
            <a:custGeom>
              <a:avLst/>
              <a:gdLst/>
              <a:ahLst/>
              <a:cxnLst/>
              <a:rect l="0" t="0" r="0" b="0"/>
              <a:pathLst>
                <a:path w="142876" h="85716">
                  <a:moveTo>
                    <a:pt x="0" y="9525"/>
                  </a:moveTo>
                  <a:lnTo>
                    <a:pt x="0" y="9525"/>
                  </a:lnTo>
                  <a:lnTo>
                    <a:pt x="0" y="17726"/>
                  </a:lnTo>
                  <a:lnTo>
                    <a:pt x="0" y="9883"/>
                  </a:lnTo>
                  <a:lnTo>
                    <a:pt x="9132" y="402"/>
                  </a:lnTo>
                  <a:lnTo>
                    <a:pt x="47588" y="0"/>
                  </a:lnTo>
                  <a:lnTo>
                    <a:pt x="56757" y="9133"/>
                  </a:lnTo>
                  <a:lnTo>
                    <a:pt x="57150" y="52252"/>
                  </a:lnTo>
                  <a:lnTo>
                    <a:pt x="56092" y="53885"/>
                  </a:lnTo>
                  <a:lnTo>
                    <a:pt x="54328" y="54973"/>
                  </a:lnTo>
                  <a:lnTo>
                    <a:pt x="52094" y="55699"/>
                  </a:lnTo>
                  <a:lnTo>
                    <a:pt x="50605" y="57241"/>
                  </a:lnTo>
                  <a:lnTo>
                    <a:pt x="47741" y="66245"/>
                  </a:lnTo>
                  <a:lnTo>
                    <a:pt x="47625" y="76196"/>
                  </a:lnTo>
                  <a:lnTo>
                    <a:pt x="56757" y="85333"/>
                  </a:lnTo>
                  <a:lnTo>
                    <a:pt x="71329" y="85715"/>
                  </a:lnTo>
                  <a:lnTo>
                    <a:pt x="72953" y="84660"/>
                  </a:lnTo>
                  <a:lnTo>
                    <a:pt x="74035" y="82898"/>
                  </a:lnTo>
                  <a:lnTo>
                    <a:pt x="74757" y="80665"/>
                  </a:lnTo>
                  <a:lnTo>
                    <a:pt x="76296" y="79177"/>
                  </a:lnTo>
                  <a:lnTo>
                    <a:pt x="80829" y="77523"/>
                  </a:lnTo>
                  <a:lnTo>
                    <a:pt x="127403" y="76200"/>
                  </a:lnTo>
                  <a:lnTo>
                    <a:pt x="142875" y="762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82" name="SMARTInkShape-3003"/>
            <p:cNvSpPr/>
            <p:nvPr>
              <p:custDataLst>
                <p:tags r:id="rId308"/>
              </p:custDataLst>
            </p:nvPr>
          </p:nvSpPr>
          <p:spPr>
            <a:xfrm>
              <a:off x="5640124" y="2838809"/>
              <a:ext cx="132027" cy="28217"/>
            </a:xfrm>
            <a:custGeom>
              <a:avLst/>
              <a:gdLst/>
              <a:ahLst/>
              <a:cxnLst/>
              <a:rect l="0" t="0" r="0" b="0"/>
              <a:pathLst>
                <a:path w="132027" h="28217">
                  <a:moveTo>
                    <a:pt x="8201" y="28216"/>
                  </a:moveTo>
                  <a:lnTo>
                    <a:pt x="8201" y="28216"/>
                  </a:lnTo>
                  <a:lnTo>
                    <a:pt x="0" y="28216"/>
                  </a:lnTo>
                  <a:lnTo>
                    <a:pt x="9182" y="28216"/>
                  </a:lnTo>
                  <a:lnTo>
                    <a:pt x="12030" y="26099"/>
                  </a:lnTo>
                  <a:lnTo>
                    <a:pt x="17504" y="9950"/>
                  </a:lnTo>
                  <a:lnTo>
                    <a:pt x="25907" y="9235"/>
                  </a:lnTo>
                  <a:lnTo>
                    <a:pt x="34590" y="2634"/>
                  </a:lnTo>
                  <a:lnTo>
                    <a:pt x="43419" y="528"/>
                  </a:lnTo>
                  <a:lnTo>
                    <a:pt x="49606" y="35"/>
                  </a:lnTo>
                  <a:lnTo>
                    <a:pt x="55883" y="2638"/>
                  </a:lnTo>
                  <a:lnTo>
                    <a:pt x="62202" y="6265"/>
                  </a:lnTo>
                  <a:lnTo>
                    <a:pt x="68537" y="7877"/>
                  </a:lnTo>
                  <a:lnTo>
                    <a:pt x="71708" y="7248"/>
                  </a:lnTo>
                  <a:lnTo>
                    <a:pt x="84402" y="1457"/>
                  </a:lnTo>
                  <a:lnTo>
                    <a:pt x="97101" y="0"/>
                  </a:lnTo>
                  <a:lnTo>
                    <a:pt x="103451" y="2622"/>
                  </a:lnTo>
                  <a:lnTo>
                    <a:pt x="109801" y="6258"/>
                  </a:lnTo>
                  <a:lnTo>
                    <a:pt x="122501" y="8592"/>
                  </a:lnTo>
                  <a:lnTo>
                    <a:pt x="132026" y="916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83" name="SMARTInkShape-3004"/>
            <p:cNvSpPr/>
            <p:nvPr>
              <p:custDataLst>
                <p:tags r:id="rId309"/>
              </p:custDataLst>
            </p:nvPr>
          </p:nvSpPr>
          <p:spPr>
            <a:xfrm>
              <a:off x="5705475" y="2733686"/>
              <a:ext cx="76201" cy="209539"/>
            </a:xfrm>
            <a:custGeom>
              <a:avLst/>
              <a:gdLst/>
              <a:ahLst/>
              <a:cxnLst/>
              <a:rect l="0" t="0" r="0" b="0"/>
              <a:pathLst>
                <a:path w="76201" h="209539">
                  <a:moveTo>
                    <a:pt x="9525" y="57139"/>
                  </a:moveTo>
                  <a:lnTo>
                    <a:pt x="9525" y="57139"/>
                  </a:lnTo>
                  <a:lnTo>
                    <a:pt x="9525" y="11002"/>
                  </a:lnTo>
                  <a:lnTo>
                    <a:pt x="9525" y="0"/>
                  </a:lnTo>
                  <a:lnTo>
                    <a:pt x="9525" y="5049"/>
                  </a:lnTo>
                  <a:lnTo>
                    <a:pt x="8467" y="6537"/>
                  </a:lnTo>
                  <a:lnTo>
                    <a:pt x="6703" y="7530"/>
                  </a:lnTo>
                  <a:lnTo>
                    <a:pt x="4469" y="8191"/>
                  </a:lnTo>
                  <a:lnTo>
                    <a:pt x="2980" y="9691"/>
                  </a:lnTo>
                  <a:lnTo>
                    <a:pt x="393" y="17599"/>
                  </a:lnTo>
                  <a:lnTo>
                    <a:pt x="10" y="41392"/>
                  </a:lnTo>
                  <a:lnTo>
                    <a:pt x="2827" y="47671"/>
                  </a:lnTo>
                  <a:lnTo>
                    <a:pt x="6548" y="53989"/>
                  </a:lnTo>
                  <a:lnTo>
                    <a:pt x="8937" y="66669"/>
                  </a:lnTo>
                  <a:lnTo>
                    <a:pt x="9520" y="114115"/>
                  </a:lnTo>
                  <a:lnTo>
                    <a:pt x="8467" y="146228"/>
                  </a:lnTo>
                  <a:lnTo>
                    <a:pt x="1324" y="164695"/>
                  </a:lnTo>
                  <a:lnTo>
                    <a:pt x="0" y="209146"/>
                  </a:lnTo>
                  <a:lnTo>
                    <a:pt x="9491" y="209538"/>
                  </a:lnTo>
                  <a:lnTo>
                    <a:pt x="18657" y="200406"/>
                  </a:lnTo>
                  <a:lnTo>
                    <a:pt x="45873" y="200015"/>
                  </a:lnTo>
                  <a:lnTo>
                    <a:pt x="55673" y="208215"/>
                  </a:lnTo>
                  <a:lnTo>
                    <a:pt x="65221" y="209423"/>
                  </a:lnTo>
                  <a:lnTo>
                    <a:pt x="76200" y="20001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84" name="SMARTInkShape-3005"/>
            <p:cNvSpPr/>
            <p:nvPr>
              <p:custDataLst>
                <p:tags r:id="rId310"/>
              </p:custDataLst>
            </p:nvPr>
          </p:nvSpPr>
          <p:spPr>
            <a:xfrm>
              <a:off x="5715000" y="2552700"/>
              <a:ext cx="9526" cy="38101"/>
            </a:xfrm>
            <a:custGeom>
              <a:avLst/>
              <a:gdLst/>
              <a:ahLst/>
              <a:cxnLst/>
              <a:rect l="0" t="0" r="0" b="0"/>
              <a:pathLst>
                <a:path w="9526" h="38101">
                  <a:moveTo>
                    <a:pt x="0" y="0"/>
                  </a:moveTo>
                  <a:lnTo>
                    <a:pt x="0" y="0"/>
                  </a:lnTo>
                  <a:lnTo>
                    <a:pt x="0" y="24062"/>
                  </a:lnTo>
                  <a:lnTo>
                    <a:pt x="1058" y="25566"/>
                  </a:lnTo>
                  <a:lnTo>
                    <a:pt x="2822" y="26570"/>
                  </a:lnTo>
                  <a:lnTo>
                    <a:pt x="9132" y="28458"/>
                  </a:lnTo>
                  <a:lnTo>
                    <a:pt x="9525" y="381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85" name="SMARTInkShape-3006"/>
            <p:cNvSpPr/>
            <p:nvPr>
              <p:custDataLst>
                <p:tags r:id="rId311"/>
              </p:custDataLst>
            </p:nvPr>
          </p:nvSpPr>
          <p:spPr>
            <a:xfrm>
              <a:off x="5724525" y="2419350"/>
              <a:ext cx="9526" cy="47626"/>
            </a:xfrm>
            <a:custGeom>
              <a:avLst/>
              <a:gdLst/>
              <a:ahLst/>
              <a:cxnLst/>
              <a:rect l="0" t="0" r="0" b="0"/>
              <a:pathLst>
                <a:path w="9526" h="47626">
                  <a:moveTo>
                    <a:pt x="0" y="0"/>
                  </a:moveTo>
                  <a:lnTo>
                    <a:pt x="0" y="0"/>
                  </a:lnTo>
                  <a:lnTo>
                    <a:pt x="0" y="36659"/>
                  </a:lnTo>
                  <a:lnTo>
                    <a:pt x="9525" y="476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692" name="SMARTInkShape-Group671"/>
          <p:cNvGrpSpPr/>
          <p:nvPr/>
        </p:nvGrpSpPr>
        <p:grpSpPr>
          <a:xfrm>
            <a:off x="4762500" y="2238375"/>
            <a:ext cx="904876" cy="28576"/>
            <a:chOff x="4762500" y="2238375"/>
            <a:chExt cx="904876" cy="28576"/>
          </a:xfrm>
        </p:grpSpPr>
        <p:sp>
          <p:nvSpPr>
            <p:cNvPr id="25687" name="SMARTInkShape-3007"/>
            <p:cNvSpPr/>
            <p:nvPr>
              <p:custDataLst>
                <p:tags r:id="rId301"/>
              </p:custDataLst>
            </p:nvPr>
          </p:nvSpPr>
          <p:spPr>
            <a:xfrm>
              <a:off x="5572125" y="2257425"/>
              <a:ext cx="95251" cy="9526"/>
            </a:xfrm>
            <a:custGeom>
              <a:avLst/>
              <a:gdLst/>
              <a:ahLst/>
              <a:cxnLst/>
              <a:rect l="0" t="0" r="0" b="0"/>
              <a:pathLst>
                <a:path w="95251" h="9526">
                  <a:moveTo>
                    <a:pt x="0" y="9525"/>
                  </a:moveTo>
                  <a:lnTo>
                    <a:pt x="0" y="9525"/>
                  </a:lnTo>
                  <a:lnTo>
                    <a:pt x="46170" y="9525"/>
                  </a:lnTo>
                  <a:lnTo>
                    <a:pt x="71694" y="9525"/>
                  </a:lnTo>
                  <a:lnTo>
                    <a:pt x="77020" y="6703"/>
                  </a:lnTo>
                  <a:lnTo>
                    <a:pt x="84005" y="1324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88" name="SMARTInkShape-3008"/>
            <p:cNvSpPr/>
            <p:nvPr>
              <p:custDataLst>
                <p:tags r:id="rId302"/>
              </p:custDataLst>
            </p:nvPr>
          </p:nvSpPr>
          <p:spPr>
            <a:xfrm>
              <a:off x="5295900" y="2247900"/>
              <a:ext cx="171451" cy="19051"/>
            </a:xfrm>
            <a:custGeom>
              <a:avLst/>
              <a:gdLst/>
              <a:ahLst/>
              <a:cxnLst/>
              <a:rect l="0" t="0" r="0" b="0"/>
              <a:pathLst>
                <a:path w="171451" h="19051">
                  <a:moveTo>
                    <a:pt x="0" y="19050"/>
                  </a:moveTo>
                  <a:lnTo>
                    <a:pt x="0" y="19050"/>
                  </a:lnTo>
                  <a:lnTo>
                    <a:pt x="23597" y="19050"/>
                  </a:lnTo>
                  <a:lnTo>
                    <a:pt x="25256" y="17992"/>
                  </a:lnTo>
                  <a:lnTo>
                    <a:pt x="26363" y="16228"/>
                  </a:lnTo>
                  <a:lnTo>
                    <a:pt x="27101" y="13994"/>
                  </a:lnTo>
                  <a:lnTo>
                    <a:pt x="36646" y="1716"/>
                  </a:lnTo>
                  <a:lnTo>
                    <a:pt x="40276" y="763"/>
                  </a:lnTo>
                  <a:lnTo>
                    <a:pt x="87887" y="0"/>
                  </a:lnTo>
                  <a:lnTo>
                    <a:pt x="135337" y="0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89" name="SMARTInkShape-3009"/>
            <p:cNvSpPr/>
            <p:nvPr>
              <p:custDataLst>
                <p:tags r:id="rId303"/>
              </p:custDataLst>
            </p:nvPr>
          </p:nvSpPr>
          <p:spPr>
            <a:xfrm>
              <a:off x="5067300" y="2238375"/>
              <a:ext cx="95251" cy="9526"/>
            </a:xfrm>
            <a:custGeom>
              <a:avLst/>
              <a:gdLst/>
              <a:ahLst/>
              <a:cxnLst/>
              <a:rect l="0" t="0" r="0" b="0"/>
              <a:pathLst>
                <a:path w="95251" h="9526">
                  <a:moveTo>
                    <a:pt x="0" y="0"/>
                  </a:moveTo>
                  <a:lnTo>
                    <a:pt x="0" y="0"/>
                  </a:lnTo>
                  <a:lnTo>
                    <a:pt x="45413" y="0"/>
                  </a:lnTo>
                  <a:lnTo>
                    <a:pt x="61686" y="0"/>
                  </a:lnTo>
                  <a:lnTo>
                    <a:pt x="67280" y="2822"/>
                  </a:lnTo>
                  <a:lnTo>
                    <a:pt x="73294" y="6546"/>
                  </a:lnTo>
                  <a:lnTo>
                    <a:pt x="85779" y="8937"/>
                  </a:lnTo>
                  <a:lnTo>
                    <a:pt x="9525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90" name="SMARTInkShape-3010"/>
            <p:cNvSpPr/>
            <p:nvPr>
              <p:custDataLst>
                <p:tags r:id="rId304"/>
              </p:custDataLst>
            </p:nvPr>
          </p:nvSpPr>
          <p:spPr>
            <a:xfrm>
              <a:off x="4886325" y="2247900"/>
              <a:ext cx="95251" cy="9526"/>
            </a:xfrm>
            <a:custGeom>
              <a:avLst/>
              <a:gdLst/>
              <a:ahLst/>
              <a:cxnLst/>
              <a:rect l="0" t="0" r="0" b="0"/>
              <a:pathLst>
                <a:path w="95251" h="9526">
                  <a:moveTo>
                    <a:pt x="0" y="9525"/>
                  </a:moveTo>
                  <a:lnTo>
                    <a:pt x="0" y="9525"/>
                  </a:lnTo>
                  <a:lnTo>
                    <a:pt x="41705" y="9525"/>
                  </a:lnTo>
                  <a:lnTo>
                    <a:pt x="43678" y="8467"/>
                  </a:lnTo>
                  <a:lnTo>
                    <a:pt x="44994" y="6703"/>
                  </a:lnTo>
                  <a:lnTo>
                    <a:pt x="45871" y="4469"/>
                  </a:lnTo>
                  <a:lnTo>
                    <a:pt x="47514" y="2979"/>
                  </a:lnTo>
                  <a:lnTo>
                    <a:pt x="52161" y="1324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91" name="SMARTInkShape-3011"/>
            <p:cNvSpPr/>
            <p:nvPr>
              <p:custDataLst>
                <p:tags r:id="rId305"/>
              </p:custDataLst>
            </p:nvPr>
          </p:nvSpPr>
          <p:spPr>
            <a:xfrm>
              <a:off x="4762500" y="2247900"/>
              <a:ext cx="76201" cy="9526"/>
            </a:xfrm>
            <a:custGeom>
              <a:avLst/>
              <a:gdLst/>
              <a:ahLst/>
              <a:cxnLst/>
              <a:rect l="0" t="0" r="0" b="0"/>
              <a:pathLst>
                <a:path w="76201" h="9526">
                  <a:moveTo>
                    <a:pt x="0" y="9525"/>
                  </a:moveTo>
                  <a:lnTo>
                    <a:pt x="0" y="9525"/>
                  </a:lnTo>
                  <a:lnTo>
                    <a:pt x="9132" y="392"/>
                  </a:lnTo>
                  <a:lnTo>
                    <a:pt x="55699" y="0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697" name="SMARTInkShape-Group672"/>
          <p:cNvGrpSpPr/>
          <p:nvPr/>
        </p:nvGrpSpPr>
        <p:grpSpPr>
          <a:xfrm>
            <a:off x="4238625" y="2095500"/>
            <a:ext cx="466726" cy="228591"/>
            <a:chOff x="4238625" y="2095500"/>
            <a:chExt cx="466726" cy="228591"/>
          </a:xfrm>
        </p:grpSpPr>
        <p:sp>
          <p:nvSpPr>
            <p:cNvPr id="25693" name="SMARTInkShape-3012"/>
            <p:cNvSpPr/>
            <p:nvPr>
              <p:custDataLst>
                <p:tags r:id="rId297"/>
              </p:custDataLst>
            </p:nvPr>
          </p:nvSpPr>
          <p:spPr>
            <a:xfrm>
              <a:off x="4610100" y="2219325"/>
              <a:ext cx="95251" cy="66676"/>
            </a:xfrm>
            <a:custGeom>
              <a:avLst/>
              <a:gdLst/>
              <a:ahLst/>
              <a:cxnLst/>
              <a:rect l="0" t="0" r="0" b="0"/>
              <a:pathLst>
                <a:path w="95251" h="66676">
                  <a:moveTo>
                    <a:pt x="0" y="19050"/>
                  </a:moveTo>
                  <a:lnTo>
                    <a:pt x="0" y="19050"/>
                  </a:lnTo>
                  <a:lnTo>
                    <a:pt x="9132" y="9917"/>
                  </a:lnTo>
                  <a:lnTo>
                    <a:pt x="9491" y="1358"/>
                  </a:lnTo>
                  <a:lnTo>
                    <a:pt x="9525" y="23683"/>
                  </a:lnTo>
                  <a:lnTo>
                    <a:pt x="10583" y="25314"/>
                  </a:lnTo>
                  <a:lnTo>
                    <a:pt x="12347" y="26401"/>
                  </a:lnTo>
                  <a:lnTo>
                    <a:pt x="14581" y="27125"/>
                  </a:lnTo>
                  <a:lnTo>
                    <a:pt x="16070" y="28667"/>
                  </a:lnTo>
                  <a:lnTo>
                    <a:pt x="17726" y="33202"/>
                  </a:lnTo>
                  <a:lnTo>
                    <a:pt x="18934" y="45871"/>
                  </a:lnTo>
                  <a:lnTo>
                    <a:pt x="27241" y="55672"/>
                  </a:lnTo>
                  <a:lnTo>
                    <a:pt x="28575" y="66664"/>
                  </a:lnTo>
                  <a:lnTo>
                    <a:pt x="28575" y="66667"/>
                  </a:lnTo>
                  <a:lnTo>
                    <a:pt x="28575" y="66670"/>
                  </a:lnTo>
                  <a:lnTo>
                    <a:pt x="28575" y="66675"/>
                  </a:lnTo>
                  <a:lnTo>
                    <a:pt x="36776" y="66675"/>
                  </a:lnTo>
                  <a:lnTo>
                    <a:pt x="37217" y="65617"/>
                  </a:lnTo>
                  <a:lnTo>
                    <a:pt x="38100" y="19166"/>
                  </a:lnTo>
                  <a:lnTo>
                    <a:pt x="38100" y="5948"/>
                  </a:lnTo>
                  <a:lnTo>
                    <a:pt x="39158" y="3965"/>
                  </a:lnTo>
                  <a:lnTo>
                    <a:pt x="40922" y="2643"/>
                  </a:lnTo>
                  <a:lnTo>
                    <a:pt x="47625" y="0"/>
                  </a:lnTo>
                  <a:lnTo>
                    <a:pt x="52681" y="0"/>
                  </a:lnTo>
                  <a:lnTo>
                    <a:pt x="54170" y="1058"/>
                  </a:lnTo>
                  <a:lnTo>
                    <a:pt x="55164" y="2822"/>
                  </a:lnTo>
                  <a:lnTo>
                    <a:pt x="57034" y="9133"/>
                  </a:lnTo>
                  <a:lnTo>
                    <a:pt x="85608" y="37983"/>
                  </a:lnTo>
                  <a:lnTo>
                    <a:pt x="95250" y="381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94" name="SMARTInkShape-3013"/>
            <p:cNvSpPr/>
            <p:nvPr>
              <p:custDataLst>
                <p:tags r:id="rId298"/>
              </p:custDataLst>
            </p:nvPr>
          </p:nvSpPr>
          <p:spPr>
            <a:xfrm>
              <a:off x="4562475" y="2200275"/>
              <a:ext cx="9526" cy="19051"/>
            </a:xfrm>
            <a:custGeom>
              <a:avLst/>
              <a:gdLst/>
              <a:ahLst/>
              <a:cxnLst/>
              <a:rect l="0" t="0" r="0" b="0"/>
              <a:pathLst>
                <a:path w="9526" h="19051">
                  <a:moveTo>
                    <a:pt x="0" y="19050"/>
                  </a:moveTo>
                  <a:lnTo>
                    <a:pt x="0" y="19050"/>
                  </a:lnTo>
                  <a:lnTo>
                    <a:pt x="0" y="0"/>
                  </a:lnTo>
                  <a:lnTo>
                    <a:pt x="9409" y="9409"/>
                  </a:lnTo>
                  <a:lnTo>
                    <a:pt x="9525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95" name="SMARTInkShape-3014"/>
            <p:cNvSpPr/>
            <p:nvPr>
              <p:custDataLst>
                <p:tags r:id="rId299"/>
              </p:custDataLst>
            </p:nvPr>
          </p:nvSpPr>
          <p:spPr>
            <a:xfrm>
              <a:off x="4400550" y="2247900"/>
              <a:ext cx="219076" cy="76191"/>
            </a:xfrm>
            <a:custGeom>
              <a:avLst/>
              <a:gdLst/>
              <a:ahLst/>
              <a:cxnLst/>
              <a:rect l="0" t="0" r="0" b="0"/>
              <a:pathLst>
                <a:path w="219076" h="76191">
                  <a:moveTo>
                    <a:pt x="0" y="57150"/>
                  </a:moveTo>
                  <a:lnTo>
                    <a:pt x="0" y="57150"/>
                  </a:lnTo>
                  <a:lnTo>
                    <a:pt x="0" y="42961"/>
                  </a:lnTo>
                  <a:lnTo>
                    <a:pt x="1058" y="41341"/>
                  </a:lnTo>
                  <a:lnTo>
                    <a:pt x="2822" y="40260"/>
                  </a:lnTo>
                  <a:lnTo>
                    <a:pt x="5056" y="39540"/>
                  </a:lnTo>
                  <a:lnTo>
                    <a:pt x="6545" y="38002"/>
                  </a:lnTo>
                  <a:lnTo>
                    <a:pt x="9409" y="29005"/>
                  </a:lnTo>
                  <a:lnTo>
                    <a:pt x="9525" y="19051"/>
                  </a:lnTo>
                  <a:lnTo>
                    <a:pt x="18657" y="19050"/>
                  </a:lnTo>
                  <a:lnTo>
                    <a:pt x="19040" y="33239"/>
                  </a:lnTo>
                  <a:lnTo>
                    <a:pt x="20101" y="34859"/>
                  </a:lnTo>
                  <a:lnTo>
                    <a:pt x="21867" y="35940"/>
                  </a:lnTo>
                  <a:lnTo>
                    <a:pt x="24103" y="36660"/>
                  </a:lnTo>
                  <a:lnTo>
                    <a:pt x="25594" y="38198"/>
                  </a:lnTo>
                  <a:lnTo>
                    <a:pt x="28182" y="46175"/>
                  </a:lnTo>
                  <a:lnTo>
                    <a:pt x="28565" y="61777"/>
                  </a:lnTo>
                  <a:lnTo>
                    <a:pt x="29626" y="63410"/>
                  </a:lnTo>
                  <a:lnTo>
                    <a:pt x="31392" y="64498"/>
                  </a:lnTo>
                  <a:lnTo>
                    <a:pt x="37707" y="66548"/>
                  </a:lnTo>
                  <a:lnTo>
                    <a:pt x="38100" y="76190"/>
                  </a:lnTo>
                  <a:lnTo>
                    <a:pt x="38100" y="44019"/>
                  </a:lnTo>
                  <a:lnTo>
                    <a:pt x="40922" y="37908"/>
                  </a:lnTo>
                  <a:lnTo>
                    <a:pt x="44645" y="31665"/>
                  </a:lnTo>
                  <a:lnTo>
                    <a:pt x="47232" y="20920"/>
                  </a:lnTo>
                  <a:lnTo>
                    <a:pt x="47615" y="4910"/>
                  </a:lnTo>
                  <a:lnTo>
                    <a:pt x="48676" y="3273"/>
                  </a:lnTo>
                  <a:lnTo>
                    <a:pt x="50442" y="2182"/>
                  </a:lnTo>
                  <a:lnTo>
                    <a:pt x="57034" y="38"/>
                  </a:lnTo>
                  <a:lnTo>
                    <a:pt x="65341" y="3"/>
                  </a:lnTo>
                  <a:lnTo>
                    <a:pt x="65786" y="1061"/>
                  </a:lnTo>
                  <a:lnTo>
                    <a:pt x="66280" y="5058"/>
                  </a:lnTo>
                  <a:lnTo>
                    <a:pt x="67470" y="6547"/>
                  </a:lnTo>
                  <a:lnTo>
                    <a:pt x="71614" y="8201"/>
                  </a:lnTo>
                  <a:lnTo>
                    <a:pt x="73143" y="9701"/>
                  </a:lnTo>
                  <a:lnTo>
                    <a:pt x="76990" y="19148"/>
                  </a:lnTo>
                  <a:lnTo>
                    <a:pt x="82666" y="26370"/>
                  </a:lnTo>
                  <a:lnTo>
                    <a:pt x="85323" y="36346"/>
                  </a:lnTo>
                  <a:lnTo>
                    <a:pt x="85606" y="42637"/>
                  </a:lnTo>
                  <a:lnTo>
                    <a:pt x="86704" y="44300"/>
                  </a:lnTo>
                  <a:lnTo>
                    <a:pt x="88495" y="45408"/>
                  </a:lnTo>
                  <a:lnTo>
                    <a:pt x="93916" y="47187"/>
                  </a:lnTo>
                  <a:lnTo>
                    <a:pt x="94657" y="50253"/>
                  </a:lnTo>
                  <a:lnTo>
                    <a:pt x="95250" y="57147"/>
                  </a:lnTo>
                  <a:lnTo>
                    <a:pt x="103451" y="57150"/>
                  </a:lnTo>
                  <a:lnTo>
                    <a:pt x="103892" y="56092"/>
                  </a:lnTo>
                  <a:lnTo>
                    <a:pt x="104772" y="30326"/>
                  </a:lnTo>
                  <a:lnTo>
                    <a:pt x="112976" y="20528"/>
                  </a:lnTo>
                  <a:lnTo>
                    <a:pt x="114184" y="10979"/>
                  </a:lnTo>
                  <a:lnTo>
                    <a:pt x="114297" y="430"/>
                  </a:lnTo>
                  <a:lnTo>
                    <a:pt x="123791" y="1"/>
                  </a:lnTo>
                  <a:lnTo>
                    <a:pt x="123825" y="14189"/>
                  </a:lnTo>
                  <a:lnTo>
                    <a:pt x="124883" y="15809"/>
                  </a:lnTo>
                  <a:lnTo>
                    <a:pt x="126647" y="16890"/>
                  </a:lnTo>
                  <a:lnTo>
                    <a:pt x="128881" y="17610"/>
                  </a:lnTo>
                  <a:lnTo>
                    <a:pt x="130370" y="19148"/>
                  </a:lnTo>
                  <a:lnTo>
                    <a:pt x="132957" y="27125"/>
                  </a:lnTo>
                  <a:lnTo>
                    <a:pt x="133340" y="42727"/>
                  </a:lnTo>
                  <a:lnTo>
                    <a:pt x="134401" y="44360"/>
                  </a:lnTo>
                  <a:lnTo>
                    <a:pt x="136167" y="45448"/>
                  </a:lnTo>
                  <a:lnTo>
                    <a:pt x="138403" y="46174"/>
                  </a:lnTo>
                  <a:lnTo>
                    <a:pt x="139894" y="47716"/>
                  </a:lnTo>
                  <a:lnTo>
                    <a:pt x="142759" y="56720"/>
                  </a:lnTo>
                  <a:lnTo>
                    <a:pt x="166586" y="57150"/>
                  </a:lnTo>
                  <a:lnTo>
                    <a:pt x="168208" y="56092"/>
                  </a:lnTo>
                  <a:lnTo>
                    <a:pt x="169288" y="54328"/>
                  </a:lnTo>
                  <a:lnTo>
                    <a:pt x="171323" y="48017"/>
                  </a:lnTo>
                  <a:lnTo>
                    <a:pt x="179640" y="39458"/>
                  </a:lnTo>
                  <a:lnTo>
                    <a:pt x="180580" y="33446"/>
                  </a:lnTo>
                  <a:lnTo>
                    <a:pt x="181770" y="31822"/>
                  </a:lnTo>
                  <a:lnTo>
                    <a:pt x="185914" y="30018"/>
                  </a:lnTo>
                  <a:lnTo>
                    <a:pt x="187443" y="28479"/>
                  </a:lnTo>
                  <a:lnTo>
                    <a:pt x="190098" y="20501"/>
                  </a:lnTo>
                  <a:lnTo>
                    <a:pt x="190500" y="0"/>
                  </a:lnTo>
                  <a:lnTo>
                    <a:pt x="199632" y="9133"/>
                  </a:lnTo>
                  <a:lnTo>
                    <a:pt x="200025" y="27216"/>
                  </a:lnTo>
                  <a:lnTo>
                    <a:pt x="201083" y="27669"/>
                  </a:lnTo>
                  <a:lnTo>
                    <a:pt x="205081" y="28172"/>
                  </a:lnTo>
                  <a:lnTo>
                    <a:pt x="206570" y="29365"/>
                  </a:lnTo>
                  <a:lnTo>
                    <a:pt x="209434" y="37697"/>
                  </a:lnTo>
                  <a:lnTo>
                    <a:pt x="218680" y="47222"/>
                  </a:lnTo>
                  <a:lnTo>
                    <a:pt x="219075" y="66559"/>
                  </a:lnTo>
                  <a:lnTo>
                    <a:pt x="219075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96" name="SMARTInkShape-3015"/>
            <p:cNvSpPr/>
            <p:nvPr>
              <p:custDataLst>
                <p:tags r:id="rId300"/>
              </p:custDataLst>
            </p:nvPr>
          </p:nvSpPr>
          <p:spPr>
            <a:xfrm>
              <a:off x="4238625" y="2095500"/>
              <a:ext cx="114298" cy="219072"/>
            </a:xfrm>
            <a:custGeom>
              <a:avLst/>
              <a:gdLst/>
              <a:ahLst/>
              <a:cxnLst/>
              <a:rect l="0" t="0" r="0" b="0"/>
              <a:pathLst>
                <a:path w="114298" h="219072">
                  <a:moveTo>
                    <a:pt x="19050" y="152400"/>
                  </a:moveTo>
                  <a:lnTo>
                    <a:pt x="19050" y="152400"/>
                  </a:lnTo>
                  <a:lnTo>
                    <a:pt x="395" y="152400"/>
                  </a:lnTo>
                  <a:lnTo>
                    <a:pt x="0" y="116061"/>
                  </a:lnTo>
                  <a:lnTo>
                    <a:pt x="6546" y="107044"/>
                  </a:lnTo>
                  <a:lnTo>
                    <a:pt x="8642" y="98157"/>
                  </a:lnTo>
                  <a:lnTo>
                    <a:pt x="9491" y="81215"/>
                  </a:lnTo>
                  <a:lnTo>
                    <a:pt x="10560" y="79543"/>
                  </a:lnTo>
                  <a:lnTo>
                    <a:pt x="12332" y="78429"/>
                  </a:lnTo>
                  <a:lnTo>
                    <a:pt x="19047" y="76201"/>
                  </a:lnTo>
                  <a:lnTo>
                    <a:pt x="19050" y="98866"/>
                  </a:lnTo>
                  <a:lnTo>
                    <a:pt x="29371" y="139446"/>
                  </a:lnTo>
                  <a:lnTo>
                    <a:pt x="36063" y="152350"/>
                  </a:lnTo>
                  <a:lnTo>
                    <a:pt x="48398" y="196588"/>
                  </a:lnTo>
                  <a:lnTo>
                    <a:pt x="55788" y="207634"/>
                  </a:lnTo>
                  <a:lnTo>
                    <a:pt x="56746" y="214039"/>
                  </a:lnTo>
                  <a:lnTo>
                    <a:pt x="57939" y="215718"/>
                  </a:lnTo>
                  <a:lnTo>
                    <a:pt x="59793" y="216837"/>
                  </a:lnTo>
                  <a:lnTo>
                    <a:pt x="66827" y="218780"/>
                  </a:lnTo>
                  <a:lnTo>
                    <a:pt x="84274" y="219071"/>
                  </a:lnTo>
                  <a:lnTo>
                    <a:pt x="90351" y="214017"/>
                  </a:lnTo>
                  <a:lnTo>
                    <a:pt x="93073" y="208713"/>
                  </a:lnTo>
                  <a:lnTo>
                    <a:pt x="96022" y="193565"/>
                  </a:lnTo>
                  <a:lnTo>
                    <a:pt x="102732" y="180953"/>
                  </a:lnTo>
                  <a:lnTo>
                    <a:pt x="103413" y="177785"/>
                  </a:lnTo>
                  <a:lnTo>
                    <a:pt x="112856" y="158749"/>
                  </a:lnTo>
                  <a:lnTo>
                    <a:pt x="114289" y="111517"/>
                  </a:lnTo>
                  <a:lnTo>
                    <a:pt x="114297" y="101716"/>
                  </a:lnTo>
                  <a:lnTo>
                    <a:pt x="113240" y="99561"/>
                  </a:lnTo>
                  <a:lnTo>
                    <a:pt x="111477" y="98124"/>
                  </a:lnTo>
                  <a:lnTo>
                    <a:pt x="109243" y="97166"/>
                  </a:lnTo>
                  <a:lnTo>
                    <a:pt x="107753" y="95469"/>
                  </a:lnTo>
                  <a:lnTo>
                    <a:pt x="102541" y="85141"/>
                  </a:lnTo>
                  <a:lnTo>
                    <a:pt x="98490" y="79116"/>
                  </a:lnTo>
                  <a:lnTo>
                    <a:pt x="95677" y="68522"/>
                  </a:lnTo>
                  <a:lnTo>
                    <a:pt x="77644" y="49080"/>
                  </a:lnTo>
                  <a:lnTo>
                    <a:pt x="75427" y="40308"/>
                  </a:lnTo>
                  <a:lnTo>
                    <a:pt x="67079" y="29095"/>
                  </a:lnTo>
                  <a:lnTo>
                    <a:pt x="66795" y="23673"/>
                  </a:lnTo>
                  <a:lnTo>
                    <a:pt x="67813" y="22132"/>
                  </a:lnTo>
                  <a:lnTo>
                    <a:pt x="69550" y="21105"/>
                  </a:lnTo>
                  <a:lnTo>
                    <a:pt x="71767" y="20420"/>
                  </a:lnTo>
                  <a:lnTo>
                    <a:pt x="73244" y="18905"/>
                  </a:lnTo>
                  <a:lnTo>
                    <a:pt x="75812" y="10969"/>
                  </a:lnTo>
                  <a:lnTo>
                    <a:pt x="78849" y="10167"/>
                  </a:lnTo>
                  <a:lnTo>
                    <a:pt x="93806" y="9536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702" name="SMARTInkShape-Group673"/>
          <p:cNvGrpSpPr/>
          <p:nvPr/>
        </p:nvGrpSpPr>
        <p:grpSpPr>
          <a:xfrm>
            <a:off x="4676811" y="3095629"/>
            <a:ext cx="561940" cy="332979"/>
            <a:chOff x="4676811" y="3095629"/>
            <a:chExt cx="561940" cy="332979"/>
          </a:xfrm>
        </p:grpSpPr>
        <p:sp>
          <p:nvSpPr>
            <p:cNvPr id="25698" name="SMARTInkShape-3016"/>
            <p:cNvSpPr/>
            <p:nvPr>
              <p:custDataLst>
                <p:tags r:id="rId293"/>
              </p:custDataLst>
            </p:nvPr>
          </p:nvSpPr>
          <p:spPr>
            <a:xfrm>
              <a:off x="5172075" y="3286125"/>
              <a:ext cx="66676" cy="9526"/>
            </a:xfrm>
            <a:custGeom>
              <a:avLst/>
              <a:gdLst/>
              <a:ahLst/>
              <a:cxnLst/>
              <a:rect l="0" t="0" r="0" b="0"/>
              <a:pathLst>
                <a:path w="66676" h="9526">
                  <a:moveTo>
                    <a:pt x="0" y="9525"/>
                  </a:moveTo>
                  <a:lnTo>
                    <a:pt x="0" y="9525"/>
                  </a:lnTo>
                  <a:lnTo>
                    <a:pt x="17610" y="9525"/>
                  </a:lnTo>
                  <a:lnTo>
                    <a:pt x="18090" y="8467"/>
                  </a:lnTo>
                  <a:lnTo>
                    <a:pt x="18623" y="4468"/>
                  </a:lnTo>
                  <a:lnTo>
                    <a:pt x="19824" y="2979"/>
                  </a:lnTo>
                  <a:lnTo>
                    <a:pt x="23980" y="1324"/>
                  </a:lnTo>
                  <a:lnTo>
                    <a:pt x="26570" y="1941"/>
                  </a:lnTo>
                  <a:lnTo>
                    <a:pt x="32270" y="5449"/>
                  </a:lnTo>
                  <a:lnTo>
                    <a:pt x="34213" y="5749"/>
                  </a:lnTo>
                  <a:lnTo>
                    <a:pt x="35509" y="4891"/>
                  </a:lnTo>
                  <a:lnTo>
                    <a:pt x="36373" y="3261"/>
                  </a:lnTo>
                  <a:lnTo>
                    <a:pt x="38007" y="2174"/>
                  </a:lnTo>
                  <a:lnTo>
                    <a:pt x="45363" y="644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99" name="SMARTInkShape-3017"/>
            <p:cNvSpPr/>
            <p:nvPr>
              <p:custDataLst>
                <p:tags r:id="rId294"/>
              </p:custDataLst>
            </p:nvPr>
          </p:nvSpPr>
          <p:spPr>
            <a:xfrm>
              <a:off x="5153025" y="3248025"/>
              <a:ext cx="57151" cy="9526"/>
            </a:xfrm>
            <a:custGeom>
              <a:avLst/>
              <a:gdLst/>
              <a:ahLst/>
              <a:cxnLst/>
              <a:rect l="0" t="0" r="0" b="0"/>
              <a:pathLst>
                <a:path w="57151" h="9526">
                  <a:moveTo>
                    <a:pt x="0" y="9525"/>
                  </a:moveTo>
                  <a:lnTo>
                    <a:pt x="0" y="9525"/>
                  </a:lnTo>
                  <a:lnTo>
                    <a:pt x="0" y="3"/>
                  </a:lnTo>
                  <a:lnTo>
                    <a:pt x="47506" y="0"/>
                  </a:lnTo>
                  <a:lnTo>
                    <a:pt x="571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00" name="SMARTInkShape-3018"/>
            <p:cNvSpPr/>
            <p:nvPr>
              <p:custDataLst>
                <p:tags r:id="rId295"/>
              </p:custDataLst>
            </p:nvPr>
          </p:nvSpPr>
          <p:spPr>
            <a:xfrm>
              <a:off x="4895850" y="3314700"/>
              <a:ext cx="114301" cy="113908"/>
            </a:xfrm>
            <a:custGeom>
              <a:avLst/>
              <a:gdLst/>
              <a:ahLst/>
              <a:cxnLst/>
              <a:rect l="0" t="0" r="0" b="0"/>
              <a:pathLst>
                <a:path w="114301" h="113908">
                  <a:moveTo>
                    <a:pt x="0" y="19050"/>
                  </a:moveTo>
                  <a:lnTo>
                    <a:pt x="0" y="19050"/>
                  </a:lnTo>
                  <a:lnTo>
                    <a:pt x="0" y="9525"/>
                  </a:lnTo>
                  <a:lnTo>
                    <a:pt x="9132" y="393"/>
                  </a:lnTo>
                  <a:lnTo>
                    <a:pt x="42638" y="0"/>
                  </a:lnTo>
                  <a:lnTo>
                    <a:pt x="44300" y="1058"/>
                  </a:lnTo>
                  <a:lnTo>
                    <a:pt x="45409" y="2822"/>
                  </a:lnTo>
                  <a:lnTo>
                    <a:pt x="46148" y="5057"/>
                  </a:lnTo>
                  <a:lnTo>
                    <a:pt x="47698" y="6546"/>
                  </a:lnTo>
                  <a:lnTo>
                    <a:pt x="52244" y="8201"/>
                  </a:lnTo>
                  <a:lnTo>
                    <a:pt x="53879" y="9701"/>
                  </a:lnTo>
                  <a:lnTo>
                    <a:pt x="56719" y="17610"/>
                  </a:lnTo>
                  <a:lnTo>
                    <a:pt x="57150" y="51203"/>
                  </a:lnTo>
                  <a:lnTo>
                    <a:pt x="54328" y="57329"/>
                  </a:lnTo>
                  <a:lnTo>
                    <a:pt x="48949" y="64829"/>
                  </a:lnTo>
                  <a:lnTo>
                    <a:pt x="46829" y="73914"/>
                  </a:lnTo>
                  <a:lnTo>
                    <a:pt x="39458" y="83961"/>
                  </a:lnTo>
                  <a:lnTo>
                    <a:pt x="38502" y="90259"/>
                  </a:lnTo>
                  <a:lnTo>
                    <a:pt x="37310" y="91923"/>
                  </a:lnTo>
                  <a:lnTo>
                    <a:pt x="35457" y="93032"/>
                  </a:lnTo>
                  <a:lnTo>
                    <a:pt x="33162" y="93771"/>
                  </a:lnTo>
                  <a:lnTo>
                    <a:pt x="31634" y="95322"/>
                  </a:lnTo>
                  <a:lnTo>
                    <a:pt x="28578" y="104764"/>
                  </a:lnTo>
                  <a:lnTo>
                    <a:pt x="28575" y="112975"/>
                  </a:lnTo>
                  <a:lnTo>
                    <a:pt x="29633" y="113417"/>
                  </a:lnTo>
                  <a:lnTo>
                    <a:pt x="33631" y="113907"/>
                  </a:lnTo>
                  <a:lnTo>
                    <a:pt x="35120" y="112980"/>
                  </a:lnTo>
                  <a:lnTo>
                    <a:pt x="36114" y="111303"/>
                  </a:lnTo>
                  <a:lnTo>
                    <a:pt x="37707" y="106064"/>
                  </a:lnTo>
                  <a:lnTo>
                    <a:pt x="40748" y="105348"/>
                  </a:lnTo>
                  <a:lnTo>
                    <a:pt x="52279" y="104808"/>
                  </a:lnTo>
                  <a:lnTo>
                    <a:pt x="53903" y="103739"/>
                  </a:lnTo>
                  <a:lnTo>
                    <a:pt x="54985" y="101967"/>
                  </a:lnTo>
                  <a:lnTo>
                    <a:pt x="55707" y="99728"/>
                  </a:lnTo>
                  <a:lnTo>
                    <a:pt x="57246" y="98235"/>
                  </a:lnTo>
                  <a:lnTo>
                    <a:pt x="61779" y="96577"/>
                  </a:lnTo>
                  <a:lnTo>
                    <a:pt x="73312" y="94454"/>
                  </a:lnTo>
                  <a:lnTo>
                    <a:pt x="82635" y="88782"/>
                  </a:lnTo>
                  <a:lnTo>
                    <a:pt x="95267" y="86329"/>
                  </a:lnTo>
                  <a:lnTo>
                    <a:pt x="98436" y="86127"/>
                  </a:lnTo>
                  <a:lnTo>
                    <a:pt x="104780" y="83081"/>
                  </a:lnTo>
                  <a:lnTo>
                    <a:pt x="114300" y="762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01" name="SMARTInkShape-3019"/>
            <p:cNvSpPr/>
            <p:nvPr>
              <p:custDataLst>
                <p:tags r:id="rId296"/>
              </p:custDataLst>
            </p:nvPr>
          </p:nvSpPr>
          <p:spPr>
            <a:xfrm>
              <a:off x="4676811" y="3095629"/>
              <a:ext cx="142837" cy="285747"/>
            </a:xfrm>
            <a:custGeom>
              <a:avLst/>
              <a:gdLst/>
              <a:ahLst/>
              <a:cxnLst/>
              <a:rect l="0" t="0" r="0" b="0"/>
              <a:pathLst>
                <a:path w="142837" h="285747">
                  <a:moveTo>
                    <a:pt x="66639" y="9521"/>
                  </a:moveTo>
                  <a:lnTo>
                    <a:pt x="66639" y="9521"/>
                  </a:lnTo>
                  <a:lnTo>
                    <a:pt x="66639" y="47504"/>
                  </a:lnTo>
                  <a:lnTo>
                    <a:pt x="75771" y="38485"/>
                  </a:lnTo>
                  <a:lnTo>
                    <a:pt x="76130" y="29929"/>
                  </a:lnTo>
                  <a:lnTo>
                    <a:pt x="77200" y="29476"/>
                  </a:lnTo>
                  <a:lnTo>
                    <a:pt x="81210" y="28973"/>
                  </a:lnTo>
                  <a:lnTo>
                    <a:pt x="82703" y="27781"/>
                  </a:lnTo>
                  <a:lnTo>
                    <a:pt x="84362" y="23634"/>
                  </a:lnTo>
                  <a:lnTo>
                    <a:pt x="85655" y="10033"/>
                  </a:lnTo>
                  <a:lnTo>
                    <a:pt x="76280" y="116"/>
                  </a:lnTo>
                  <a:lnTo>
                    <a:pt x="61978" y="0"/>
                  </a:lnTo>
                  <a:lnTo>
                    <a:pt x="60356" y="1057"/>
                  </a:lnTo>
                  <a:lnTo>
                    <a:pt x="59276" y="2820"/>
                  </a:lnTo>
                  <a:lnTo>
                    <a:pt x="58555" y="5054"/>
                  </a:lnTo>
                  <a:lnTo>
                    <a:pt x="57016" y="6543"/>
                  </a:lnTo>
                  <a:lnTo>
                    <a:pt x="46942" y="11755"/>
                  </a:lnTo>
                  <a:lnTo>
                    <a:pt x="43983" y="14185"/>
                  </a:lnTo>
                  <a:lnTo>
                    <a:pt x="40694" y="19708"/>
                  </a:lnTo>
                  <a:lnTo>
                    <a:pt x="37352" y="35008"/>
                  </a:lnTo>
                  <a:lnTo>
                    <a:pt x="33161" y="41310"/>
                  </a:lnTo>
                  <a:lnTo>
                    <a:pt x="27771" y="44816"/>
                  </a:lnTo>
                  <a:lnTo>
                    <a:pt x="24852" y="45751"/>
                  </a:lnTo>
                  <a:lnTo>
                    <a:pt x="22906" y="47433"/>
                  </a:lnTo>
                  <a:lnTo>
                    <a:pt x="11702" y="66846"/>
                  </a:lnTo>
                  <a:lnTo>
                    <a:pt x="8722" y="82569"/>
                  </a:lnTo>
                  <a:lnTo>
                    <a:pt x="2007" y="95251"/>
                  </a:lnTo>
                  <a:lnTo>
                    <a:pt x="0" y="117863"/>
                  </a:lnTo>
                  <a:lnTo>
                    <a:pt x="1046" y="119849"/>
                  </a:lnTo>
                  <a:lnTo>
                    <a:pt x="2802" y="121174"/>
                  </a:lnTo>
                  <a:lnTo>
                    <a:pt x="8168" y="123298"/>
                  </a:lnTo>
                  <a:lnTo>
                    <a:pt x="8903" y="126411"/>
                  </a:lnTo>
                  <a:lnTo>
                    <a:pt x="9098" y="128723"/>
                  </a:lnTo>
                  <a:lnTo>
                    <a:pt x="10287" y="130264"/>
                  </a:lnTo>
                  <a:lnTo>
                    <a:pt x="17656" y="132940"/>
                  </a:lnTo>
                  <a:lnTo>
                    <a:pt x="63543" y="133346"/>
                  </a:lnTo>
                  <a:lnTo>
                    <a:pt x="88867" y="133346"/>
                  </a:lnTo>
                  <a:lnTo>
                    <a:pt x="95215" y="136168"/>
                  </a:lnTo>
                  <a:lnTo>
                    <a:pt x="111089" y="148534"/>
                  </a:lnTo>
                  <a:lnTo>
                    <a:pt x="123789" y="154455"/>
                  </a:lnTo>
                  <a:lnTo>
                    <a:pt x="131433" y="160446"/>
                  </a:lnTo>
                  <a:lnTo>
                    <a:pt x="132478" y="164088"/>
                  </a:lnTo>
                  <a:lnTo>
                    <a:pt x="132756" y="166540"/>
                  </a:lnTo>
                  <a:lnTo>
                    <a:pt x="135889" y="172088"/>
                  </a:lnTo>
                  <a:lnTo>
                    <a:pt x="139750" y="178081"/>
                  </a:lnTo>
                  <a:lnTo>
                    <a:pt x="141924" y="187405"/>
                  </a:lnTo>
                  <a:lnTo>
                    <a:pt x="142836" y="222362"/>
                  </a:lnTo>
                  <a:lnTo>
                    <a:pt x="140016" y="228648"/>
                  </a:lnTo>
                  <a:lnTo>
                    <a:pt x="136292" y="234969"/>
                  </a:lnTo>
                  <a:lnTo>
                    <a:pt x="134638" y="241306"/>
                  </a:lnTo>
                  <a:lnTo>
                    <a:pt x="133138" y="243420"/>
                  </a:lnTo>
                  <a:lnTo>
                    <a:pt x="131080" y="244828"/>
                  </a:lnTo>
                  <a:lnTo>
                    <a:pt x="128649" y="245767"/>
                  </a:lnTo>
                  <a:lnTo>
                    <a:pt x="127029" y="247452"/>
                  </a:lnTo>
                  <a:lnTo>
                    <a:pt x="121607" y="257760"/>
                  </a:lnTo>
                  <a:lnTo>
                    <a:pt x="119159" y="260739"/>
                  </a:lnTo>
                  <a:lnTo>
                    <a:pt x="113617" y="264048"/>
                  </a:lnTo>
                  <a:lnTo>
                    <a:pt x="107627" y="266577"/>
                  </a:lnTo>
                  <a:lnTo>
                    <a:pt x="87174" y="284292"/>
                  </a:lnTo>
                  <a:lnTo>
                    <a:pt x="76595" y="285708"/>
                  </a:lnTo>
                  <a:lnTo>
                    <a:pt x="68001" y="285743"/>
                  </a:lnTo>
                  <a:lnTo>
                    <a:pt x="76164" y="28574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711" name="SMARTInkShape-Group674"/>
          <p:cNvGrpSpPr/>
          <p:nvPr/>
        </p:nvGrpSpPr>
        <p:grpSpPr>
          <a:xfrm>
            <a:off x="4772025" y="1990725"/>
            <a:ext cx="904876" cy="638176"/>
            <a:chOff x="4772025" y="1990725"/>
            <a:chExt cx="904876" cy="638176"/>
          </a:xfrm>
        </p:grpSpPr>
        <p:sp>
          <p:nvSpPr>
            <p:cNvPr id="25703" name="SMARTInkShape-3020"/>
            <p:cNvSpPr/>
            <p:nvPr>
              <p:custDataLst>
                <p:tags r:id="rId285"/>
              </p:custDataLst>
            </p:nvPr>
          </p:nvSpPr>
          <p:spPr>
            <a:xfrm>
              <a:off x="5572125" y="2409825"/>
              <a:ext cx="95251" cy="209551"/>
            </a:xfrm>
            <a:custGeom>
              <a:avLst/>
              <a:gdLst/>
              <a:ahLst/>
              <a:cxnLst/>
              <a:rect l="0" t="0" r="0" b="0"/>
              <a:pathLst>
                <a:path w="95251" h="209551">
                  <a:moveTo>
                    <a:pt x="95250" y="0"/>
                  </a:moveTo>
                  <a:lnTo>
                    <a:pt x="95250" y="0"/>
                  </a:lnTo>
                  <a:lnTo>
                    <a:pt x="95250" y="13258"/>
                  </a:lnTo>
                  <a:lnTo>
                    <a:pt x="92428" y="19298"/>
                  </a:lnTo>
                  <a:lnTo>
                    <a:pt x="79003" y="43620"/>
                  </a:lnTo>
                  <a:lnTo>
                    <a:pt x="60292" y="89189"/>
                  </a:lnTo>
                  <a:lnTo>
                    <a:pt x="44446" y="133806"/>
                  </a:lnTo>
                  <a:lnTo>
                    <a:pt x="18213" y="181035"/>
                  </a:lnTo>
                  <a:lnTo>
                    <a:pt x="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04" name="SMARTInkShape-3021"/>
            <p:cNvSpPr/>
            <p:nvPr>
              <p:custDataLst>
                <p:tags r:id="rId286"/>
              </p:custDataLst>
            </p:nvPr>
          </p:nvSpPr>
          <p:spPr>
            <a:xfrm>
              <a:off x="5553075" y="2238375"/>
              <a:ext cx="123826" cy="333376"/>
            </a:xfrm>
            <a:custGeom>
              <a:avLst/>
              <a:gdLst/>
              <a:ahLst/>
              <a:cxnLst/>
              <a:rect l="0" t="0" r="0" b="0"/>
              <a:pathLst>
                <a:path w="123826" h="333376">
                  <a:moveTo>
                    <a:pt x="123825" y="0"/>
                  </a:moveTo>
                  <a:lnTo>
                    <a:pt x="123825" y="0"/>
                  </a:lnTo>
                  <a:lnTo>
                    <a:pt x="123825" y="22390"/>
                  </a:lnTo>
                  <a:lnTo>
                    <a:pt x="114124" y="67252"/>
                  </a:lnTo>
                  <a:lnTo>
                    <a:pt x="98132" y="108780"/>
                  </a:lnTo>
                  <a:lnTo>
                    <a:pt x="82511" y="152927"/>
                  </a:lnTo>
                  <a:lnTo>
                    <a:pt x="66670" y="192555"/>
                  </a:lnTo>
                  <a:lnTo>
                    <a:pt x="59265" y="209405"/>
                  </a:lnTo>
                  <a:lnTo>
                    <a:pt x="29163" y="256981"/>
                  </a:lnTo>
                  <a:lnTo>
                    <a:pt x="23544" y="269789"/>
                  </a:lnTo>
                  <a:lnTo>
                    <a:pt x="14585" y="301614"/>
                  </a:lnTo>
                  <a:lnTo>
                    <a:pt x="2653" y="323012"/>
                  </a:lnTo>
                  <a:lnTo>
                    <a:pt x="0" y="3333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05" name="SMARTInkShape-3022"/>
            <p:cNvSpPr/>
            <p:nvPr>
              <p:custDataLst>
                <p:tags r:id="rId287"/>
              </p:custDataLst>
            </p:nvPr>
          </p:nvSpPr>
          <p:spPr>
            <a:xfrm>
              <a:off x="5419725" y="2238375"/>
              <a:ext cx="152401" cy="333376"/>
            </a:xfrm>
            <a:custGeom>
              <a:avLst/>
              <a:gdLst/>
              <a:ahLst/>
              <a:cxnLst/>
              <a:rect l="0" t="0" r="0" b="0"/>
              <a:pathLst>
                <a:path w="152401" h="333376">
                  <a:moveTo>
                    <a:pt x="152400" y="0"/>
                  </a:moveTo>
                  <a:lnTo>
                    <a:pt x="152400" y="0"/>
                  </a:lnTo>
                  <a:lnTo>
                    <a:pt x="152400" y="13258"/>
                  </a:lnTo>
                  <a:lnTo>
                    <a:pt x="149578" y="19298"/>
                  </a:lnTo>
                  <a:lnTo>
                    <a:pt x="147344" y="22390"/>
                  </a:lnTo>
                  <a:lnTo>
                    <a:pt x="138211" y="49491"/>
                  </a:lnTo>
                  <a:lnTo>
                    <a:pt x="112318" y="91193"/>
                  </a:lnTo>
                  <a:lnTo>
                    <a:pt x="92585" y="134070"/>
                  </a:lnTo>
                  <a:lnTo>
                    <a:pt x="69695" y="181070"/>
                  </a:lnTo>
                  <a:lnTo>
                    <a:pt x="45893" y="223556"/>
                  </a:lnTo>
                  <a:lnTo>
                    <a:pt x="21226" y="264468"/>
                  </a:lnTo>
                  <a:lnTo>
                    <a:pt x="12993" y="282266"/>
                  </a:lnTo>
                  <a:lnTo>
                    <a:pt x="301" y="328840"/>
                  </a:lnTo>
                  <a:lnTo>
                    <a:pt x="0" y="3333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06" name="SMARTInkShape-3023"/>
            <p:cNvSpPr/>
            <p:nvPr>
              <p:custDataLst>
                <p:tags r:id="rId288"/>
              </p:custDataLst>
            </p:nvPr>
          </p:nvSpPr>
          <p:spPr>
            <a:xfrm>
              <a:off x="5238750" y="2190750"/>
              <a:ext cx="246327" cy="438151"/>
            </a:xfrm>
            <a:custGeom>
              <a:avLst/>
              <a:gdLst/>
              <a:ahLst/>
              <a:cxnLst/>
              <a:rect l="0" t="0" r="0" b="0"/>
              <a:pathLst>
                <a:path w="246327" h="438151">
                  <a:moveTo>
                    <a:pt x="238125" y="0"/>
                  </a:moveTo>
                  <a:lnTo>
                    <a:pt x="238125" y="0"/>
                  </a:lnTo>
                  <a:lnTo>
                    <a:pt x="243181" y="0"/>
                  </a:lnTo>
                  <a:lnTo>
                    <a:pt x="244670" y="1058"/>
                  </a:lnTo>
                  <a:lnTo>
                    <a:pt x="245664" y="2822"/>
                  </a:lnTo>
                  <a:lnTo>
                    <a:pt x="246326" y="5056"/>
                  </a:lnTo>
                  <a:lnTo>
                    <a:pt x="245709" y="7604"/>
                  </a:lnTo>
                  <a:lnTo>
                    <a:pt x="234276" y="27447"/>
                  </a:lnTo>
                  <a:lnTo>
                    <a:pt x="225478" y="36187"/>
                  </a:lnTo>
                  <a:lnTo>
                    <a:pt x="220169" y="40000"/>
                  </a:lnTo>
                  <a:lnTo>
                    <a:pt x="211448" y="52703"/>
                  </a:lnTo>
                  <a:lnTo>
                    <a:pt x="186320" y="95919"/>
                  </a:lnTo>
                  <a:lnTo>
                    <a:pt x="155443" y="142963"/>
                  </a:lnTo>
                  <a:lnTo>
                    <a:pt x="130149" y="187538"/>
                  </a:lnTo>
                  <a:lnTo>
                    <a:pt x="104770" y="228015"/>
                  </a:lnTo>
                  <a:lnTo>
                    <a:pt x="79374" y="266584"/>
                  </a:lnTo>
                  <a:lnTo>
                    <a:pt x="55033" y="304777"/>
                  </a:lnTo>
                  <a:lnTo>
                    <a:pt x="30426" y="347365"/>
                  </a:lnTo>
                  <a:lnTo>
                    <a:pt x="14751" y="379765"/>
                  </a:lnTo>
                  <a:lnTo>
                    <a:pt x="1019" y="424370"/>
                  </a:lnTo>
                  <a:lnTo>
                    <a:pt x="0" y="438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07" name="SMARTInkShape-3024"/>
            <p:cNvSpPr/>
            <p:nvPr>
              <p:custDataLst>
                <p:tags r:id="rId289"/>
              </p:custDataLst>
            </p:nvPr>
          </p:nvSpPr>
          <p:spPr>
            <a:xfrm>
              <a:off x="5067300" y="2200275"/>
              <a:ext cx="247651" cy="381001"/>
            </a:xfrm>
            <a:custGeom>
              <a:avLst/>
              <a:gdLst/>
              <a:ahLst/>
              <a:cxnLst/>
              <a:rect l="0" t="0" r="0" b="0"/>
              <a:pathLst>
                <a:path w="247651" h="381001">
                  <a:moveTo>
                    <a:pt x="247650" y="0"/>
                  </a:moveTo>
                  <a:lnTo>
                    <a:pt x="247650" y="0"/>
                  </a:lnTo>
                  <a:lnTo>
                    <a:pt x="247650" y="5056"/>
                  </a:lnTo>
                  <a:lnTo>
                    <a:pt x="244828" y="10361"/>
                  </a:lnTo>
                  <a:lnTo>
                    <a:pt x="219002" y="57420"/>
                  </a:lnTo>
                  <a:lnTo>
                    <a:pt x="195586" y="96540"/>
                  </a:lnTo>
                  <a:lnTo>
                    <a:pt x="164934" y="143045"/>
                  </a:lnTo>
                  <a:lnTo>
                    <a:pt x="130506" y="190522"/>
                  </a:lnTo>
                  <a:lnTo>
                    <a:pt x="92956" y="238128"/>
                  </a:lnTo>
                  <a:lnTo>
                    <a:pt x="60441" y="280694"/>
                  </a:lnTo>
                  <a:lnTo>
                    <a:pt x="36129" y="318794"/>
                  </a:lnTo>
                  <a:lnTo>
                    <a:pt x="30436" y="323654"/>
                  </a:lnTo>
                  <a:lnTo>
                    <a:pt x="24110" y="334700"/>
                  </a:lnTo>
                  <a:lnTo>
                    <a:pt x="20241" y="345605"/>
                  </a:lnTo>
                  <a:lnTo>
                    <a:pt x="2706" y="371262"/>
                  </a:lnTo>
                  <a:lnTo>
                    <a:pt x="0" y="3810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08" name="SMARTInkShape-3025"/>
            <p:cNvSpPr/>
            <p:nvPr>
              <p:custDataLst>
                <p:tags r:id="rId290"/>
              </p:custDataLst>
            </p:nvPr>
          </p:nvSpPr>
          <p:spPr>
            <a:xfrm>
              <a:off x="4772025" y="1990725"/>
              <a:ext cx="142876" cy="219076"/>
            </a:xfrm>
            <a:custGeom>
              <a:avLst/>
              <a:gdLst/>
              <a:ahLst/>
              <a:cxnLst/>
              <a:rect l="0" t="0" r="0" b="0"/>
              <a:pathLst>
                <a:path w="142876" h="219076">
                  <a:moveTo>
                    <a:pt x="142875" y="0"/>
                  </a:moveTo>
                  <a:lnTo>
                    <a:pt x="142875" y="0"/>
                  </a:lnTo>
                  <a:lnTo>
                    <a:pt x="133466" y="0"/>
                  </a:lnTo>
                  <a:lnTo>
                    <a:pt x="133360" y="8201"/>
                  </a:lnTo>
                  <a:lnTo>
                    <a:pt x="109670" y="47391"/>
                  </a:lnTo>
                  <a:lnTo>
                    <a:pt x="97456" y="79371"/>
                  </a:lnTo>
                  <a:lnTo>
                    <a:pt x="69825" y="126231"/>
                  </a:lnTo>
                  <a:lnTo>
                    <a:pt x="41275" y="173836"/>
                  </a:lnTo>
                  <a:lnTo>
                    <a:pt x="0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09" name="SMARTInkShape-3026"/>
            <p:cNvSpPr/>
            <p:nvPr>
              <p:custDataLst>
                <p:tags r:id="rId291"/>
              </p:custDataLst>
            </p:nvPr>
          </p:nvSpPr>
          <p:spPr>
            <a:xfrm>
              <a:off x="4905375" y="2133600"/>
              <a:ext cx="281714" cy="419101"/>
            </a:xfrm>
            <a:custGeom>
              <a:avLst/>
              <a:gdLst/>
              <a:ahLst/>
              <a:cxnLst/>
              <a:rect l="0" t="0" r="0" b="0"/>
              <a:pathLst>
                <a:path w="281714" h="419101">
                  <a:moveTo>
                    <a:pt x="276225" y="0"/>
                  </a:moveTo>
                  <a:lnTo>
                    <a:pt x="276225" y="0"/>
                  </a:lnTo>
                  <a:lnTo>
                    <a:pt x="281281" y="0"/>
                  </a:lnTo>
                  <a:lnTo>
                    <a:pt x="281713" y="1058"/>
                  </a:lnTo>
                  <a:lnTo>
                    <a:pt x="277156" y="8201"/>
                  </a:lnTo>
                  <a:lnTo>
                    <a:pt x="265986" y="22534"/>
                  </a:lnTo>
                  <a:lnTo>
                    <a:pt x="235284" y="67354"/>
                  </a:lnTo>
                  <a:lnTo>
                    <a:pt x="202598" y="112374"/>
                  </a:lnTo>
                  <a:lnTo>
                    <a:pt x="170840" y="155053"/>
                  </a:lnTo>
                  <a:lnTo>
                    <a:pt x="133296" y="199422"/>
                  </a:lnTo>
                  <a:lnTo>
                    <a:pt x="98067" y="245611"/>
                  </a:lnTo>
                  <a:lnTo>
                    <a:pt x="66086" y="288393"/>
                  </a:lnTo>
                  <a:lnTo>
                    <a:pt x="36063" y="332771"/>
                  </a:lnTo>
                  <a:lnTo>
                    <a:pt x="6788" y="377790"/>
                  </a:lnTo>
                  <a:lnTo>
                    <a:pt x="1341" y="402160"/>
                  </a:lnTo>
                  <a:lnTo>
                    <a:pt x="0" y="419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10" name="SMARTInkShape-3027"/>
            <p:cNvSpPr/>
            <p:nvPr>
              <p:custDataLst>
                <p:tags r:id="rId292"/>
              </p:custDataLst>
            </p:nvPr>
          </p:nvSpPr>
          <p:spPr>
            <a:xfrm>
              <a:off x="4810125" y="2047875"/>
              <a:ext cx="228601" cy="438151"/>
            </a:xfrm>
            <a:custGeom>
              <a:avLst/>
              <a:gdLst/>
              <a:ahLst/>
              <a:cxnLst/>
              <a:rect l="0" t="0" r="0" b="0"/>
              <a:pathLst>
                <a:path w="228601" h="438151">
                  <a:moveTo>
                    <a:pt x="228600" y="0"/>
                  </a:moveTo>
                  <a:lnTo>
                    <a:pt x="228600" y="0"/>
                  </a:lnTo>
                  <a:lnTo>
                    <a:pt x="228600" y="8201"/>
                  </a:lnTo>
                  <a:lnTo>
                    <a:pt x="213412" y="26753"/>
                  </a:lnTo>
                  <a:lnTo>
                    <a:pt x="207491" y="45697"/>
                  </a:lnTo>
                  <a:lnTo>
                    <a:pt x="183012" y="89196"/>
                  </a:lnTo>
                  <a:lnTo>
                    <a:pt x="163895" y="117181"/>
                  </a:lnTo>
                  <a:lnTo>
                    <a:pt x="140226" y="164164"/>
                  </a:lnTo>
                  <a:lnTo>
                    <a:pt x="117322" y="208786"/>
                  </a:lnTo>
                  <a:lnTo>
                    <a:pt x="88462" y="249013"/>
                  </a:lnTo>
                  <a:lnTo>
                    <a:pt x="64631" y="295455"/>
                  </a:lnTo>
                  <a:lnTo>
                    <a:pt x="42259" y="341865"/>
                  </a:lnTo>
                  <a:lnTo>
                    <a:pt x="25529" y="382327"/>
                  </a:lnTo>
                  <a:lnTo>
                    <a:pt x="4240" y="429389"/>
                  </a:lnTo>
                  <a:lnTo>
                    <a:pt x="0" y="438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715" name="SMARTInkShape-Group675"/>
          <p:cNvGrpSpPr/>
          <p:nvPr/>
        </p:nvGrpSpPr>
        <p:grpSpPr>
          <a:xfrm>
            <a:off x="5362575" y="3038476"/>
            <a:ext cx="133351" cy="381000"/>
            <a:chOff x="5362575" y="3038476"/>
            <a:chExt cx="133351" cy="381000"/>
          </a:xfrm>
        </p:grpSpPr>
        <p:sp>
          <p:nvSpPr>
            <p:cNvPr id="25712" name="SMARTInkShape-3028"/>
            <p:cNvSpPr/>
            <p:nvPr>
              <p:custDataLst>
                <p:tags r:id="rId282"/>
              </p:custDataLst>
            </p:nvPr>
          </p:nvSpPr>
          <p:spPr>
            <a:xfrm>
              <a:off x="5410203" y="3276600"/>
              <a:ext cx="85723" cy="142876"/>
            </a:xfrm>
            <a:custGeom>
              <a:avLst/>
              <a:gdLst/>
              <a:ahLst/>
              <a:cxnLst/>
              <a:rect l="0" t="0" r="0" b="0"/>
              <a:pathLst>
                <a:path w="85723" h="142876">
                  <a:moveTo>
                    <a:pt x="19047" y="0"/>
                  </a:moveTo>
                  <a:lnTo>
                    <a:pt x="19047" y="0"/>
                  </a:lnTo>
                  <a:lnTo>
                    <a:pt x="9525" y="9522"/>
                  </a:lnTo>
                  <a:lnTo>
                    <a:pt x="9522" y="116"/>
                  </a:lnTo>
                  <a:lnTo>
                    <a:pt x="27238" y="0"/>
                  </a:lnTo>
                  <a:lnTo>
                    <a:pt x="47218" y="18648"/>
                  </a:lnTo>
                  <a:lnTo>
                    <a:pt x="47622" y="60753"/>
                  </a:lnTo>
                  <a:lnTo>
                    <a:pt x="46564" y="62727"/>
                  </a:lnTo>
                  <a:lnTo>
                    <a:pt x="44800" y="64043"/>
                  </a:lnTo>
                  <a:lnTo>
                    <a:pt x="42566" y="64920"/>
                  </a:lnTo>
                  <a:lnTo>
                    <a:pt x="41077" y="66563"/>
                  </a:lnTo>
                  <a:lnTo>
                    <a:pt x="35863" y="76805"/>
                  </a:lnTo>
                  <a:lnTo>
                    <a:pt x="20498" y="93771"/>
                  </a:lnTo>
                  <a:lnTo>
                    <a:pt x="19174" y="103321"/>
                  </a:lnTo>
                  <a:lnTo>
                    <a:pt x="18074" y="103806"/>
                  </a:lnTo>
                  <a:lnTo>
                    <a:pt x="14028" y="104344"/>
                  </a:lnTo>
                  <a:lnTo>
                    <a:pt x="12526" y="105546"/>
                  </a:lnTo>
                  <a:lnTo>
                    <a:pt x="9639" y="113897"/>
                  </a:lnTo>
                  <a:lnTo>
                    <a:pt x="0" y="123822"/>
                  </a:lnTo>
                  <a:lnTo>
                    <a:pt x="42641" y="123825"/>
                  </a:lnTo>
                  <a:lnTo>
                    <a:pt x="48231" y="121003"/>
                  </a:lnTo>
                  <a:lnTo>
                    <a:pt x="51203" y="118768"/>
                  </a:lnTo>
                  <a:lnTo>
                    <a:pt x="53184" y="118337"/>
                  </a:lnTo>
                  <a:lnTo>
                    <a:pt x="54505" y="119108"/>
                  </a:lnTo>
                  <a:lnTo>
                    <a:pt x="55386" y="120681"/>
                  </a:lnTo>
                  <a:lnTo>
                    <a:pt x="57031" y="121729"/>
                  </a:lnTo>
                  <a:lnTo>
                    <a:pt x="66234" y="123743"/>
                  </a:lnTo>
                  <a:lnTo>
                    <a:pt x="75793" y="123823"/>
                  </a:lnTo>
                  <a:lnTo>
                    <a:pt x="81134" y="128881"/>
                  </a:lnTo>
                  <a:lnTo>
                    <a:pt x="83683" y="134186"/>
                  </a:lnTo>
                  <a:lnTo>
                    <a:pt x="85722" y="1428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13" name="SMARTInkShape-3029"/>
            <p:cNvSpPr/>
            <p:nvPr>
              <p:custDataLst>
                <p:tags r:id="rId283"/>
              </p:custDataLst>
            </p:nvPr>
          </p:nvSpPr>
          <p:spPr>
            <a:xfrm>
              <a:off x="5362575" y="3200400"/>
              <a:ext cx="95251" cy="19051"/>
            </a:xfrm>
            <a:custGeom>
              <a:avLst/>
              <a:gdLst/>
              <a:ahLst/>
              <a:cxnLst/>
              <a:rect l="0" t="0" r="0" b="0"/>
              <a:pathLst>
                <a:path w="95251" h="19051">
                  <a:moveTo>
                    <a:pt x="9525" y="0"/>
                  </a:moveTo>
                  <a:lnTo>
                    <a:pt x="9525" y="0"/>
                  </a:lnTo>
                  <a:lnTo>
                    <a:pt x="9525" y="5056"/>
                  </a:lnTo>
                  <a:lnTo>
                    <a:pt x="8467" y="6546"/>
                  </a:lnTo>
                  <a:lnTo>
                    <a:pt x="6703" y="7539"/>
                  </a:lnTo>
                  <a:lnTo>
                    <a:pt x="3" y="9524"/>
                  </a:lnTo>
                  <a:lnTo>
                    <a:pt x="0" y="9525"/>
                  </a:lnTo>
                  <a:lnTo>
                    <a:pt x="32270" y="9525"/>
                  </a:lnTo>
                  <a:lnTo>
                    <a:pt x="38331" y="6703"/>
                  </a:lnTo>
                  <a:lnTo>
                    <a:pt x="45789" y="1324"/>
                  </a:lnTo>
                  <a:lnTo>
                    <a:pt x="54867" y="261"/>
                  </a:lnTo>
                  <a:lnTo>
                    <a:pt x="71209" y="10"/>
                  </a:lnTo>
                  <a:lnTo>
                    <a:pt x="72872" y="1065"/>
                  </a:lnTo>
                  <a:lnTo>
                    <a:pt x="73982" y="2827"/>
                  </a:lnTo>
                  <a:lnTo>
                    <a:pt x="74721" y="5060"/>
                  </a:lnTo>
                  <a:lnTo>
                    <a:pt x="76273" y="6548"/>
                  </a:lnTo>
                  <a:lnTo>
                    <a:pt x="85814" y="10322"/>
                  </a:lnTo>
                  <a:lnTo>
                    <a:pt x="95250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14" name="SMARTInkShape-3030"/>
            <p:cNvSpPr/>
            <p:nvPr>
              <p:custDataLst>
                <p:tags r:id="rId284"/>
              </p:custDataLst>
            </p:nvPr>
          </p:nvSpPr>
          <p:spPr>
            <a:xfrm>
              <a:off x="5400675" y="3038476"/>
              <a:ext cx="47626" cy="133350"/>
            </a:xfrm>
            <a:custGeom>
              <a:avLst/>
              <a:gdLst/>
              <a:ahLst/>
              <a:cxnLst/>
              <a:rect l="0" t="0" r="0" b="0"/>
              <a:pathLst>
                <a:path w="47626" h="133350">
                  <a:moveTo>
                    <a:pt x="0" y="76199"/>
                  </a:moveTo>
                  <a:lnTo>
                    <a:pt x="0" y="76199"/>
                  </a:lnTo>
                  <a:lnTo>
                    <a:pt x="0" y="85714"/>
                  </a:lnTo>
                  <a:lnTo>
                    <a:pt x="0" y="77522"/>
                  </a:lnTo>
                  <a:lnTo>
                    <a:pt x="15810" y="59354"/>
                  </a:lnTo>
                  <a:lnTo>
                    <a:pt x="19148" y="50511"/>
                  </a:lnTo>
                  <a:lnTo>
                    <a:pt x="34835" y="30859"/>
                  </a:lnTo>
                  <a:lnTo>
                    <a:pt x="37670" y="20813"/>
                  </a:lnTo>
                  <a:lnTo>
                    <a:pt x="37973" y="14515"/>
                  </a:lnTo>
                  <a:lnTo>
                    <a:pt x="39073" y="12852"/>
                  </a:lnTo>
                  <a:lnTo>
                    <a:pt x="40866" y="11742"/>
                  </a:lnTo>
                  <a:lnTo>
                    <a:pt x="43119" y="11003"/>
                  </a:lnTo>
                  <a:lnTo>
                    <a:pt x="44621" y="9451"/>
                  </a:lnTo>
                  <a:lnTo>
                    <a:pt x="47625" y="3"/>
                  </a:lnTo>
                  <a:lnTo>
                    <a:pt x="42569" y="0"/>
                  </a:lnTo>
                  <a:lnTo>
                    <a:pt x="41080" y="1058"/>
                  </a:lnTo>
                  <a:lnTo>
                    <a:pt x="40086" y="2822"/>
                  </a:lnTo>
                  <a:lnTo>
                    <a:pt x="38362" y="9700"/>
                  </a:lnTo>
                  <a:lnTo>
                    <a:pt x="38103" y="41313"/>
                  </a:lnTo>
                  <a:lnTo>
                    <a:pt x="35280" y="47641"/>
                  </a:lnTo>
                  <a:lnTo>
                    <a:pt x="29899" y="55271"/>
                  </a:lnTo>
                  <a:lnTo>
                    <a:pt x="28837" y="64382"/>
                  </a:lnTo>
                  <a:lnTo>
                    <a:pt x="28585" y="88933"/>
                  </a:lnTo>
                  <a:lnTo>
                    <a:pt x="31402" y="95264"/>
                  </a:lnTo>
                  <a:lnTo>
                    <a:pt x="36777" y="102896"/>
                  </a:lnTo>
                  <a:lnTo>
                    <a:pt x="37838" y="112007"/>
                  </a:lnTo>
                  <a:lnTo>
                    <a:pt x="38100" y="13334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716" name="SMARTInkShape-3031"/>
          <p:cNvSpPr/>
          <p:nvPr>
            <p:custDataLst>
              <p:tags r:id="rId6"/>
            </p:custDataLst>
          </p:nvPr>
        </p:nvSpPr>
        <p:spPr>
          <a:xfrm>
            <a:off x="4581716" y="1924050"/>
            <a:ext cx="180785" cy="714376"/>
          </a:xfrm>
          <a:custGeom>
            <a:avLst/>
            <a:gdLst/>
            <a:ahLst/>
            <a:cxnLst/>
            <a:rect l="0" t="0" r="0" b="0"/>
            <a:pathLst>
              <a:path w="180785" h="714376">
                <a:moveTo>
                  <a:pt x="180784" y="0"/>
                </a:moveTo>
                <a:lnTo>
                  <a:pt x="180784" y="0"/>
                </a:lnTo>
                <a:lnTo>
                  <a:pt x="153536" y="0"/>
                </a:lnTo>
                <a:lnTo>
                  <a:pt x="153094" y="1058"/>
                </a:lnTo>
                <a:lnTo>
                  <a:pt x="152602" y="5056"/>
                </a:lnTo>
                <a:lnTo>
                  <a:pt x="151413" y="6546"/>
                </a:lnTo>
                <a:lnTo>
                  <a:pt x="147269" y="8201"/>
                </a:lnTo>
                <a:lnTo>
                  <a:pt x="145740" y="9701"/>
                </a:lnTo>
                <a:lnTo>
                  <a:pt x="135198" y="36761"/>
                </a:lnTo>
                <a:lnTo>
                  <a:pt x="134517" y="40382"/>
                </a:lnTo>
                <a:lnTo>
                  <a:pt x="130941" y="47228"/>
                </a:lnTo>
                <a:lnTo>
                  <a:pt x="128505" y="50535"/>
                </a:lnTo>
                <a:lnTo>
                  <a:pt x="125799" y="59855"/>
                </a:lnTo>
                <a:lnTo>
                  <a:pt x="123538" y="69994"/>
                </a:lnTo>
                <a:lnTo>
                  <a:pt x="101281" y="111564"/>
                </a:lnTo>
                <a:lnTo>
                  <a:pt x="90549" y="154320"/>
                </a:lnTo>
                <a:lnTo>
                  <a:pt x="80917" y="196461"/>
                </a:lnTo>
                <a:lnTo>
                  <a:pt x="69116" y="238910"/>
                </a:lnTo>
                <a:lnTo>
                  <a:pt x="64442" y="264110"/>
                </a:lnTo>
                <a:lnTo>
                  <a:pt x="59176" y="287805"/>
                </a:lnTo>
                <a:lnTo>
                  <a:pt x="54793" y="312111"/>
                </a:lnTo>
                <a:lnTo>
                  <a:pt x="41857" y="352329"/>
                </a:lnTo>
                <a:lnTo>
                  <a:pt x="31709" y="394471"/>
                </a:lnTo>
                <a:lnTo>
                  <a:pt x="22130" y="440417"/>
                </a:lnTo>
                <a:lnTo>
                  <a:pt x="12600" y="485891"/>
                </a:lnTo>
                <a:lnTo>
                  <a:pt x="1986" y="533221"/>
                </a:lnTo>
                <a:lnTo>
                  <a:pt x="0" y="579023"/>
                </a:lnTo>
                <a:lnTo>
                  <a:pt x="953" y="592835"/>
                </a:lnTo>
                <a:lnTo>
                  <a:pt x="14002" y="636289"/>
                </a:lnTo>
                <a:lnTo>
                  <a:pt x="28580" y="664097"/>
                </a:lnTo>
                <a:lnTo>
                  <a:pt x="55677" y="693876"/>
                </a:lnTo>
                <a:lnTo>
                  <a:pt x="64503" y="699973"/>
                </a:lnTo>
                <a:lnTo>
                  <a:pt x="96794" y="712766"/>
                </a:lnTo>
                <a:lnTo>
                  <a:pt x="133159" y="714375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734" name="SMARTInkShape-Group677"/>
          <p:cNvGrpSpPr/>
          <p:nvPr/>
        </p:nvGrpSpPr>
        <p:grpSpPr>
          <a:xfrm>
            <a:off x="5639393" y="2257817"/>
            <a:ext cx="2237783" cy="1114034"/>
            <a:chOff x="5639393" y="2257817"/>
            <a:chExt cx="2237783" cy="1114034"/>
          </a:xfrm>
        </p:grpSpPr>
        <p:sp>
          <p:nvSpPr>
            <p:cNvPr id="25717" name="SMARTInkShape-3032"/>
            <p:cNvSpPr/>
            <p:nvPr>
              <p:custDataLst>
                <p:tags r:id="rId265"/>
              </p:custDataLst>
            </p:nvPr>
          </p:nvSpPr>
          <p:spPr>
            <a:xfrm>
              <a:off x="7848600" y="3114675"/>
              <a:ext cx="28576" cy="19051"/>
            </a:xfrm>
            <a:custGeom>
              <a:avLst/>
              <a:gdLst/>
              <a:ahLst/>
              <a:cxnLst/>
              <a:rect l="0" t="0" r="0" b="0"/>
              <a:pathLst>
                <a:path w="28576" h="19051">
                  <a:moveTo>
                    <a:pt x="0" y="19050"/>
                  </a:moveTo>
                  <a:lnTo>
                    <a:pt x="0" y="19050"/>
                  </a:lnTo>
                  <a:lnTo>
                    <a:pt x="5056" y="19050"/>
                  </a:lnTo>
                  <a:lnTo>
                    <a:pt x="6547" y="17992"/>
                  </a:lnTo>
                  <a:lnTo>
                    <a:pt x="7540" y="16228"/>
                  </a:lnTo>
                  <a:lnTo>
                    <a:pt x="8201" y="13994"/>
                  </a:lnTo>
                  <a:lnTo>
                    <a:pt x="9701" y="12504"/>
                  </a:lnTo>
                  <a:lnTo>
                    <a:pt x="17610" y="9917"/>
                  </a:lnTo>
                  <a:lnTo>
                    <a:pt x="18411" y="6878"/>
                  </a:lnTo>
                  <a:lnTo>
                    <a:pt x="19012" y="402"/>
                  </a:lnTo>
                  <a:lnTo>
                    <a:pt x="285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18" name="SMARTInkShape-3033"/>
            <p:cNvSpPr/>
            <p:nvPr>
              <p:custDataLst>
                <p:tags r:id="rId266"/>
              </p:custDataLst>
            </p:nvPr>
          </p:nvSpPr>
          <p:spPr>
            <a:xfrm>
              <a:off x="7667625" y="3068374"/>
              <a:ext cx="95251" cy="112967"/>
            </a:xfrm>
            <a:custGeom>
              <a:avLst/>
              <a:gdLst/>
              <a:ahLst/>
              <a:cxnLst/>
              <a:rect l="0" t="0" r="0" b="0"/>
              <a:pathLst>
                <a:path w="95251" h="112967">
                  <a:moveTo>
                    <a:pt x="0" y="8201"/>
                  </a:moveTo>
                  <a:lnTo>
                    <a:pt x="0" y="8201"/>
                  </a:lnTo>
                  <a:lnTo>
                    <a:pt x="9521" y="8201"/>
                  </a:lnTo>
                  <a:lnTo>
                    <a:pt x="17725" y="0"/>
                  </a:lnTo>
                  <a:lnTo>
                    <a:pt x="18167" y="617"/>
                  </a:lnTo>
                  <a:lnTo>
                    <a:pt x="18659" y="4125"/>
                  </a:lnTo>
                  <a:lnTo>
                    <a:pt x="19848" y="5483"/>
                  </a:lnTo>
                  <a:lnTo>
                    <a:pt x="28173" y="8095"/>
                  </a:lnTo>
                  <a:lnTo>
                    <a:pt x="36741" y="8192"/>
                  </a:lnTo>
                  <a:lnTo>
                    <a:pt x="37194" y="9253"/>
                  </a:lnTo>
                  <a:lnTo>
                    <a:pt x="37698" y="13254"/>
                  </a:lnTo>
                  <a:lnTo>
                    <a:pt x="40744" y="18561"/>
                  </a:lnTo>
                  <a:lnTo>
                    <a:pt x="46266" y="25535"/>
                  </a:lnTo>
                  <a:lnTo>
                    <a:pt x="47223" y="31799"/>
                  </a:lnTo>
                  <a:lnTo>
                    <a:pt x="44624" y="37386"/>
                  </a:lnTo>
                  <a:lnTo>
                    <a:pt x="39388" y="44540"/>
                  </a:lnTo>
                  <a:lnTo>
                    <a:pt x="37296" y="53557"/>
                  </a:lnTo>
                  <a:lnTo>
                    <a:pt x="31629" y="62444"/>
                  </a:lnTo>
                  <a:lnTo>
                    <a:pt x="28977" y="73030"/>
                  </a:lnTo>
                  <a:lnTo>
                    <a:pt x="22109" y="82115"/>
                  </a:lnTo>
                  <a:lnTo>
                    <a:pt x="20409" y="87971"/>
                  </a:lnTo>
                  <a:lnTo>
                    <a:pt x="18897" y="89956"/>
                  </a:lnTo>
                  <a:lnTo>
                    <a:pt x="12772" y="93808"/>
                  </a:lnTo>
                  <a:lnTo>
                    <a:pt x="9563" y="103321"/>
                  </a:lnTo>
                  <a:lnTo>
                    <a:pt x="9537" y="108469"/>
                  </a:lnTo>
                  <a:lnTo>
                    <a:pt x="10591" y="109972"/>
                  </a:lnTo>
                  <a:lnTo>
                    <a:pt x="12352" y="110973"/>
                  </a:lnTo>
                  <a:lnTo>
                    <a:pt x="19226" y="112712"/>
                  </a:lnTo>
                  <a:lnTo>
                    <a:pt x="33204" y="112966"/>
                  </a:lnTo>
                  <a:lnTo>
                    <a:pt x="38747" y="110149"/>
                  </a:lnTo>
                  <a:lnTo>
                    <a:pt x="44738" y="106428"/>
                  </a:lnTo>
                  <a:lnTo>
                    <a:pt x="54059" y="103274"/>
                  </a:lnTo>
                  <a:lnTo>
                    <a:pt x="63526" y="97166"/>
                  </a:lnTo>
                  <a:lnTo>
                    <a:pt x="73032" y="94886"/>
                  </a:lnTo>
                  <a:lnTo>
                    <a:pt x="79378" y="94352"/>
                  </a:lnTo>
                  <a:lnTo>
                    <a:pt x="85726" y="91293"/>
                  </a:lnTo>
                  <a:lnTo>
                    <a:pt x="95250" y="8440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19" name="SMARTInkShape-3034"/>
            <p:cNvSpPr/>
            <p:nvPr>
              <p:custDataLst>
                <p:tags r:id="rId267"/>
              </p:custDataLst>
            </p:nvPr>
          </p:nvSpPr>
          <p:spPr>
            <a:xfrm>
              <a:off x="7411924" y="3048000"/>
              <a:ext cx="169977" cy="9526"/>
            </a:xfrm>
            <a:custGeom>
              <a:avLst/>
              <a:gdLst/>
              <a:ahLst/>
              <a:cxnLst/>
              <a:rect l="0" t="0" r="0" b="0"/>
              <a:pathLst>
                <a:path w="169977" h="9526">
                  <a:moveTo>
                    <a:pt x="27101" y="9525"/>
                  </a:moveTo>
                  <a:lnTo>
                    <a:pt x="27101" y="9525"/>
                  </a:lnTo>
                  <a:lnTo>
                    <a:pt x="3503" y="9525"/>
                  </a:lnTo>
                  <a:lnTo>
                    <a:pt x="1844" y="8467"/>
                  </a:lnTo>
                  <a:lnTo>
                    <a:pt x="737" y="6703"/>
                  </a:lnTo>
                  <a:lnTo>
                    <a:pt x="0" y="4469"/>
                  </a:lnTo>
                  <a:lnTo>
                    <a:pt x="567" y="2979"/>
                  </a:lnTo>
                  <a:lnTo>
                    <a:pt x="2004" y="1986"/>
                  </a:lnTo>
                  <a:lnTo>
                    <a:pt x="6856" y="392"/>
                  </a:lnTo>
                  <a:lnTo>
                    <a:pt x="53707" y="1"/>
                  </a:lnTo>
                  <a:lnTo>
                    <a:pt x="100676" y="0"/>
                  </a:lnTo>
                  <a:lnTo>
                    <a:pt x="126434" y="1058"/>
                  </a:lnTo>
                  <a:lnTo>
                    <a:pt x="159669" y="8936"/>
                  </a:lnTo>
                  <a:lnTo>
                    <a:pt x="169976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20" name="SMARTInkShape-3035"/>
            <p:cNvSpPr/>
            <p:nvPr>
              <p:custDataLst>
                <p:tags r:id="rId268"/>
              </p:custDataLst>
            </p:nvPr>
          </p:nvSpPr>
          <p:spPr>
            <a:xfrm>
              <a:off x="7448550" y="2868393"/>
              <a:ext cx="161926" cy="332008"/>
            </a:xfrm>
            <a:custGeom>
              <a:avLst/>
              <a:gdLst/>
              <a:ahLst/>
              <a:cxnLst/>
              <a:rect l="0" t="0" r="0" b="0"/>
              <a:pathLst>
                <a:path w="161926" h="332008">
                  <a:moveTo>
                    <a:pt x="0" y="27207"/>
                  </a:moveTo>
                  <a:lnTo>
                    <a:pt x="0" y="27207"/>
                  </a:lnTo>
                  <a:lnTo>
                    <a:pt x="16246" y="12019"/>
                  </a:lnTo>
                  <a:lnTo>
                    <a:pt x="26742" y="8665"/>
                  </a:lnTo>
                  <a:lnTo>
                    <a:pt x="33089" y="3251"/>
                  </a:lnTo>
                  <a:lnTo>
                    <a:pt x="33701" y="1711"/>
                  </a:lnTo>
                  <a:lnTo>
                    <a:pt x="33051" y="685"/>
                  </a:lnTo>
                  <a:lnTo>
                    <a:pt x="31559" y="0"/>
                  </a:lnTo>
                  <a:lnTo>
                    <a:pt x="31623" y="602"/>
                  </a:lnTo>
                  <a:lnTo>
                    <a:pt x="43938" y="14959"/>
                  </a:lnTo>
                  <a:lnTo>
                    <a:pt x="49718" y="27296"/>
                  </a:lnTo>
                  <a:lnTo>
                    <a:pt x="52195" y="30442"/>
                  </a:lnTo>
                  <a:lnTo>
                    <a:pt x="54948" y="39581"/>
                  </a:lnTo>
                  <a:lnTo>
                    <a:pt x="57229" y="49640"/>
                  </a:lnTo>
                  <a:lnTo>
                    <a:pt x="63406" y="62311"/>
                  </a:lnTo>
                  <a:lnTo>
                    <a:pt x="66388" y="103898"/>
                  </a:lnTo>
                  <a:lnTo>
                    <a:pt x="66649" y="150992"/>
                  </a:lnTo>
                  <a:lnTo>
                    <a:pt x="66673" y="198571"/>
                  </a:lnTo>
                  <a:lnTo>
                    <a:pt x="65617" y="219916"/>
                  </a:lnTo>
                  <a:lnTo>
                    <a:pt x="54915" y="262453"/>
                  </a:lnTo>
                  <a:lnTo>
                    <a:pt x="50866" y="271461"/>
                  </a:lnTo>
                  <a:lnTo>
                    <a:pt x="47527" y="287373"/>
                  </a:lnTo>
                  <a:lnTo>
                    <a:pt x="40276" y="302769"/>
                  </a:lnTo>
                  <a:lnTo>
                    <a:pt x="38529" y="316001"/>
                  </a:lnTo>
                  <a:lnTo>
                    <a:pt x="37329" y="318161"/>
                  </a:lnTo>
                  <a:lnTo>
                    <a:pt x="35468" y="319602"/>
                  </a:lnTo>
                  <a:lnTo>
                    <a:pt x="33171" y="320562"/>
                  </a:lnTo>
                  <a:lnTo>
                    <a:pt x="31639" y="322260"/>
                  </a:lnTo>
                  <a:lnTo>
                    <a:pt x="28610" y="331876"/>
                  </a:lnTo>
                  <a:lnTo>
                    <a:pt x="51323" y="332007"/>
                  </a:lnTo>
                  <a:lnTo>
                    <a:pt x="57383" y="329185"/>
                  </a:lnTo>
                  <a:lnTo>
                    <a:pt x="63603" y="325461"/>
                  </a:lnTo>
                  <a:lnTo>
                    <a:pt x="76221" y="323071"/>
                  </a:lnTo>
                  <a:lnTo>
                    <a:pt x="79389" y="322874"/>
                  </a:lnTo>
                  <a:lnTo>
                    <a:pt x="85731" y="319835"/>
                  </a:lnTo>
                  <a:lnTo>
                    <a:pt x="92077" y="316013"/>
                  </a:lnTo>
                  <a:lnTo>
                    <a:pt x="120620" y="304876"/>
                  </a:lnTo>
                  <a:lnTo>
                    <a:pt x="139884" y="288328"/>
                  </a:lnTo>
                  <a:lnTo>
                    <a:pt x="146131" y="286136"/>
                  </a:lnTo>
                  <a:lnTo>
                    <a:pt x="148222" y="284493"/>
                  </a:lnTo>
                  <a:lnTo>
                    <a:pt x="161925" y="26533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21" name="SMARTInkShape-3036"/>
            <p:cNvSpPr/>
            <p:nvPr>
              <p:custDataLst>
                <p:tags r:id="rId269"/>
              </p:custDataLst>
            </p:nvPr>
          </p:nvSpPr>
          <p:spPr>
            <a:xfrm>
              <a:off x="7362825" y="3076575"/>
              <a:ext cx="19051" cy="9526"/>
            </a:xfrm>
            <a:custGeom>
              <a:avLst/>
              <a:gdLst/>
              <a:ahLst/>
              <a:cxnLst/>
              <a:rect l="0" t="0" r="0" b="0"/>
              <a:pathLst>
                <a:path w="19051" h="9526">
                  <a:moveTo>
                    <a:pt x="0" y="9525"/>
                  </a:moveTo>
                  <a:lnTo>
                    <a:pt x="0" y="9525"/>
                  </a:lnTo>
                  <a:lnTo>
                    <a:pt x="5056" y="4469"/>
                  </a:lnTo>
                  <a:lnTo>
                    <a:pt x="6547" y="4037"/>
                  </a:lnTo>
                  <a:lnTo>
                    <a:pt x="7540" y="4808"/>
                  </a:lnTo>
                  <a:lnTo>
                    <a:pt x="9491" y="9443"/>
                  </a:lnTo>
                  <a:lnTo>
                    <a:pt x="18656" y="390"/>
                  </a:lnTo>
                  <a:lnTo>
                    <a:pt x="19050" y="9525"/>
                  </a:lnTo>
                  <a:lnTo>
                    <a:pt x="190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22" name="SMARTInkShape-3037"/>
            <p:cNvSpPr/>
            <p:nvPr>
              <p:custDataLst>
                <p:tags r:id="rId270"/>
              </p:custDataLst>
            </p:nvPr>
          </p:nvSpPr>
          <p:spPr>
            <a:xfrm>
              <a:off x="7143750" y="2905125"/>
              <a:ext cx="85692" cy="390526"/>
            </a:xfrm>
            <a:custGeom>
              <a:avLst/>
              <a:gdLst/>
              <a:ahLst/>
              <a:cxnLst/>
              <a:rect l="0" t="0" r="0" b="0"/>
              <a:pathLst>
                <a:path w="85692" h="390526">
                  <a:moveTo>
                    <a:pt x="0" y="0"/>
                  </a:moveTo>
                  <a:lnTo>
                    <a:pt x="0" y="0"/>
                  </a:lnTo>
                  <a:lnTo>
                    <a:pt x="0" y="14189"/>
                  </a:lnTo>
                  <a:lnTo>
                    <a:pt x="5056" y="27723"/>
                  </a:lnTo>
                  <a:lnTo>
                    <a:pt x="16476" y="47095"/>
                  </a:lnTo>
                  <a:lnTo>
                    <a:pt x="35196" y="89251"/>
                  </a:lnTo>
                  <a:lnTo>
                    <a:pt x="43473" y="108054"/>
                  </a:lnTo>
                  <a:lnTo>
                    <a:pt x="54864" y="152605"/>
                  </a:lnTo>
                  <a:lnTo>
                    <a:pt x="64028" y="180388"/>
                  </a:lnTo>
                  <a:lnTo>
                    <a:pt x="69264" y="221846"/>
                  </a:lnTo>
                  <a:lnTo>
                    <a:pt x="75592" y="266107"/>
                  </a:lnTo>
                  <a:lnTo>
                    <a:pt x="77178" y="298372"/>
                  </a:lnTo>
                  <a:lnTo>
                    <a:pt x="85132" y="335356"/>
                  </a:lnTo>
                  <a:lnTo>
                    <a:pt x="85691" y="364683"/>
                  </a:lnTo>
                  <a:lnTo>
                    <a:pt x="82888" y="371279"/>
                  </a:lnTo>
                  <a:lnTo>
                    <a:pt x="77522" y="379080"/>
                  </a:lnTo>
                  <a:lnTo>
                    <a:pt x="76200" y="390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23" name="SMARTInkShape-3038"/>
            <p:cNvSpPr/>
            <p:nvPr>
              <p:custDataLst>
                <p:tags r:id="rId271"/>
              </p:custDataLst>
            </p:nvPr>
          </p:nvSpPr>
          <p:spPr>
            <a:xfrm>
              <a:off x="7077075" y="3133725"/>
              <a:ext cx="85726" cy="104659"/>
            </a:xfrm>
            <a:custGeom>
              <a:avLst/>
              <a:gdLst/>
              <a:ahLst/>
              <a:cxnLst/>
              <a:rect l="0" t="0" r="0" b="0"/>
              <a:pathLst>
                <a:path w="85726" h="104659">
                  <a:moveTo>
                    <a:pt x="0" y="0"/>
                  </a:moveTo>
                  <a:lnTo>
                    <a:pt x="0" y="0"/>
                  </a:lnTo>
                  <a:lnTo>
                    <a:pt x="9409" y="0"/>
                  </a:lnTo>
                  <a:lnTo>
                    <a:pt x="9524" y="14465"/>
                  </a:lnTo>
                  <a:lnTo>
                    <a:pt x="12347" y="19834"/>
                  </a:lnTo>
                  <a:lnTo>
                    <a:pt x="16070" y="25749"/>
                  </a:lnTo>
                  <a:lnTo>
                    <a:pt x="18657" y="36264"/>
                  </a:lnTo>
                  <a:lnTo>
                    <a:pt x="19050" y="83079"/>
                  </a:lnTo>
                  <a:lnTo>
                    <a:pt x="19050" y="104658"/>
                  </a:lnTo>
                  <a:lnTo>
                    <a:pt x="19050" y="99684"/>
                  </a:lnTo>
                  <a:lnTo>
                    <a:pt x="20108" y="98206"/>
                  </a:lnTo>
                  <a:lnTo>
                    <a:pt x="27250" y="95639"/>
                  </a:lnTo>
                  <a:lnTo>
                    <a:pt x="27987" y="92601"/>
                  </a:lnTo>
                  <a:lnTo>
                    <a:pt x="28541" y="81070"/>
                  </a:lnTo>
                  <a:lnTo>
                    <a:pt x="31382" y="75542"/>
                  </a:lnTo>
                  <a:lnTo>
                    <a:pt x="36773" y="68426"/>
                  </a:lnTo>
                  <a:lnTo>
                    <a:pt x="37839" y="59417"/>
                  </a:lnTo>
                  <a:lnTo>
                    <a:pt x="37984" y="53571"/>
                  </a:lnTo>
                  <a:lnTo>
                    <a:pt x="39081" y="51589"/>
                  </a:lnTo>
                  <a:lnTo>
                    <a:pt x="40871" y="50268"/>
                  </a:lnTo>
                  <a:lnTo>
                    <a:pt x="43122" y="49387"/>
                  </a:lnTo>
                  <a:lnTo>
                    <a:pt x="44623" y="47741"/>
                  </a:lnTo>
                  <a:lnTo>
                    <a:pt x="47230" y="39579"/>
                  </a:lnTo>
                  <a:lnTo>
                    <a:pt x="47591" y="30029"/>
                  </a:lnTo>
                  <a:lnTo>
                    <a:pt x="48661" y="29544"/>
                  </a:lnTo>
                  <a:lnTo>
                    <a:pt x="57034" y="28586"/>
                  </a:lnTo>
                  <a:lnTo>
                    <a:pt x="57147" y="42765"/>
                  </a:lnTo>
                  <a:lnTo>
                    <a:pt x="58207" y="44385"/>
                  </a:lnTo>
                  <a:lnTo>
                    <a:pt x="59971" y="45465"/>
                  </a:lnTo>
                  <a:lnTo>
                    <a:pt x="62206" y="46185"/>
                  </a:lnTo>
                  <a:lnTo>
                    <a:pt x="63695" y="47723"/>
                  </a:lnTo>
                  <a:lnTo>
                    <a:pt x="66282" y="55700"/>
                  </a:lnTo>
                  <a:lnTo>
                    <a:pt x="66672" y="74749"/>
                  </a:lnTo>
                  <a:lnTo>
                    <a:pt x="76085" y="85597"/>
                  </a:lnTo>
                  <a:lnTo>
                    <a:pt x="84390" y="77513"/>
                  </a:lnTo>
                  <a:lnTo>
                    <a:pt x="85725" y="666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24" name="SMARTInkShape-3039"/>
            <p:cNvSpPr/>
            <p:nvPr>
              <p:custDataLst>
                <p:tags r:id="rId272"/>
              </p:custDataLst>
            </p:nvPr>
          </p:nvSpPr>
          <p:spPr>
            <a:xfrm>
              <a:off x="7000875" y="3105185"/>
              <a:ext cx="9526" cy="19016"/>
            </a:xfrm>
            <a:custGeom>
              <a:avLst/>
              <a:gdLst/>
              <a:ahLst/>
              <a:cxnLst/>
              <a:rect l="0" t="0" r="0" b="0"/>
              <a:pathLst>
                <a:path w="9526" h="19016">
                  <a:moveTo>
                    <a:pt x="9525" y="19015"/>
                  </a:moveTo>
                  <a:lnTo>
                    <a:pt x="9525" y="19015"/>
                  </a:lnTo>
                  <a:lnTo>
                    <a:pt x="4469" y="19015"/>
                  </a:lnTo>
                  <a:lnTo>
                    <a:pt x="2980" y="17957"/>
                  </a:lnTo>
                  <a:lnTo>
                    <a:pt x="1987" y="16193"/>
                  </a:lnTo>
                  <a:lnTo>
                    <a:pt x="1" y="9493"/>
                  </a:lnTo>
                  <a:lnTo>
                    <a:pt x="0" y="0"/>
                  </a:lnTo>
                  <a:lnTo>
                    <a:pt x="0" y="5032"/>
                  </a:lnTo>
                  <a:lnTo>
                    <a:pt x="1058" y="6518"/>
                  </a:lnTo>
                  <a:lnTo>
                    <a:pt x="2822" y="7509"/>
                  </a:lnTo>
                  <a:lnTo>
                    <a:pt x="8200" y="9099"/>
                  </a:lnTo>
                  <a:lnTo>
                    <a:pt x="8937" y="12138"/>
                  </a:lnTo>
                  <a:close/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25" name="SMARTInkShape-3040"/>
            <p:cNvSpPr/>
            <p:nvPr>
              <p:custDataLst>
                <p:tags r:id="rId273"/>
              </p:custDataLst>
            </p:nvPr>
          </p:nvSpPr>
          <p:spPr>
            <a:xfrm>
              <a:off x="6810375" y="3162311"/>
              <a:ext cx="247650" cy="76190"/>
            </a:xfrm>
            <a:custGeom>
              <a:avLst/>
              <a:gdLst/>
              <a:ahLst/>
              <a:cxnLst/>
              <a:rect l="0" t="0" r="0" b="0"/>
              <a:pathLst>
                <a:path w="247650" h="76190">
                  <a:moveTo>
                    <a:pt x="0" y="19039"/>
                  </a:moveTo>
                  <a:lnTo>
                    <a:pt x="0" y="19039"/>
                  </a:lnTo>
                  <a:lnTo>
                    <a:pt x="0" y="13983"/>
                  </a:lnTo>
                  <a:lnTo>
                    <a:pt x="0" y="22430"/>
                  </a:lnTo>
                  <a:lnTo>
                    <a:pt x="0" y="9923"/>
                  </a:lnTo>
                  <a:lnTo>
                    <a:pt x="9515" y="9514"/>
                  </a:lnTo>
                  <a:lnTo>
                    <a:pt x="9525" y="45860"/>
                  </a:lnTo>
                  <a:lnTo>
                    <a:pt x="17725" y="55661"/>
                  </a:lnTo>
                  <a:lnTo>
                    <a:pt x="19050" y="66657"/>
                  </a:lnTo>
                  <a:lnTo>
                    <a:pt x="19050" y="66664"/>
                  </a:lnTo>
                  <a:lnTo>
                    <a:pt x="19050" y="61608"/>
                  </a:lnTo>
                  <a:lnTo>
                    <a:pt x="20108" y="60118"/>
                  </a:lnTo>
                  <a:lnTo>
                    <a:pt x="21872" y="59125"/>
                  </a:lnTo>
                  <a:lnTo>
                    <a:pt x="27250" y="57531"/>
                  </a:lnTo>
                  <a:lnTo>
                    <a:pt x="27987" y="54492"/>
                  </a:lnTo>
                  <a:lnTo>
                    <a:pt x="28459" y="43916"/>
                  </a:lnTo>
                  <a:lnTo>
                    <a:pt x="31346" y="37856"/>
                  </a:lnTo>
                  <a:lnTo>
                    <a:pt x="35098" y="31636"/>
                  </a:lnTo>
                  <a:lnTo>
                    <a:pt x="36766" y="25343"/>
                  </a:lnTo>
                  <a:lnTo>
                    <a:pt x="38269" y="23242"/>
                  </a:lnTo>
                  <a:lnTo>
                    <a:pt x="40329" y="21841"/>
                  </a:lnTo>
                  <a:lnTo>
                    <a:pt x="42761" y="20907"/>
                  </a:lnTo>
                  <a:lnTo>
                    <a:pt x="44383" y="19226"/>
                  </a:lnTo>
                  <a:lnTo>
                    <a:pt x="47198" y="11002"/>
                  </a:lnTo>
                  <a:lnTo>
                    <a:pt x="47499" y="4898"/>
                  </a:lnTo>
                  <a:lnTo>
                    <a:pt x="48599" y="3262"/>
                  </a:lnTo>
                  <a:lnTo>
                    <a:pt x="50391" y="2171"/>
                  </a:lnTo>
                  <a:lnTo>
                    <a:pt x="57116" y="0"/>
                  </a:lnTo>
                  <a:lnTo>
                    <a:pt x="65348" y="8191"/>
                  </a:lnTo>
                  <a:lnTo>
                    <a:pt x="66282" y="14179"/>
                  </a:lnTo>
                  <a:lnTo>
                    <a:pt x="66675" y="59904"/>
                  </a:lnTo>
                  <a:lnTo>
                    <a:pt x="66675" y="66547"/>
                  </a:lnTo>
                  <a:lnTo>
                    <a:pt x="66675" y="61573"/>
                  </a:lnTo>
                  <a:lnTo>
                    <a:pt x="67733" y="60095"/>
                  </a:lnTo>
                  <a:lnTo>
                    <a:pt x="74875" y="57528"/>
                  </a:lnTo>
                  <a:lnTo>
                    <a:pt x="75612" y="54490"/>
                  </a:lnTo>
                  <a:lnTo>
                    <a:pt x="76084" y="48972"/>
                  </a:lnTo>
                  <a:lnTo>
                    <a:pt x="82723" y="40278"/>
                  </a:lnTo>
                  <a:lnTo>
                    <a:pt x="84391" y="34476"/>
                  </a:lnTo>
                  <a:lnTo>
                    <a:pt x="85894" y="32505"/>
                  </a:lnTo>
                  <a:lnTo>
                    <a:pt x="90386" y="30315"/>
                  </a:lnTo>
                  <a:lnTo>
                    <a:pt x="92008" y="28673"/>
                  </a:lnTo>
                  <a:lnTo>
                    <a:pt x="103325" y="11276"/>
                  </a:lnTo>
                  <a:lnTo>
                    <a:pt x="114180" y="109"/>
                  </a:lnTo>
                  <a:lnTo>
                    <a:pt x="123430" y="9125"/>
                  </a:lnTo>
                  <a:lnTo>
                    <a:pt x="123791" y="22737"/>
                  </a:lnTo>
                  <a:lnTo>
                    <a:pt x="124861" y="24680"/>
                  </a:lnTo>
                  <a:lnTo>
                    <a:pt x="126632" y="25974"/>
                  </a:lnTo>
                  <a:lnTo>
                    <a:pt x="128871" y="26838"/>
                  </a:lnTo>
                  <a:lnTo>
                    <a:pt x="130364" y="28472"/>
                  </a:lnTo>
                  <a:lnTo>
                    <a:pt x="132957" y="36613"/>
                  </a:lnTo>
                  <a:lnTo>
                    <a:pt x="133316" y="51217"/>
                  </a:lnTo>
                  <a:lnTo>
                    <a:pt x="134386" y="53191"/>
                  </a:lnTo>
                  <a:lnTo>
                    <a:pt x="136157" y="54507"/>
                  </a:lnTo>
                  <a:lnTo>
                    <a:pt x="138396" y="55384"/>
                  </a:lnTo>
                  <a:lnTo>
                    <a:pt x="139889" y="57027"/>
                  </a:lnTo>
                  <a:lnTo>
                    <a:pt x="142759" y="66226"/>
                  </a:lnTo>
                  <a:lnTo>
                    <a:pt x="176103" y="66664"/>
                  </a:lnTo>
                  <a:lnTo>
                    <a:pt x="177726" y="65606"/>
                  </a:lnTo>
                  <a:lnTo>
                    <a:pt x="178809" y="63842"/>
                  </a:lnTo>
                  <a:lnTo>
                    <a:pt x="179531" y="61608"/>
                  </a:lnTo>
                  <a:lnTo>
                    <a:pt x="181070" y="60118"/>
                  </a:lnTo>
                  <a:lnTo>
                    <a:pt x="190591" y="56342"/>
                  </a:lnTo>
                  <a:lnTo>
                    <a:pt x="195126" y="52199"/>
                  </a:lnTo>
                  <a:lnTo>
                    <a:pt x="197848" y="46830"/>
                  </a:lnTo>
                  <a:lnTo>
                    <a:pt x="198574" y="43916"/>
                  </a:lnTo>
                  <a:lnTo>
                    <a:pt x="200116" y="41973"/>
                  </a:lnTo>
                  <a:lnTo>
                    <a:pt x="204651" y="39815"/>
                  </a:lnTo>
                  <a:lnTo>
                    <a:pt x="206284" y="38182"/>
                  </a:lnTo>
                  <a:lnTo>
                    <a:pt x="208099" y="33544"/>
                  </a:lnTo>
                  <a:lnTo>
                    <a:pt x="209641" y="31884"/>
                  </a:lnTo>
                  <a:lnTo>
                    <a:pt x="219166" y="27797"/>
                  </a:lnTo>
                  <a:lnTo>
                    <a:pt x="228170" y="19443"/>
                  </a:lnTo>
                  <a:lnTo>
                    <a:pt x="228599" y="9549"/>
                  </a:lnTo>
                  <a:lnTo>
                    <a:pt x="228600" y="56709"/>
                  </a:lnTo>
                  <a:lnTo>
                    <a:pt x="228600" y="66544"/>
                  </a:lnTo>
                  <a:lnTo>
                    <a:pt x="236800" y="66653"/>
                  </a:lnTo>
                  <a:lnTo>
                    <a:pt x="237242" y="67715"/>
                  </a:lnTo>
                  <a:lnTo>
                    <a:pt x="238115" y="76073"/>
                  </a:lnTo>
                  <a:lnTo>
                    <a:pt x="247649" y="76189"/>
                  </a:lnTo>
                  <a:lnTo>
                    <a:pt x="238125" y="6666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26" name="SMARTInkShape-3041"/>
            <p:cNvSpPr/>
            <p:nvPr>
              <p:custDataLst>
                <p:tags r:id="rId274"/>
              </p:custDataLst>
            </p:nvPr>
          </p:nvSpPr>
          <p:spPr>
            <a:xfrm>
              <a:off x="6629400" y="3009935"/>
              <a:ext cx="123826" cy="218876"/>
            </a:xfrm>
            <a:custGeom>
              <a:avLst/>
              <a:gdLst/>
              <a:ahLst/>
              <a:cxnLst/>
              <a:rect l="0" t="0" r="0" b="0"/>
              <a:pathLst>
                <a:path w="123826" h="218876">
                  <a:moveTo>
                    <a:pt x="0" y="85690"/>
                  </a:moveTo>
                  <a:lnTo>
                    <a:pt x="0" y="85690"/>
                  </a:lnTo>
                  <a:lnTo>
                    <a:pt x="0" y="67066"/>
                  </a:lnTo>
                  <a:lnTo>
                    <a:pt x="8200" y="66677"/>
                  </a:lnTo>
                  <a:lnTo>
                    <a:pt x="8642" y="67723"/>
                  </a:lnTo>
                  <a:lnTo>
                    <a:pt x="10561" y="83509"/>
                  </a:lnTo>
                  <a:lnTo>
                    <a:pt x="16064" y="93393"/>
                  </a:lnTo>
                  <a:lnTo>
                    <a:pt x="25519" y="137491"/>
                  </a:lnTo>
                  <a:lnTo>
                    <a:pt x="28728" y="154778"/>
                  </a:lnTo>
                  <a:lnTo>
                    <a:pt x="35935" y="170637"/>
                  </a:lnTo>
                  <a:lnTo>
                    <a:pt x="38195" y="177419"/>
                  </a:lnTo>
                  <a:lnTo>
                    <a:pt x="44361" y="187188"/>
                  </a:lnTo>
                  <a:lnTo>
                    <a:pt x="47716" y="196785"/>
                  </a:lnTo>
                  <a:lnTo>
                    <a:pt x="53884" y="206331"/>
                  </a:lnTo>
                  <a:lnTo>
                    <a:pt x="56720" y="217157"/>
                  </a:lnTo>
                  <a:lnTo>
                    <a:pt x="57921" y="217785"/>
                  </a:lnTo>
                  <a:lnTo>
                    <a:pt x="65313" y="218875"/>
                  </a:lnTo>
                  <a:lnTo>
                    <a:pt x="80828" y="204846"/>
                  </a:lnTo>
                  <a:lnTo>
                    <a:pt x="83549" y="199326"/>
                  </a:lnTo>
                  <a:lnTo>
                    <a:pt x="86496" y="184028"/>
                  </a:lnTo>
                  <a:lnTo>
                    <a:pt x="93207" y="171398"/>
                  </a:lnTo>
                  <a:lnTo>
                    <a:pt x="93888" y="168229"/>
                  </a:lnTo>
                  <a:lnTo>
                    <a:pt x="101526" y="154479"/>
                  </a:lnTo>
                  <a:lnTo>
                    <a:pt x="104718" y="111617"/>
                  </a:lnTo>
                  <a:lnTo>
                    <a:pt x="104764" y="93399"/>
                  </a:lnTo>
                  <a:lnTo>
                    <a:pt x="101948" y="86294"/>
                  </a:lnTo>
                  <a:lnTo>
                    <a:pt x="98227" y="79608"/>
                  </a:lnTo>
                  <a:lnTo>
                    <a:pt x="96573" y="73109"/>
                  </a:lnTo>
                  <a:lnTo>
                    <a:pt x="95074" y="70953"/>
                  </a:lnTo>
                  <a:lnTo>
                    <a:pt x="93015" y="69515"/>
                  </a:lnTo>
                  <a:lnTo>
                    <a:pt x="90585" y="68557"/>
                  </a:lnTo>
                  <a:lnTo>
                    <a:pt x="88966" y="66859"/>
                  </a:lnTo>
                  <a:lnTo>
                    <a:pt x="87165" y="62152"/>
                  </a:lnTo>
                  <a:lnTo>
                    <a:pt x="85627" y="60473"/>
                  </a:lnTo>
                  <a:lnTo>
                    <a:pt x="81095" y="58607"/>
                  </a:lnTo>
                  <a:lnTo>
                    <a:pt x="79463" y="57052"/>
                  </a:lnTo>
                  <a:lnTo>
                    <a:pt x="77650" y="52501"/>
                  </a:lnTo>
                  <a:lnTo>
                    <a:pt x="76108" y="50864"/>
                  </a:lnTo>
                  <a:lnTo>
                    <a:pt x="57261" y="39033"/>
                  </a:lnTo>
                  <a:lnTo>
                    <a:pt x="44046" y="38193"/>
                  </a:lnTo>
                  <a:lnTo>
                    <a:pt x="42064" y="37091"/>
                  </a:lnTo>
                  <a:lnTo>
                    <a:pt x="40742" y="35299"/>
                  </a:lnTo>
                  <a:lnTo>
                    <a:pt x="38102" y="28545"/>
                  </a:lnTo>
                  <a:lnTo>
                    <a:pt x="38101" y="28543"/>
                  </a:lnTo>
                  <a:lnTo>
                    <a:pt x="38100" y="20340"/>
                  </a:lnTo>
                  <a:lnTo>
                    <a:pt x="46300" y="10930"/>
                  </a:lnTo>
                  <a:lnTo>
                    <a:pt x="54967" y="8716"/>
                  </a:lnTo>
                  <a:lnTo>
                    <a:pt x="64924" y="1327"/>
                  </a:lnTo>
                  <a:lnTo>
                    <a:pt x="73934" y="234"/>
                  </a:lnTo>
                  <a:lnTo>
                    <a:pt x="89020" y="0"/>
                  </a:lnTo>
                  <a:lnTo>
                    <a:pt x="95303" y="2803"/>
                  </a:lnTo>
                  <a:lnTo>
                    <a:pt x="101624" y="6518"/>
                  </a:lnTo>
                  <a:lnTo>
                    <a:pt x="114305" y="8903"/>
                  </a:lnTo>
                  <a:lnTo>
                    <a:pt x="123825" y="949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27" name="SMARTInkShape-3042"/>
            <p:cNvSpPr/>
            <p:nvPr>
              <p:custDataLst>
                <p:tags r:id="rId275"/>
              </p:custDataLst>
            </p:nvPr>
          </p:nvSpPr>
          <p:spPr>
            <a:xfrm>
              <a:off x="6505609" y="3133725"/>
              <a:ext cx="38067" cy="142876"/>
            </a:xfrm>
            <a:custGeom>
              <a:avLst/>
              <a:gdLst/>
              <a:ahLst/>
              <a:cxnLst/>
              <a:rect l="0" t="0" r="0" b="0"/>
              <a:pathLst>
                <a:path w="38067" h="142876">
                  <a:moveTo>
                    <a:pt x="38066" y="0"/>
                  </a:moveTo>
                  <a:lnTo>
                    <a:pt x="38066" y="0"/>
                  </a:lnTo>
                  <a:lnTo>
                    <a:pt x="20456" y="17610"/>
                  </a:lnTo>
                  <a:lnTo>
                    <a:pt x="18242" y="26370"/>
                  </a:lnTo>
                  <a:lnTo>
                    <a:pt x="10853" y="36346"/>
                  </a:lnTo>
                  <a:lnTo>
                    <a:pt x="8440" y="82496"/>
                  </a:lnTo>
                  <a:lnTo>
                    <a:pt x="1953" y="95240"/>
                  </a:lnTo>
                  <a:lnTo>
                    <a:pt x="0" y="127000"/>
                  </a:lnTo>
                  <a:lnTo>
                    <a:pt x="2804" y="133350"/>
                  </a:lnTo>
                  <a:lnTo>
                    <a:pt x="9491" y="1428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28" name="SMARTInkShape-3043"/>
            <p:cNvSpPr/>
            <p:nvPr>
              <p:custDataLst>
                <p:tags r:id="rId276"/>
              </p:custDataLst>
            </p:nvPr>
          </p:nvSpPr>
          <p:spPr>
            <a:xfrm>
              <a:off x="6457950" y="3171825"/>
              <a:ext cx="114301" cy="19051"/>
            </a:xfrm>
            <a:custGeom>
              <a:avLst/>
              <a:gdLst/>
              <a:ahLst/>
              <a:cxnLst/>
              <a:rect l="0" t="0" r="0" b="0"/>
              <a:pathLst>
                <a:path w="114301" h="19051">
                  <a:moveTo>
                    <a:pt x="0" y="19050"/>
                  </a:moveTo>
                  <a:lnTo>
                    <a:pt x="0" y="19050"/>
                  </a:lnTo>
                  <a:lnTo>
                    <a:pt x="9409" y="19050"/>
                  </a:lnTo>
                  <a:lnTo>
                    <a:pt x="14548" y="13994"/>
                  </a:lnTo>
                  <a:lnTo>
                    <a:pt x="19870" y="11511"/>
                  </a:lnTo>
                  <a:lnTo>
                    <a:pt x="26855" y="9917"/>
                  </a:lnTo>
                  <a:lnTo>
                    <a:pt x="36626" y="17761"/>
                  </a:lnTo>
                  <a:lnTo>
                    <a:pt x="46171" y="18937"/>
                  </a:lnTo>
                  <a:lnTo>
                    <a:pt x="79779" y="19050"/>
                  </a:lnTo>
                  <a:lnTo>
                    <a:pt x="85904" y="16228"/>
                  </a:lnTo>
                  <a:lnTo>
                    <a:pt x="93404" y="10849"/>
                  </a:lnTo>
                  <a:lnTo>
                    <a:pt x="102489" y="9786"/>
                  </a:lnTo>
                  <a:lnTo>
                    <a:pt x="108346" y="9641"/>
                  </a:lnTo>
                  <a:lnTo>
                    <a:pt x="110330" y="8544"/>
                  </a:lnTo>
                  <a:lnTo>
                    <a:pt x="111654" y="6755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29" name="SMARTInkShape-3044"/>
            <p:cNvSpPr/>
            <p:nvPr>
              <p:custDataLst>
                <p:tags r:id="rId277"/>
              </p:custDataLst>
            </p:nvPr>
          </p:nvSpPr>
          <p:spPr>
            <a:xfrm>
              <a:off x="6353175" y="3219451"/>
              <a:ext cx="57151" cy="123825"/>
            </a:xfrm>
            <a:custGeom>
              <a:avLst/>
              <a:gdLst/>
              <a:ahLst/>
              <a:cxnLst/>
              <a:rect l="0" t="0" r="0" b="0"/>
              <a:pathLst>
                <a:path w="57151" h="123825">
                  <a:moveTo>
                    <a:pt x="57150" y="9524"/>
                  </a:moveTo>
                  <a:lnTo>
                    <a:pt x="57150" y="9524"/>
                  </a:lnTo>
                  <a:lnTo>
                    <a:pt x="57150" y="391"/>
                  </a:lnTo>
                  <a:lnTo>
                    <a:pt x="47659" y="0"/>
                  </a:lnTo>
                  <a:lnTo>
                    <a:pt x="39427" y="8200"/>
                  </a:lnTo>
                  <a:lnTo>
                    <a:pt x="37304" y="16867"/>
                  </a:lnTo>
                  <a:lnTo>
                    <a:pt x="29933" y="26823"/>
                  </a:lnTo>
                  <a:lnTo>
                    <a:pt x="28843" y="35832"/>
                  </a:lnTo>
                  <a:lnTo>
                    <a:pt x="28694" y="41678"/>
                  </a:lnTo>
                  <a:lnTo>
                    <a:pt x="25805" y="47803"/>
                  </a:lnTo>
                  <a:lnTo>
                    <a:pt x="22053" y="54054"/>
                  </a:lnTo>
                  <a:lnTo>
                    <a:pt x="19643" y="66690"/>
                  </a:lnTo>
                  <a:lnTo>
                    <a:pt x="19445" y="69859"/>
                  </a:lnTo>
                  <a:lnTo>
                    <a:pt x="16404" y="76204"/>
                  </a:lnTo>
                  <a:lnTo>
                    <a:pt x="12582" y="82551"/>
                  </a:lnTo>
                  <a:lnTo>
                    <a:pt x="10129" y="95249"/>
                  </a:lnTo>
                  <a:lnTo>
                    <a:pt x="9927" y="98424"/>
                  </a:lnTo>
                  <a:lnTo>
                    <a:pt x="6882" y="104774"/>
                  </a:lnTo>
                  <a:lnTo>
                    <a:pt x="3059" y="111124"/>
                  </a:lnTo>
                  <a:lnTo>
                    <a:pt x="0" y="12382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30" name="SMARTInkShape-3045"/>
            <p:cNvSpPr/>
            <p:nvPr>
              <p:custDataLst>
                <p:tags r:id="rId278"/>
              </p:custDataLst>
            </p:nvPr>
          </p:nvSpPr>
          <p:spPr>
            <a:xfrm>
              <a:off x="5982102" y="3190875"/>
              <a:ext cx="418699" cy="114301"/>
            </a:xfrm>
            <a:custGeom>
              <a:avLst/>
              <a:gdLst/>
              <a:ahLst/>
              <a:cxnLst/>
              <a:rect l="0" t="0" r="0" b="0"/>
              <a:pathLst>
                <a:path w="418699" h="114301">
                  <a:moveTo>
                    <a:pt x="18648" y="28575"/>
                  </a:moveTo>
                  <a:lnTo>
                    <a:pt x="18648" y="28575"/>
                  </a:lnTo>
                  <a:lnTo>
                    <a:pt x="0" y="9927"/>
                  </a:lnTo>
                  <a:lnTo>
                    <a:pt x="9090" y="35"/>
                  </a:lnTo>
                  <a:lnTo>
                    <a:pt x="18532" y="0"/>
                  </a:lnTo>
                  <a:lnTo>
                    <a:pt x="18648" y="44476"/>
                  </a:lnTo>
                  <a:lnTo>
                    <a:pt x="18648" y="91017"/>
                  </a:lnTo>
                  <a:lnTo>
                    <a:pt x="18648" y="113896"/>
                  </a:lnTo>
                  <a:lnTo>
                    <a:pt x="18648" y="66618"/>
                  </a:lnTo>
                  <a:lnTo>
                    <a:pt x="18648" y="63462"/>
                  </a:lnTo>
                  <a:lnTo>
                    <a:pt x="21470" y="57133"/>
                  </a:lnTo>
                  <a:lnTo>
                    <a:pt x="25193" y="50792"/>
                  </a:lnTo>
                  <a:lnTo>
                    <a:pt x="27780" y="39981"/>
                  </a:lnTo>
                  <a:lnTo>
                    <a:pt x="28057" y="33600"/>
                  </a:lnTo>
                  <a:lnTo>
                    <a:pt x="29154" y="31925"/>
                  </a:lnTo>
                  <a:lnTo>
                    <a:pt x="30944" y="30808"/>
                  </a:lnTo>
                  <a:lnTo>
                    <a:pt x="33196" y="30064"/>
                  </a:lnTo>
                  <a:lnTo>
                    <a:pt x="34697" y="28509"/>
                  </a:lnTo>
                  <a:lnTo>
                    <a:pt x="36364" y="23960"/>
                  </a:lnTo>
                  <a:lnTo>
                    <a:pt x="37867" y="22323"/>
                  </a:lnTo>
                  <a:lnTo>
                    <a:pt x="47096" y="19088"/>
                  </a:lnTo>
                  <a:lnTo>
                    <a:pt x="52242" y="19061"/>
                  </a:lnTo>
                  <a:lnTo>
                    <a:pt x="53744" y="20116"/>
                  </a:lnTo>
                  <a:lnTo>
                    <a:pt x="54745" y="21877"/>
                  </a:lnTo>
                  <a:lnTo>
                    <a:pt x="56484" y="28752"/>
                  </a:lnTo>
                  <a:lnTo>
                    <a:pt x="56714" y="36660"/>
                  </a:lnTo>
                  <a:lnTo>
                    <a:pt x="63287" y="45420"/>
                  </a:lnTo>
                  <a:lnTo>
                    <a:pt x="65388" y="54263"/>
                  </a:lnTo>
                  <a:lnTo>
                    <a:pt x="66273" y="85724"/>
                  </a:lnTo>
                  <a:lnTo>
                    <a:pt x="66273" y="71536"/>
                  </a:lnTo>
                  <a:lnTo>
                    <a:pt x="69095" y="66013"/>
                  </a:lnTo>
                  <a:lnTo>
                    <a:pt x="82083" y="49892"/>
                  </a:lnTo>
                  <a:lnTo>
                    <a:pt x="84363" y="41006"/>
                  </a:lnTo>
                  <a:lnTo>
                    <a:pt x="84896" y="34805"/>
                  </a:lnTo>
                  <a:lnTo>
                    <a:pt x="86097" y="32728"/>
                  </a:lnTo>
                  <a:lnTo>
                    <a:pt x="87955" y="31344"/>
                  </a:lnTo>
                  <a:lnTo>
                    <a:pt x="93486" y="29122"/>
                  </a:lnTo>
                  <a:lnTo>
                    <a:pt x="104246" y="19171"/>
                  </a:lnTo>
                  <a:lnTo>
                    <a:pt x="112563" y="27262"/>
                  </a:lnTo>
                  <a:lnTo>
                    <a:pt x="111949" y="27700"/>
                  </a:lnTo>
                  <a:lnTo>
                    <a:pt x="108446" y="28186"/>
                  </a:lnTo>
                  <a:lnTo>
                    <a:pt x="108146" y="29374"/>
                  </a:lnTo>
                  <a:lnTo>
                    <a:pt x="112448" y="38885"/>
                  </a:lnTo>
                  <a:lnTo>
                    <a:pt x="113896" y="74354"/>
                  </a:lnTo>
                  <a:lnTo>
                    <a:pt x="120443" y="83439"/>
                  </a:lnTo>
                  <a:lnTo>
                    <a:pt x="123030" y="93486"/>
                  </a:lnTo>
                  <a:lnTo>
                    <a:pt x="124219" y="94074"/>
                  </a:lnTo>
                  <a:lnTo>
                    <a:pt x="155604" y="95248"/>
                  </a:lnTo>
                  <a:lnTo>
                    <a:pt x="157577" y="94191"/>
                  </a:lnTo>
                  <a:lnTo>
                    <a:pt x="158892" y="92427"/>
                  </a:lnTo>
                  <a:lnTo>
                    <a:pt x="159769" y="90193"/>
                  </a:lnTo>
                  <a:lnTo>
                    <a:pt x="161412" y="88704"/>
                  </a:lnTo>
                  <a:lnTo>
                    <a:pt x="171653" y="83491"/>
                  </a:lnTo>
                  <a:lnTo>
                    <a:pt x="185108" y="71570"/>
                  </a:lnTo>
                  <a:lnTo>
                    <a:pt x="187880" y="66028"/>
                  </a:lnTo>
                  <a:lnTo>
                    <a:pt x="188619" y="63069"/>
                  </a:lnTo>
                  <a:lnTo>
                    <a:pt x="190171" y="61096"/>
                  </a:lnTo>
                  <a:lnTo>
                    <a:pt x="194716" y="58904"/>
                  </a:lnTo>
                  <a:lnTo>
                    <a:pt x="196352" y="57261"/>
                  </a:lnTo>
                  <a:lnTo>
                    <a:pt x="198169" y="52613"/>
                  </a:lnTo>
                  <a:lnTo>
                    <a:pt x="199712" y="50950"/>
                  </a:lnTo>
                  <a:lnTo>
                    <a:pt x="208718" y="47755"/>
                  </a:lnTo>
                  <a:lnTo>
                    <a:pt x="209137" y="38496"/>
                  </a:lnTo>
                  <a:lnTo>
                    <a:pt x="209148" y="85614"/>
                  </a:lnTo>
                  <a:lnTo>
                    <a:pt x="209148" y="99869"/>
                  </a:lnTo>
                  <a:lnTo>
                    <a:pt x="210206" y="101504"/>
                  </a:lnTo>
                  <a:lnTo>
                    <a:pt x="211970" y="102594"/>
                  </a:lnTo>
                  <a:lnTo>
                    <a:pt x="218280" y="104647"/>
                  </a:lnTo>
                  <a:lnTo>
                    <a:pt x="226840" y="112965"/>
                  </a:lnTo>
                  <a:lnTo>
                    <a:pt x="228350" y="112352"/>
                  </a:lnTo>
                  <a:lnTo>
                    <a:pt x="236280" y="105982"/>
                  </a:lnTo>
                  <a:lnTo>
                    <a:pt x="245797" y="104881"/>
                  </a:lnTo>
                  <a:lnTo>
                    <a:pt x="255322" y="96583"/>
                  </a:lnTo>
                  <a:lnTo>
                    <a:pt x="257545" y="87909"/>
                  </a:lnTo>
                  <a:lnTo>
                    <a:pt x="264936" y="77951"/>
                  </a:lnTo>
                  <a:lnTo>
                    <a:pt x="266029" y="68942"/>
                  </a:lnTo>
                  <a:lnTo>
                    <a:pt x="266295" y="49104"/>
                  </a:lnTo>
                  <a:lnTo>
                    <a:pt x="258097" y="39554"/>
                  </a:lnTo>
                  <a:lnTo>
                    <a:pt x="252108" y="38530"/>
                  </a:lnTo>
                  <a:lnTo>
                    <a:pt x="214054" y="38100"/>
                  </a:lnTo>
                  <a:lnTo>
                    <a:pt x="212419" y="39158"/>
                  </a:lnTo>
                  <a:lnTo>
                    <a:pt x="211328" y="40922"/>
                  </a:lnTo>
                  <a:lnTo>
                    <a:pt x="209579" y="46301"/>
                  </a:lnTo>
                  <a:lnTo>
                    <a:pt x="200985" y="55710"/>
                  </a:lnTo>
                  <a:lnTo>
                    <a:pt x="199743" y="65224"/>
                  </a:lnTo>
                  <a:lnTo>
                    <a:pt x="199634" y="74749"/>
                  </a:lnTo>
                  <a:lnTo>
                    <a:pt x="200688" y="75233"/>
                  </a:lnTo>
                  <a:lnTo>
                    <a:pt x="204683" y="75770"/>
                  </a:lnTo>
                  <a:lnTo>
                    <a:pt x="206171" y="76972"/>
                  </a:lnTo>
                  <a:lnTo>
                    <a:pt x="209032" y="85322"/>
                  </a:lnTo>
                  <a:lnTo>
                    <a:pt x="217339" y="93890"/>
                  </a:lnTo>
                  <a:lnTo>
                    <a:pt x="223334" y="94847"/>
                  </a:lnTo>
                  <a:lnTo>
                    <a:pt x="270924" y="95250"/>
                  </a:lnTo>
                  <a:lnTo>
                    <a:pt x="293422" y="95250"/>
                  </a:lnTo>
                  <a:lnTo>
                    <a:pt x="293906" y="96308"/>
                  </a:lnTo>
                  <a:lnTo>
                    <a:pt x="294443" y="100307"/>
                  </a:lnTo>
                  <a:lnTo>
                    <a:pt x="295645" y="101796"/>
                  </a:lnTo>
                  <a:lnTo>
                    <a:pt x="303036" y="104382"/>
                  </a:lnTo>
                  <a:lnTo>
                    <a:pt x="309051" y="104658"/>
                  </a:lnTo>
                  <a:lnTo>
                    <a:pt x="310675" y="103639"/>
                  </a:lnTo>
                  <a:lnTo>
                    <a:pt x="311757" y="101901"/>
                  </a:lnTo>
                  <a:lnTo>
                    <a:pt x="312479" y="99684"/>
                  </a:lnTo>
                  <a:lnTo>
                    <a:pt x="314018" y="98206"/>
                  </a:lnTo>
                  <a:lnTo>
                    <a:pt x="323539" y="94451"/>
                  </a:lnTo>
                  <a:lnTo>
                    <a:pt x="337599" y="81071"/>
                  </a:lnTo>
                  <a:lnTo>
                    <a:pt x="340321" y="75542"/>
                  </a:lnTo>
                  <a:lnTo>
                    <a:pt x="342068" y="63370"/>
                  </a:lnTo>
                  <a:lnTo>
                    <a:pt x="343270" y="61297"/>
                  </a:lnTo>
                  <a:lnTo>
                    <a:pt x="345129" y="59915"/>
                  </a:lnTo>
                  <a:lnTo>
                    <a:pt x="347428" y="58993"/>
                  </a:lnTo>
                  <a:lnTo>
                    <a:pt x="348959" y="57320"/>
                  </a:lnTo>
                  <a:lnTo>
                    <a:pt x="350661" y="52640"/>
                  </a:lnTo>
                  <a:lnTo>
                    <a:pt x="351903" y="34808"/>
                  </a:lnTo>
                  <a:lnTo>
                    <a:pt x="353001" y="32730"/>
                  </a:lnTo>
                  <a:lnTo>
                    <a:pt x="354792" y="31345"/>
                  </a:lnTo>
                  <a:lnTo>
                    <a:pt x="360214" y="29122"/>
                  </a:lnTo>
                  <a:lnTo>
                    <a:pt x="360955" y="25996"/>
                  </a:lnTo>
                  <a:lnTo>
                    <a:pt x="361431" y="20422"/>
                  </a:lnTo>
                  <a:lnTo>
                    <a:pt x="360412" y="19964"/>
                  </a:lnTo>
                  <a:lnTo>
                    <a:pt x="352033" y="19051"/>
                  </a:lnTo>
                  <a:lnTo>
                    <a:pt x="352026" y="24106"/>
                  </a:lnTo>
                  <a:lnTo>
                    <a:pt x="353083" y="25596"/>
                  </a:lnTo>
                  <a:lnTo>
                    <a:pt x="354846" y="26589"/>
                  </a:lnTo>
                  <a:lnTo>
                    <a:pt x="357080" y="27251"/>
                  </a:lnTo>
                  <a:lnTo>
                    <a:pt x="358570" y="28751"/>
                  </a:lnTo>
                  <a:lnTo>
                    <a:pt x="361156" y="36660"/>
                  </a:lnTo>
                  <a:lnTo>
                    <a:pt x="361432" y="42730"/>
                  </a:lnTo>
                  <a:lnTo>
                    <a:pt x="364319" y="48272"/>
                  </a:lnTo>
                  <a:lnTo>
                    <a:pt x="377355" y="64408"/>
                  </a:lnTo>
                  <a:lnTo>
                    <a:pt x="379157" y="70253"/>
                  </a:lnTo>
                  <a:lnTo>
                    <a:pt x="380696" y="72236"/>
                  </a:lnTo>
                  <a:lnTo>
                    <a:pt x="397895" y="84246"/>
                  </a:lnTo>
                  <a:lnTo>
                    <a:pt x="398869" y="87890"/>
                  </a:lnTo>
                  <a:lnTo>
                    <a:pt x="399128" y="90344"/>
                  </a:lnTo>
                  <a:lnTo>
                    <a:pt x="400360" y="91979"/>
                  </a:lnTo>
                  <a:lnTo>
                    <a:pt x="404551" y="93796"/>
                  </a:lnTo>
                  <a:lnTo>
                    <a:pt x="406092" y="95339"/>
                  </a:lnTo>
                  <a:lnTo>
                    <a:pt x="407804" y="99876"/>
                  </a:lnTo>
                  <a:lnTo>
                    <a:pt x="409318" y="101509"/>
                  </a:lnTo>
                  <a:lnTo>
                    <a:pt x="413824" y="103324"/>
                  </a:lnTo>
                  <a:lnTo>
                    <a:pt x="415449" y="104865"/>
                  </a:lnTo>
                  <a:lnTo>
                    <a:pt x="418698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31" name="SMARTInkShape-3046"/>
            <p:cNvSpPr/>
            <p:nvPr>
              <p:custDataLst>
                <p:tags r:id="rId279"/>
              </p:custDataLst>
            </p:nvPr>
          </p:nvSpPr>
          <p:spPr>
            <a:xfrm>
              <a:off x="5762625" y="3095625"/>
              <a:ext cx="142876" cy="219062"/>
            </a:xfrm>
            <a:custGeom>
              <a:avLst/>
              <a:gdLst/>
              <a:ahLst/>
              <a:cxnLst/>
              <a:rect l="0" t="0" r="0" b="0"/>
              <a:pathLst>
                <a:path w="142876" h="219062">
                  <a:moveTo>
                    <a:pt x="0" y="85725"/>
                  </a:moveTo>
                  <a:lnTo>
                    <a:pt x="0" y="85725"/>
                  </a:lnTo>
                  <a:lnTo>
                    <a:pt x="0" y="61629"/>
                  </a:lnTo>
                  <a:lnTo>
                    <a:pt x="1058" y="60136"/>
                  </a:lnTo>
                  <a:lnTo>
                    <a:pt x="2822" y="59141"/>
                  </a:lnTo>
                  <a:lnTo>
                    <a:pt x="5056" y="58477"/>
                  </a:lnTo>
                  <a:lnTo>
                    <a:pt x="6545" y="56976"/>
                  </a:lnTo>
                  <a:lnTo>
                    <a:pt x="10321" y="47527"/>
                  </a:lnTo>
                  <a:lnTo>
                    <a:pt x="17692" y="39550"/>
                  </a:lnTo>
                  <a:lnTo>
                    <a:pt x="23704" y="38530"/>
                  </a:lnTo>
                  <a:lnTo>
                    <a:pt x="25328" y="37328"/>
                  </a:lnTo>
                  <a:lnTo>
                    <a:pt x="27132" y="33171"/>
                  </a:lnTo>
                  <a:lnTo>
                    <a:pt x="28671" y="31639"/>
                  </a:lnTo>
                  <a:lnTo>
                    <a:pt x="37670" y="28695"/>
                  </a:lnTo>
                  <a:lnTo>
                    <a:pt x="43030" y="28610"/>
                  </a:lnTo>
                  <a:lnTo>
                    <a:pt x="44561" y="29657"/>
                  </a:lnTo>
                  <a:lnTo>
                    <a:pt x="45582" y="31413"/>
                  </a:lnTo>
                  <a:lnTo>
                    <a:pt x="47020" y="38941"/>
                  </a:lnTo>
                  <a:lnTo>
                    <a:pt x="47622" y="84436"/>
                  </a:lnTo>
                  <a:lnTo>
                    <a:pt x="48683" y="118468"/>
                  </a:lnTo>
                  <a:lnTo>
                    <a:pt x="56562" y="159161"/>
                  </a:lnTo>
                  <a:lnTo>
                    <a:pt x="57140" y="193627"/>
                  </a:lnTo>
                  <a:lnTo>
                    <a:pt x="59967" y="200004"/>
                  </a:lnTo>
                  <a:lnTo>
                    <a:pt x="63694" y="206365"/>
                  </a:lnTo>
                  <a:lnTo>
                    <a:pt x="66282" y="217192"/>
                  </a:lnTo>
                  <a:lnTo>
                    <a:pt x="67471" y="217820"/>
                  </a:lnTo>
                  <a:lnTo>
                    <a:pt x="81138" y="219061"/>
                  </a:lnTo>
                  <a:lnTo>
                    <a:pt x="82666" y="218007"/>
                  </a:lnTo>
                  <a:lnTo>
                    <a:pt x="83686" y="216246"/>
                  </a:lnTo>
                  <a:lnTo>
                    <a:pt x="84367" y="214014"/>
                  </a:lnTo>
                  <a:lnTo>
                    <a:pt x="93085" y="199777"/>
                  </a:lnTo>
                  <a:lnTo>
                    <a:pt x="93807" y="196685"/>
                  </a:lnTo>
                  <a:lnTo>
                    <a:pt x="102599" y="180953"/>
                  </a:lnTo>
                  <a:lnTo>
                    <a:pt x="103324" y="177786"/>
                  </a:lnTo>
                  <a:lnTo>
                    <a:pt x="109401" y="168271"/>
                  </a:lnTo>
                  <a:lnTo>
                    <a:pt x="119878" y="155574"/>
                  </a:lnTo>
                  <a:lnTo>
                    <a:pt x="131872" y="121974"/>
                  </a:lnTo>
                  <a:lnTo>
                    <a:pt x="133345" y="74807"/>
                  </a:lnTo>
                  <a:lnTo>
                    <a:pt x="133350" y="39974"/>
                  </a:lnTo>
                  <a:lnTo>
                    <a:pt x="125149" y="30063"/>
                  </a:lnTo>
                  <a:lnTo>
                    <a:pt x="124218" y="23959"/>
                  </a:lnTo>
                  <a:lnTo>
                    <a:pt x="123828" y="4623"/>
                  </a:lnTo>
                  <a:lnTo>
                    <a:pt x="124885" y="3082"/>
                  </a:lnTo>
                  <a:lnTo>
                    <a:pt x="126648" y="2055"/>
                  </a:lnTo>
                  <a:lnTo>
                    <a:pt x="132958" y="120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32" name="SMARTInkShape-3047"/>
            <p:cNvSpPr/>
            <p:nvPr>
              <p:custDataLst>
                <p:tags r:id="rId280"/>
              </p:custDataLst>
            </p:nvPr>
          </p:nvSpPr>
          <p:spPr>
            <a:xfrm>
              <a:off x="5639393" y="3038591"/>
              <a:ext cx="56558" cy="333260"/>
            </a:xfrm>
            <a:custGeom>
              <a:avLst/>
              <a:gdLst/>
              <a:ahLst/>
              <a:cxnLst/>
              <a:rect l="0" t="0" r="0" b="0"/>
              <a:pathLst>
                <a:path w="56558" h="333260">
                  <a:moveTo>
                    <a:pt x="56557" y="9409"/>
                  </a:moveTo>
                  <a:lnTo>
                    <a:pt x="56557" y="9409"/>
                  </a:lnTo>
                  <a:lnTo>
                    <a:pt x="56557" y="276"/>
                  </a:lnTo>
                  <a:lnTo>
                    <a:pt x="51501" y="0"/>
                  </a:lnTo>
                  <a:lnTo>
                    <a:pt x="50012" y="1020"/>
                  </a:lnTo>
                  <a:lnTo>
                    <a:pt x="49018" y="2758"/>
                  </a:lnTo>
                  <a:lnTo>
                    <a:pt x="47425" y="8095"/>
                  </a:lnTo>
                  <a:lnTo>
                    <a:pt x="32853" y="23564"/>
                  </a:lnTo>
                  <a:lnTo>
                    <a:pt x="30147" y="31928"/>
                  </a:lnTo>
                  <a:lnTo>
                    <a:pt x="27886" y="41642"/>
                  </a:lnTo>
                  <a:lnTo>
                    <a:pt x="21722" y="54120"/>
                  </a:lnTo>
                  <a:lnTo>
                    <a:pt x="13527" y="101618"/>
                  </a:lnTo>
                  <a:lnTo>
                    <a:pt x="9336" y="144652"/>
                  </a:lnTo>
                  <a:lnTo>
                    <a:pt x="6163" y="183095"/>
                  </a:lnTo>
                  <a:lnTo>
                    <a:pt x="0" y="227844"/>
                  </a:lnTo>
                  <a:lnTo>
                    <a:pt x="543" y="260150"/>
                  </a:lnTo>
                  <a:lnTo>
                    <a:pt x="9730" y="301135"/>
                  </a:lnTo>
                  <a:lnTo>
                    <a:pt x="16420" y="314135"/>
                  </a:lnTo>
                  <a:lnTo>
                    <a:pt x="17099" y="317335"/>
                  </a:lnTo>
                  <a:lnTo>
                    <a:pt x="26539" y="331373"/>
                  </a:lnTo>
                  <a:lnTo>
                    <a:pt x="30162" y="332421"/>
                  </a:lnTo>
                  <a:lnTo>
                    <a:pt x="37507" y="33325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33" name="SMARTInkShape-3048"/>
            <p:cNvSpPr/>
            <p:nvPr>
              <p:custDataLst>
                <p:tags r:id="rId281"/>
              </p:custDataLst>
            </p:nvPr>
          </p:nvSpPr>
          <p:spPr>
            <a:xfrm>
              <a:off x="5762625" y="2257817"/>
              <a:ext cx="137850" cy="332984"/>
            </a:xfrm>
            <a:custGeom>
              <a:avLst/>
              <a:gdLst/>
              <a:ahLst/>
              <a:cxnLst/>
              <a:rect l="0" t="0" r="0" b="0"/>
              <a:pathLst>
                <a:path w="137850" h="332984">
                  <a:moveTo>
                    <a:pt x="0" y="9133"/>
                  </a:moveTo>
                  <a:lnTo>
                    <a:pt x="0" y="9133"/>
                  </a:lnTo>
                  <a:lnTo>
                    <a:pt x="0" y="0"/>
                  </a:lnTo>
                  <a:lnTo>
                    <a:pt x="16868" y="15424"/>
                  </a:lnTo>
                  <a:lnTo>
                    <a:pt x="25693" y="18758"/>
                  </a:lnTo>
                  <a:lnTo>
                    <a:pt x="31881" y="23289"/>
                  </a:lnTo>
                  <a:lnTo>
                    <a:pt x="70048" y="70476"/>
                  </a:lnTo>
                  <a:lnTo>
                    <a:pt x="95075" y="113968"/>
                  </a:lnTo>
                  <a:lnTo>
                    <a:pt x="117465" y="158361"/>
                  </a:lnTo>
                  <a:lnTo>
                    <a:pt x="130527" y="197647"/>
                  </a:lnTo>
                  <a:lnTo>
                    <a:pt x="135336" y="218095"/>
                  </a:lnTo>
                  <a:lnTo>
                    <a:pt x="137849" y="224641"/>
                  </a:lnTo>
                  <a:lnTo>
                    <a:pt x="137818" y="240381"/>
                  </a:lnTo>
                  <a:lnTo>
                    <a:pt x="130920" y="287576"/>
                  </a:lnTo>
                  <a:lnTo>
                    <a:pt x="114300" y="33298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735" name="SMARTInkShape-3049"/>
          <p:cNvSpPr/>
          <p:nvPr>
            <p:custDataLst>
              <p:tags r:id="rId7"/>
            </p:custDataLst>
          </p:nvPr>
        </p:nvSpPr>
        <p:spPr>
          <a:xfrm>
            <a:off x="2333625" y="3514725"/>
            <a:ext cx="1076326" cy="95251"/>
          </a:xfrm>
          <a:custGeom>
            <a:avLst/>
            <a:gdLst/>
            <a:ahLst/>
            <a:cxnLst/>
            <a:rect l="0" t="0" r="0" b="0"/>
            <a:pathLst>
              <a:path w="1076326" h="95251">
                <a:moveTo>
                  <a:pt x="0" y="95250"/>
                </a:moveTo>
                <a:lnTo>
                  <a:pt x="0" y="95250"/>
                </a:lnTo>
                <a:lnTo>
                  <a:pt x="5056" y="90193"/>
                </a:lnTo>
                <a:lnTo>
                  <a:pt x="10361" y="87711"/>
                </a:lnTo>
                <a:lnTo>
                  <a:pt x="54160" y="84690"/>
                </a:lnTo>
                <a:lnTo>
                  <a:pt x="82992" y="77527"/>
                </a:lnTo>
                <a:lnTo>
                  <a:pt x="124930" y="76278"/>
                </a:lnTo>
                <a:lnTo>
                  <a:pt x="164918" y="75149"/>
                </a:lnTo>
                <a:lnTo>
                  <a:pt x="210788" y="67558"/>
                </a:lnTo>
                <a:lnTo>
                  <a:pt x="257338" y="66792"/>
                </a:lnTo>
                <a:lnTo>
                  <a:pt x="296366" y="60152"/>
                </a:lnTo>
                <a:lnTo>
                  <a:pt x="343743" y="57743"/>
                </a:lnTo>
                <a:lnTo>
                  <a:pt x="381250" y="57326"/>
                </a:lnTo>
                <a:lnTo>
                  <a:pt x="419174" y="54380"/>
                </a:lnTo>
                <a:lnTo>
                  <a:pt x="457222" y="49626"/>
                </a:lnTo>
                <a:lnTo>
                  <a:pt x="498129" y="45396"/>
                </a:lnTo>
                <a:lnTo>
                  <a:pt x="543763" y="40261"/>
                </a:lnTo>
                <a:lnTo>
                  <a:pt x="587976" y="35918"/>
                </a:lnTo>
                <a:lnTo>
                  <a:pt x="630710" y="30751"/>
                </a:lnTo>
                <a:lnTo>
                  <a:pt x="676885" y="26397"/>
                </a:lnTo>
                <a:lnTo>
                  <a:pt x="724081" y="21227"/>
                </a:lnTo>
                <a:lnTo>
                  <a:pt x="756789" y="18959"/>
                </a:lnTo>
                <a:lnTo>
                  <a:pt x="792492" y="14423"/>
                </a:lnTo>
                <a:lnTo>
                  <a:pt x="826705" y="11702"/>
                </a:lnTo>
                <a:lnTo>
                  <a:pt x="859550" y="10492"/>
                </a:lnTo>
                <a:lnTo>
                  <a:pt x="891786" y="9955"/>
                </a:lnTo>
                <a:lnTo>
                  <a:pt x="923753" y="6894"/>
                </a:lnTo>
                <a:lnTo>
                  <a:pt x="956657" y="3064"/>
                </a:lnTo>
                <a:lnTo>
                  <a:pt x="992447" y="1362"/>
                </a:lnTo>
                <a:lnTo>
                  <a:pt x="1026698" y="605"/>
                </a:lnTo>
                <a:lnTo>
                  <a:pt x="1076325" y="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736" name="SMARTInkShape-3050"/>
          <p:cNvSpPr/>
          <p:nvPr>
            <p:custDataLst>
              <p:tags r:id="rId8"/>
            </p:custDataLst>
          </p:nvPr>
        </p:nvSpPr>
        <p:spPr>
          <a:xfrm>
            <a:off x="5410200" y="3286556"/>
            <a:ext cx="2486026" cy="247220"/>
          </a:xfrm>
          <a:custGeom>
            <a:avLst/>
            <a:gdLst/>
            <a:ahLst/>
            <a:cxnLst/>
            <a:rect l="0" t="0" r="0" b="0"/>
            <a:pathLst>
              <a:path w="2486026" h="247220">
                <a:moveTo>
                  <a:pt x="0" y="247219"/>
                </a:moveTo>
                <a:lnTo>
                  <a:pt x="0" y="247219"/>
                </a:lnTo>
                <a:lnTo>
                  <a:pt x="0" y="238087"/>
                </a:lnTo>
                <a:lnTo>
                  <a:pt x="5056" y="232754"/>
                </a:lnTo>
                <a:lnTo>
                  <a:pt x="10361" y="230206"/>
                </a:lnTo>
                <a:lnTo>
                  <a:pt x="54547" y="220004"/>
                </a:lnTo>
                <a:lnTo>
                  <a:pt x="100326" y="210563"/>
                </a:lnTo>
                <a:lnTo>
                  <a:pt x="140899" y="208346"/>
                </a:lnTo>
                <a:lnTo>
                  <a:pt x="183407" y="198814"/>
                </a:lnTo>
                <a:lnTo>
                  <a:pt x="222617" y="192660"/>
                </a:lnTo>
                <a:lnTo>
                  <a:pt x="264928" y="188014"/>
                </a:lnTo>
                <a:lnTo>
                  <a:pt x="307096" y="182757"/>
                </a:lnTo>
                <a:lnTo>
                  <a:pt x="353106" y="178378"/>
                </a:lnTo>
                <a:lnTo>
                  <a:pt x="400252" y="170377"/>
                </a:lnTo>
                <a:lnTo>
                  <a:pt x="432948" y="164384"/>
                </a:lnTo>
                <a:lnTo>
                  <a:pt x="468646" y="158192"/>
                </a:lnTo>
                <a:lnTo>
                  <a:pt x="505679" y="151913"/>
                </a:lnTo>
                <a:lnTo>
                  <a:pt x="543305" y="146652"/>
                </a:lnTo>
                <a:lnTo>
                  <a:pt x="581193" y="144315"/>
                </a:lnTo>
                <a:lnTo>
                  <a:pt x="619200" y="137631"/>
                </a:lnTo>
                <a:lnTo>
                  <a:pt x="659375" y="129722"/>
                </a:lnTo>
                <a:lnTo>
                  <a:pt x="705453" y="126206"/>
                </a:lnTo>
                <a:lnTo>
                  <a:pt x="751331" y="121822"/>
                </a:lnTo>
                <a:lnTo>
                  <a:pt x="798534" y="115287"/>
                </a:lnTo>
                <a:lnTo>
                  <a:pt x="824455" y="110581"/>
                </a:lnTo>
                <a:lnTo>
                  <a:pt x="851263" y="105327"/>
                </a:lnTo>
                <a:lnTo>
                  <a:pt x="877600" y="101824"/>
                </a:lnTo>
                <a:lnTo>
                  <a:pt x="903625" y="99489"/>
                </a:lnTo>
                <a:lnTo>
                  <a:pt x="929441" y="97933"/>
                </a:lnTo>
                <a:lnTo>
                  <a:pt x="956178" y="95836"/>
                </a:lnTo>
                <a:lnTo>
                  <a:pt x="983526" y="93381"/>
                </a:lnTo>
                <a:lnTo>
                  <a:pt x="1011284" y="90685"/>
                </a:lnTo>
                <a:lnTo>
                  <a:pt x="1039314" y="87830"/>
                </a:lnTo>
                <a:lnTo>
                  <a:pt x="1067527" y="84868"/>
                </a:lnTo>
                <a:lnTo>
                  <a:pt x="1095859" y="81835"/>
                </a:lnTo>
                <a:lnTo>
                  <a:pt x="1123215" y="78754"/>
                </a:lnTo>
                <a:lnTo>
                  <a:pt x="1149918" y="75643"/>
                </a:lnTo>
                <a:lnTo>
                  <a:pt x="1176188" y="72510"/>
                </a:lnTo>
                <a:lnTo>
                  <a:pt x="1204284" y="69363"/>
                </a:lnTo>
                <a:lnTo>
                  <a:pt x="1233597" y="66206"/>
                </a:lnTo>
                <a:lnTo>
                  <a:pt x="1263723" y="63044"/>
                </a:lnTo>
                <a:lnTo>
                  <a:pt x="1292274" y="59877"/>
                </a:lnTo>
                <a:lnTo>
                  <a:pt x="1319774" y="56708"/>
                </a:lnTo>
                <a:lnTo>
                  <a:pt x="1346574" y="53536"/>
                </a:lnTo>
                <a:lnTo>
                  <a:pt x="1373967" y="50364"/>
                </a:lnTo>
                <a:lnTo>
                  <a:pt x="1401752" y="47191"/>
                </a:lnTo>
                <a:lnTo>
                  <a:pt x="1429802" y="44017"/>
                </a:lnTo>
                <a:lnTo>
                  <a:pt x="1456968" y="41901"/>
                </a:lnTo>
                <a:lnTo>
                  <a:pt x="1483545" y="40490"/>
                </a:lnTo>
                <a:lnTo>
                  <a:pt x="1509730" y="39550"/>
                </a:lnTo>
                <a:lnTo>
                  <a:pt x="1537770" y="37865"/>
                </a:lnTo>
                <a:lnTo>
                  <a:pt x="1567047" y="35683"/>
                </a:lnTo>
                <a:lnTo>
                  <a:pt x="1597148" y="33170"/>
                </a:lnTo>
                <a:lnTo>
                  <a:pt x="1626740" y="30436"/>
                </a:lnTo>
                <a:lnTo>
                  <a:pt x="1655993" y="27555"/>
                </a:lnTo>
                <a:lnTo>
                  <a:pt x="1685021" y="24576"/>
                </a:lnTo>
                <a:lnTo>
                  <a:pt x="1714956" y="22591"/>
                </a:lnTo>
                <a:lnTo>
                  <a:pt x="1745496" y="21267"/>
                </a:lnTo>
                <a:lnTo>
                  <a:pt x="1776439" y="20384"/>
                </a:lnTo>
                <a:lnTo>
                  <a:pt x="1806593" y="18738"/>
                </a:lnTo>
                <a:lnTo>
                  <a:pt x="1836220" y="16582"/>
                </a:lnTo>
                <a:lnTo>
                  <a:pt x="1865496" y="14086"/>
                </a:lnTo>
                <a:lnTo>
                  <a:pt x="1895598" y="12422"/>
                </a:lnTo>
                <a:lnTo>
                  <a:pt x="1926248" y="11312"/>
                </a:lnTo>
                <a:lnTo>
                  <a:pt x="1957266" y="10573"/>
                </a:lnTo>
                <a:lnTo>
                  <a:pt x="1988527" y="9022"/>
                </a:lnTo>
                <a:lnTo>
                  <a:pt x="2019952" y="6929"/>
                </a:lnTo>
                <a:lnTo>
                  <a:pt x="2051485" y="4475"/>
                </a:lnTo>
                <a:lnTo>
                  <a:pt x="2084148" y="2840"/>
                </a:lnTo>
                <a:lnTo>
                  <a:pt x="2117566" y="1750"/>
                </a:lnTo>
                <a:lnTo>
                  <a:pt x="2151486" y="1023"/>
                </a:lnTo>
                <a:lnTo>
                  <a:pt x="2183624" y="538"/>
                </a:lnTo>
                <a:lnTo>
                  <a:pt x="2214574" y="215"/>
                </a:lnTo>
                <a:lnTo>
                  <a:pt x="2244733" y="0"/>
                </a:lnTo>
                <a:lnTo>
                  <a:pt x="2275422" y="915"/>
                </a:lnTo>
                <a:lnTo>
                  <a:pt x="2306465" y="2582"/>
                </a:lnTo>
                <a:lnTo>
                  <a:pt x="2337743" y="4753"/>
                </a:lnTo>
                <a:lnTo>
                  <a:pt x="2368120" y="6200"/>
                </a:lnTo>
                <a:lnTo>
                  <a:pt x="2397897" y="7165"/>
                </a:lnTo>
                <a:lnTo>
                  <a:pt x="2427273" y="7808"/>
                </a:lnTo>
                <a:lnTo>
                  <a:pt x="2486025" y="9094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761" name="SMARTInkShape-Group680"/>
          <p:cNvGrpSpPr/>
          <p:nvPr/>
        </p:nvGrpSpPr>
        <p:grpSpPr>
          <a:xfrm>
            <a:off x="6238875" y="1533525"/>
            <a:ext cx="2905126" cy="400051"/>
            <a:chOff x="6238875" y="1533525"/>
            <a:chExt cx="2905126" cy="400051"/>
          </a:xfrm>
        </p:grpSpPr>
        <p:sp>
          <p:nvSpPr>
            <p:cNvPr id="25737" name="SMARTInkShape-3051"/>
            <p:cNvSpPr/>
            <p:nvPr>
              <p:custDataLst>
                <p:tags r:id="rId241"/>
              </p:custDataLst>
            </p:nvPr>
          </p:nvSpPr>
          <p:spPr>
            <a:xfrm>
              <a:off x="6238875" y="1609725"/>
              <a:ext cx="180976" cy="266259"/>
            </a:xfrm>
            <a:custGeom>
              <a:avLst/>
              <a:gdLst/>
              <a:ahLst/>
              <a:cxnLst/>
              <a:rect l="0" t="0" r="0" b="0"/>
              <a:pathLst>
                <a:path w="180976" h="266259">
                  <a:moveTo>
                    <a:pt x="19050" y="123825"/>
                  </a:moveTo>
                  <a:lnTo>
                    <a:pt x="19050" y="123825"/>
                  </a:lnTo>
                  <a:lnTo>
                    <a:pt x="10849" y="123825"/>
                  </a:lnTo>
                  <a:lnTo>
                    <a:pt x="10408" y="124883"/>
                  </a:lnTo>
                  <a:lnTo>
                    <a:pt x="9525" y="133349"/>
                  </a:lnTo>
                  <a:lnTo>
                    <a:pt x="34" y="142841"/>
                  </a:lnTo>
                  <a:lnTo>
                    <a:pt x="0" y="128685"/>
                  </a:lnTo>
                  <a:lnTo>
                    <a:pt x="1058" y="127065"/>
                  </a:lnTo>
                  <a:lnTo>
                    <a:pt x="2822" y="125985"/>
                  </a:lnTo>
                  <a:lnTo>
                    <a:pt x="5056" y="125265"/>
                  </a:lnTo>
                  <a:lnTo>
                    <a:pt x="6545" y="123727"/>
                  </a:lnTo>
                  <a:lnTo>
                    <a:pt x="9132" y="115750"/>
                  </a:lnTo>
                  <a:lnTo>
                    <a:pt x="9409" y="109673"/>
                  </a:lnTo>
                  <a:lnTo>
                    <a:pt x="12296" y="104130"/>
                  </a:lnTo>
                  <a:lnTo>
                    <a:pt x="16047" y="98138"/>
                  </a:lnTo>
                  <a:lnTo>
                    <a:pt x="19219" y="88815"/>
                  </a:lnTo>
                  <a:lnTo>
                    <a:pt x="35925" y="66085"/>
                  </a:lnTo>
                  <a:lnTo>
                    <a:pt x="36649" y="63107"/>
                  </a:lnTo>
                  <a:lnTo>
                    <a:pt x="38192" y="61121"/>
                  </a:lnTo>
                  <a:lnTo>
                    <a:pt x="42728" y="58915"/>
                  </a:lnTo>
                  <a:lnTo>
                    <a:pt x="44360" y="57268"/>
                  </a:lnTo>
                  <a:lnTo>
                    <a:pt x="47588" y="47755"/>
                  </a:lnTo>
                  <a:lnTo>
                    <a:pt x="55823" y="47636"/>
                  </a:lnTo>
                  <a:lnTo>
                    <a:pt x="56265" y="48691"/>
                  </a:lnTo>
                  <a:lnTo>
                    <a:pt x="58186" y="73135"/>
                  </a:lnTo>
                  <a:lnTo>
                    <a:pt x="63689" y="83641"/>
                  </a:lnTo>
                  <a:lnTo>
                    <a:pt x="66597" y="127994"/>
                  </a:lnTo>
                  <a:lnTo>
                    <a:pt x="67711" y="146344"/>
                  </a:lnTo>
                  <a:lnTo>
                    <a:pt x="75611" y="182978"/>
                  </a:lnTo>
                  <a:lnTo>
                    <a:pt x="76184" y="227816"/>
                  </a:lnTo>
                  <a:lnTo>
                    <a:pt x="76190" y="231252"/>
                  </a:lnTo>
                  <a:lnTo>
                    <a:pt x="79017" y="237893"/>
                  </a:lnTo>
                  <a:lnTo>
                    <a:pt x="82744" y="244372"/>
                  </a:lnTo>
                  <a:lnTo>
                    <a:pt x="85463" y="256970"/>
                  </a:lnTo>
                  <a:lnTo>
                    <a:pt x="85715" y="266258"/>
                  </a:lnTo>
                  <a:lnTo>
                    <a:pt x="93925" y="258460"/>
                  </a:lnTo>
                  <a:lnTo>
                    <a:pt x="96046" y="249824"/>
                  </a:lnTo>
                  <a:lnTo>
                    <a:pt x="121071" y="219058"/>
                  </a:lnTo>
                  <a:lnTo>
                    <a:pt x="128338" y="201315"/>
                  </a:lnTo>
                  <a:lnTo>
                    <a:pt x="140229" y="181563"/>
                  </a:lnTo>
                  <a:lnTo>
                    <a:pt x="147409" y="163335"/>
                  </a:lnTo>
                  <a:lnTo>
                    <a:pt x="159282" y="143479"/>
                  </a:lnTo>
                  <a:lnTo>
                    <a:pt x="161693" y="123878"/>
                  </a:lnTo>
                  <a:lnTo>
                    <a:pt x="161911" y="106660"/>
                  </a:lnTo>
                  <a:lnTo>
                    <a:pt x="155377" y="97543"/>
                  </a:lnTo>
                  <a:lnTo>
                    <a:pt x="152224" y="88639"/>
                  </a:lnTo>
                  <a:lnTo>
                    <a:pt x="144315" y="78047"/>
                  </a:lnTo>
                  <a:lnTo>
                    <a:pt x="142101" y="68961"/>
                  </a:lnTo>
                  <a:lnTo>
                    <a:pt x="134712" y="58914"/>
                  </a:lnTo>
                  <a:lnTo>
                    <a:pt x="133754" y="52616"/>
                  </a:lnTo>
                  <a:lnTo>
                    <a:pt x="132561" y="50953"/>
                  </a:lnTo>
                  <a:lnTo>
                    <a:pt x="130707" y="49843"/>
                  </a:lnTo>
                  <a:lnTo>
                    <a:pt x="128413" y="49104"/>
                  </a:lnTo>
                  <a:lnTo>
                    <a:pt x="126884" y="47553"/>
                  </a:lnTo>
                  <a:lnTo>
                    <a:pt x="125185" y="43007"/>
                  </a:lnTo>
                  <a:lnTo>
                    <a:pt x="123828" y="20420"/>
                  </a:lnTo>
                  <a:lnTo>
                    <a:pt x="141435" y="1451"/>
                  </a:lnTo>
                  <a:lnTo>
                    <a:pt x="147505" y="430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38" name="SMARTInkShape-3052"/>
            <p:cNvSpPr/>
            <p:nvPr>
              <p:custDataLst>
                <p:tags r:id="rId242"/>
              </p:custDataLst>
            </p:nvPr>
          </p:nvSpPr>
          <p:spPr>
            <a:xfrm>
              <a:off x="6429375" y="1790700"/>
              <a:ext cx="381001" cy="114301"/>
            </a:xfrm>
            <a:custGeom>
              <a:avLst/>
              <a:gdLst/>
              <a:ahLst/>
              <a:cxnLst/>
              <a:rect l="0" t="0" r="0" b="0"/>
              <a:pathLst>
                <a:path w="381001" h="114301">
                  <a:moveTo>
                    <a:pt x="0" y="0"/>
                  </a:moveTo>
                  <a:lnTo>
                    <a:pt x="0" y="0"/>
                  </a:lnTo>
                  <a:lnTo>
                    <a:pt x="0" y="14465"/>
                  </a:lnTo>
                  <a:lnTo>
                    <a:pt x="1058" y="15993"/>
                  </a:lnTo>
                  <a:lnTo>
                    <a:pt x="2822" y="17012"/>
                  </a:lnTo>
                  <a:lnTo>
                    <a:pt x="5056" y="17692"/>
                  </a:lnTo>
                  <a:lnTo>
                    <a:pt x="6545" y="19203"/>
                  </a:lnTo>
                  <a:lnTo>
                    <a:pt x="8201" y="23704"/>
                  </a:lnTo>
                  <a:lnTo>
                    <a:pt x="10576" y="54865"/>
                  </a:lnTo>
                  <a:lnTo>
                    <a:pt x="17725" y="64911"/>
                  </a:lnTo>
                  <a:lnTo>
                    <a:pt x="18788" y="73931"/>
                  </a:lnTo>
                  <a:lnTo>
                    <a:pt x="19050" y="94854"/>
                  </a:lnTo>
                  <a:lnTo>
                    <a:pt x="13994" y="95133"/>
                  </a:lnTo>
                  <a:lnTo>
                    <a:pt x="12505" y="94113"/>
                  </a:lnTo>
                  <a:lnTo>
                    <a:pt x="11511" y="92376"/>
                  </a:lnTo>
                  <a:lnTo>
                    <a:pt x="9787" y="85542"/>
                  </a:lnTo>
                  <a:lnTo>
                    <a:pt x="9535" y="71570"/>
                  </a:lnTo>
                  <a:lnTo>
                    <a:pt x="12352" y="66028"/>
                  </a:lnTo>
                  <a:lnTo>
                    <a:pt x="17727" y="58904"/>
                  </a:lnTo>
                  <a:lnTo>
                    <a:pt x="18789" y="49892"/>
                  </a:lnTo>
                  <a:lnTo>
                    <a:pt x="18934" y="44047"/>
                  </a:lnTo>
                  <a:lnTo>
                    <a:pt x="21821" y="37921"/>
                  </a:lnTo>
                  <a:lnTo>
                    <a:pt x="47107" y="10048"/>
                  </a:lnTo>
                  <a:lnTo>
                    <a:pt x="65231" y="9529"/>
                  </a:lnTo>
                  <a:lnTo>
                    <a:pt x="71304" y="14583"/>
                  </a:lnTo>
                  <a:lnTo>
                    <a:pt x="74024" y="19887"/>
                  </a:lnTo>
                  <a:lnTo>
                    <a:pt x="75770" y="26859"/>
                  </a:lnTo>
                  <a:lnTo>
                    <a:pt x="82661" y="35840"/>
                  </a:lnTo>
                  <a:lnTo>
                    <a:pt x="85321" y="45864"/>
                  </a:lnTo>
                  <a:lnTo>
                    <a:pt x="85725" y="75804"/>
                  </a:lnTo>
                  <a:lnTo>
                    <a:pt x="80669" y="76083"/>
                  </a:lnTo>
                  <a:lnTo>
                    <a:pt x="79180" y="75064"/>
                  </a:lnTo>
                  <a:lnTo>
                    <a:pt x="78187" y="73326"/>
                  </a:lnTo>
                  <a:lnTo>
                    <a:pt x="77525" y="71109"/>
                  </a:lnTo>
                  <a:lnTo>
                    <a:pt x="78141" y="69631"/>
                  </a:lnTo>
                  <a:lnTo>
                    <a:pt x="79611" y="68646"/>
                  </a:lnTo>
                  <a:lnTo>
                    <a:pt x="81649" y="67989"/>
                  </a:lnTo>
                  <a:lnTo>
                    <a:pt x="83008" y="66492"/>
                  </a:lnTo>
                  <a:lnTo>
                    <a:pt x="85368" y="58589"/>
                  </a:lnTo>
                  <a:lnTo>
                    <a:pt x="85619" y="52520"/>
                  </a:lnTo>
                  <a:lnTo>
                    <a:pt x="86713" y="50888"/>
                  </a:lnTo>
                  <a:lnTo>
                    <a:pt x="88500" y="49800"/>
                  </a:lnTo>
                  <a:lnTo>
                    <a:pt x="90750" y="49075"/>
                  </a:lnTo>
                  <a:lnTo>
                    <a:pt x="92249" y="47534"/>
                  </a:lnTo>
                  <a:lnTo>
                    <a:pt x="93916" y="42998"/>
                  </a:lnTo>
                  <a:lnTo>
                    <a:pt x="95133" y="30329"/>
                  </a:lnTo>
                  <a:lnTo>
                    <a:pt x="103441" y="20528"/>
                  </a:lnTo>
                  <a:lnTo>
                    <a:pt x="104380" y="14431"/>
                  </a:lnTo>
                  <a:lnTo>
                    <a:pt x="105570" y="12796"/>
                  </a:lnTo>
                  <a:lnTo>
                    <a:pt x="107421" y="11706"/>
                  </a:lnTo>
                  <a:lnTo>
                    <a:pt x="114181" y="9563"/>
                  </a:lnTo>
                  <a:lnTo>
                    <a:pt x="123430" y="18659"/>
                  </a:lnTo>
                  <a:lnTo>
                    <a:pt x="123708" y="23991"/>
                  </a:lnTo>
                  <a:lnTo>
                    <a:pt x="126595" y="29360"/>
                  </a:lnTo>
                  <a:lnTo>
                    <a:pt x="132016" y="36374"/>
                  </a:lnTo>
                  <a:lnTo>
                    <a:pt x="134145" y="45363"/>
                  </a:lnTo>
                  <a:lnTo>
                    <a:pt x="151041" y="65305"/>
                  </a:lnTo>
                  <a:lnTo>
                    <a:pt x="161497" y="66639"/>
                  </a:lnTo>
                  <a:lnTo>
                    <a:pt x="185520" y="66675"/>
                  </a:lnTo>
                  <a:lnTo>
                    <a:pt x="187180" y="65617"/>
                  </a:lnTo>
                  <a:lnTo>
                    <a:pt x="188287" y="63852"/>
                  </a:lnTo>
                  <a:lnTo>
                    <a:pt x="189024" y="61618"/>
                  </a:lnTo>
                  <a:lnTo>
                    <a:pt x="190574" y="60129"/>
                  </a:lnTo>
                  <a:lnTo>
                    <a:pt x="198571" y="57542"/>
                  </a:lnTo>
                  <a:lnTo>
                    <a:pt x="204651" y="57266"/>
                  </a:lnTo>
                  <a:lnTo>
                    <a:pt x="206284" y="56169"/>
                  </a:lnTo>
                  <a:lnTo>
                    <a:pt x="207373" y="54379"/>
                  </a:lnTo>
                  <a:lnTo>
                    <a:pt x="209120" y="48959"/>
                  </a:lnTo>
                  <a:lnTo>
                    <a:pt x="217713" y="39541"/>
                  </a:lnTo>
                  <a:lnTo>
                    <a:pt x="219075" y="28582"/>
                  </a:lnTo>
                  <a:lnTo>
                    <a:pt x="219075" y="28578"/>
                  </a:lnTo>
                  <a:lnTo>
                    <a:pt x="210875" y="36776"/>
                  </a:lnTo>
                  <a:lnTo>
                    <a:pt x="209943" y="42764"/>
                  </a:lnTo>
                  <a:lnTo>
                    <a:pt x="208754" y="44385"/>
                  </a:lnTo>
                  <a:lnTo>
                    <a:pt x="204610" y="46185"/>
                  </a:lnTo>
                  <a:lnTo>
                    <a:pt x="203081" y="47723"/>
                  </a:lnTo>
                  <a:lnTo>
                    <a:pt x="201384" y="52255"/>
                  </a:lnTo>
                  <a:lnTo>
                    <a:pt x="200036" y="74722"/>
                  </a:lnTo>
                  <a:lnTo>
                    <a:pt x="208227" y="84271"/>
                  </a:lnTo>
                  <a:lnTo>
                    <a:pt x="209159" y="90351"/>
                  </a:lnTo>
                  <a:lnTo>
                    <a:pt x="210348" y="91984"/>
                  </a:lnTo>
                  <a:lnTo>
                    <a:pt x="212199" y="93072"/>
                  </a:lnTo>
                  <a:lnTo>
                    <a:pt x="218673" y="95122"/>
                  </a:lnTo>
                  <a:lnTo>
                    <a:pt x="227241" y="95239"/>
                  </a:lnTo>
                  <a:lnTo>
                    <a:pt x="246199" y="77640"/>
                  </a:lnTo>
                  <a:lnTo>
                    <a:pt x="247220" y="71570"/>
                  </a:lnTo>
                  <a:lnTo>
                    <a:pt x="248421" y="69939"/>
                  </a:lnTo>
                  <a:lnTo>
                    <a:pt x="252579" y="68125"/>
                  </a:lnTo>
                  <a:lnTo>
                    <a:pt x="254111" y="66584"/>
                  </a:lnTo>
                  <a:lnTo>
                    <a:pt x="257964" y="57059"/>
                  </a:lnTo>
                  <a:lnTo>
                    <a:pt x="265340" y="49076"/>
                  </a:lnTo>
                  <a:lnTo>
                    <a:pt x="266297" y="42999"/>
                  </a:lnTo>
                  <a:lnTo>
                    <a:pt x="265374" y="41366"/>
                  </a:lnTo>
                  <a:lnTo>
                    <a:pt x="263699" y="40277"/>
                  </a:lnTo>
                  <a:lnTo>
                    <a:pt x="261524" y="39551"/>
                  </a:lnTo>
                  <a:lnTo>
                    <a:pt x="260074" y="38009"/>
                  </a:lnTo>
                  <a:lnTo>
                    <a:pt x="257557" y="30026"/>
                  </a:lnTo>
                  <a:lnTo>
                    <a:pt x="254522" y="29220"/>
                  </a:lnTo>
                  <a:lnTo>
                    <a:pt x="233497" y="28578"/>
                  </a:lnTo>
                  <a:lnTo>
                    <a:pt x="231864" y="29636"/>
                  </a:lnTo>
                  <a:lnTo>
                    <a:pt x="230776" y="31399"/>
                  </a:lnTo>
                  <a:lnTo>
                    <a:pt x="230051" y="33632"/>
                  </a:lnTo>
                  <a:lnTo>
                    <a:pt x="228509" y="35121"/>
                  </a:lnTo>
                  <a:lnTo>
                    <a:pt x="223974" y="36776"/>
                  </a:lnTo>
                  <a:lnTo>
                    <a:pt x="222341" y="38276"/>
                  </a:lnTo>
                  <a:lnTo>
                    <a:pt x="219505" y="46185"/>
                  </a:lnTo>
                  <a:lnTo>
                    <a:pt x="216443" y="46985"/>
                  </a:lnTo>
                  <a:lnTo>
                    <a:pt x="214146" y="47198"/>
                  </a:lnTo>
                  <a:lnTo>
                    <a:pt x="212614" y="48399"/>
                  </a:lnTo>
                  <a:lnTo>
                    <a:pt x="209954" y="55788"/>
                  </a:lnTo>
                  <a:lnTo>
                    <a:pt x="209551" y="74838"/>
                  </a:lnTo>
                  <a:lnTo>
                    <a:pt x="210608" y="75292"/>
                  </a:lnTo>
                  <a:lnTo>
                    <a:pt x="214606" y="75797"/>
                  </a:lnTo>
                  <a:lnTo>
                    <a:pt x="216095" y="76989"/>
                  </a:lnTo>
                  <a:lnTo>
                    <a:pt x="217750" y="81137"/>
                  </a:lnTo>
                  <a:lnTo>
                    <a:pt x="219251" y="82666"/>
                  </a:lnTo>
                  <a:lnTo>
                    <a:pt x="227160" y="85322"/>
                  </a:lnTo>
                  <a:lnTo>
                    <a:pt x="246288" y="85724"/>
                  </a:lnTo>
                  <a:lnTo>
                    <a:pt x="255731" y="77524"/>
                  </a:lnTo>
                  <a:lnTo>
                    <a:pt x="261803" y="76592"/>
                  </a:lnTo>
                  <a:lnTo>
                    <a:pt x="263436" y="75403"/>
                  </a:lnTo>
                  <a:lnTo>
                    <a:pt x="264524" y="73552"/>
                  </a:lnTo>
                  <a:lnTo>
                    <a:pt x="265249" y="71260"/>
                  </a:lnTo>
                  <a:lnTo>
                    <a:pt x="266791" y="69732"/>
                  </a:lnTo>
                  <a:lnTo>
                    <a:pt x="274774" y="67077"/>
                  </a:lnTo>
                  <a:lnTo>
                    <a:pt x="275580" y="64032"/>
                  </a:lnTo>
                  <a:lnTo>
                    <a:pt x="276188" y="57553"/>
                  </a:lnTo>
                  <a:lnTo>
                    <a:pt x="285749" y="47626"/>
                  </a:lnTo>
                  <a:lnTo>
                    <a:pt x="285750" y="55826"/>
                  </a:lnTo>
                  <a:lnTo>
                    <a:pt x="286808" y="56267"/>
                  </a:lnTo>
                  <a:lnTo>
                    <a:pt x="290806" y="56758"/>
                  </a:lnTo>
                  <a:lnTo>
                    <a:pt x="292295" y="57947"/>
                  </a:lnTo>
                  <a:lnTo>
                    <a:pt x="293950" y="62090"/>
                  </a:lnTo>
                  <a:lnTo>
                    <a:pt x="295451" y="63618"/>
                  </a:lnTo>
                  <a:lnTo>
                    <a:pt x="305461" y="68893"/>
                  </a:lnTo>
                  <a:lnTo>
                    <a:pt x="321584" y="82461"/>
                  </a:lnTo>
                  <a:lnTo>
                    <a:pt x="331613" y="85295"/>
                  </a:lnTo>
                  <a:lnTo>
                    <a:pt x="340631" y="92186"/>
                  </a:lnTo>
                  <a:lnTo>
                    <a:pt x="350662" y="94847"/>
                  </a:lnTo>
                  <a:lnTo>
                    <a:pt x="360472" y="103416"/>
                  </a:lnTo>
                  <a:lnTo>
                    <a:pt x="366568" y="104372"/>
                  </a:lnTo>
                  <a:lnTo>
                    <a:pt x="368205" y="105565"/>
                  </a:lnTo>
                  <a:lnTo>
                    <a:pt x="369295" y="107418"/>
                  </a:lnTo>
                  <a:lnTo>
                    <a:pt x="371044" y="112941"/>
                  </a:lnTo>
                  <a:lnTo>
                    <a:pt x="374107" y="113696"/>
                  </a:lnTo>
                  <a:lnTo>
                    <a:pt x="381000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39" name="SMARTInkShape-3053"/>
            <p:cNvSpPr/>
            <p:nvPr>
              <p:custDataLst>
                <p:tags r:id="rId243"/>
              </p:custDataLst>
            </p:nvPr>
          </p:nvSpPr>
          <p:spPr>
            <a:xfrm>
              <a:off x="7286626" y="1828800"/>
              <a:ext cx="57150" cy="19048"/>
            </a:xfrm>
            <a:custGeom>
              <a:avLst/>
              <a:gdLst/>
              <a:ahLst/>
              <a:cxnLst/>
              <a:rect l="0" t="0" r="0" b="0"/>
              <a:pathLst>
                <a:path w="57150" h="19048">
                  <a:moveTo>
                    <a:pt x="9524" y="9525"/>
                  </a:moveTo>
                  <a:lnTo>
                    <a:pt x="9524" y="9525"/>
                  </a:lnTo>
                  <a:lnTo>
                    <a:pt x="4468" y="9525"/>
                  </a:lnTo>
                  <a:lnTo>
                    <a:pt x="2977" y="10583"/>
                  </a:lnTo>
                  <a:lnTo>
                    <a:pt x="1984" y="12347"/>
                  </a:lnTo>
                  <a:lnTo>
                    <a:pt x="0" y="19047"/>
                  </a:lnTo>
                  <a:lnTo>
                    <a:pt x="5055" y="13993"/>
                  </a:lnTo>
                  <a:lnTo>
                    <a:pt x="10360" y="11511"/>
                  </a:lnTo>
                  <a:lnTo>
                    <a:pt x="41289" y="9559"/>
                  </a:lnTo>
                  <a:lnTo>
                    <a:pt x="43400" y="8490"/>
                  </a:lnTo>
                  <a:lnTo>
                    <a:pt x="44808" y="6718"/>
                  </a:lnTo>
                  <a:lnTo>
                    <a:pt x="45746" y="4479"/>
                  </a:lnTo>
                  <a:lnTo>
                    <a:pt x="47431" y="2986"/>
                  </a:lnTo>
                  <a:lnTo>
                    <a:pt x="57149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40" name="SMARTInkShape-3054"/>
            <p:cNvSpPr/>
            <p:nvPr>
              <p:custDataLst>
                <p:tags r:id="rId244"/>
              </p:custDataLst>
            </p:nvPr>
          </p:nvSpPr>
          <p:spPr>
            <a:xfrm>
              <a:off x="7496176" y="1533525"/>
              <a:ext cx="114300" cy="342901"/>
            </a:xfrm>
            <a:custGeom>
              <a:avLst/>
              <a:gdLst/>
              <a:ahLst/>
              <a:cxnLst/>
              <a:rect l="0" t="0" r="0" b="0"/>
              <a:pathLst>
                <a:path w="114300" h="342901">
                  <a:moveTo>
                    <a:pt x="114299" y="0"/>
                  </a:moveTo>
                  <a:lnTo>
                    <a:pt x="114299" y="0"/>
                  </a:lnTo>
                  <a:lnTo>
                    <a:pt x="100109" y="0"/>
                  </a:lnTo>
                  <a:lnTo>
                    <a:pt x="94586" y="2822"/>
                  </a:lnTo>
                  <a:lnTo>
                    <a:pt x="82418" y="13257"/>
                  </a:lnTo>
                  <a:lnTo>
                    <a:pt x="78962" y="19298"/>
                  </a:lnTo>
                  <a:lnTo>
                    <a:pt x="76369" y="25510"/>
                  </a:lnTo>
                  <a:lnTo>
                    <a:pt x="47572" y="67513"/>
                  </a:lnTo>
                  <a:lnTo>
                    <a:pt x="32800" y="98535"/>
                  </a:lnTo>
                  <a:lnTo>
                    <a:pt x="21340" y="143081"/>
                  </a:lnTo>
                  <a:lnTo>
                    <a:pt x="12172" y="170864"/>
                  </a:lnTo>
                  <a:lnTo>
                    <a:pt x="7486" y="190326"/>
                  </a:lnTo>
                  <a:lnTo>
                    <a:pt x="3327" y="204181"/>
                  </a:lnTo>
                  <a:lnTo>
                    <a:pt x="291" y="249936"/>
                  </a:lnTo>
                  <a:lnTo>
                    <a:pt x="11" y="293389"/>
                  </a:lnTo>
                  <a:lnTo>
                    <a:pt x="0" y="317056"/>
                  </a:lnTo>
                  <a:lnTo>
                    <a:pt x="2821" y="323653"/>
                  </a:lnTo>
                  <a:lnTo>
                    <a:pt x="6546" y="330112"/>
                  </a:lnTo>
                  <a:lnTo>
                    <a:pt x="8200" y="336511"/>
                  </a:lnTo>
                  <a:lnTo>
                    <a:pt x="9700" y="338641"/>
                  </a:lnTo>
                  <a:lnTo>
                    <a:pt x="11759" y="340060"/>
                  </a:lnTo>
                  <a:lnTo>
                    <a:pt x="16867" y="341638"/>
                  </a:lnTo>
                  <a:lnTo>
                    <a:pt x="28574" y="3429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41" name="SMARTInkShape-3055"/>
            <p:cNvSpPr/>
            <p:nvPr>
              <p:custDataLst>
                <p:tags r:id="rId245"/>
              </p:custDataLst>
            </p:nvPr>
          </p:nvSpPr>
          <p:spPr>
            <a:xfrm>
              <a:off x="6877050" y="1771650"/>
              <a:ext cx="9526" cy="19051"/>
            </a:xfrm>
            <a:custGeom>
              <a:avLst/>
              <a:gdLst/>
              <a:ahLst/>
              <a:cxnLst/>
              <a:rect l="0" t="0" r="0" b="0"/>
              <a:pathLst>
                <a:path w="9526" h="19051">
                  <a:moveTo>
                    <a:pt x="9525" y="0"/>
                  </a:moveTo>
                  <a:lnTo>
                    <a:pt x="9525" y="0"/>
                  </a:lnTo>
                  <a:lnTo>
                    <a:pt x="9525" y="9491"/>
                  </a:lnTo>
                  <a:lnTo>
                    <a:pt x="393" y="9524"/>
                  </a:lnTo>
                  <a:lnTo>
                    <a:pt x="0" y="19047"/>
                  </a:lnTo>
                  <a:lnTo>
                    <a:pt x="9525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42" name="SMARTInkShape-3056"/>
            <p:cNvSpPr/>
            <p:nvPr>
              <p:custDataLst>
                <p:tags r:id="rId246"/>
              </p:custDataLst>
            </p:nvPr>
          </p:nvSpPr>
          <p:spPr>
            <a:xfrm>
              <a:off x="7572375" y="1628775"/>
              <a:ext cx="152401" cy="190490"/>
            </a:xfrm>
            <a:custGeom>
              <a:avLst/>
              <a:gdLst/>
              <a:ahLst/>
              <a:cxnLst/>
              <a:rect l="0" t="0" r="0" b="0"/>
              <a:pathLst>
                <a:path w="152401" h="190490">
                  <a:moveTo>
                    <a:pt x="0" y="76200"/>
                  </a:moveTo>
                  <a:lnTo>
                    <a:pt x="0" y="76200"/>
                  </a:lnTo>
                  <a:lnTo>
                    <a:pt x="0" y="66791"/>
                  </a:lnTo>
                  <a:lnTo>
                    <a:pt x="9134" y="57545"/>
                  </a:lnTo>
                  <a:lnTo>
                    <a:pt x="28147" y="57151"/>
                  </a:lnTo>
                  <a:lnTo>
                    <a:pt x="28449" y="62207"/>
                  </a:lnTo>
                  <a:lnTo>
                    <a:pt x="29549" y="63696"/>
                  </a:lnTo>
                  <a:lnTo>
                    <a:pt x="33594" y="65351"/>
                  </a:lnTo>
                  <a:lnTo>
                    <a:pt x="35096" y="66851"/>
                  </a:lnTo>
                  <a:lnTo>
                    <a:pt x="36764" y="71339"/>
                  </a:lnTo>
                  <a:lnTo>
                    <a:pt x="39151" y="117679"/>
                  </a:lnTo>
                  <a:lnTo>
                    <a:pt x="46300" y="136134"/>
                  </a:lnTo>
                  <a:lnTo>
                    <a:pt x="47624" y="182961"/>
                  </a:lnTo>
                  <a:lnTo>
                    <a:pt x="47625" y="190059"/>
                  </a:lnTo>
                  <a:lnTo>
                    <a:pt x="61815" y="190489"/>
                  </a:lnTo>
                  <a:lnTo>
                    <a:pt x="63434" y="189434"/>
                  </a:lnTo>
                  <a:lnTo>
                    <a:pt x="64515" y="187673"/>
                  </a:lnTo>
                  <a:lnTo>
                    <a:pt x="65235" y="185440"/>
                  </a:lnTo>
                  <a:lnTo>
                    <a:pt x="66773" y="183952"/>
                  </a:lnTo>
                  <a:lnTo>
                    <a:pt x="71304" y="182298"/>
                  </a:lnTo>
                  <a:lnTo>
                    <a:pt x="72937" y="180798"/>
                  </a:lnTo>
                  <a:lnTo>
                    <a:pt x="80827" y="167834"/>
                  </a:lnTo>
                  <a:lnTo>
                    <a:pt x="91303" y="155488"/>
                  </a:lnTo>
                  <a:lnTo>
                    <a:pt x="97293" y="142858"/>
                  </a:lnTo>
                  <a:lnTo>
                    <a:pt x="101450" y="136517"/>
                  </a:lnTo>
                  <a:lnTo>
                    <a:pt x="104849" y="126998"/>
                  </a:lnTo>
                  <a:lnTo>
                    <a:pt x="111030" y="117474"/>
                  </a:lnTo>
                  <a:lnTo>
                    <a:pt x="114389" y="107950"/>
                  </a:lnTo>
                  <a:lnTo>
                    <a:pt x="120559" y="98425"/>
                  </a:lnTo>
                  <a:lnTo>
                    <a:pt x="122857" y="88900"/>
                  </a:lnTo>
                  <a:lnTo>
                    <a:pt x="123824" y="43126"/>
                  </a:lnTo>
                  <a:lnTo>
                    <a:pt x="123825" y="396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43" name="SMARTInkShape-3057"/>
            <p:cNvSpPr/>
            <p:nvPr>
              <p:custDataLst>
                <p:tags r:id="rId247"/>
              </p:custDataLst>
            </p:nvPr>
          </p:nvSpPr>
          <p:spPr>
            <a:xfrm>
              <a:off x="7724776" y="1752600"/>
              <a:ext cx="352425" cy="114298"/>
            </a:xfrm>
            <a:custGeom>
              <a:avLst/>
              <a:gdLst/>
              <a:ahLst/>
              <a:cxnLst/>
              <a:rect l="0" t="0" r="0" b="0"/>
              <a:pathLst>
                <a:path w="352425" h="114298">
                  <a:moveTo>
                    <a:pt x="9524" y="9525"/>
                  </a:moveTo>
                  <a:lnTo>
                    <a:pt x="9524" y="9525"/>
                  </a:lnTo>
                  <a:lnTo>
                    <a:pt x="1323" y="9525"/>
                  </a:lnTo>
                  <a:lnTo>
                    <a:pt x="881" y="10583"/>
                  </a:lnTo>
                  <a:lnTo>
                    <a:pt x="0" y="28448"/>
                  </a:lnTo>
                  <a:lnTo>
                    <a:pt x="9133" y="19439"/>
                  </a:lnTo>
                  <a:lnTo>
                    <a:pt x="9409" y="14109"/>
                  </a:lnTo>
                  <a:lnTo>
                    <a:pt x="10505" y="12581"/>
                  </a:lnTo>
                  <a:lnTo>
                    <a:pt x="12295" y="11562"/>
                  </a:lnTo>
                  <a:lnTo>
                    <a:pt x="18654" y="9644"/>
                  </a:lnTo>
                  <a:lnTo>
                    <a:pt x="28574" y="0"/>
                  </a:lnTo>
                  <a:lnTo>
                    <a:pt x="28574" y="26849"/>
                  </a:lnTo>
                  <a:lnTo>
                    <a:pt x="22027" y="35838"/>
                  </a:lnTo>
                  <a:lnTo>
                    <a:pt x="19931" y="44721"/>
                  </a:lnTo>
                  <a:lnTo>
                    <a:pt x="19083" y="61660"/>
                  </a:lnTo>
                  <a:lnTo>
                    <a:pt x="16242" y="67268"/>
                  </a:lnTo>
                  <a:lnTo>
                    <a:pt x="12510" y="73289"/>
                  </a:lnTo>
                  <a:lnTo>
                    <a:pt x="10114" y="85777"/>
                  </a:lnTo>
                  <a:lnTo>
                    <a:pt x="9524" y="114289"/>
                  </a:lnTo>
                  <a:lnTo>
                    <a:pt x="9524" y="96690"/>
                  </a:lnTo>
                  <a:lnTo>
                    <a:pt x="16071" y="87930"/>
                  </a:lnTo>
                  <a:lnTo>
                    <a:pt x="19225" y="79088"/>
                  </a:lnTo>
                  <a:lnTo>
                    <a:pt x="25333" y="69765"/>
                  </a:lnTo>
                  <a:lnTo>
                    <a:pt x="28672" y="60300"/>
                  </a:lnTo>
                  <a:lnTo>
                    <a:pt x="34836" y="50792"/>
                  </a:lnTo>
                  <a:lnTo>
                    <a:pt x="37132" y="41273"/>
                  </a:lnTo>
                  <a:lnTo>
                    <a:pt x="37670" y="34924"/>
                  </a:lnTo>
                  <a:lnTo>
                    <a:pt x="38870" y="32807"/>
                  </a:lnTo>
                  <a:lnTo>
                    <a:pt x="40731" y="31397"/>
                  </a:lnTo>
                  <a:lnTo>
                    <a:pt x="43028" y="30456"/>
                  </a:lnTo>
                  <a:lnTo>
                    <a:pt x="44560" y="28771"/>
                  </a:lnTo>
                  <a:lnTo>
                    <a:pt x="46262" y="24076"/>
                  </a:lnTo>
                  <a:lnTo>
                    <a:pt x="47774" y="22401"/>
                  </a:lnTo>
                  <a:lnTo>
                    <a:pt x="52277" y="20539"/>
                  </a:lnTo>
                  <a:lnTo>
                    <a:pt x="74829" y="19053"/>
                  </a:lnTo>
                  <a:lnTo>
                    <a:pt x="75286" y="20111"/>
                  </a:lnTo>
                  <a:lnTo>
                    <a:pt x="77233" y="35918"/>
                  </a:lnTo>
                  <a:lnTo>
                    <a:pt x="82738" y="44744"/>
                  </a:lnTo>
                  <a:lnTo>
                    <a:pt x="85134" y="57208"/>
                  </a:lnTo>
                  <a:lnTo>
                    <a:pt x="85330" y="60364"/>
                  </a:lnTo>
                  <a:lnTo>
                    <a:pt x="84403" y="62468"/>
                  </a:lnTo>
                  <a:lnTo>
                    <a:pt x="82727" y="63870"/>
                  </a:lnTo>
                  <a:lnTo>
                    <a:pt x="80551" y="64805"/>
                  </a:lnTo>
                  <a:lnTo>
                    <a:pt x="79100" y="66487"/>
                  </a:lnTo>
                  <a:lnTo>
                    <a:pt x="77488" y="71177"/>
                  </a:lnTo>
                  <a:lnTo>
                    <a:pt x="76199" y="95249"/>
                  </a:lnTo>
                  <a:lnTo>
                    <a:pt x="76199" y="72584"/>
                  </a:lnTo>
                  <a:lnTo>
                    <a:pt x="77257" y="70614"/>
                  </a:lnTo>
                  <a:lnTo>
                    <a:pt x="79021" y="69301"/>
                  </a:lnTo>
                  <a:lnTo>
                    <a:pt x="81255" y="68426"/>
                  </a:lnTo>
                  <a:lnTo>
                    <a:pt x="82746" y="66784"/>
                  </a:lnTo>
                  <a:lnTo>
                    <a:pt x="84400" y="62137"/>
                  </a:lnTo>
                  <a:lnTo>
                    <a:pt x="85609" y="49387"/>
                  </a:lnTo>
                  <a:lnTo>
                    <a:pt x="95132" y="38230"/>
                  </a:lnTo>
                  <a:lnTo>
                    <a:pt x="104657" y="38101"/>
                  </a:lnTo>
                  <a:lnTo>
                    <a:pt x="112964" y="46301"/>
                  </a:lnTo>
                  <a:lnTo>
                    <a:pt x="113904" y="52289"/>
                  </a:lnTo>
                  <a:lnTo>
                    <a:pt x="114289" y="71213"/>
                  </a:lnTo>
                  <a:lnTo>
                    <a:pt x="117117" y="76806"/>
                  </a:lnTo>
                  <a:lnTo>
                    <a:pt x="123431" y="85203"/>
                  </a:lnTo>
                  <a:lnTo>
                    <a:pt x="123814" y="94844"/>
                  </a:lnTo>
                  <a:lnTo>
                    <a:pt x="132024" y="103415"/>
                  </a:lnTo>
                  <a:lnTo>
                    <a:pt x="132465" y="102810"/>
                  </a:lnTo>
                  <a:lnTo>
                    <a:pt x="133233" y="96455"/>
                  </a:lnTo>
                  <a:lnTo>
                    <a:pt x="136120" y="95785"/>
                  </a:lnTo>
                  <a:lnTo>
                    <a:pt x="146595" y="95356"/>
                  </a:lnTo>
                  <a:lnTo>
                    <a:pt x="152642" y="92475"/>
                  </a:lnTo>
                  <a:lnTo>
                    <a:pt x="169167" y="79442"/>
                  </a:lnTo>
                  <a:lnTo>
                    <a:pt x="175021" y="77641"/>
                  </a:lnTo>
                  <a:lnTo>
                    <a:pt x="177005" y="76102"/>
                  </a:lnTo>
                  <a:lnTo>
                    <a:pt x="179211" y="71570"/>
                  </a:lnTo>
                  <a:lnTo>
                    <a:pt x="180857" y="69939"/>
                  </a:lnTo>
                  <a:lnTo>
                    <a:pt x="185508" y="68125"/>
                  </a:lnTo>
                  <a:lnTo>
                    <a:pt x="187171" y="66584"/>
                  </a:lnTo>
                  <a:lnTo>
                    <a:pt x="190497" y="57157"/>
                  </a:lnTo>
                  <a:lnTo>
                    <a:pt x="190498" y="57153"/>
                  </a:lnTo>
                  <a:lnTo>
                    <a:pt x="190499" y="103321"/>
                  </a:lnTo>
                  <a:lnTo>
                    <a:pt x="190499" y="112848"/>
                  </a:lnTo>
                  <a:lnTo>
                    <a:pt x="191557" y="113332"/>
                  </a:lnTo>
                  <a:lnTo>
                    <a:pt x="213247" y="114297"/>
                  </a:lnTo>
                  <a:lnTo>
                    <a:pt x="215190" y="113239"/>
                  </a:lnTo>
                  <a:lnTo>
                    <a:pt x="216485" y="111476"/>
                  </a:lnTo>
                  <a:lnTo>
                    <a:pt x="217348" y="109243"/>
                  </a:lnTo>
                  <a:lnTo>
                    <a:pt x="218982" y="107754"/>
                  </a:lnTo>
                  <a:lnTo>
                    <a:pt x="223619" y="106099"/>
                  </a:lnTo>
                  <a:lnTo>
                    <a:pt x="225279" y="104599"/>
                  </a:lnTo>
                  <a:lnTo>
                    <a:pt x="227123" y="100111"/>
                  </a:lnTo>
                  <a:lnTo>
                    <a:pt x="228673" y="98490"/>
                  </a:lnTo>
                  <a:lnTo>
                    <a:pt x="233218" y="96690"/>
                  </a:lnTo>
                  <a:lnTo>
                    <a:pt x="234854" y="95152"/>
                  </a:lnTo>
                  <a:lnTo>
                    <a:pt x="245472" y="76008"/>
                  </a:lnTo>
                  <a:lnTo>
                    <a:pt x="247637" y="49389"/>
                  </a:lnTo>
                  <a:lnTo>
                    <a:pt x="247645" y="43091"/>
                  </a:lnTo>
                  <a:lnTo>
                    <a:pt x="246589" y="41428"/>
                  </a:lnTo>
                  <a:lnTo>
                    <a:pt x="244825" y="40318"/>
                  </a:lnTo>
                  <a:lnTo>
                    <a:pt x="238515" y="38230"/>
                  </a:lnTo>
                  <a:lnTo>
                    <a:pt x="214446" y="38100"/>
                  </a:lnTo>
                  <a:lnTo>
                    <a:pt x="212813" y="39158"/>
                  </a:lnTo>
                  <a:lnTo>
                    <a:pt x="211725" y="40923"/>
                  </a:lnTo>
                  <a:lnTo>
                    <a:pt x="210999" y="43157"/>
                  </a:lnTo>
                  <a:lnTo>
                    <a:pt x="201475" y="55434"/>
                  </a:lnTo>
                  <a:lnTo>
                    <a:pt x="200151" y="65200"/>
                  </a:lnTo>
                  <a:lnTo>
                    <a:pt x="200036" y="74746"/>
                  </a:lnTo>
                  <a:lnTo>
                    <a:pt x="208226" y="84273"/>
                  </a:lnTo>
                  <a:lnTo>
                    <a:pt x="216914" y="85534"/>
                  </a:lnTo>
                  <a:lnTo>
                    <a:pt x="217634" y="85597"/>
                  </a:lnTo>
                  <a:lnTo>
                    <a:pt x="227149" y="93915"/>
                  </a:lnTo>
                  <a:lnTo>
                    <a:pt x="233226" y="94854"/>
                  </a:lnTo>
                  <a:lnTo>
                    <a:pt x="238770" y="92252"/>
                  </a:lnTo>
                  <a:lnTo>
                    <a:pt x="245895" y="87014"/>
                  </a:lnTo>
                  <a:lnTo>
                    <a:pt x="254907" y="85980"/>
                  </a:lnTo>
                  <a:lnTo>
                    <a:pt x="260752" y="85838"/>
                  </a:lnTo>
                  <a:lnTo>
                    <a:pt x="262734" y="84742"/>
                  </a:lnTo>
                  <a:lnTo>
                    <a:pt x="264055" y="82953"/>
                  </a:lnTo>
                  <a:lnTo>
                    <a:pt x="264936" y="80702"/>
                  </a:lnTo>
                  <a:lnTo>
                    <a:pt x="266582" y="79201"/>
                  </a:lnTo>
                  <a:lnTo>
                    <a:pt x="271234" y="77534"/>
                  </a:lnTo>
                  <a:lnTo>
                    <a:pt x="272896" y="76031"/>
                  </a:lnTo>
                  <a:lnTo>
                    <a:pt x="274746" y="71539"/>
                  </a:lnTo>
                  <a:lnTo>
                    <a:pt x="276297" y="69918"/>
                  </a:lnTo>
                  <a:lnTo>
                    <a:pt x="280842" y="68116"/>
                  </a:lnTo>
                  <a:lnTo>
                    <a:pt x="282479" y="66577"/>
                  </a:lnTo>
                  <a:lnTo>
                    <a:pt x="284295" y="62045"/>
                  </a:lnTo>
                  <a:lnTo>
                    <a:pt x="285838" y="60414"/>
                  </a:lnTo>
                  <a:lnTo>
                    <a:pt x="293822" y="57580"/>
                  </a:lnTo>
                  <a:lnTo>
                    <a:pt x="294628" y="54519"/>
                  </a:lnTo>
                  <a:lnTo>
                    <a:pt x="294843" y="52221"/>
                  </a:lnTo>
                  <a:lnTo>
                    <a:pt x="296045" y="50689"/>
                  </a:lnTo>
                  <a:lnTo>
                    <a:pt x="304791" y="47627"/>
                  </a:lnTo>
                  <a:lnTo>
                    <a:pt x="304795" y="47626"/>
                  </a:lnTo>
                  <a:lnTo>
                    <a:pt x="304799" y="55826"/>
                  </a:lnTo>
                  <a:lnTo>
                    <a:pt x="313000" y="65235"/>
                  </a:lnTo>
                  <a:lnTo>
                    <a:pt x="314209" y="74750"/>
                  </a:lnTo>
                  <a:lnTo>
                    <a:pt x="315305" y="75233"/>
                  </a:lnTo>
                  <a:lnTo>
                    <a:pt x="319346" y="75770"/>
                  </a:lnTo>
                  <a:lnTo>
                    <a:pt x="320847" y="76972"/>
                  </a:lnTo>
                  <a:lnTo>
                    <a:pt x="324644" y="85876"/>
                  </a:lnTo>
                  <a:lnTo>
                    <a:pt x="342773" y="104647"/>
                  </a:lnTo>
                  <a:lnTo>
                    <a:pt x="352424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44" name="SMARTInkShape-3058"/>
            <p:cNvSpPr/>
            <p:nvPr>
              <p:custDataLst>
                <p:tags r:id="rId248"/>
              </p:custDataLst>
            </p:nvPr>
          </p:nvSpPr>
          <p:spPr>
            <a:xfrm>
              <a:off x="6924678" y="1762125"/>
              <a:ext cx="133348" cy="1"/>
            </a:xfrm>
            <a:custGeom>
              <a:avLst/>
              <a:gdLst/>
              <a:ahLst/>
              <a:cxnLst/>
              <a:rect l="0" t="0" r="0" b="0"/>
              <a:pathLst>
                <a:path w="133348" h="1">
                  <a:moveTo>
                    <a:pt x="19047" y="0"/>
                  </a:moveTo>
                  <a:lnTo>
                    <a:pt x="19047" y="0"/>
                  </a:lnTo>
                  <a:lnTo>
                    <a:pt x="0" y="0"/>
                  </a:lnTo>
                  <a:lnTo>
                    <a:pt x="44711" y="0"/>
                  </a:lnTo>
                  <a:lnTo>
                    <a:pt x="92072" y="0"/>
                  </a:lnTo>
                  <a:lnTo>
                    <a:pt x="133347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45" name="SMARTInkShape-3059"/>
            <p:cNvSpPr/>
            <p:nvPr>
              <p:custDataLst>
                <p:tags r:id="rId249"/>
              </p:custDataLst>
            </p:nvPr>
          </p:nvSpPr>
          <p:spPr>
            <a:xfrm>
              <a:off x="8601075" y="1724025"/>
              <a:ext cx="9526" cy="19051"/>
            </a:xfrm>
            <a:custGeom>
              <a:avLst/>
              <a:gdLst/>
              <a:ahLst/>
              <a:cxnLst/>
              <a:rect l="0" t="0" r="0" b="0"/>
              <a:pathLst>
                <a:path w="9526" h="19051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  <a:lnTo>
                    <a:pt x="5056" y="0"/>
                  </a:lnTo>
                  <a:lnTo>
                    <a:pt x="5488" y="1058"/>
                  </a:lnTo>
                  <a:lnTo>
                    <a:pt x="3145" y="5056"/>
                  </a:lnTo>
                  <a:lnTo>
                    <a:pt x="3154" y="6546"/>
                  </a:lnTo>
                  <a:lnTo>
                    <a:pt x="4219" y="7539"/>
                  </a:lnTo>
                  <a:lnTo>
                    <a:pt x="8478" y="9133"/>
                  </a:lnTo>
                  <a:lnTo>
                    <a:pt x="9525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46" name="SMARTInkShape-3060"/>
            <p:cNvSpPr/>
            <p:nvPr>
              <p:custDataLst>
                <p:tags r:id="rId250"/>
              </p:custDataLst>
            </p:nvPr>
          </p:nvSpPr>
          <p:spPr>
            <a:xfrm>
              <a:off x="8963025" y="1571625"/>
              <a:ext cx="75761" cy="285716"/>
            </a:xfrm>
            <a:custGeom>
              <a:avLst/>
              <a:gdLst/>
              <a:ahLst/>
              <a:cxnLst/>
              <a:rect l="0" t="0" r="0" b="0"/>
              <a:pathLst>
                <a:path w="75761" h="285716">
                  <a:moveTo>
                    <a:pt x="0" y="0"/>
                  </a:moveTo>
                  <a:lnTo>
                    <a:pt x="0" y="0"/>
                  </a:lnTo>
                  <a:lnTo>
                    <a:pt x="9134" y="0"/>
                  </a:lnTo>
                  <a:lnTo>
                    <a:pt x="9523" y="42562"/>
                  </a:lnTo>
                  <a:lnTo>
                    <a:pt x="9525" y="85800"/>
                  </a:lnTo>
                  <a:lnTo>
                    <a:pt x="9525" y="130179"/>
                  </a:lnTo>
                  <a:lnTo>
                    <a:pt x="9525" y="174625"/>
                  </a:lnTo>
                  <a:lnTo>
                    <a:pt x="9525" y="222085"/>
                  </a:lnTo>
                  <a:lnTo>
                    <a:pt x="9525" y="244430"/>
                  </a:lnTo>
                  <a:lnTo>
                    <a:pt x="6701" y="249041"/>
                  </a:lnTo>
                  <a:lnTo>
                    <a:pt x="2979" y="254618"/>
                  </a:lnTo>
                  <a:lnTo>
                    <a:pt x="391" y="264900"/>
                  </a:lnTo>
                  <a:lnTo>
                    <a:pt x="0" y="285715"/>
                  </a:lnTo>
                  <a:lnTo>
                    <a:pt x="0" y="280683"/>
                  </a:lnTo>
                  <a:lnTo>
                    <a:pt x="1058" y="279197"/>
                  </a:lnTo>
                  <a:lnTo>
                    <a:pt x="5057" y="277546"/>
                  </a:lnTo>
                  <a:lnTo>
                    <a:pt x="9702" y="276486"/>
                  </a:lnTo>
                  <a:lnTo>
                    <a:pt x="14191" y="276341"/>
                  </a:lnTo>
                  <a:lnTo>
                    <a:pt x="15810" y="275244"/>
                  </a:lnTo>
                  <a:lnTo>
                    <a:pt x="16889" y="273454"/>
                  </a:lnTo>
                  <a:lnTo>
                    <a:pt x="17609" y="271203"/>
                  </a:lnTo>
                  <a:lnTo>
                    <a:pt x="23680" y="262978"/>
                  </a:lnTo>
                  <a:lnTo>
                    <a:pt x="29222" y="259754"/>
                  </a:lnTo>
                  <a:lnTo>
                    <a:pt x="32182" y="258894"/>
                  </a:lnTo>
                  <a:lnTo>
                    <a:pt x="34154" y="257263"/>
                  </a:lnTo>
                  <a:lnTo>
                    <a:pt x="42637" y="244069"/>
                  </a:lnTo>
                  <a:lnTo>
                    <a:pt x="48230" y="240767"/>
                  </a:lnTo>
                  <a:lnTo>
                    <a:pt x="54244" y="238241"/>
                  </a:lnTo>
                  <a:lnTo>
                    <a:pt x="60444" y="233590"/>
                  </a:lnTo>
                  <a:lnTo>
                    <a:pt x="63905" y="227996"/>
                  </a:lnTo>
                  <a:lnTo>
                    <a:pt x="64829" y="225022"/>
                  </a:lnTo>
                  <a:lnTo>
                    <a:pt x="66501" y="223040"/>
                  </a:lnTo>
                  <a:lnTo>
                    <a:pt x="71186" y="220837"/>
                  </a:lnTo>
                  <a:lnTo>
                    <a:pt x="72855" y="219191"/>
                  </a:lnTo>
                  <a:lnTo>
                    <a:pt x="74714" y="214541"/>
                  </a:lnTo>
                  <a:lnTo>
                    <a:pt x="75760" y="205972"/>
                  </a:lnTo>
                  <a:lnTo>
                    <a:pt x="74848" y="203990"/>
                  </a:lnTo>
                  <a:lnTo>
                    <a:pt x="73182" y="202668"/>
                  </a:lnTo>
                  <a:lnTo>
                    <a:pt x="66675" y="2000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47" name="SMARTInkShape-3061"/>
            <p:cNvSpPr/>
            <p:nvPr>
              <p:custDataLst>
                <p:tags r:id="rId251"/>
              </p:custDataLst>
            </p:nvPr>
          </p:nvSpPr>
          <p:spPr>
            <a:xfrm>
              <a:off x="8753475" y="1543050"/>
              <a:ext cx="104370" cy="361796"/>
            </a:xfrm>
            <a:custGeom>
              <a:avLst/>
              <a:gdLst/>
              <a:ahLst/>
              <a:cxnLst/>
              <a:rect l="0" t="0" r="0" b="0"/>
              <a:pathLst>
                <a:path w="104370" h="361796">
                  <a:moveTo>
                    <a:pt x="0" y="0"/>
                  </a:moveTo>
                  <a:lnTo>
                    <a:pt x="0" y="0"/>
                  </a:lnTo>
                  <a:lnTo>
                    <a:pt x="5057" y="0"/>
                  </a:lnTo>
                  <a:lnTo>
                    <a:pt x="6546" y="1058"/>
                  </a:lnTo>
                  <a:lnTo>
                    <a:pt x="7538" y="2822"/>
                  </a:lnTo>
                  <a:lnTo>
                    <a:pt x="8202" y="5056"/>
                  </a:lnTo>
                  <a:lnTo>
                    <a:pt x="19711" y="19298"/>
                  </a:lnTo>
                  <a:lnTo>
                    <a:pt x="24635" y="25510"/>
                  </a:lnTo>
                  <a:lnTo>
                    <a:pt x="44719" y="70225"/>
                  </a:lnTo>
                  <a:lnTo>
                    <a:pt x="66691" y="117144"/>
                  </a:lnTo>
                  <a:lnTo>
                    <a:pt x="78187" y="161339"/>
                  </a:lnTo>
                  <a:lnTo>
                    <a:pt x="92602" y="207513"/>
                  </a:lnTo>
                  <a:lnTo>
                    <a:pt x="97839" y="239932"/>
                  </a:lnTo>
                  <a:lnTo>
                    <a:pt x="102719" y="257710"/>
                  </a:lnTo>
                  <a:lnTo>
                    <a:pt x="104369" y="282681"/>
                  </a:lnTo>
                  <a:lnTo>
                    <a:pt x="101773" y="292500"/>
                  </a:lnTo>
                  <a:lnTo>
                    <a:pt x="98150" y="300392"/>
                  </a:lnTo>
                  <a:lnTo>
                    <a:pt x="95632" y="317338"/>
                  </a:lnTo>
                  <a:lnTo>
                    <a:pt x="95284" y="336536"/>
                  </a:lnTo>
                  <a:lnTo>
                    <a:pt x="94214" y="338657"/>
                  </a:lnTo>
                  <a:lnTo>
                    <a:pt x="92443" y="340071"/>
                  </a:lnTo>
                  <a:lnTo>
                    <a:pt x="90205" y="341014"/>
                  </a:lnTo>
                  <a:lnTo>
                    <a:pt x="88711" y="342701"/>
                  </a:lnTo>
                  <a:lnTo>
                    <a:pt x="87052" y="347398"/>
                  </a:lnTo>
                  <a:lnTo>
                    <a:pt x="85840" y="360185"/>
                  </a:lnTo>
                  <a:lnTo>
                    <a:pt x="84743" y="360773"/>
                  </a:lnTo>
                  <a:lnTo>
                    <a:pt x="77536" y="361795"/>
                  </a:lnTo>
                  <a:lnTo>
                    <a:pt x="77090" y="360788"/>
                  </a:lnTo>
                  <a:lnTo>
                    <a:pt x="76200" y="3429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48" name="SMARTInkShape-3062"/>
            <p:cNvSpPr/>
            <p:nvPr>
              <p:custDataLst>
                <p:tags r:id="rId252"/>
              </p:custDataLst>
            </p:nvPr>
          </p:nvSpPr>
          <p:spPr>
            <a:xfrm>
              <a:off x="8667750" y="1771650"/>
              <a:ext cx="104776" cy="104775"/>
            </a:xfrm>
            <a:custGeom>
              <a:avLst/>
              <a:gdLst/>
              <a:ahLst/>
              <a:cxnLst/>
              <a:rect l="0" t="0" r="0" b="0"/>
              <a:pathLst>
                <a:path w="104776" h="104775">
                  <a:moveTo>
                    <a:pt x="0" y="0"/>
                  </a:moveTo>
                  <a:lnTo>
                    <a:pt x="0" y="0"/>
                  </a:lnTo>
                  <a:lnTo>
                    <a:pt x="0" y="8201"/>
                  </a:lnTo>
                  <a:lnTo>
                    <a:pt x="1058" y="8642"/>
                  </a:lnTo>
                  <a:lnTo>
                    <a:pt x="5057" y="9133"/>
                  </a:lnTo>
                  <a:lnTo>
                    <a:pt x="6546" y="10322"/>
                  </a:lnTo>
                  <a:lnTo>
                    <a:pt x="9410" y="18648"/>
                  </a:lnTo>
                  <a:lnTo>
                    <a:pt x="16048" y="26575"/>
                  </a:lnTo>
                  <a:lnTo>
                    <a:pt x="18160" y="35273"/>
                  </a:lnTo>
                  <a:lnTo>
                    <a:pt x="18932" y="45789"/>
                  </a:lnTo>
                  <a:lnTo>
                    <a:pt x="11496" y="57745"/>
                  </a:lnTo>
                  <a:lnTo>
                    <a:pt x="9525" y="104772"/>
                  </a:lnTo>
                  <a:lnTo>
                    <a:pt x="14582" y="104774"/>
                  </a:lnTo>
                  <a:lnTo>
                    <a:pt x="16071" y="103716"/>
                  </a:lnTo>
                  <a:lnTo>
                    <a:pt x="17063" y="101952"/>
                  </a:lnTo>
                  <a:lnTo>
                    <a:pt x="18659" y="96574"/>
                  </a:lnTo>
                  <a:lnTo>
                    <a:pt x="34215" y="79081"/>
                  </a:lnTo>
                  <a:lnTo>
                    <a:pt x="36374" y="72894"/>
                  </a:lnTo>
                  <a:lnTo>
                    <a:pt x="38008" y="70821"/>
                  </a:lnTo>
                  <a:lnTo>
                    <a:pt x="44304" y="66845"/>
                  </a:lnTo>
                  <a:lnTo>
                    <a:pt x="46149" y="62165"/>
                  </a:lnTo>
                  <a:lnTo>
                    <a:pt x="48391" y="50536"/>
                  </a:lnTo>
                  <a:lnTo>
                    <a:pt x="54084" y="41197"/>
                  </a:lnTo>
                  <a:lnTo>
                    <a:pt x="55788" y="34890"/>
                  </a:lnTo>
                  <a:lnTo>
                    <a:pt x="57301" y="32785"/>
                  </a:lnTo>
                  <a:lnTo>
                    <a:pt x="59367" y="31382"/>
                  </a:lnTo>
                  <a:lnTo>
                    <a:pt x="66672" y="28576"/>
                  </a:lnTo>
                  <a:lnTo>
                    <a:pt x="66675" y="52279"/>
                  </a:lnTo>
                  <a:lnTo>
                    <a:pt x="69499" y="57807"/>
                  </a:lnTo>
                  <a:lnTo>
                    <a:pt x="75809" y="66156"/>
                  </a:lnTo>
                  <a:lnTo>
                    <a:pt x="76199" y="85297"/>
                  </a:lnTo>
                  <a:lnTo>
                    <a:pt x="104775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49" name="SMARTInkShape-3063"/>
            <p:cNvSpPr/>
            <p:nvPr>
              <p:custDataLst>
                <p:tags r:id="rId253"/>
              </p:custDataLst>
            </p:nvPr>
          </p:nvSpPr>
          <p:spPr>
            <a:xfrm>
              <a:off x="8924928" y="1743078"/>
              <a:ext cx="76198" cy="9523"/>
            </a:xfrm>
            <a:custGeom>
              <a:avLst/>
              <a:gdLst/>
              <a:ahLst/>
              <a:cxnLst/>
              <a:rect l="0" t="0" r="0" b="0"/>
              <a:pathLst>
                <a:path w="76198" h="9523">
                  <a:moveTo>
                    <a:pt x="9522" y="9522"/>
                  </a:moveTo>
                  <a:lnTo>
                    <a:pt x="9522" y="9522"/>
                  </a:lnTo>
                  <a:lnTo>
                    <a:pt x="32" y="9522"/>
                  </a:lnTo>
                  <a:lnTo>
                    <a:pt x="0" y="1321"/>
                  </a:lnTo>
                  <a:lnTo>
                    <a:pt x="1057" y="880"/>
                  </a:lnTo>
                  <a:lnTo>
                    <a:pt x="32153" y="0"/>
                  </a:lnTo>
                  <a:lnTo>
                    <a:pt x="34134" y="1057"/>
                  </a:lnTo>
                  <a:lnTo>
                    <a:pt x="35456" y="2821"/>
                  </a:lnTo>
                  <a:lnTo>
                    <a:pt x="36337" y="5054"/>
                  </a:lnTo>
                  <a:lnTo>
                    <a:pt x="37982" y="6543"/>
                  </a:lnTo>
                  <a:lnTo>
                    <a:pt x="42632" y="8198"/>
                  </a:lnTo>
                  <a:lnTo>
                    <a:pt x="76197" y="95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50" name="SMARTInkShape-3064"/>
            <p:cNvSpPr/>
            <p:nvPr>
              <p:custDataLst>
                <p:tags r:id="rId254"/>
              </p:custDataLst>
            </p:nvPr>
          </p:nvSpPr>
          <p:spPr>
            <a:xfrm>
              <a:off x="9029700" y="1790700"/>
              <a:ext cx="104776" cy="114301"/>
            </a:xfrm>
            <a:custGeom>
              <a:avLst/>
              <a:gdLst/>
              <a:ahLst/>
              <a:cxnLst/>
              <a:rect l="0" t="0" r="0" b="0"/>
              <a:pathLst>
                <a:path w="104776" h="114301">
                  <a:moveTo>
                    <a:pt x="0" y="9525"/>
                  </a:moveTo>
                  <a:lnTo>
                    <a:pt x="0" y="9525"/>
                  </a:lnTo>
                  <a:lnTo>
                    <a:pt x="17691" y="9525"/>
                  </a:lnTo>
                  <a:lnTo>
                    <a:pt x="27132" y="1324"/>
                  </a:lnTo>
                  <a:lnTo>
                    <a:pt x="33204" y="392"/>
                  </a:lnTo>
                  <a:lnTo>
                    <a:pt x="76071" y="0"/>
                  </a:lnTo>
                  <a:lnTo>
                    <a:pt x="84389" y="8201"/>
                  </a:lnTo>
                  <a:lnTo>
                    <a:pt x="85607" y="17610"/>
                  </a:lnTo>
                  <a:lnTo>
                    <a:pt x="68833" y="38745"/>
                  </a:lnTo>
                  <a:lnTo>
                    <a:pt x="66802" y="55306"/>
                  </a:lnTo>
                  <a:lnTo>
                    <a:pt x="49787" y="76841"/>
                  </a:lnTo>
                  <a:lnTo>
                    <a:pt x="49067" y="79802"/>
                  </a:lnTo>
                  <a:lnTo>
                    <a:pt x="47528" y="81776"/>
                  </a:lnTo>
                  <a:lnTo>
                    <a:pt x="42995" y="83970"/>
                  </a:lnTo>
                  <a:lnTo>
                    <a:pt x="41364" y="85613"/>
                  </a:lnTo>
                  <a:lnTo>
                    <a:pt x="38529" y="93772"/>
                  </a:lnTo>
                  <a:lnTo>
                    <a:pt x="35468" y="94593"/>
                  </a:lnTo>
                  <a:lnTo>
                    <a:pt x="28978" y="95212"/>
                  </a:lnTo>
                  <a:lnTo>
                    <a:pt x="28585" y="104382"/>
                  </a:lnTo>
                  <a:lnTo>
                    <a:pt x="76088" y="104775"/>
                  </a:lnTo>
                  <a:lnTo>
                    <a:pt x="80737" y="104775"/>
                  </a:lnTo>
                  <a:lnTo>
                    <a:pt x="82399" y="105833"/>
                  </a:lnTo>
                  <a:lnTo>
                    <a:pt x="83508" y="107597"/>
                  </a:lnTo>
                  <a:lnTo>
                    <a:pt x="84247" y="109831"/>
                  </a:lnTo>
                  <a:lnTo>
                    <a:pt x="85799" y="110263"/>
                  </a:lnTo>
                  <a:lnTo>
                    <a:pt x="90343" y="107920"/>
                  </a:lnTo>
                  <a:lnTo>
                    <a:pt x="91979" y="107930"/>
                  </a:lnTo>
                  <a:lnTo>
                    <a:pt x="93070" y="108995"/>
                  </a:lnTo>
                  <a:lnTo>
                    <a:pt x="93797" y="110763"/>
                  </a:lnTo>
                  <a:lnTo>
                    <a:pt x="95340" y="111942"/>
                  </a:lnTo>
                  <a:lnTo>
                    <a:pt x="104775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51" name="SMARTInkShape-3065"/>
            <p:cNvSpPr/>
            <p:nvPr>
              <p:custDataLst>
                <p:tags r:id="rId255"/>
              </p:custDataLst>
            </p:nvPr>
          </p:nvSpPr>
          <p:spPr>
            <a:xfrm>
              <a:off x="9144000" y="1895475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52" name="SMARTInkShape-3066"/>
            <p:cNvSpPr/>
            <p:nvPr>
              <p:custDataLst>
                <p:tags r:id="rId256"/>
              </p:custDataLst>
            </p:nvPr>
          </p:nvSpPr>
          <p:spPr>
            <a:xfrm>
              <a:off x="7162800" y="1781175"/>
              <a:ext cx="28576" cy="104776"/>
            </a:xfrm>
            <a:custGeom>
              <a:avLst/>
              <a:gdLst/>
              <a:ahLst/>
              <a:cxnLst/>
              <a:rect l="0" t="0" r="0" b="0"/>
              <a:pathLst>
                <a:path w="28576" h="104776">
                  <a:moveTo>
                    <a:pt x="0" y="0"/>
                  </a:moveTo>
                  <a:lnTo>
                    <a:pt x="0" y="0"/>
                  </a:lnTo>
                  <a:lnTo>
                    <a:pt x="9491" y="0"/>
                  </a:lnTo>
                  <a:lnTo>
                    <a:pt x="17723" y="8201"/>
                  </a:lnTo>
                  <a:lnTo>
                    <a:pt x="18656" y="14189"/>
                  </a:lnTo>
                  <a:lnTo>
                    <a:pt x="19050" y="60452"/>
                  </a:lnTo>
                  <a:lnTo>
                    <a:pt x="19050" y="80702"/>
                  </a:lnTo>
                  <a:lnTo>
                    <a:pt x="21872" y="86315"/>
                  </a:lnTo>
                  <a:lnTo>
                    <a:pt x="27251" y="93485"/>
                  </a:lnTo>
                  <a:lnTo>
                    <a:pt x="28575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53" name="SMARTInkShape-3067"/>
            <p:cNvSpPr/>
            <p:nvPr>
              <p:custDataLst>
                <p:tags r:id="rId257"/>
              </p:custDataLst>
            </p:nvPr>
          </p:nvSpPr>
          <p:spPr>
            <a:xfrm>
              <a:off x="7286625" y="1771650"/>
              <a:ext cx="57151" cy="19051"/>
            </a:xfrm>
            <a:custGeom>
              <a:avLst/>
              <a:gdLst/>
              <a:ahLst/>
              <a:cxnLst/>
              <a:rect l="0" t="0" r="0" b="0"/>
              <a:pathLst>
                <a:path w="57151" h="19051">
                  <a:moveTo>
                    <a:pt x="0" y="19050"/>
                  </a:moveTo>
                  <a:lnTo>
                    <a:pt x="0" y="19050"/>
                  </a:lnTo>
                  <a:lnTo>
                    <a:pt x="8201" y="2648"/>
                  </a:lnTo>
                  <a:lnTo>
                    <a:pt x="9701" y="1765"/>
                  </a:lnTo>
                  <a:lnTo>
                    <a:pt x="17610" y="233"/>
                  </a:lnTo>
                  <a:lnTo>
                    <a:pt x="56755" y="0"/>
                  </a:lnTo>
                  <a:lnTo>
                    <a:pt x="5715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54" name="SMARTInkShape-3068"/>
            <p:cNvSpPr/>
            <p:nvPr>
              <p:custDataLst>
                <p:tags r:id="rId258"/>
              </p:custDataLst>
            </p:nvPr>
          </p:nvSpPr>
          <p:spPr>
            <a:xfrm>
              <a:off x="8448791" y="1762126"/>
              <a:ext cx="199910" cy="95250"/>
            </a:xfrm>
            <a:custGeom>
              <a:avLst/>
              <a:gdLst/>
              <a:ahLst/>
              <a:cxnLst/>
              <a:rect l="0" t="0" r="0" b="0"/>
              <a:pathLst>
                <a:path w="199910" h="95250">
                  <a:moveTo>
                    <a:pt x="9409" y="9524"/>
                  </a:moveTo>
                  <a:lnTo>
                    <a:pt x="9409" y="9524"/>
                  </a:lnTo>
                  <a:lnTo>
                    <a:pt x="9409" y="1323"/>
                  </a:lnTo>
                  <a:lnTo>
                    <a:pt x="8351" y="882"/>
                  </a:lnTo>
                  <a:lnTo>
                    <a:pt x="0" y="9"/>
                  </a:lnTo>
                  <a:lnTo>
                    <a:pt x="8095" y="0"/>
                  </a:lnTo>
                  <a:lnTo>
                    <a:pt x="8532" y="1058"/>
                  </a:lnTo>
                  <a:lnTo>
                    <a:pt x="9409" y="46170"/>
                  </a:lnTo>
                  <a:lnTo>
                    <a:pt x="10467" y="46655"/>
                  </a:lnTo>
                  <a:lnTo>
                    <a:pt x="23990" y="47624"/>
                  </a:lnTo>
                  <a:lnTo>
                    <a:pt x="25479" y="46566"/>
                  </a:lnTo>
                  <a:lnTo>
                    <a:pt x="26473" y="44802"/>
                  </a:lnTo>
                  <a:lnTo>
                    <a:pt x="28343" y="30290"/>
                  </a:lnTo>
                  <a:lnTo>
                    <a:pt x="34982" y="21309"/>
                  </a:lnTo>
                  <a:lnTo>
                    <a:pt x="36649" y="15467"/>
                  </a:lnTo>
                  <a:lnTo>
                    <a:pt x="38152" y="13486"/>
                  </a:lnTo>
                  <a:lnTo>
                    <a:pt x="56515" y="437"/>
                  </a:lnTo>
                  <a:lnTo>
                    <a:pt x="66439" y="2"/>
                  </a:lnTo>
                  <a:lnTo>
                    <a:pt x="66559" y="47508"/>
                  </a:lnTo>
                  <a:lnTo>
                    <a:pt x="66559" y="66546"/>
                  </a:lnTo>
                  <a:lnTo>
                    <a:pt x="75693" y="66671"/>
                  </a:lnTo>
                  <a:lnTo>
                    <a:pt x="75968" y="61617"/>
                  </a:lnTo>
                  <a:lnTo>
                    <a:pt x="77065" y="60128"/>
                  </a:lnTo>
                  <a:lnTo>
                    <a:pt x="81106" y="58473"/>
                  </a:lnTo>
                  <a:lnTo>
                    <a:pt x="82607" y="56973"/>
                  </a:lnTo>
                  <a:lnTo>
                    <a:pt x="84274" y="52485"/>
                  </a:lnTo>
                  <a:lnTo>
                    <a:pt x="85777" y="50864"/>
                  </a:lnTo>
                  <a:lnTo>
                    <a:pt x="90270" y="49064"/>
                  </a:lnTo>
                  <a:lnTo>
                    <a:pt x="91892" y="47526"/>
                  </a:lnTo>
                  <a:lnTo>
                    <a:pt x="93692" y="42994"/>
                  </a:lnTo>
                  <a:lnTo>
                    <a:pt x="95232" y="41363"/>
                  </a:lnTo>
                  <a:lnTo>
                    <a:pt x="112431" y="30025"/>
                  </a:lnTo>
                  <a:lnTo>
                    <a:pt x="113405" y="26397"/>
                  </a:lnTo>
                  <a:lnTo>
                    <a:pt x="113664" y="23948"/>
                  </a:lnTo>
                  <a:lnTo>
                    <a:pt x="114896" y="22315"/>
                  </a:lnTo>
                  <a:lnTo>
                    <a:pt x="123528" y="19106"/>
                  </a:lnTo>
                  <a:lnTo>
                    <a:pt x="123705" y="19050"/>
                  </a:lnTo>
                  <a:lnTo>
                    <a:pt x="133199" y="19049"/>
                  </a:lnTo>
                  <a:lnTo>
                    <a:pt x="133233" y="28182"/>
                  </a:lnTo>
                  <a:lnTo>
                    <a:pt x="142643" y="37980"/>
                  </a:lnTo>
                  <a:lnTo>
                    <a:pt x="142759" y="75769"/>
                  </a:lnTo>
                  <a:lnTo>
                    <a:pt x="152249" y="85689"/>
                  </a:lnTo>
                  <a:lnTo>
                    <a:pt x="152284" y="95215"/>
                  </a:lnTo>
                  <a:lnTo>
                    <a:pt x="160486" y="95246"/>
                  </a:lnTo>
                  <a:lnTo>
                    <a:pt x="160926" y="94189"/>
                  </a:lnTo>
                  <a:lnTo>
                    <a:pt x="161693" y="87048"/>
                  </a:lnTo>
                  <a:lnTo>
                    <a:pt x="169999" y="77639"/>
                  </a:lnTo>
                  <a:lnTo>
                    <a:pt x="170939" y="71569"/>
                  </a:lnTo>
                  <a:lnTo>
                    <a:pt x="171324" y="44411"/>
                  </a:lnTo>
                  <a:lnTo>
                    <a:pt x="174152" y="38082"/>
                  </a:lnTo>
                  <a:lnTo>
                    <a:pt x="180466" y="29131"/>
                  </a:lnTo>
                  <a:lnTo>
                    <a:pt x="180824" y="20422"/>
                  </a:lnTo>
                  <a:lnTo>
                    <a:pt x="181894" y="19964"/>
                  </a:lnTo>
                  <a:lnTo>
                    <a:pt x="190268" y="19060"/>
                  </a:lnTo>
                  <a:lnTo>
                    <a:pt x="190384" y="52251"/>
                  </a:lnTo>
                  <a:lnTo>
                    <a:pt x="193207" y="57794"/>
                  </a:lnTo>
                  <a:lnTo>
                    <a:pt x="196930" y="63786"/>
                  </a:lnTo>
                  <a:lnTo>
                    <a:pt x="199793" y="75653"/>
                  </a:lnTo>
                  <a:lnTo>
                    <a:pt x="199909" y="95249"/>
                  </a:lnTo>
                  <a:lnTo>
                    <a:pt x="199909" y="6667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55" name="SMARTInkShape-3069"/>
            <p:cNvSpPr/>
            <p:nvPr>
              <p:custDataLst>
                <p:tags r:id="rId259"/>
              </p:custDataLst>
            </p:nvPr>
          </p:nvSpPr>
          <p:spPr>
            <a:xfrm>
              <a:off x="6991350" y="1619250"/>
              <a:ext cx="104776" cy="247651"/>
            </a:xfrm>
            <a:custGeom>
              <a:avLst/>
              <a:gdLst/>
              <a:ahLst/>
              <a:cxnLst/>
              <a:rect l="0" t="0" r="0" b="0"/>
              <a:pathLst>
                <a:path w="104776" h="247651">
                  <a:moveTo>
                    <a:pt x="19050" y="0"/>
                  </a:moveTo>
                  <a:lnTo>
                    <a:pt x="19050" y="0"/>
                  </a:lnTo>
                  <a:lnTo>
                    <a:pt x="19050" y="8201"/>
                  </a:lnTo>
                  <a:lnTo>
                    <a:pt x="20108" y="8642"/>
                  </a:lnTo>
                  <a:lnTo>
                    <a:pt x="27250" y="9409"/>
                  </a:lnTo>
                  <a:lnTo>
                    <a:pt x="27987" y="12296"/>
                  </a:lnTo>
                  <a:lnTo>
                    <a:pt x="28575" y="58020"/>
                  </a:lnTo>
                  <a:lnTo>
                    <a:pt x="28575" y="104739"/>
                  </a:lnTo>
                  <a:lnTo>
                    <a:pt x="27517" y="127191"/>
                  </a:lnTo>
                  <a:lnTo>
                    <a:pt x="21037" y="145108"/>
                  </a:lnTo>
                  <a:lnTo>
                    <a:pt x="18254" y="167315"/>
                  </a:lnTo>
                  <a:lnTo>
                    <a:pt x="12581" y="178574"/>
                  </a:lnTo>
                  <a:lnTo>
                    <a:pt x="8545" y="212477"/>
                  </a:lnTo>
                  <a:lnTo>
                    <a:pt x="6755" y="214676"/>
                  </a:lnTo>
                  <a:lnTo>
                    <a:pt x="4503" y="216142"/>
                  </a:lnTo>
                  <a:lnTo>
                    <a:pt x="3002" y="218178"/>
                  </a:lnTo>
                  <a:lnTo>
                    <a:pt x="1334" y="223263"/>
                  </a:lnTo>
                  <a:lnTo>
                    <a:pt x="0" y="247647"/>
                  </a:lnTo>
                  <a:lnTo>
                    <a:pt x="26855" y="247650"/>
                  </a:lnTo>
                  <a:lnTo>
                    <a:pt x="35840" y="241104"/>
                  </a:lnTo>
                  <a:lnTo>
                    <a:pt x="44721" y="239008"/>
                  </a:lnTo>
                  <a:lnTo>
                    <a:pt x="50921" y="238517"/>
                  </a:lnTo>
                  <a:lnTo>
                    <a:pt x="52998" y="237328"/>
                  </a:lnTo>
                  <a:lnTo>
                    <a:pt x="54382" y="235477"/>
                  </a:lnTo>
                  <a:lnTo>
                    <a:pt x="55304" y="233185"/>
                  </a:lnTo>
                  <a:lnTo>
                    <a:pt x="56978" y="231657"/>
                  </a:lnTo>
                  <a:lnTo>
                    <a:pt x="65189" y="229002"/>
                  </a:lnTo>
                  <a:lnTo>
                    <a:pt x="71292" y="228719"/>
                  </a:lnTo>
                  <a:lnTo>
                    <a:pt x="76841" y="225831"/>
                  </a:lnTo>
                  <a:lnTo>
                    <a:pt x="82835" y="222078"/>
                  </a:lnTo>
                  <a:lnTo>
                    <a:pt x="93406" y="219471"/>
                  </a:lnTo>
                  <a:lnTo>
                    <a:pt x="103290" y="210909"/>
                  </a:lnTo>
                  <a:lnTo>
                    <a:pt x="104115" y="207332"/>
                  </a:lnTo>
                  <a:lnTo>
                    <a:pt x="104775" y="2000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56" name="SMARTInkShape-3070"/>
            <p:cNvSpPr/>
            <p:nvPr>
              <p:custDataLst>
                <p:tags r:id="rId260"/>
              </p:custDataLst>
            </p:nvPr>
          </p:nvSpPr>
          <p:spPr>
            <a:xfrm>
              <a:off x="8296275" y="1533525"/>
              <a:ext cx="112930" cy="257176"/>
            </a:xfrm>
            <a:custGeom>
              <a:avLst/>
              <a:gdLst/>
              <a:ahLst/>
              <a:cxnLst/>
              <a:rect l="0" t="0" r="0" b="0"/>
              <a:pathLst>
                <a:path w="112930" h="257176">
                  <a:moveTo>
                    <a:pt x="0" y="142875"/>
                  </a:moveTo>
                  <a:lnTo>
                    <a:pt x="0" y="142875"/>
                  </a:lnTo>
                  <a:lnTo>
                    <a:pt x="0" y="187535"/>
                  </a:lnTo>
                  <a:lnTo>
                    <a:pt x="0" y="234951"/>
                  </a:lnTo>
                  <a:lnTo>
                    <a:pt x="0" y="241300"/>
                  </a:lnTo>
                  <a:lnTo>
                    <a:pt x="2823" y="247650"/>
                  </a:lnTo>
                  <a:lnTo>
                    <a:pt x="9134" y="256618"/>
                  </a:lnTo>
                  <a:lnTo>
                    <a:pt x="42637" y="257175"/>
                  </a:lnTo>
                  <a:lnTo>
                    <a:pt x="48230" y="254352"/>
                  </a:lnTo>
                  <a:lnTo>
                    <a:pt x="54243" y="250629"/>
                  </a:lnTo>
                  <a:lnTo>
                    <a:pt x="63578" y="247474"/>
                  </a:lnTo>
                  <a:lnTo>
                    <a:pt x="79386" y="234509"/>
                  </a:lnTo>
                  <a:lnTo>
                    <a:pt x="82907" y="228404"/>
                  </a:lnTo>
                  <a:lnTo>
                    <a:pt x="85530" y="222163"/>
                  </a:lnTo>
                  <a:lnTo>
                    <a:pt x="102128" y="200020"/>
                  </a:lnTo>
                  <a:lnTo>
                    <a:pt x="105484" y="184149"/>
                  </a:lnTo>
                  <a:lnTo>
                    <a:pt x="112244" y="171450"/>
                  </a:lnTo>
                  <a:lnTo>
                    <a:pt x="112929" y="168275"/>
                  </a:lnTo>
                  <a:lnTo>
                    <a:pt x="103954" y="127262"/>
                  </a:lnTo>
                  <a:lnTo>
                    <a:pt x="94462" y="114352"/>
                  </a:lnTo>
                  <a:lnTo>
                    <a:pt x="89608" y="107973"/>
                  </a:lnTo>
                  <a:lnTo>
                    <a:pt x="86875" y="98432"/>
                  </a:lnTo>
                  <a:lnTo>
                    <a:pt x="86237" y="92078"/>
                  </a:lnTo>
                  <a:lnTo>
                    <a:pt x="83130" y="85726"/>
                  </a:lnTo>
                  <a:lnTo>
                    <a:pt x="68119" y="68164"/>
                  </a:lnTo>
                  <a:lnTo>
                    <a:pt x="67103" y="62060"/>
                  </a:lnTo>
                  <a:lnTo>
                    <a:pt x="66679" y="39578"/>
                  </a:lnTo>
                  <a:lnTo>
                    <a:pt x="91932" y="11792"/>
                  </a:lnTo>
                  <a:lnTo>
                    <a:pt x="93776" y="5947"/>
                  </a:lnTo>
                  <a:lnTo>
                    <a:pt x="95325" y="3964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57" name="SMARTInkShape-3071"/>
            <p:cNvSpPr/>
            <p:nvPr>
              <p:custDataLst>
                <p:tags r:id="rId261"/>
              </p:custDataLst>
            </p:nvPr>
          </p:nvSpPr>
          <p:spPr>
            <a:xfrm>
              <a:off x="6753225" y="1828800"/>
              <a:ext cx="57151" cy="104776"/>
            </a:xfrm>
            <a:custGeom>
              <a:avLst/>
              <a:gdLst/>
              <a:ahLst/>
              <a:cxnLst/>
              <a:rect l="0" t="0" r="0" b="0"/>
              <a:pathLst>
                <a:path w="57151" h="104776">
                  <a:moveTo>
                    <a:pt x="57150" y="0"/>
                  </a:moveTo>
                  <a:lnTo>
                    <a:pt x="57150" y="0"/>
                  </a:lnTo>
                  <a:lnTo>
                    <a:pt x="52094" y="0"/>
                  </a:lnTo>
                  <a:lnTo>
                    <a:pt x="50605" y="1058"/>
                  </a:lnTo>
                  <a:lnTo>
                    <a:pt x="49612" y="2822"/>
                  </a:lnTo>
                  <a:lnTo>
                    <a:pt x="48018" y="8201"/>
                  </a:lnTo>
                  <a:lnTo>
                    <a:pt x="44977" y="8936"/>
                  </a:lnTo>
                  <a:lnTo>
                    <a:pt x="42685" y="9133"/>
                  </a:lnTo>
                  <a:lnTo>
                    <a:pt x="41156" y="10322"/>
                  </a:lnTo>
                  <a:lnTo>
                    <a:pt x="39459" y="14465"/>
                  </a:lnTo>
                  <a:lnTo>
                    <a:pt x="37947" y="15993"/>
                  </a:lnTo>
                  <a:lnTo>
                    <a:pt x="33446" y="17692"/>
                  </a:lnTo>
                  <a:lnTo>
                    <a:pt x="31822" y="19203"/>
                  </a:lnTo>
                  <a:lnTo>
                    <a:pt x="20017" y="37991"/>
                  </a:lnTo>
                  <a:lnTo>
                    <a:pt x="19480" y="42638"/>
                  </a:lnTo>
                  <a:lnTo>
                    <a:pt x="16418" y="48231"/>
                  </a:lnTo>
                  <a:lnTo>
                    <a:pt x="10887" y="55388"/>
                  </a:lnTo>
                  <a:lnTo>
                    <a:pt x="9794" y="64406"/>
                  </a:lnTo>
                  <a:lnTo>
                    <a:pt x="9645" y="70253"/>
                  </a:lnTo>
                  <a:lnTo>
                    <a:pt x="8547" y="72235"/>
                  </a:lnTo>
                  <a:lnTo>
                    <a:pt x="6756" y="73557"/>
                  </a:lnTo>
                  <a:lnTo>
                    <a:pt x="4504" y="74438"/>
                  </a:lnTo>
                  <a:lnTo>
                    <a:pt x="3002" y="76084"/>
                  </a:lnTo>
                  <a:lnTo>
                    <a:pt x="1334" y="80734"/>
                  </a:lnTo>
                  <a:lnTo>
                    <a:pt x="0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58" name="SMARTInkShape-3072"/>
            <p:cNvSpPr/>
            <p:nvPr>
              <p:custDataLst>
                <p:tags r:id="rId262"/>
              </p:custDataLst>
            </p:nvPr>
          </p:nvSpPr>
          <p:spPr>
            <a:xfrm>
              <a:off x="8020050" y="1800225"/>
              <a:ext cx="66676" cy="95251"/>
            </a:xfrm>
            <a:custGeom>
              <a:avLst/>
              <a:gdLst/>
              <a:ahLst/>
              <a:cxnLst/>
              <a:rect l="0" t="0" r="0" b="0"/>
              <a:pathLst>
                <a:path w="66676" h="95251">
                  <a:moveTo>
                    <a:pt x="66675" y="0"/>
                  </a:moveTo>
                  <a:lnTo>
                    <a:pt x="66675" y="0"/>
                  </a:lnTo>
                  <a:lnTo>
                    <a:pt x="61619" y="0"/>
                  </a:lnTo>
                  <a:lnTo>
                    <a:pt x="60128" y="1058"/>
                  </a:lnTo>
                  <a:lnTo>
                    <a:pt x="59135" y="2822"/>
                  </a:lnTo>
                  <a:lnTo>
                    <a:pt x="57541" y="8201"/>
                  </a:lnTo>
                  <a:lnTo>
                    <a:pt x="54502" y="8936"/>
                  </a:lnTo>
                  <a:lnTo>
                    <a:pt x="52210" y="9133"/>
                  </a:lnTo>
                  <a:lnTo>
                    <a:pt x="46841" y="12173"/>
                  </a:lnTo>
                  <a:lnTo>
                    <a:pt x="40926" y="15993"/>
                  </a:lnTo>
                  <a:lnTo>
                    <a:pt x="34770" y="17692"/>
                  </a:lnTo>
                  <a:lnTo>
                    <a:pt x="32706" y="19203"/>
                  </a:lnTo>
                  <a:lnTo>
                    <a:pt x="31328" y="21268"/>
                  </a:lnTo>
                  <a:lnTo>
                    <a:pt x="29390" y="29232"/>
                  </a:lnTo>
                  <a:lnTo>
                    <a:pt x="28735" y="36348"/>
                  </a:lnTo>
                  <a:lnTo>
                    <a:pt x="22060" y="45358"/>
                  </a:lnTo>
                  <a:lnTo>
                    <a:pt x="19446" y="55388"/>
                  </a:lnTo>
                  <a:lnTo>
                    <a:pt x="12582" y="64406"/>
                  </a:lnTo>
                  <a:lnTo>
                    <a:pt x="10431" y="73293"/>
                  </a:lnTo>
                  <a:lnTo>
                    <a:pt x="9644" y="83879"/>
                  </a:lnTo>
                  <a:lnTo>
                    <a:pt x="0" y="952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59" name="SMARTInkShape-3073"/>
            <p:cNvSpPr/>
            <p:nvPr>
              <p:custDataLst>
                <p:tags r:id="rId263"/>
              </p:custDataLst>
            </p:nvPr>
          </p:nvSpPr>
          <p:spPr>
            <a:xfrm>
              <a:off x="8115300" y="1762125"/>
              <a:ext cx="85726" cy="9526"/>
            </a:xfrm>
            <a:custGeom>
              <a:avLst/>
              <a:gdLst/>
              <a:ahLst/>
              <a:cxnLst/>
              <a:rect l="0" t="0" r="0" b="0"/>
              <a:pathLst>
                <a:path w="85726" h="9526">
                  <a:moveTo>
                    <a:pt x="0" y="9525"/>
                  </a:moveTo>
                  <a:lnTo>
                    <a:pt x="0" y="9525"/>
                  </a:lnTo>
                  <a:lnTo>
                    <a:pt x="47531" y="9525"/>
                  </a:lnTo>
                  <a:lnTo>
                    <a:pt x="76073" y="9525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60" name="SMARTInkShape-3074"/>
            <p:cNvSpPr/>
            <p:nvPr>
              <p:custDataLst>
                <p:tags r:id="rId264"/>
              </p:custDataLst>
            </p:nvPr>
          </p:nvSpPr>
          <p:spPr>
            <a:xfrm>
              <a:off x="8153400" y="1724025"/>
              <a:ext cx="19051" cy="95251"/>
            </a:xfrm>
            <a:custGeom>
              <a:avLst/>
              <a:gdLst/>
              <a:ahLst/>
              <a:cxnLst/>
              <a:rect l="0" t="0" r="0" b="0"/>
              <a:pathLst>
                <a:path w="19051" h="95251">
                  <a:moveTo>
                    <a:pt x="19050" y="0"/>
                  </a:moveTo>
                  <a:lnTo>
                    <a:pt x="19050" y="0"/>
                  </a:lnTo>
                  <a:lnTo>
                    <a:pt x="13994" y="0"/>
                  </a:lnTo>
                  <a:lnTo>
                    <a:pt x="12503" y="1058"/>
                  </a:lnTo>
                  <a:lnTo>
                    <a:pt x="11510" y="2822"/>
                  </a:lnTo>
                  <a:lnTo>
                    <a:pt x="9916" y="8201"/>
                  </a:lnTo>
                  <a:lnTo>
                    <a:pt x="3056" y="16868"/>
                  </a:lnTo>
                  <a:lnTo>
                    <a:pt x="402" y="26824"/>
                  </a:lnTo>
                  <a:lnTo>
                    <a:pt x="0" y="73289"/>
                  </a:lnTo>
                  <a:lnTo>
                    <a:pt x="0" y="88935"/>
                  </a:lnTo>
                  <a:lnTo>
                    <a:pt x="1058" y="91040"/>
                  </a:lnTo>
                  <a:lnTo>
                    <a:pt x="2822" y="92443"/>
                  </a:lnTo>
                  <a:lnTo>
                    <a:pt x="8201" y="94696"/>
                  </a:lnTo>
                  <a:lnTo>
                    <a:pt x="19050" y="952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762" name="SMARTInkShape-3075"/>
          <p:cNvSpPr/>
          <p:nvPr>
            <p:custDataLst>
              <p:tags r:id="rId9"/>
            </p:custDataLst>
          </p:nvPr>
        </p:nvSpPr>
        <p:spPr>
          <a:xfrm>
            <a:off x="7543800" y="1962150"/>
            <a:ext cx="1238251" cy="57151"/>
          </a:xfrm>
          <a:custGeom>
            <a:avLst/>
            <a:gdLst/>
            <a:ahLst/>
            <a:cxnLst/>
            <a:rect l="0" t="0" r="0" b="0"/>
            <a:pathLst>
              <a:path w="1238251" h="57151">
                <a:moveTo>
                  <a:pt x="0" y="9525"/>
                </a:moveTo>
                <a:lnTo>
                  <a:pt x="0" y="9525"/>
                </a:lnTo>
                <a:lnTo>
                  <a:pt x="8201" y="9525"/>
                </a:lnTo>
                <a:lnTo>
                  <a:pt x="8643" y="8467"/>
                </a:lnTo>
                <a:lnTo>
                  <a:pt x="9515" y="116"/>
                </a:lnTo>
                <a:lnTo>
                  <a:pt x="27240" y="17716"/>
                </a:lnTo>
                <a:lnTo>
                  <a:pt x="28458" y="27134"/>
                </a:lnTo>
                <a:lnTo>
                  <a:pt x="28541" y="33205"/>
                </a:lnTo>
                <a:lnTo>
                  <a:pt x="29611" y="34836"/>
                </a:lnTo>
                <a:lnTo>
                  <a:pt x="31382" y="35924"/>
                </a:lnTo>
                <a:lnTo>
                  <a:pt x="36773" y="37670"/>
                </a:lnTo>
                <a:lnTo>
                  <a:pt x="46184" y="46263"/>
                </a:lnTo>
                <a:lnTo>
                  <a:pt x="55700" y="47505"/>
                </a:lnTo>
                <a:lnTo>
                  <a:pt x="65224" y="55815"/>
                </a:lnTo>
                <a:lnTo>
                  <a:pt x="74749" y="57033"/>
                </a:lnTo>
                <a:lnTo>
                  <a:pt x="109311" y="57150"/>
                </a:lnTo>
                <a:lnTo>
                  <a:pt x="114905" y="54328"/>
                </a:lnTo>
                <a:lnTo>
                  <a:pt x="122062" y="48949"/>
                </a:lnTo>
                <a:lnTo>
                  <a:pt x="131081" y="47887"/>
                </a:lnTo>
                <a:lnTo>
                  <a:pt x="155610" y="47635"/>
                </a:lnTo>
                <a:lnTo>
                  <a:pt x="161941" y="44807"/>
                </a:lnTo>
                <a:lnTo>
                  <a:pt x="168282" y="41081"/>
                </a:lnTo>
                <a:lnTo>
                  <a:pt x="180976" y="38689"/>
                </a:lnTo>
                <a:lnTo>
                  <a:pt x="221858" y="38110"/>
                </a:lnTo>
                <a:lnTo>
                  <a:pt x="228426" y="35282"/>
                </a:lnTo>
                <a:lnTo>
                  <a:pt x="234873" y="31556"/>
                </a:lnTo>
                <a:lnTo>
                  <a:pt x="245511" y="29458"/>
                </a:lnTo>
                <a:lnTo>
                  <a:pt x="288397" y="28590"/>
                </a:lnTo>
                <a:lnTo>
                  <a:pt x="311303" y="27519"/>
                </a:lnTo>
                <a:lnTo>
                  <a:pt x="335106" y="20374"/>
                </a:lnTo>
                <a:lnTo>
                  <a:pt x="379277" y="19084"/>
                </a:lnTo>
                <a:lnTo>
                  <a:pt x="426582" y="19051"/>
                </a:lnTo>
                <a:lnTo>
                  <a:pt x="472791" y="19050"/>
                </a:lnTo>
                <a:lnTo>
                  <a:pt x="517130" y="19050"/>
                </a:lnTo>
                <a:lnTo>
                  <a:pt x="561796" y="19050"/>
                </a:lnTo>
                <a:lnTo>
                  <a:pt x="606161" y="19050"/>
                </a:lnTo>
                <a:lnTo>
                  <a:pt x="644694" y="20108"/>
                </a:lnTo>
                <a:lnTo>
                  <a:pt x="668484" y="27251"/>
                </a:lnTo>
                <a:lnTo>
                  <a:pt x="712652" y="28541"/>
                </a:lnTo>
                <a:lnTo>
                  <a:pt x="759256" y="28574"/>
                </a:lnTo>
                <a:lnTo>
                  <a:pt x="802104" y="28575"/>
                </a:lnTo>
                <a:lnTo>
                  <a:pt x="813690" y="29633"/>
                </a:lnTo>
                <a:lnTo>
                  <a:pt x="844432" y="37217"/>
                </a:lnTo>
                <a:lnTo>
                  <a:pt x="886004" y="38048"/>
                </a:lnTo>
                <a:lnTo>
                  <a:pt x="930087" y="38098"/>
                </a:lnTo>
                <a:lnTo>
                  <a:pt x="972960" y="38100"/>
                </a:lnTo>
                <a:lnTo>
                  <a:pt x="1016531" y="38100"/>
                </a:lnTo>
                <a:lnTo>
                  <a:pt x="1059440" y="38100"/>
                </a:lnTo>
                <a:lnTo>
                  <a:pt x="1065069" y="38100"/>
                </a:lnTo>
                <a:lnTo>
                  <a:pt x="1068821" y="37042"/>
                </a:lnTo>
                <a:lnTo>
                  <a:pt x="1071323" y="35278"/>
                </a:lnTo>
                <a:lnTo>
                  <a:pt x="1072990" y="33044"/>
                </a:lnTo>
                <a:lnTo>
                  <a:pt x="1080488" y="30561"/>
                </a:lnTo>
                <a:lnTo>
                  <a:pt x="1124793" y="28582"/>
                </a:lnTo>
                <a:lnTo>
                  <a:pt x="1133497" y="28578"/>
                </a:lnTo>
                <a:lnTo>
                  <a:pt x="1141599" y="25754"/>
                </a:lnTo>
                <a:lnTo>
                  <a:pt x="1148728" y="22030"/>
                </a:lnTo>
                <a:lnTo>
                  <a:pt x="1161927" y="19639"/>
                </a:lnTo>
                <a:lnTo>
                  <a:pt x="1206522" y="19051"/>
                </a:lnTo>
                <a:lnTo>
                  <a:pt x="1217322" y="19050"/>
                </a:lnTo>
                <a:lnTo>
                  <a:pt x="1227236" y="10849"/>
                </a:lnTo>
                <a:lnTo>
                  <a:pt x="1237819" y="9559"/>
                </a:lnTo>
                <a:lnTo>
                  <a:pt x="1238250" y="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770" name="SMARTInkShape-Group682"/>
          <p:cNvGrpSpPr/>
          <p:nvPr/>
        </p:nvGrpSpPr>
        <p:grpSpPr>
          <a:xfrm>
            <a:off x="7316535" y="2085975"/>
            <a:ext cx="1084205" cy="266701"/>
            <a:chOff x="7316535" y="2085975"/>
            <a:chExt cx="1084205" cy="266701"/>
          </a:xfrm>
        </p:grpSpPr>
        <p:sp>
          <p:nvSpPr>
            <p:cNvPr id="25763" name="SMARTInkShape-3076"/>
            <p:cNvSpPr/>
            <p:nvPr>
              <p:custDataLst>
                <p:tags r:id="rId234"/>
              </p:custDataLst>
            </p:nvPr>
          </p:nvSpPr>
          <p:spPr>
            <a:xfrm>
              <a:off x="7353300" y="2085975"/>
              <a:ext cx="95251" cy="171448"/>
            </a:xfrm>
            <a:custGeom>
              <a:avLst/>
              <a:gdLst/>
              <a:ahLst/>
              <a:cxnLst/>
              <a:rect l="0" t="0" r="0" b="0"/>
              <a:pathLst>
                <a:path w="95251" h="171448">
                  <a:moveTo>
                    <a:pt x="38100" y="19050"/>
                  </a:moveTo>
                  <a:lnTo>
                    <a:pt x="38100" y="19050"/>
                  </a:lnTo>
                  <a:lnTo>
                    <a:pt x="38100" y="13562"/>
                  </a:lnTo>
                  <a:lnTo>
                    <a:pt x="38100" y="18774"/>
                  </a:lnTo>
                  <a:lnTo>
                    <a:pt x="38100" y="0"/>
                  </a:lnTo>
                  <a:lnTo>
                    <a:pt x="38100" y="14189"/>
                  </a:lnTo>
                  <a:lnTo>
                    <a:pt x="35278" y="19712"/>
                  </a:lnTo>
                  <a:lnTo>
                    <a:pt x="31553" y="25694"/>
                  </a:lnTo>
                  <a:lnTo>
                    <a:pt x="29163" y="38158"/>
                  </a:lnTo>
                  <a:lnTo>
                    <a:pt x="27518" y="74966"/>
                  </a:lnTo>
                  <a:lnTo>
                    <a:pt x="20375" y="97217"/>
                  </a:lnTo>
                  <a:lnTo>
                    <a:pt x="18069" y="120579"/>
                  </a:lnTo>
                  <a:lnTo>
                    <a:pt x="10860" y="131459"/>
                  </a:lnTo>
                  <a:lnTo>
                    <a:pt x="9789" y="140581"/>
                  </a:lnTo>
                  <a:lnTo>
                    <a:pt x="9642" y="146441"/>
                  </a:lnTo>
                  <a:lnTo>
                    <a:pt x="8544" y="148428"/>
                  </a:lnTo>
                  <a:lnTo>
                    <a:pt x="6755" y="149752"/>
                  </a:lnTo>
                  <a:lnTo>
                    <a:pt x="4503" y="150634"/>
                  </a:lnTo>
                  <a:lnTo>
                    <a:pt x="3002" y="152282"/>
                  </a:lnTo>
                  <a:lnTo>
                    <a:pt x="34" y="161795"/>
                  </a:lnTo>
                  <a:lnTo>
                    <a:pt x="0" y="171447"/>
                  </a:lnTo>
                  <a:lnTo>
                    <a:pt x="9134" y="162317"/>
                  </a:lnTo>
                  <a:lnTo>
                    <a:pt x="23704" y="161935"/>
                  </a:lnTo>
                  <a:lnTo>
                    <a:pt x="25328" y="160874"/>
                  </a:lnTo>
                  <a:lnTo>
                    <a:pt x="26410" y="159107"/>
                  </a:lnTo>
                  <a:lnTo>
                    <a:pt x="27132" y="156872"/>
                  </a:lnTo>
                  <a:lnTo>
                    <a:pt x="28670" y="155381"/>
                  </a:lnTo>
                  <a:lnTo>
                    <a:pt x="33203" y="153725"/>
                  </a:lnTo>
                  <a:lnTo>
                    <a:pt x="78789" y="152400"/>
                  </a:lnTo>
                  <a:lnTo>
                    <a:pt x="95250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64" name="SMARTInkShape-3077"/>
            <p:cNvSpPr/>
            <p:nvPr>
              <p:custDataLst>
                <p:tags r:id="rId235"/>
              </p:custDataLst>
            </p:nvPr>
          </p:nvSpPr>
          <p:spPr>
            <a:xfrm>
              <a:off x="7316535" y="2190753"/>
              <a:ext cx="103441" cy="19048"/>
            </a:xfrm>
            <a:custGeom>
              <a:avLst/>
              <a:gdLst/>
              <a:ahLst/>
              <a:cxnLst/>
              <a:rect l="0" t="0" r="0" b="0"/>
              <a:pathLst>
                <a:path w="103441" h="19048">
                  <a:moveTo>
                    <a:pt x="17715" y="9522"/>
                  </a:moveTo>
                  <a:lnTo>
                    <a:pt x="17715" y="9522"/>
                  </a:lnTo>
                  <a:lnTo>
                    <a:pt x="8305" y="9522"/>
                  </a:lnTo>
                  <a:lnTo>
                    <a:pt x="0" y="1321"/>
                  </a:lnTo>
                  <a:lnTo>
                    <a:pt x="613" y="880"/>
                  </a:lnTo>
                  <a:lnTo>
                    <a:pt x="25492" y="0"/>
                  </a:lnTo>
                  <a:lnTo>
                    <a:pt x="48545" y="8198"/>
                  </a:lnTo>
                  <a:lnTo>
                    <a:pt x="81199" y="10557"/>
                  </a:lnTo>
                  <a:lnTo>
                    <a:pt x="93912" y="17056"/>
                  </a:lnTo>
                  <a:lnTo>
                    <a:pt x="103440" y="190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65" name="SMARTInkShape-3078"/>
            <p:cNvSpPr/>
            <p:nvPr>
              <p:custDataLst>
                <p:tags r:id="rId236"/>
              </p:custDataLst>
            </p:nvPr>
          </p:nvSpPr>
          <p:spPr>
            <a:xfrm>
              <a:off x="7524750" y="2219441"/>
              <a:ext cx="142876" cy="114068"/>
            </a:xfrm>
            <a:custGeom>
              <a:avLst/>
              <a:gdLst/>
              <a:ahLst/>
              <a:cxnLst/>
              <a:rect l="0" t="0" r="0" b="0"/>
              <a:pathLst>
                <a:path w="142876" h="114068">
                  <a:moveTo>
                    <a:pt x="0" y="18934"/>
                  </a:moveTo>
                  <a:lnTo>
                    <a:pt x="0" y="18934"/>
                  </a:lnTo>
                  <a:lnTo>
                    <a:pt x="0" y="4363"/>
                  </a:lnTo>
                  <a:lnTo>
                    <a:pt x="1058" y="2870"/>
                  </a:lnTo>
                  <a:lnTo>
                    <a:pt x="2822" y="1875"/>
                  </a:lnTo>
                  <a:lnTo>
                    <a:pt x="9701" y="146"/>
                  </a:lnTo>
                  <a:lnTo>
                    <a:pt x="14190" y="0"/>
                  </a:lnTo>
                  <a:lnTo>
                    <a:pt x="19713" y="2758"/>
                  </a:lnTo>
                  <a:lnTo>
                    <a:pt x="26824" y="8095"/>
                  </a:lnTo>
                  <a:lnTo>
                    <a:pt x="35834" y="9149"/>
                  </a:lnTo>
                  <a:lnTo>
                    <a:pt x="41679" y="9294"/>
                  </a:lnTo>
                  <a:lnTo>
                    <a:pt x="43661" y="10390"/>
                  </a:lnTo>
                  <a:lnTo>
                    <a:pt x="44983" y="12180"/>
                  </a:lnTo>
                  <a:lnTo>
                    <a:pt x="47103" y="17600"/>
                  </a:lnTo>
                  <a:lnTo>
                    <a:pt x="47624" y="60220"/>
                  </a:lnTo>
                  <a:lnTo>
                    <a:pt x="46565" y="62333"/>
                  </a:lnTo>
                  <a:lnTo>
                    <a:pt x="44803" y="63742"/>
                  </a:lnTo>
                  <a:lnTo>
                    <a:pt x="42569" y="64681"/>
                  </a:lnTo>
                  <a:lnTo>
                    <a:pt x="41078" y="66365"/>
                  </a:lnTo>
                  <a:lnTo>
                    <a:pt x="39424" y="71059"/>
                  </a:lnTo>
                  <a:lnTo>
                    <a:pt x="37302" y="82696"/>
                  </a:lnTo>
                  <a:lnTo>
                    <a:pt x="26357" y="97135"/>
                  </a:lnTo>
                  <a:lnTo>
                    <a:pt x="19176" y="104529"/>
                  </a:lnTo>
                  <a:lnTo>
                    <a:pt x="19051" y="114067"/>
                  </a:lnTo>
                  <a:lnTo>
                    <a:pt x="24106" y="109093"/>
                  </a:lnTo>
                  <a:lnTo>
                    <a:pt x="29411" y="106630"/>
                  </a:lnTo>
                  <a:lnTo>
                    <a:pt x="44560" y="103860"/>
                  </a:lnTo>
                  <a:lnTo>
                    <a:pt x="57172" y="97171"/>
                  </a:lnTo>
                  <a:lnTo>
                    <a:pt x="91194" y="85513"/>
                  </a:lnTo>
                  <a:lnTo>
                    <a:pt x="117594" y="70505"/>
                  </a:lnTo>
                  <a:lnTo>
                    <a:pt x="129270" y="66670"/>
                  </a:lnTo>
                  <a:lnTo>
                    <a:pt x="142875" y="5703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66" name="SMARTInkShape-3079"/>
            <p:cNvSpPr/>
            <p:nvPr>
              <p:custDataLst>
                <p:tags r:id="rId237"/>
              </p:custDataLst>
            </p:nvPr>
          </p:nvSpPr>
          <p:spPr>
            <a:xfrm>
              <a:off x="8162925" y="2124467"/>
              <a:ext cx="123826" cy="171058"/>
            </a:xfrm>
            <a:custGeom>
              <a:avLst/>
              <a:gdLst/>
              <a:ahLst/>
              <a:cxnLst/>
              <a:rect l="0" t="0" r="0" b="0"/>
              <a:pathLst>
                <a:path w="123826" h="171058">
                  <a:moveTo>
                    <a:pt x="19050" y="9133"/>
                  </a:moveTo>
                  <a:lnTo>
                    <a:pt x="19050" y="9133"/>
                  </a:lnTo>
                  <a:lnTo>
                    <a:pt x="27251" y="9133"/>
                  </a:lnTo>
                  <a:lnTo>
                    <a:pt x="27693" y="8075"/>
                  </a:lnTo>
                  <a:lnTo>
                    <a:pt x="28541" y="0"/>
                  </a:lnTo>
                  <a:lnTo>
                    <a:pt x="28575" y="31796"/>
                  </a:lnTo>
                  <a:lnTo>
                    <a:pt x="27517" y="33767"/>
                  </a:lnTo>
                  <a:lnTo>
                    <a:pt x="25753" y="35080"/>
                  </a:lnTo>
                  <a:lnTo>
                    <a:pt x="23519" y="35956"/>
                  </a:lnTo>
                  <a:lnTo>
                    <a:pt x="22028" y="37599"/>
                  </a:lnTo>
                  <a:lnTo>
                    <a:pt x="20374" y="42246"/>
                  </a:lnTo>
                  <a:lnTo>
                    <a:pt x="18014" y="72656"/>
                  </a:lnTo>
                  <a:lnTo>
                    <a:pt x="11516" y="85338"/>
                  </a:lnTo>
                  <a:lnTo>
                    <a:pt x="8474" y="129783"/>
                  </a:lnTo>
                  <a:lnTo>
                    <a:pt x="1325" y="140602"/>
                  </a:lnTo>
                  <a:lnTo>
                    <a:pt x="116" y="150519"/>
                  </a:lnTo>
                  <a:lnTo>
                    <a:pt x="0" y="169723"/>
                  </a:lnTo>
                  <a:lnTo>
                    <a:pt x="1058" y="170168"/>
                  </a:lnTo>
                  <a:lnTo>
                    <a:pt x="23704" y="171057"/>
                  </a:lnTo>
                  <a:lnTo>
                    <a:pt x="25328" y="169999"/>
                  </a:lnTo>
                  <a:lnTo>
                    <a:pt x="26410" y="168235"/>
                  </a:lnTo>
                  <a:lnTo>
                    <a:pt x="27132" y="166002"/>
                  </a:lnTo>
                  <a:lnTo>
                    <a:pt x="28670" y="164512"/>
                  </a:lnTo>
                  <a:lnTo>
                    <a:pt x="33203" y="162857"/>
                  </a:lnTo>
                  <a:lnTo>
                    <a:pt x="54059" y="160552"/>
                  </a:lnTo>
                  <a:lnTo>
                    <a:pt x="66693" y="154009"/>
                  </a:lnTo>
                  <a:lnTo>
                    <a:pt x="82552" y="151213"/>
                  </a:lnTo>
                  <a:lnTo>
                    <a:pt x="93369" y="143842"/>
                  </a:lnTo>
                  <a:lnTo>
                    <a:pt x="102482" y="142751"/>
                  </a:lnTo>
                  <a:lnTo>
                    <a:pt x="108342" y="142602"/>
                  </a:lnTo>
                  <a:lnTo>
                    <a:pt x="110328" y="141504"/>
                  </a:lnTo>
                  <a:lnTo>
                    <a:pt x="111653" y="139714"/>
                  </a:lnTo>
                  <a:lnTo>
                    <a:pt x="112535" y="137462"/>
                  </a:lnTo>
                  <a:lnTo>
                    <a:pt x="114181" y="135961"/>
                  </a:lnTo>
                  <a:lnTo>
                    <a:pt x="123825" y="13295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67" name="SMARTInkShape-3080"/>
            <p:cNvSpPr/>
            <p:nvPr>
              <p:custDataLst>
                <p:tags r:id="rId238"/>
              </p:custDataLst>
            </p:nvPr>
          </p:nvSpPr>
          <p:spPr>
            <a:xfrm>
              <a:off x="7781963" y="2124075"/>
              <a:ext cx="180938" cy="123826"/>
            </a:xfrm>
            <a:custGeom>
              <a:avLst/>
              <a:gdLst/>
              <a:ahLst/>
              <a:cxnLst/>
              <a:rect l="0" t="0" r="0" b="0"/>
              <a:pathLst>
                <a:path w="180938" h="123826">
                  <a:moveTo>
                    <a:pt x="133312" y="0"/>
                  </a:moveTo>
                  <a:lnTo>
                    <a:pt x="133312" y="0"/>
                  </a:lnTo>
                  <a:lnTo>
                    <a:pt x="142446" y="0"/>
                  </a:lnTo>
                  <a:lnTo>
                    <a:pt x="142803" y="8201"/>
                  </a:lnTo>
                  <a:lnTo>
                    <a:pt x="136285" y="16868"/>
                  </a:lnTo>
                  <a:lnTo>
                    <a:pt x="134634" y="22666"/>
                  </a:lnTo>
                  <a:lnTo>
                    <a:pt x="133134" y="24636"/>
                  </a:lnTo>
                  <a:lnTo>
                    <a:pt x="128647" y="26824"/>
                  </a:lnTo>
                  <a:lnTo>
                    <a:pt x="127028" y="28466"/>
                  </a:lnTo>
                  <a:lnTo>
                    <a:pt x="125227" y="33113"/>
                  </a:lnTo>
                  <a:lnTo>
                    <a:pt x="123689" y="34775"/>
                  </a:lnTo>
                  <a:lnTo>
                    <a:pt x="110656" y="42719"/>
                  </a:lnTo>
                  <a:lnTo>
                    <a:pt x="88836" y="62526"/>
                  </a:lnTo>
                  <a:lnTo>
                    <a:pt x="76157" y="68678"/>
                  </a:lnTo>
                  <a:lnTo>
                    <a:pt x="69810" y="72857"/>
                  </a:lnTo>
                  <a:lnTo>
                    <a:pt x="60287" y="76268"/>
                  </a:lnTo>
                  <a:lnTo>
                    <a:pt x="38062" y="92618"/>
                  </a:lnTo>
                  <a:lnTo>
                    <a:pt x="34887" y="93495"/>
                  </a:lnTo>
                  <a:lnTo>
                    <a:pt x="32770" y="95138"/>
                  </a:lnTo>
                  <a:lnTo>
                    <a:pt x="28733" y="101449"/>
                  </a:lnTo>
                  <a:lnTo>
                    <a:pt x="24039" y="103297"/>
                  </a:lnTo>
                  <a:lnTo>
                    <a:pt x="15445" y="104337"/>
                  </a:lnTo>
                  <a:lnTo>
                    <a:pt x="13460" y="105541"/>
                  </a:lnTo>
                  <a:lnTo>
                    <a:pt x="12135" y="107403"/>
                  </a:lnTo>
                  <a:lnTo>
                    <a:pt x="11252" y="109702"/>
                  </a:lnTo>
                  <a:lnTo>
                    <a:pt x="9606" y="111234"/>
                  </a:lnTo>
                  <a:lnTo>
                    <a:pt x="91" y="114265"/>
                  </a:lnTo>
                  <a:lnTo>
                    <a:pt x="0" y="119346"/>
                  </a:lnTo>
                  <a:lnTo>
                    <a:pt x="1046" y="120839"/>
                  </a:lnTo>
                  <a:lnTo>
                    <a:pt x="2801" y="121834"/>
                  </a:lnTo>
                  <a:lnTo>
                    <a:pt x="9665" y="123563"/>
                  </a:lnTo>
                  <a:lnTo>
                    <a:pt x="57130" y="123825"/>
                  </a:lnTo>
                  <a:lnTo>
                    <a:pt x="101738" y="123825"/>
                  </a:lnTo>
                  <a:lnTo>
                    <a:pt x="145469" y="123825"/>
                  </a:lnTo>
                  <a:lnTo>
                    <a:pt x="180937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68" name="SMARTInkShape-3081"/>
            <p:cNvSpPr/>
            <p:nvPr>
              <p:custDataLst>
                <p:tags r:id="rId239"/>
              </p:custDataLst>
            </p:nvPr>
          </p:nvSpPr>
          <p:spPr>
            <a:xfrm>
              <a:off x="8124940" y="2219326"/>
              <a:ext cx="171336" cy="19050"/>
            </a:xfrm>
            <a:custGeom>
              <a:avLst/>
              <a:gdLst/>
              <a:ahLst/>
              <a:cxnLst/>
              <a:rect l="0" t="0" r="0" b="0"/>
              <a:pathLst>
                <a:path w="171336" h="19050">
                  <a:moveTo>
                    <a:pt x="9410" y="19049"/>
                  </a:moveTo>
                  <a:lnTo>
                    <a:pt x="9410" y="19049"/>
                  </a:lnTo>
                  <a:lnTo>
                    <a:pt x="0" y="19049"/>
                  </a:lnTo>
                  <a:lnTo>
                    <a:pt x="4975" y="13993"/>
                  </a:lnTo>
                  <a:lnTo>
                    <a:pt x="7439" y="8688"/>
                  </a:lnTo>
                  <a:lnTo>
                    <a:pt x="8096" y="5791"/>
                  </a:lnTo>
                  <a:lnTo>
                    <a:pt x="9592" y="3861"/>
                  </a:lnTo>
                  <a:lnTo>
                    <a:pt x="17496" y="507"/>
                  </a:lnTo>
                  <a:lnTo>
                    <a:pt x="64451" y="0"/>
                  </a:lnTo>
                  <a:lnTo>
                    <a:pt x="92136" y="1057"/>
                  </a:lnTo>
                  <a:lnTo>
                    <a:pt x="114087" y="8641"/>
                  </a:lnTo>
                  <a:lnTo>
                    <a:pt x="159685" y="9509"/>
                  </a:lnTo>
                  <a:lnTo>
                    <a:pt x="171335" y="952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69" name="SMARTInkShape-3082"/>
            <p:cNvSpPr/>
            <p:nvPr>
              <p:custDataLst>
                <p:tags r:id="rId240"/>
              </p:custDataLst>
            </p:nvPr>
          </p:nvSpPr>
          <p:spPr>
            <a:xfrm>
              <a:off x="8391525" y="2221973"/>
              <a:ext cx="9215" cy="130703"/>
            </a:xfrm>
            <a:custGeom>
              <a:avLst/>
              <a:gdLst/>
              <a:ahLst/>
              <a:cxnLst/>
              <a:rect l="0" t="0" r="0" b="0"/>
              <a:pathLst>
                <a:path w="9215" h="130703">
                  <a:moveTo>
                    <a:pt x="0" y="16402"/>
                  </a:moveTo>
                  <a:lnTo>
                    <a:pt x="0" y="16402"/>
                  </a:lnTo>
                  <a:lnTo>
                    <a:pt x="0" y="0"/>
                  </a:lnTo>
                  <a:lnTo>
                    <a:pt x="0" y="29535"/>
                  </a:lnTo>
                  <a:lnTo>
                    <a:pt x="2823" y="35644"/>
                  </a:lnTo>
                  <a:lnTo>
                    <a:pt x="5056" y="38755"/>
                  </a:lnTo>
                  <a:lnTo>
                    <a:pt x="5488" y="41887"/>
                  </a:lnTo>
                  <a:lnTo>
                    <a:pt x="3145" y="48190"/>
                  </a:lnTo>
                  <a:lnTo>
                    <a:pt x="4219" y="57341"/>
                  </a:lnTo>
                  <a:lnTo>
                    <a:pt x="8827" y="79021"/>
                  </a:lnTo>
                  <a:lnTo>
                    <a:pt x="9214" y="85861"/>
                  </a:lnTo>
                  <a:lnTo>
                    <a:pt x="6565" y="92428"/>
                  </a:lnTo>
                  <a:lnTo>
                    <a:pt x="2917" y="98875"/>
                  </a:lnTo>
                  <a:lnTo>
                    <a:pt x="865" y="109512"/>
                  </a:lnTo>
                  <a:lnTo>
                    <a:pt x="0" y="13070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771" name="SMARTInkShape-3083"/>
          <p:cNvSpPr/>
          <p:nvPr>
            <p:custDataLst>
              <p:tags r:id="rId10"/>
            </p:custDataLst>
          </p:nvPr>
        </p:nvSpPr>
        <p:spPr>
          <a:xfrm>
            <a:off x="7658100" y="2371725"/>
            <a:ext cx="142876" cy="209548"/>
          </a:xfrm>
          <a:custGeom>
            <a:avLst/>
            <a:gdLst/>
            <a:ahLst/>
            <a:cxnLst/>
            <a:rect l="0" t="0" r="0" b="0"/>
            <a:pathLst>
              <a:path w="142876" h="209548">
                <a:moveTo>
                  <a:pt x="0" y="114300"/>
                </a:moveTo>
                <a:lnTo>
                  <a:pt x="0" y="114300"/>
                </a:lnTo>
                <a:lnTo>
                  <a:pt x="0" y="100111"/>
                </a:lnTo>
                <a:lnTo>
                  <a:pt x="1058" y="98491"/>
                </a:lnTo>
                <a:lnTo>
                  <a:pt x="2822" y="97410"/>
                </a:lnTo>
                <a:lnTo>
                  <a:pt x="9134" y="95376"/>
                </a:lnTo>
                <a:lnTo>
                  <a:pt x="9521" y="85842"/>
                </a:lnTo>
                <a:lnTo>
                  <a:pt x="19040" y="76210"/>
                </a:lnTo>
                <a:lnTo>
                  <a:pt x="19049" y="84402"/>
                </a:lnTo>
                <a:lnTo>
                  <a:pt x="20108" y="84843"/>
                </a:lnTo>
                <a:lnTo>
                  <a:pt x="27251" y="85609"/>
                </a:lnTo>
                <a:lnTo>
                  <a:pt x="27987" y="88496"/>
                </a:lnTo>
                <a:lnTo>
                  <a:pt x="28575" y="133392"/>
                </a:lnTo>
                <a:lnTo>
                  <a:pt x="28575" y="160942"/>
                </a:lnTo>
                <a:lnTo>
                  <a:pt x="27517" y="164445"/>
                </a:lnTo>
                <a:lnTo>
                  <a:pt x="25753" y="166780"/>
                </a:lnTo>
                <a:lnTo>
                  <a:pt x="23519" y="168336"/>
                </a:lnTo>
                <a:lnTo>
                  <a:pt x="22028" y="170433"/>
                </a:lnTo>
                <a:lnTo>
                  <a:pt x="20374" y="175584"/>
                </a:lnTo>
                <a:lnTo>
                  <a:pt x="20990" y="178439"/>
                </a:lnTo>
                <a:lnTo>
                  <a:pt x="26763" y="190626"/>
                </a:lnTo>
                <a:lnTo>
                  <a:pt x="28469" y="204532"/>
                </a:lnTo>
                <a:lnTo>
                  <a:pt x="29563" y="206204"/>
                </a:lnTo>
                <a:lnTo>
                  <a:pt x="31350" y="207319"/>
                </a:lnTo>
                <a:lnTo>
                  <a:pt x="38269" y="209256"/>
                </a:lnTo>
                <a:lnTo>
                  <a:pt x="60756" y="209547"/>
                </a:lnTo>
                <a:lnTo>
                  <a:pt x="62730" y="208489"/>
                </a:lnTo>
                <a:lnTo>
                  <a:pt x="64045" y="206726"/>
                </a:lnTo>
                <a:lnTo>
                  <a:pt x="64922" y="204492"/>
                </a:lnTo>
                <a:lnTo>
                  <a:pt x="66564" y="203003"/>
                </a:lnTo>
                <a:lnTo>
                  <a:pt x="76805" y="197791"/>
                </a:lnTo>
                <a:lnTo>
                  <a:pt x="92154" y="184914"/>
                </a:lnTo>
                <a:lnTo>
                  <a:pt x="98460" y="182726"/>
                </a:lnTo>
                <a:lnTo>
                  <a:pt x="100565" y="181084"/>
                </a:lnTo>
                <a:lnTo>
                  <a:pt x="110951" y="164831"/>
                </a:lnTo>
                <a:lnTo>
                  <a:pt x="114366" y="155495"/>
                </a:lnTo>
                <a:lnTo>
                  <a:pt x="120552" y="146026"/>
                </a:lnTo>
                <a:lnTo>
                  <a:pt x="122855" y="136518"/>
                </a:lnTo>
                <a:lnTo>
                  <a:pt x="123824" y="90751"/>
                </a:lnTo>
                <a:lnTo>
                  <a:pt x="121003" y="85137"/>
                </a:lnTo>
                <a:lnTo>
                  <a:pt x="115624" y="77965"/>
                </a:lnTo>
                <a:lnTo>
                  <a:pt x="114415" y="68154"/>
                </a:lnTo>
                <a:lnTo>
                  <a:pt x="106110" y="58604"/>
                </a:lnTo>
                <a:lnTo>
                  <a:pt x="104809" y="48055"/>
                </a:lnTo>
                <a:lnTo>
                  <a:pt x="104775" y="29934"/>
                </a:lnTo>
                <a:lnTo>
                  <a:pt x="105833" y="29481"/>
                </a:lnTo>
                <a:lnTo>
                  <a:pt x="109831" y="28978"/>
                </a:lnTo>
                <a:lnTo>
                  <a:pt x="111322" y="27785"/>
                </a:lnTo>
                <a:lnTo>
                  <a:pt x="112976" y="23638"/>
                </a:lnTo>
                <a:lnTo>
                  <a:pt x="114476" y="22109"/>
                </a:lnTo>
                <a:lnTo>
                  <a:pt x="118965" y="20409"/>
                </a:lnTo>
                <a:lnTo>
                  <a:pt x="120584" y="18898"/>
                </a:lnTo>
                <a:lnTo>
                  <a:pt x="122385" y="14396"/>
                </a:lnTo>
                <a:lnTo>
                  <a:pt x="123923" y="12773"/>
                </a:lnTo>
                <a:lnTo>
                  <a:pt x="128454" y="10968"/>
                </a:lnTo>
                <a:lnTo>
                  <a:pt x="130087" y="9429"/>
                </a:lnTo>
                <a:lnTo>
                  <a:pt x="131900" y="4896"/>
                </a:lnTo>
                <a:lnTo>
                  <a:pt x="133442" y="3264"/>
                </a:lnTo>
                <a:lnTo>
                  <a:pt x="142875" y="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784" name="SMARTInkShape-Group684"/>
          <p:cNvGrpSpPr/>
          <p:nvPr/>
        </p:nvGrpSpPr>
        <p:grpSpPr>
          <a:xfrm>
            <a:off x="7867651" y="2295535"/>
            <a:ext cx="1219200" cy="590531"/>
            <a:chOff x="7867651" y="2295535"/>
            <a:chExt cx="1219200" cy="590531"/>
          </a:xfrm>
        </p:grpSpPr>
        <p:sp>
          <p:nvSpPr>
            <p:cNvPr id="25772" name="SMARTInkShape-3084"/>
            <p:cNvSpPr/>
            <p:nvPr>
              <p:custDataLst>
                <p:tags r:id="rId222"/>
              </p:custDataLst>
            </p:nvPr>
          </p:nvSpPr>
          <p:spPr>
            <a:xfrm>
              <a:off x="7867651" y="2515935"/>
              <a:ext cx="104775" cy="74863"/>
            </a:xfrm>
            <a:custGeom>
              <a:avLst/>
              <a:gdLst/>
              <a:ahLst/>
              <a:cxnLst/>
              <a:rect l="0" t="0" r="0" b="0"/>
              <a:pathLst>
                <a:path w="104775" h="74863">
                  <a:moveTo>
                    <a:pt x="9524" y="36765"/>
                  </a:moveTo>
                  <a:lnTo>
                    <a:pt x="9524" y="36765"/>
                  </a:lnTo>
                  <a:lnTo>
                    <a:pt x="18658" y="27632"/>
                  </a:lnTo>
                  <a:lnTo>
                    <a:pt x="19049" y="8309"/>
                  </a:lnTo>
                  <a:lnTo>
                    <a:pt x="10848" y="0"/>
                  </a:lnTo>
                  <a:lnTo>
                    <a:pt x="10406" y="613"/>
                  </a:lnTo>
                  <a:lnTo>
                    <a:pt x="9558" y="7832"/>
                  </a:lnTo>
                  <a:lnTo>
                    <a:pt x="4478" y="8084"/>
                  </a:lnTo>
                  <a:lnTo>
                    <a:pt x="2985" y="9178"/>
                  </a:lnTo>
                  <a:lnTo>
                    <a:pt x="1326" y="13215"/>
                  </a:lnTo>
                  <a:lnTo>
                    <a:pt x="0" y="53969"/>
                  </a:lnTo>
                  <a:lnTo>
                    <a:pt x="14189" y="69956"/>
                  </a:lnTo>
                  <a:lnTo>
                    <a:pt x="19712" y="72684"/>
                  </a:lnTo>
                  <a:lnTo>
                    <a:pt x="37929" y="74780"/>
                  </a:lnTo>
                  <a:lnTo>
                    <a:pt x="60441" y="74862"/>
                  </a:lnTo>
                  <a:lnTo>
                    <a:pt x="66726" y="72041"/>
                  </a:lnTo>
                  <a:lnTo>
                    <a:pt x="73046" y="68318"/>
                  </a:lnTo>
                  <a:lnTo>
                    <a:pt x="82556" y="65164"/>
                  </a:lnTo>
                  <a:lnTo>
                    <a:pt x="104774" y="4629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73" name="SMARTInkShape-3085"/>
            <p:cNvSpPr/>
            <p:nvPr>
              <p:custDataLst>
                <p:tags r:id="rId223"/>
              </p:custDataLst>
            </p:nvPr>
          </p:nvSpPr>
          <p:spPr>
            <a:xfrm>
              <a:off x="7972459" y="2524125"/>
              <a:ext cx="95207" cy="170088"/>
            </a:xfrm>
            <a:custGeom>
              <a:avLst/>
              <a:gdLst/>
              <a:ahLst/>
              <a:cxnLst/>
              <a:rect l="0" t="0" r="0" b="0"/>
              <a:pathLst>
                <a:path w="95207" h="170088">
                  <a:moveTo>
                    <a:pt x="28541" y="0"/>
                  </a:moveTo>
                  <a:lnTo>
                    <a:pt x="28541" y="0"/>
                  </a:lnTo>
                  <a:lnTo>
                    <a:pt x="28541" y="41321"/>
                  </a:lnTo>
                  <a:lnTo>
                    <a:pt x="19277" y="88835"/>
                  </a:lnTo>
                  <a:lnTo>
                    <a:pt x="19020" y="136095"/>
                  </a:lnTo>
                  <a:lnTo>
                    <a:pt x="19016" y="170087"/>
                  </a:lnTo>
                  <a:lnTo>
                    <a:pt x="19016" y="147767"/>
                  </a:lnTo>
                  <a:lnTo>
                    <a:pt x="16194" y="142227"/>
                  </a:lnTo>
                  <a:lnTo>
                    <a:pt x="12469" y="136237"/>
                  </a:lnTo>
                  <a:lnTo>
                    <a:pt x="10373" y="125856"/>
                  </a:lnTo>
                  <a:lnTo>
                    <a:pt x="9606" y="102913"/>
                  </a:lnTo>
                  <a:lnTo>
                    <a:pt x="6720" y="95833"/>
                  </a:lnTo>
                  <a:lnTo>
                    <a:pt x="2968" y="89159"/>
                  </a:lnTo>
                  <a:lnTo>
                    <a:pt x="559" y="76251"/>
                  </a:lnTo>
                  <a:lnTo>
                    <a:pt x="0" y="53978"/>
                  </a:lnTo>
                  <a:lnTo>
                    <a:pt x="2803" y="47626"/>
                  </a:lnTo>
                  <a:lnTo>
                    <a:pt x="6518" y="41276"/>
                  </a:lnTo>
                  <a:lnTo>
                    <a:pt x="9100" y="30456"/>
                  </a:lnTo>
                  <a:lnTo>
                    <a:pt x="27098" y="10980"/>
                  </a:lnTo>
                  <a:lnTo>
                    <a:pt x="33169" y="9956"/>
                  </a:lnTo>
                  <a:lnTo>
                    <a:pt x="60694" y="9528"/>
                  </a:lnTo>
                  <a:lnTo>
                    <a:pt x="62676" y="10586"/>
                  </a:lnTo>
                  <a:lnTo>
                    <a:pt x="63997" y="12349"/>
                  </a:lnTo>
                  <a:lnTo>
                    <a:pt x="64878" y="14583"/>
                  </a:lnTo>
                  <a:lnTo>
                    <a:pt x="66524" y="16072"/>
                  </a:lnTo>
                  <a:lnTo>
                    <a:pt x="71176" y="17726"/>
                  </a:lnTo>
                  <a:lnTo>
                    <a:pt x="72838" y="19226"/>
                  </a:lnTo>
                  <a:lnTo>
                    <a:pt x="74688" y="23714"/>
                  </a:lnTo>
                  <a:lnTo>
                    <a:pt x="76239" y="25334"/>
                  </a:lnTo>
                  <a:lnTo>
                    <a:pt x="80784" y="27135"/>
                  </a:lnTo>
                  <a:lnTo>
                    <a:pt x="82421" y="28673"/>
                  </a:lnTo>
                  <a:lnTo>
                    <a:pt x="86462" y="38191"/>
                  </a:lnTo>
                  <a:lnTo>
                    <a:pt x="93854" y="46174"/>
                  </a:lnTo>
                  <a:lnTo>
                    <a:pt x="95097" y="55699"/>
                  </a:lnTo>
                  <a:lnTo>
                    <a:pt x="95206" y="65224"/>
                  </a:lnTo>
                  <a:lnTo>
                    <a:pt x="62014" y="99877"/>
                  </a:lnTo>
                  <a:lnTo>
                    <a:pt x="56470" y="102598"/>
                  </a:lnTo>
                  <a:lnTo>
                    <a:pt x="53511" y="103324"/>
                  </a:lnTo>
                  <a:lnTo>
                    <a:pt x="51538" y="104866"/>
                  </a:lnTo>
                  <a:lnTo>
                    <a:pt x="49345" y="109402"/>
                  </a:lnTo>
                  <a:lnTo>
                    <a:pt x="47702" y="111035"/>
                  </a:lnTo>
                  <a:lnTo>
                    <a:pt x="39544" y="113870"/>
                  </a:lnTo>
                  <a:lnTo>
                    <a:pt x="28541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74" name="SMARTInkShape-3086"/>
            <p:cNvSpPr/>
            <p:nvPr>
              <p:custDataLst>
                <p:tags r:id="rId224"/>
              </p:custDataLst>
            </p:nvPr>
          </p:nvSpPr>
          <p:spPr>
            <a:xfrm>
              <a:off x="8125220" y="2571751"/>
              <a:ext cx="113906" cy="103450"/>
            </a:xfrm>
            <a:custGeom>
              <a:avLst/>
              <a:gdLst/>
              <a:ahLst/>
              <a:cxnLst/>
              <a:rect l="0" t="0" r="0" b="0"/>
              <a:pathLst>
                <a:path w="113906" h="103450">
                  <a:moveTo>
                    <a:pt x="18655" y="19049"/>
                  </a:moveTo>
                  <a:lnTo>
                    <a:pt x="18655" y="19049"/>
                  </a:lnTo>
                  <a:lnTo>
                    <a:pt x="0" y="19049"/>
                  </a:lnTo>
                  <a:lnTo>
                    <a:pt x="7841" y="19049"/>
                  </a:lnTo>
                  <a:lnTo>
                    <a:pt x="8270" y="17991"/>
                  </a:lnTo>
                  <a:lnTo>
                    <a:pt x="9016" y="10848"/>
                  </a:lnTo>
                  <a:lnTo>
                    <a:pt x="11902" y="10113"/>
                  </a:lnTo>
                  <a:lnTo>
                    <a:pt x="17321" y="9640"/>
                  </a:lnTo>
                  <a:lnTo>
                    <a:pt x="26739" y="1333"/>
                  </a:lnTo>
                  <a:lnTo>
                    <a:pt x="32809" y="394"/>
                  </a:lnTo>
                  <a:lnTo>
                    <a:pt x="61373" y="0"/>
                  </a:lnTo>
                  <a:lnTo>
                    <a:pt x="63010" y="1058"/>
                  </a:lnTo>
                  <a:lnTo>
                    <a:pt x="64100" y="2822"/>
                  </a:lnTo>
                  <a:lnTo>
                    <a:pt x="65993" y="9700"/>
                  </a:lnTo>
                  <a:lnTo>
                    <a:pt x="66280" y="45788"/>
                  </a:lnTo>
                  <a:lnTo>
                    <a:pt x="59733" y="54866"/>
                  </a:lnTo>
                  <a:lnTo>
                    <a:pt x="57146" y="64910"/>
                  </a:lnTo>
                  <a:lnTo>
                    <a:pt x="48589" y="74720"/>
                  </a:lnTo>
                  <a:lnTo>
                    <a:pt x="47632" y="80817"/>
                  </a:lnTo>
                  <a:lnTo>
                    <a:pt x="46440" y="82453"/>
                  </a:lnTo>
                  <a:lnTo>
                    <a:pt x="44586" y="83543"/>
                  </a:lnTo>
                  <a:lnTo>
                    <a:pt x="39064" y="85293"/>
                  </a:lnTo>
                  <a:lnTo>
                    <a:pt x="38309" y="88355"/>
                  </a:lnTo>
                  <a:lnTo>
                    <a:pt x="37709" y="95214"/>
                  </a:lnTo>
                  <a:lnTo>
                    <a:pt x="45906" y="95246"/>
                  </a:lnTo>
                  <a:lnTo>
                    <a:pt x="55315" y="103449"/>
                  </a:lnTo>
                  <a:lnTo>
                    <a:pt x="56853" y="102833"/>
                  </a:lnTo>
                  <a:lnTo>
                    <a:pt x="64830" y="96457"/>
                  </a:lnTo>
                  <a:lnTo>
                    <a:pt x="73598" y="95488"/>
                  </a:lnTo>
                  <a:lnTo>
                    <a:pt x="89866" y="95258"/>
                  </a:lnTo>
                  <a:lnTo>
                    <a:pt x="95460" y="92431"/>
                  </a:lnTo>
                  <a:lnTo>
                    <a:pt x="113905" y="7619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75" name="SMARTInkShape-3087"/>
            <p:cNvSpPr/>
            <p:nvPr>
              <p:custDataLst>
                <p:tags r:id="rId225"/>
              </p:custDataLst>
            </p:nvPr>
          </p:nvSpPr>
          <p:spPr>
            <a:xfrm>
              <a:off x="8286866" y="2486141"/>
              <a:ext cx="76085" cy="18935"/>
            </a:xfrm>
            <a:custGeom>
              <a:avLst/>
              <a:gdLst/>
              <a:ahLst/>
              <a:cxnLst/>
              <a:rect l="0" t="0" r="0" b="0"/>
              <a:pathLst>
                <a:path w="76085" h="18935">
                  <a:moveTo>
                    <a:pt x="9409" y="18934"/>
                  </a:moveTo>
                  <a:lnTo>
                    <a:pt x="9409" y="18934"/>
                  </a:lnTo>
                  <a:lnTo>
                    <a:pt x="0" y="18934"/>
                  </a:lnTo>
                  <a:lnTo>
                    <a:pt x="18507" y="18934"/>
                  </a:lnTo>
                  <a:lnTo>
                    <a:pt x="27097" y="10733"/>
                  </a:lnTo>
                  <a:lnTo>
                    <a:pt x="33112" y="9801"/>
                  </a:lnTo>
                  <a:lnTo>
                    <a:pt x="46990" y="9419"/>
                  </a:lnTo>
                  <a:lnTo>
                    <a:pt x="55664" y="1209"/>
                  </a:lnTo>
                  <a:lnTo>
                    <a:pt x="65115" y="0"/>
                  </a:lnTo>
                  <a:lnTo>
                    <a:pt x="75956" y="9294"/>
                  </a:lnTo>
                  <a:lnTo>
                    <a:pt x="76084" y="1893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76" name="SMARTInkShape-3088"/>
            <p:cNvSpPr/>
            <p:nvPr>
              <p:custDataLst>
                <p:tags r:id="rId226"/>
              </p:custDataLst>
            </p:nvPr>
          </p:nvSpPr>
          <p:spPr>
            <a:xfrm>
              <a:off x="8286866" y="2571750"/>
              <a:ext cx="95135" cy="9516"/>
            </a:xfrm>
            <a:custGeom>
              <a:avLst/>
              <a:gdLst/>
              <a:ahLst/>
              <a:cxnLst/>
              <a:rect l="0" t="0" r="0" b="0"/>
              <a:pathLst>
                <a:path w="95135" h="9516">
                  <a:moveTo>
                    <a:pt x="9409" y="0"/>
                  </a:moveTo>
                  <a:lnTo>
                    <a:pt x="9409" y="0"/>
                  </a:lnTo>
                  <a:lnTo>
                    <a:pt x="0" y="9409"/>
                  </a:lnTo>
                  <a:lnTo>
                    <a:pt x="8095" y="9515"/>
                  </a:lnTo>
                  <a:lnTo>
                    <a:pt x="17495" y="1323"/>
                  </a:lnTo>
                  <a:lnTo>
                    <a:pt x="23564" y="392"/>
                  </a:lnTo>
                  <a:lnTo>
                    <a:pt x="69851" y="0"/>
                  </a:lnTo>
                  <a:lnTo>
                    <a:pt x="95134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77" name="SMARTInkShape-3089"/>
            <p:cNvSpPr/>
            <p:nvPr>
              <p:custDataLst>
                <p:tags r:id="rId227"/>
              </p:custDataLst>
            </p:nvPr>
          </p:nvSpPr>
          <p:spPr>
            <a:xfrm>
              <a:off x="8458200" y="2428886"/>
              <a:ext cx="57151" cy="219065"/>
            </a:xfrm>
            <a:custGeom>
              <a:avLst/>
              <a:gdLst/>
              <a:ahLst/>
              <a:cxnLst/>
              <a:rect l="0" t="0" r="0" b="0"/>
              <a:pathLst>
                <a:path w="57151" h="219065">
                  <a:moveTo>
                    <a:pt x="0" y="152389"/>
                  </a:moveTo>
                  <a:lnTo>
                    <a:pt x="0" y="152389"/>
                  </a:lnTo>
                  <a:lnTo>
                    <a:pt x="0" y="137924"/>
                  </a:lnTo>
                  <a:lnTo>
                    <a:pt x="1058" y="136395"/>
                  </a:lnTo>
                  <a:lnTo>
                    <a:pt x="2823" y="135377"/>
                  </a:lnTo>
                  <a:lnTo>
                    <a:pt x="5056" y="134697"/>
                  </a:lnTo>
                  <a:lnTo>
                    <a:pt x="6546" y="133186"/>
                  </a:lnTo>
                  <a:lnTo>
                    <a:pt x="9134" y="125257"/>
                  </a:lnTo>
                  <a:lnTo>
                    <a:pt x="9409" y="119185"/>
                  </a:lnTo>
                  <a:lnTo>
                    <a:pt x="10506" y="117553"/>
                  </a:lnTo>
                  <a:lnTo>
                    <a:pt x="12296" y="116465"/>
                  </a:lnTo>
                  <a:lnTo>
                    <a:pt x="14547" y="115740"/>
                  </a:lnTo>
                  <a:lnTo>
                    <a:pt x="16048" y="114198"/>
                  </a:lnTo>
                  <a:lnTo>
                    <a:pt x="21279" y="104118"/>
                  </a:lnTo>
                  <a:lnTo>
                    <a:pt x="25333" y="98127"/>
                  </a:lnTo>
                  <a:lnTo>
                    <a:pt x="28673" y="88804"/>
                  </a:lnTo>
                  <a:lnTo>
                    <a:pt x="34836" y="79339"/>
                  </a:lnTo>
                  <a:lnTo>
                    <a:pt x="36650" y="73003"/>
                  </a:lnTo>
                  <a:lnTo>
                    <a:pt x="38192" y="70890"/>
                  </a:lnTo>
                  <a:lnTo>
                    <a:pt x="40277" y="69481"/>
                  </a:lnTo>
                  <a:lnTo>
                    <a:pt x="42727" y="68542"/>
                  </a:lnTo>
                  <a:lnTo>
                    <a:pt x="44360" y="66858"/>
                  </a:lnTo>
                  <a:lnTo>
                    <a:pt x="49802" y="56550"/>
                  </a:lnTo>
                  <a:lnTo>
                    <a:pt x="53885" y="50527"/>
                  </a:lnTo>
                  <a:lnTo>
                    <a:pt x="56183" y="41186"/>
                  </a:lnTo>
                  <a:lnTo>
                    <a:pt x="57150" y="0"/>
                  </a:lnTo>
                  <a:lnTo>
                    <a:pt x="48016" y="9122"/>
                  </a:lnTo>
                  <a:lnTo>
                    <a:pt x="47660" y="22737"/>
                  </a:lnTo>
                  <a:lnTo>
                    <a:pt x="46590" y="24680"/>
                  </a:lnTo>
                  <a:lnTo>
                    <a:pt x="44818" y="25974"/>
                  </a:lnTo>
                  <a:lnTo>
                    <a:pt x="42579" y="26838"/>
                  </a:lnTo>
                  <a:lnTo>
                    <a:pt x="41086" y="28471"/>
                  </a:lnTo>
                  <a:lnTo>
                    <a:pt x="39426" y="33109"/>
                  </a:lnTo>
                  <a:lnTo>
                    <a:pt x="38101" y="79481"/>
                  </a:lnTo>
                  <a:lnTo>
                    <a:pt x="38100" y="125800"/>
                  </a:lnTo>
                  <a:lnTo>
                    <a:pt x="38100" y="150910"/>
                  </a:lnTo>
                  <a:lnTo>
                    <a:pt x="46302" y="160460"/>
                  </a:lnTo>
                  <a:lnTo>
                    <a:pt x="47509" y="169987"/>
                  </a:lnTo>
                  <a:lnTo>
                    <a:pt x="47625" y="21906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78" name="SMARTInkShape-3090"/>
            <p:cNvSpPr/>
            <p:nvPr>
              <p:custDataLst>
                <p:tags r:id="rId228"/>
              </p:custDataLst>
            </p:nvPr>
          </p:nvSpPr>
          <p:spPr>
            <a:xfrm>
              <a:off x="8563010" y="2657475"/>
              <a:ext cx="9491" cy="37982"/>
            </a:xfrm>
            <a:custGeom>
              <a:avLst/>
              <a:gdLst/>
              <a:ahLst/>
              <a:cxnLst/>
              <a:rect l="0" t="0" r="0" b="0"/>
              <a:pathLst>
                <a:path w="9491" h="37982">
                  <a:moveTo>
                    <a:pt x="9490" y="0"/>
                  </a:moveTo>
                  <a:lnTo>
                    <a:pt x="9490" y="0"/>
                  </a:lnTo>
                  <a:lnTo>
                    <a:pt x="9490" y="8201"/>
                  </a:lnTo>
                  <a:lnTo>
                    <a:pt x="8432" y="8642"/>
                  </a:lnTo>
                  <a:lnTo>
                    <a:pt x="4434" y="9133"/>
                  </a:lnTo>
                  <a:lnTo>
                    <a:pt x="2944" y="10322"/>
                  </a:lnTo>
                  <a:lnTo>
                    <a:pt x="81" y="18648"/>
                  </a:lnTo>
                  <a:lnTo>
                    <a:pt x="0" y="23987"/>
                  </a:lnTo>
                  <a:lnTo>
                    <a:pt x="1046" y="25517"/>
                  </a:lnTo>
                  <a:lnTo>
                    <a:pt x="2802" y="26536"/>
                  </a:lnTo>
                  <a:lnTo>
                    <a:pt x="8168" y="28173"/>
                  </a:lnTo>
                  <a:lnTo>
                    <a:pt x="8903" y="31218"/>
                  </a:lnTo>
                  <a:lnTo>
                    <a:pt x="9374" y="36741"/>
                  </a:lnTo>
                  <a:lnTo>
                    <a:pt x="8354" y="37194"/>
                  </a:lnTo>
                  <a:lnTo>
                    <a:pt x="1279" y="37981"/>
                  </a:lnTo>
                  <a:lnTo>
                    <a:pt x="842" y="36962"/>
                  </a:lnTo>
                  <a:lnTo>
                    <a:pt x="355" y="33008"/>
                  </a:lnTo>
                  <a:lnTo>
                    <a:pt x="1282" y="31530"/>
                  </a:lnTo>
                  <a:lnTo>
                    <a:pt x="2960" y="30545"/>
                  </a:lnTo>
                  <a:lnTo>
                    <a:pt x="5137" y="29889"/>
                  </a:lnTo>
                  <a:lnTo>
                    <a:pt x="6588" y="28392"/>
                  </a:lnTo>
                  <a:lnTo>
                    <a:pt x="9490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79" name="SMARTInkShape-3091"/>
            <p:cNvSpPr/>
            <p:nvPr>
              <p:custDataLst>
                <p:tags r:id="rId229"/>
              </p:custDataLst>
            </p:nvPr>
          </p:nvSpPr>
          <p:spPr>
            <a:xfrm>
              <a:off x="8620126" y="2461494"/>
              <a:ext cx="66675" cy="214997"/>
            </a:xfrm>
            <a:custGeom>
              <a:avLst/>
              <a:gdLst/>
              <a:ahLst/>
              <a:cxnLst/>
              <a:rect l="0" t="0" r="0" b="0"/>
              <a:pathLst>
                <a:path w="66675" h="214997">
                  <a:moveTo>
                    <a:pt x="19049" y="15006"/>
                  </a:moveTo>
                  <a:lnTo>
                    <a:pt x="19049" y="15006"/>
                  </a:lnTo>
                  <a:lnTo>
                    <a:pt x="19049" y="6805"/>
                  </a:lnTo>
                  <a:lnTo>
                    <a:pt x="20107" y="6364"/>
                  </a:lnTo>
                  <a:lnTo>
                    <a:pt x="28183" y="5516"/>
                  </a:lnTo>
                  <a:lnTo>
                    <a:pt x="28497" y="0"/>
                  </a:lnTo>
                  <a:lnTo>
                    <a:pt x="28539" y="2339"/>
                  </a:lnTo>
                  <a:lnTo>
                    <a:pt x="27493" y="3387"/>
                  </a:lnTo>
                  <a:lnTo>
                    <a:pt x="23508" y="4550"/>
                  </a:lnTo>
                  <a:lnTo>
                    <a:pt x="22022" y="5919"/>
                  </a:lnTo>
                  <a:lnTo>
                    <a:pt x="20371" y="10262"/>
                  </a:lnTo>
                  <a:lnTo>
                    <a:pt x="17992" y="50011"/>
                  </a:lnTo>
                  <a:lnTo>
                    <a:pt x="11510" y="62647"/>
                  </a:lnTo>
                  <a:lnTo>
                    <a:pt x="9528" y="95821"/>
                  </a:lnTo>
                  <a:lnTo>
                    <a:pt x="8467" y="97458"/>
                  </a:lnTo>
                  <a:lnTo>
                    <a:pt x="6703" y="98549"/>
                  </a:lnTo>
                  <a:lnTo>
                    <a:pt x="3" y="100730"/>
                  </a:lnTo>
                  <a:lnTo>
                    <a:pt x="0" y="95675"/>
                  </a:lnTo>
                  <a:lnTo>
                    <a:pt x="1057" y="94185"/>
                  </a:lnTo>
                  <a:lnTo>
                    <a:pt x="2822" y="93192"/>
                  </a:lnTo>
                  <a:lnTo>
                    <a:pt x="9133" y="91322"/>
                  </a:lnTo>
                  <a:lnTo>
                    <a:pt x="9520" y="81798"/>
                  </a:lnTo>
                  <a:lnTo>
                    <a:pt x="18933" y="72273"/>
                  </a:lnTo>
                  <a:lnTo>
                    <a:pt x="27239" y="80367"/>
                  </a:lnTo>
                  <a:lnTo>
                    <a:pt x="33235" y="81292"/>
                  </a:lnTo>
                  <a:lnTo>
                    <a:pt x="34857" y="82480"/>
                  </a:lnTo>
                  <a:lnTo>
                    <a:pt x="36657" y="86622"/>
                  </a:lnTo>
                  <a:lnTo>
                    <a:pt x="38197" y="88150"/>
                  </a:lnTo>
                  <a:lnTo>
                    <a:pt x="42729" y="89848"/>
                  </a:lnTo>
                  <a:lnTo>
                    <a:pt x="44360" y="91359"/>
                  </a:lnTo>
                  <a:lnTo>
                    <a:pt x="46174" y="95860"/>
                  </a:lnTo>
                  <a:lnTo>
                    <a:pt x="47716" y="97484"/>
                  </a:lnTo>
                  <a:lnTo>
                    <a:pt x="52250" y="99288"/>
                  </a:lnTo>
                  <a:lnTo>
                    <a:pt x="53884" y="100827"/>
                  </a:lnTo>
                  <a:lnTo>
                    <a:pt x="55698" y="105360"/>
                  </a:lnTo>
                  <a:lnTo>
                    <a:pt x="56719" y="113862"/>
                  </a:lnTo>
                  <a:lnTo>
                    <a:pt x="57921" y="115835"/>
                  </a:lnTo>
                  <a:lnTo>
                    <a:pt x="59781" y="117150"/>
                  </a:lnTo>
                  <a:lnTo>
                    <a:pt x="62078" y="118027"/>
                  </a:lnTo>
                  <a:lnTo>
                    <a:pt x="63611" y="119670"/>
                  </a:lnTo>
                  <a:lnTo>
                    <a:pt x="65313" y="124318"/>
                  </a:lnTo>
                  <a:lnTo>
                    <a:pt x="66673" y="170698"/>
                  </a:lnTo>
                  <a:lnTo>
                    <a:pt x="66674" y="181440"/>
                  </a:lnTo>
                  <a:lnTo>
                    <a:pt x="63850" y="187049"/>
                  </a:lnTo>
                  <a:lnTo>
                    <a:pt x="48051" y="205068"/>
                  </a:lnTo>
                  <a:lnTo>
                    <a:pt x="47750" y="210433"/>
                  </a:lnTo>
                  <a:lnTo>
                    <a:pt x="46650" y="211965"/>
                  </a:lnTo>
                  <a:lnTo>
                    <a:pt x="44858" y="212987"/>
                  </a:lnTo>
                  <a:lnTo>
                    <a:pt x="38494" y="214911"/>
                  </a:lnTo>
                  <a:lnTo>
                    <a:pt x="33160" y="214996"/>
                  </a:lnTo>
                  <a:lnTo>
                    <a:pt x="31632" y="213949"/>
                  </a:lnTo>
                  <a:lnTo>
                    <a:pt x="30612" y="212193"/>
                  </a:lnTo>
                  <a:lnTo>
                    <a:pt x="28976" y="206827"/>
                  </a:lnTo>
                  <a:lnTo>
                    <a:pt x="25930" y="206093"/>
                  </a:lnTo>
                  <a:lnTo>
                    <a:pt x="23636" y="205897"/>
                  </a:lnTo>
                  <a:lnTo>
                    <a:pt x="22107" y="204709"/>
                  </a:lnTo>
                  <a:lnTo>
                    <a:pt x="20408" y="200566"/>
                  </a:lnTo>
                  <a:lnTo>
                    <a:pt x="19049" y="15788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80" name="SMARTInkShape-3092"/>
            <p:cNvSpPr/>
            <p:nvPr>
              <p:custDataLst>
                <p:tags r:id="rId230"/>
              </p:custDataLst>
            </p:nvPr>
          </p:nvSpPr>
          <p:spPr>
            <a:xfrm>
              <a:off x="8639175" y="2438400"/>
              <a:ext cx="104776" cy="47626"/>
            </a:xfrm>
            <a:custGeom>
              <a:avLst/>
              <a:gdLst/>
              <a:ahLst/>
              <a:cxnLst/>
              <a:rect l="0" t="0" r="0" b="0"/>
              <a:pathLst>
                <a:path w="104776" h="47626">
                  <a:moveTo>
                    <a:pt x="0" y="38100"/>
                  </a:moveTo>
                  <a:lnTo>
                    <a:pt x="0" y="38100"/>
                  </a:lnTo>
                  <a:lnTo>
                    <a:pt x="0" y="47625"/>
                  </a:lnTo>
                  <a:lnTo>
                    <a:pt x="5056" y="47625"/>
                  </a:lnTo>
                  <a:lnTo>
                    <a:pt x="6546" y="46567"/>
                  </a:lnTo>
                  <a:lnTo>
                    <a:pt x="7539" y="44803"/>
                  </a:lnTo>
                  <a:lnTo>
                    <a:pt x="9134" y="39424"/>
                  </a:lnTo>
                  <a:lnTo>
                    <a:pt x="17691" y="30015"/>
                  </a:lnTo>
                  <a:lnTo>
                    <a:pt x="23703" y="29002"/>
                  </a:lnTo>
                  <a:lnTo>
                    <a:pt x="25328" y="27801"/>
                  </a:lnTo>
                  <a:lnTo>
                    <a:pt x="27132" y="23645"/>
                  </a:lnTo>
                  <a:lnTo>
                    <a:pt x="28670" y="22113"/>
                  </a:lnTo>
                  <a:lnTo>
                    <a:pt x="33204" y="20412"/>
                  </a:lnTo>
                  <a:lnTo>
                    <a:pt x="45870" y="19169"/>
                  </a:lnTo>
                  <a:lnTo>
                    <a:pt x="54883" y="12528"/>
                  </a:lnTo>
                  <a:lnTo>
                    <a:pt x="63769" y="10415"/>
                  </a:lnTo>
                  <a:lnTo>
                    <a:pt x="74354" y="9642"/>
                  </a:lnTo>
                  <a:lnTo>
                    <a:pt x="84239" y="1334"/>
                  </a:lnTo>
                  <a:lnTo>
                    <a:pt x="94819" y="35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81" name="SMARTInkShape-3093"/>
            <p:cNvSpPr/>
            <p:nvPr>
              <p:custDataLst>
                <p:tags r:id="rId231"/>
              </p:custDataLst>
            </p:nvPr>
          </p:nvSpPr>
          <p:spPr>
            <a:xfrm>
              <a:off x="8829710" y="2295535"/>
              <a:ext cx="161891" cy="348270"/>
            </a:xfrm>
            <a:custGeom>
              <a:avLst/>
              <a:gdLst/>
              <a:ahLst/>
              <a:cxnLst/>
              <a:rect l="0" t="0" r="0" b="0"/>
              <a:pathLst>
                <a:path w="161891" h="348270">
                  <a:moveTo>
                    <a:pt x="9490" y="161915"/>
                  </a:moveTo>
                  <a:lnTo>
                    <a:pt x="9490" y="161915"/>
                  </a:lnTo>
                  <a:lnTo>
                    <a:pt x="9490" y="184305"/>
                  </a:lnTo>
                  <a:lnTo>
                    <a:pt x="225" y="231702"/>
                  </a:lnTo>
                  <a:lnTo>
                    <a:pt x="0" y="255445"/>
                  </a:lnTo>
                  <a:lnTo>
                    <a:pt x="2802" y="264514"/>
                  </a:lnTo>
                  <a:lnTo>
                    <a:pt x="6517" y="272073"/>
                  </a:lnTo>
                  <a:lnTo>
                    <a:pt x="8902" y="288371"/>
                  </a:lnTo>
                  <a:lnTo>
                    <a:pt x="9455" y="312030"/>
                  </a:lnTo>
                  <a:lnTo>
                    <a:pt x="17024" y="324375"/>
                  </a:lnTo>
                  <a:lnTo>
                    <a:pt x="18622" y="336646"/>
                  </a:lnTo>
                  <a:lnTo>
                    <a:pt x="19811" y="338727"/>
                  </a:lnTo>
                  <a:lnTo>
                    <a:pt x="21661" y="340115"/>
                  </a:lnTo>
                  <a:lnTo>
                    <a:pt x="27181" y="342342"/>
                  </a:lnTo>
                  <a:lnTo>
                    <a:pt x="33193" y="347784"/>
                  </a:lnTo>
                  <a:lnTo>
                    <a:pt x="34818" y="348269"/>
                  </a:lnTo>
                  <a:lnTo>
                    <a:pt x="35900" y="347535"/>
                  </a:lnTo>
                  <a:lnTo>
                    <a:pt x="36622" y="345987"/>
                  </a:lnTo>
                  <a:lnTo>
                    <a:pt x="38160" y="344954"/>
                  </a:lnTo>
                  <a:lnTo>
                    <a:pt x="45385" y="343502"/>
                  </a:lnTo>
                  <a:lnTo>
                    <a:pt x="51197" y="343162"/>
                  </a:lnTo>
                  <a:lnTo>
                    <a:pt x="53169" y="342013"/>
                  </a:lnTo>
                  <a:lnTo>
                    <a:pt x="54483" y="340189"/>
                  </a:lnTo>
                  <a:lnTo>
                    <a:pt x="57003" y="335339"/>
                  </a:lnTo>
                  <a:lnTo>
                    <a:pt x="61652" y="329656"/>
                  </a:lnTo>
                  <a:lnTo>
                    <a:pt x="67245" y="326425"/>
                  </a:lnTo>
                  <a:lnTo>
                    <a:pt x="73259" y="323930"/>
                  </a:lnTo>
                  <a:lnTo>
                    <a:pt x="79459" y="319294"/>
                  </a:lnTo>
                  <a:lnTo>
                    <a:pt x="82920" y="313706"/>
                  </a:lnTo>
                  <a:lnTo>
                    <a:pt x="85516" y="307694"/>
                  </a:lnTo>
                  <a:lnTo>
                    <a:pt x="102094" y="285724"/>
                  </a:lnTo>
                  <a:lnTo>
                    <a:pt x="104622" y="279383"/>
                  </a:lnTo>
                  <a:lnTo>
                    <a:pt x="110937" y="269863"/>
                  </a:lnTo>
                  <a:lnTo>
                    <a:pt x="114337" y="260339"/>
                  </a:lnTo>
                  <a:lnTo>
                    <a:pt x="120519" y="250815"/>
                  </a:lnTo>
                  <a:lnTo>
                    <a:pt x="122820" y="241290"/>
                  </a:lnTo>
                  <a:lnTo>
                    <a:pt x="123788" y="194723"/>
                  </a:lnTo>
                  <a:lnTo>
                    <a:pt x="123790" y="154152"/>
                  </a:lnTo>
                  <a:lnTo>
                    <a:pt x="117244" y="145134"/>
                  </a:lnTo>
                  <a:lnTo>
                    <a:pt x="114656" y="135102"/>
                  </a:lnTo>
                  <a:lnTo>
                    <a:pt x="107797" y="126084"/>
                  </a:lnTo>
                  <a:lnTo>
                    <a:pt x="105142" y="116052"/>
                  </a:lnTo>
                  <a:lnTo>
                    <a:pt x="98273" y="107034"/>
                  </a:lnTo>
                  <a:lnTo>
                    <a:pt x="95617" y="97002"/>
                  </a:lnTo>
                  <a:lnTo>
                    <a:pt x="94424" y="96415"/>
                  </a:lnTo>
                  <a:lnTo>
                    <a:pt x="90277" y="95762"/>
                  </a:lnTo>
                  <a:lnTo>
                    <a:pt x="88748" y="94530"/>
                  </a:lnTo>
                  <a:lnTo>
                    <a:pt x="87049" y="90338"/>
                  </a:lnTo>
                  <a:lnTo>
                    <a:pt x="85810" y="77920"/>
                  </a:lnTo>
                  <a:lnTo>
                    <a:pt x="84711" y="77343"/>
                  </a:lnTo>
                  <a:lnTo>
                    <a:pt x="80668" y="76703"/>
                  </a:lnTo>
                  <a:lnTo>
                    <a:pt x="79167" y="75474"/>
                  </a:lnTo>
                  <a:lnTo>
                    <a:pt x="76283" y="67071"/>
                  </a:lnTo>
                  <a:lnTo>
                    <a:pt x="76165" y="33151"/>
                  </a:lnTo>
                  <a:lnTo>
                    <a:pt x="77223" y="31622"/>
                  </a:lnTo>
                  <a:lnTo>
                    <a:pt x="78989" y="30603"/>
                  </a:lnTo>
                  <a:lnTo>
                    <a:pt x="86526" y="29169"/>
                  </a:lnTo>
                  <a:lnTo>
                    <a:pt x="89422" y="28967"/>
                  </a:lnTo>
                  <a:lnTo>
                    <a:pt x="91352" y="27775"/>
                  </a:lnTo>
                  <a:lnTo>
                    <a:pt x="92641" y="25922"/>
                  </a:lnTo>
                  <a:lnTo>
                    <a:pt x="94707" y="20399"/>
                  </a:lnTo>
                  <a:lnTo>
                    <a:pt x="97813" y="19644"/>
                  </a:lnTo>
                  <a:lnTo>
                    <a:pt x="103372" y="19159"/>
                  </a:lnTo>
                  <a:lnTo>
                    <a:pt x="112822" y="10850"/>
                  </a:lnTo>
                  <a:lnTo>
                    <a:pt x="123361" y="9550"/>
                  </a:lnTo>
                  <a:lnTo>
                    <a:pt x="132912" y="383"/>
                  </a:lnTo>
                  <a:lnTo>
                    <a:pt x="147493" y="0"/>
                  </a:lnTo>
                  <a:lnTo>
                    <a:pt x="149118" y="1055"/>
                  </a:lnTo>
                  <a:lnTo>
                    <a:pt x="150200" y="2817"/>
                  </a:lnTo>
                  <a:lnTo>
                    <a:pt x="150922" y="5049"/>
                  </a:lnTo>
                  <a:lnTo>
                    <a:pt x="152460" y="6538"/>
                  </a:lnTo>
                  <a:lnTo>
                    <a:pt x="161890" y="951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82" name="SMARTInkShape-3094"/>
            <p:cNvSpPr/>
            <p:nvPr>
              <p:custDataLst>
                <p:tags r:id="rId232"/>
              </p:custDataLst>
            </p:nvPr>
          </p:nvSpPr>
          <p:spPr>
            <a:xfrm>
              <a:off x="8896353" y="2657485"/>
              <a:ext cx="114295" cy="228581"/>
            </a:xfrm>
            <a:custGeom>
              <a:avLst/>
              <a:gdLst/>
              <a:ahLst/>
              <a:cxnLst/>
              <a:rect l="0" t="0" r="0" b="0"/>
              <a:pathLst>
                <a:path w="114295" h="228581">
                  <a:moveTo>
                    <a:pt x="47622" y="19040"/>
                  </a:moveTo>
                  <a:lnTo>
                    <a:pt x="47622" y="19040"/>
                  </a:lnTo>
                  <a:lnTo>
                    <a:pt x="47622" y="107"/>
                  </a:lnTo>
                  <a:lnTo>
                    <a:pt x="39420" y="0"/>
                  </a:lnTo>
                  <a:lnTo>
                    <a:pt x="14394" y="23694"/>
                  </a:lnTo>
                  <a:lnTo>
                    <a:pt x="11687" y="29222"/>
                  </a:lnTo>
                  <a:lnTo>
                    <a:pt x="8548" y="45348"/>
                  </a:lnTo>
                  <a:lnTo>
                    <a:pt x="1333" y="55378"/>
                  </a:lnTo>
                  <a:lnTo>
                    <a:pt x="261" y="64396"/>
                  </a:lnTo>
                  <a:lnTo>
                    <a:pt x="0" y="81092"/>
                  </a:lnTo>
                  <a:lnTo>
                    <a:pt x="1057" y="82633"/>
                  </a:lnTo>
                  <a:lnTo>
                    <a:pt x="2821" y="83660"/>
                  </a:lnTo>
                  <a:lnTo>
                    <a:pt x="9131" y="85595"/>
                  </a:lnTo>
                  <a:lnTo>
                    <a:pt x="32184" y="85714"/>
                  </a:lnTo>
                  <a:lnTo>
                    <a:pt x="34155" y="84656"/>
                  </a:lnTo>
                  <a:lnTo>
                    <a:pt x="35470" y="82892"/>
                  </a:lnTo>
                  <a:lnTo>
                    <a:pt x="36346" y="80658"/>
                  </a:lnTo>
                  <a:lnTo>
                    <a:pt x="37988" y="79169"/>
                  </a:lnTo>
                  <a:lnTo>
                    <a:pt x="48227" y="73957"/>
                  </a:lnTo>
                  <a:lnTo>
                    <a:pt x="55384" y="68105"/>
                  </a:lnTo>
                  <a:lnTo>
                    <a:pt x="56363" y="64483"/>
                  </a:lnTo>
                  <a:lnTo>
                    <a:pt x="56624" y="62035"/>
                  </a:lnTo>
                  <a:lnTo>
                    <a:pt x="57856" y="60403"/>
                  </a:lnTo>
                  <a:lnTo>
                    <a:pt x="65302" y="57570"/>
                  </a:lnTo>
                  <a:lnTo>
                    <a:pt x="66062" y="54509"/>
                  </a:lnTo>
                  <a:lnTo>
                    <a:pt x="66671" y="47626"/>
                  </a:lnTo>
                  <a:lnTo>
                    <a:pt x="71729" y="47618"/>
                  </a:lnTo>
                  <a:lnTo>
                    <a:pt x="72160" y="48676"/>
                  </a:lnTo>
                  <a:lnTo>
                    <a:pt x="67293" y="57316"/>
                  </a:lnTo>
                  <a:lnTo>
                    <a:pt x="66673" y="90252"/>
                  </a:lnTo>
                  <a:lnTo>
                    <a:pt x="63848" y="95845"/>
                  </a:lnTo>
                  <a:lnTo>
                    <a:pt x="60126" y="101859"/>
                  </a:lnTo>
                  <a:lnTo>
                    <a:pt x="57735" y="114343"/>
                  </a:lnTo>
                  <a:lnTo>
                    <a:pt x="57147" y="161719"/>
                  </a:lnTo>
                  <a:lnTo>
                    <a:pt x="57147" y="194999"/>
                  </a:lnTo>
                  <a:lnTo>
                    <a:pt x="54323" y="200608"/>
                  </a:lnTo>
                  <a:lnTo>
                    <a:pt x="48013" y="209017"/>
                  </a:lnTo>
                  <a:lnTo>
                    <a:pt x="47737" y="214442"/>
                  </a:lnTo>
                  <a:lnTo>
                    <a:pt x="46640" y="215983"/>
                  </a:lnTo>
                  <a:lnTo>
                    <a:pt x="44851" y="217010"/>
                  </a:lnTo>
                  <a:lnTo>
                    <a:pt x="39433" y="218659"/>
                  </a:lnTo>
                  <a:lnTo>
                    <a:pt x="38690" y="221707"/>
                  </a:lnTo>
                  <a:lnTo>
                    <a:pt x="38107" y="228471"/>
                  </a:lnTo>
                  <a:lnTo>
                    <a:pt x="29896" y="228580"/>
                  </a:lnTo>
                  <a:lnTo>
                    <a:pt x="29455" y="227525"/>
                  </a:lnTo>
                  <a:lnTo>
                    <a:pt x="28581" y="205924"/>
                  </a:lnTo>
                  <a:lnTo>
                    <a:pt x="31399" y="199819"/>
                  </a:lnTo>
                  <a:lnTo>
                    <a:pt x="35120" y="193578"/>
                  </a:lnTo>
                  <a:lnTo>
                    <a:pt x="37509" y="180948"/>
                  </a:lnTo>
                  <a:lnTo>
                    <a:pt x="39132" y="149018"/>
                  </a:lnTo>
                  <a:lnTo>
                    <a:pt x="46295" y="130557"/>
                  </a:lnTo>
                  <a:lnTo>
                    <a:pt x="48418" y="117543"/>
                  </a:lnTo>
                  <a:lnTo>
                    <a:pt x="55109" y="104780"/>
                  </a:lnTo>
                  <a:lnTo>
                    <a:pt x="58126" y="79366"/>
                  </a:lnTo>
                  <a:lnTo>
                    <a:pt x="65336" y="68546"/>
                  </a:lnTo>
                  <a:lnTo>
                    <a:pt x="66277" y="62166"/>
                  </a:lnTo>
                  <a:lnTo>
                    <a:pt x="67466" y="60491"/>
                  </a:lnTo>
                  <a:lnTo>
                    <a:pt x="69318" y="59373"/>
                  </a:lnTo>
                  <a:lnTo>
                    <a:pt x="75795" y="57271"/>
                  </a:lnTo>
                  <a:lnTo>
                    <a:pt x="104343" y="57140"/>
                  </a:lnTo>
                  <a:lnTo>
                    <a:pt x="104644" y="62196"/>
                  </a:lnTo>
                  <a:lnTo>
                    <a:pt x="105746" y="63686"/>
                  </a:lnTo>
                  <a:lnTo>
                    <a:pt x="109791" y="65341"/>
                  </a:lnTo>
                  <a:lnTo>
                    <a:pt x="111293" y="66841"/>
                  </a:lnTo>
                  <a:lnTo>
                    <a:pt x="113902" y="74750"/>
                  </a:lnTo>
                  <a:lnTo>
                    <a:pt x="114294" y="90644"/>
                  </a:lnTo>
                  <a:lnTo>
                    <a:pt x="111473" y="96020"/>
                  </a:lnTo>
                  <a:lnTo>
                    <a:pt x="81096" y="128440"/>
                  </a:lnTo>
                  <a:lnTo>
                    <a:pt x="75550" y="131163"/>
                  </a:lnTo>
                  <a:lnTo>
                    <a:pt x="72591" y="131888"/>
                  </a:lnTo>
                  <a:lnTo>
                    <a:pt x="70618" y="133430"/>
                  </a:lnTo>
                  <a:lnTo>
                    <a:pt x="68427" y="137966"/>
                  </a:lnTo>
                  <a:lnTo>
                    <a:pt x="66784" y="139599"/>
                  </a:lnTo>
                  <a:lnTo>
                    <a:pt x="57584" y="142737"/>
                  </a:lnTo>
                  <a:lnTo>
                    <a:pt x="57147" y="15239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83" name="SMARTInkShape-3095"/>
            <p:cNvSpPr/>
            <p:nvPr>
              <p:custDataLst>
                <p:tags r:id="rId233"/>
              </p:custDataLst>
            </p:nvPr>
          </p:nvSpPr>
          <p:spPr>
            <a:xfrm>
              <a:off x="9020175" y="2714625"/>
              <a:ext cx="66676" cy="104773"/>
            </a:xfrm>
            <a:custGeom>
              <a:avLst/>
              <a:gdLst/>
              <a:ahLst/>
              <a:cxnLst/>
              <a:rect l="0" t="0" r="0" b="0"/>
              <a:pathLst>
                <a:path w="66676" h="104773">
                  <a:moveTo>
                    <a:pt x="0" y="76200"/>
                  </a:moveTo>
                  <a:lnTo>
                    <a:pt x="0" y="76200"/>
                  </a:lnTo>
                  <a:lnTo>
                    <a:pt x="0" y="67067"/>
                  </a:lnTo>
                  <a:lnTo>
                    <a:pt x="8202" y="66710"/>
                  </a:lnTo>
                  <a:lnTo>
                    <a:pt x="27125" y="49066"/>
                  </a:lnTo>
                  <a:lnTo>
                    <a:pt x="28146" y="42995"/>
                  </a:lnTo>
                  <a:lnTo>
                    <a:pt x="29347" y="41364"/>
                  </a:lnTo>
                  <a:lnTo>
                    <a:pt x="33504" y="39550"/>
                  </a:lnTo>
                  <a:lnTo>
                    <a:pt x="35037" y="38009"/>
                  </a:lnTo>
                  <a:lnTo>
                    <a:pt x="36738" y="33473"/>
                  </a:lnTo>
                  <a:lnTo>
                    <a:pt x="38251" y="31840"/>
                  </a:lnTo>
                  <a:lnTo>
                    <a:pt x="42753" y="30026"/>
                  </a:lnTo>
                  <a:lnTo>
                    <a:pt x="44376" y="28484"/>
                  </a:lnTo>
                  <a:lnTo>
                    <a:pt x="46182" y="23948"/>
                  </a:lnTo>
                  <a:lnTo>
                    <a:pt x="47720" y="22315"/>
                  </a:lnTo>
                  <a:lnTo>
                    <a:pt x="52254" y="20501"/>
                  </a:lnTo>
                  <a:lnTo>
                    <a:pt x="53886" y="18959"/>
                  </a:lnTo>
                  <a:lnTo>
                    <a:pt x="55700" y="14423"/>
                  </a:lnTo>
                  <a:lnTo>
                    <a:pt x="57022" y="1754"/>
                  </a:lnTo>
                  <a:lnTo>
                    <a:pt x="58124" y="1170"/>
                  </a:lnTo>
                  <a:lnTo>
                    <a:pt x="66675" y="0"/>
                  </a:lnTo>
                  <a:lnTo>
                    <a:pt x="66675" y="5056"/>
                  </a:lnTo>
                  <a:lnTo>
                    <a:pt x="63851" y="10361"/>
                  </a:lnTo>
                  <a:lnTo>
                    <a:pt x="58473" y="17334"/>
                  </a:lnTo>
                  <a:lnTo>
                    <a:pt x="57410" y="26315"/>
                  </a:lnTo>
                  <a:lnTo>
                    <a:pt x="57185" y="41395"/>
                  </a:lnTo>
                  <a:lnTo>
                    <a:pt x="54343" y="47678"/>
                  </a:lnTo>
                  <a:lnTo>
                    <a:pt x="50611" y="53999"/>
                  </a:lnTo>
                  <a:lnTo>
                    <a:pt x="48018" y="64797"/>
                  </a:lnTo>
                  <a:lnTo>
                    <a:pt x="47625" y="103413"/>
                  </a:lnTo>
                  <a:lnTo>
                    <a:pt x="48683" y="103867"/>
                  </a:lnTo>
                  <a:lnTo>
                    <a:pt x="57115" y="104772"/>
                  </a:lnTo>
                  <a:lnTo>
                    <a:pt x="57150" y="952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787" name="SMARTInkShape-Group685"/>
          <p:cNvGrpSpPr/>
          <p:nvPr/>
        </p:nvGrpSpPr>
        <p:grpSpPr>
          <a:xfrm>
            <a:off x="7496295" y="2190751"/>
            <a:ext cx="1762006" cy="800100"/>
            <a:chOff x="7496295" y="2190751"/>
            <a:chExt cx="1762006" cy="800100"/>
          </a:xfrm>
        </p:grpSpPr>
        <p:sp>
          <p:nvSpPr>
            <p:cNvPr id="25785" name="SMARTInkShape-3096"/>
            <p:cNvSpPr/>
            <p:nvPr>
              <p:custDataLst>
                <p:tags r:id="rId220"/>
              </p:custDataLst>
            </p:nvPr>
          </p:nvSpPr>
          <p:spPr>
            <a:xfrm>
              <a:off x="7753350" y="2190751"/>
              <a:ext cx="1504951" cy="352425"/>
            </a:xfrm>
            <a:custGeom>
              <a:avLst/>
              <a:gdLst/>
              <a:ahLst/>
              <a:cxnLst/>
              <a:rect l="0" t="0" r="0" b="0"/>
              <a:pathLst>
                <a:path w="1504951" h="352425">
                  <a:moveTo>
                    <a:pt x="0" y="180974"/>
                  </a:moveTo>
                  <a:lnTo>
                    <a:pt x="0" y="180974"/>
                  </a:lnTo>
                  <a:lnTo>
                    <a:pt x="0" y="175918"/>
                  </a:lnTo>
                  <a:lnTo>
                    <a:pt x="1058" y="174428"/>
                  </a:lnTo>
                  <a:lnTo>
                    <a:pt x="2822" y="173435"/>
                  </a:lnTo>
                  <a:lnTo>
                    <a:pt x="9134" y="171565"/>
                  </a:lnTo>
                  <a:lnTo>
                    <a:pt x="14465" y="171483"/>
                  </a:lnTo>
                  <a:lnTo>
                    <a:pt x="15994" y="170414"/>
                  </a:lnTo>
                  <a:lnTo>
                    <a:pt x="17012" y="168642"/>
                  </a:lnTo>
                  <a:lnTo>
                    <a:pt x="17691" y="166403"/>
                  </a:lnTo>
                  <a:lnTo>
                    <a:pt x="19203" y="164910"/>
                  </a:lnTo>
                  <a:lnTo>
                    <a:pt x="23704" y="163251"/>
                  </a:lnTo>
                  <a:lnTo>
                    <a:pt x="44536" y="160943"/>
                  </a:lnTo>
                  <a:lnTo>
                    <a:pt x="57168" y="154400"/>
                  </a:lnTo>
                  <a:lnTo>
                    <a:pt x="103090" y="147377"/>
                  </a:lnTo>
                  <a:lnTo>
                    <a:pt x="130724" y="140645"/>
                  </a:lnTo>
                  <a:lnTo>
                    <a:pt x="139591" y="136591"/>
                  </a:lnTo>
                  <a:lnTo>
                    <a:pt x="174894" y="126029"/>
                  </a:lnTo>
                  <a:lnTo>
                    <a:pt x="200078" y="116930"/>
                  </a:lnTo>
                  <a:lnTo>
                    <a:pt x="219091" y="112256"/>
                  </a:lnTo>
                  <a:lnTo>
                    <a:pt x="264716" y="95069"/>
                  </a:lnTo>
                  <a:lnTo>
                    <a:pt x="285162" y="88493"/>
                  </a:lnTo>
                  <a:lnTo>
                    <a:pt x="323969" y="78484"/>
                  </a:lnTo>
                  <a:lnTo>
                    <a:pt x="354643" y="69320"/>
                  </a:lnTo>
                  <a:lnTo>
                    <a:pt x="378835" y="64636"/>
                  </a:lnTo>
                  <a:lnTo>
                    <a:pt x="402230" y="59367"/>
                  </a:lnTo>
                  <a:lnTo>
                    <a:pt x="426449" y="54984"/>
                  </a:lnTo>
                  <a:lnTo>
                    <a:pt x="449852" y="49805"/>
                  </a:lnTo>
                  <a:lnTo>
                    <a:pt x="495588" y="40307"/>
                  </a:lnTo>
                  <a:lnTo>
                    <a:pt x="542963" y="30328"/>
                  </a:lnTo>
                  <a:lnTo>
                    <a:pt x="590555" y="21266"/>
                  </a:lnTo>
                  <a:lnTo>
                    <a:pt x="638175" y="18283"/>
                  </a:lnTo>
                  <a:lnTo>
                    <a:pt x="685800" y="10887"/>
                  </a:lnTo>
                  <a:lnTo>
                    <a:pt x="733425" y="2164"/>
                  </a:lnTo>
                  <a:lnTo>
                    <a:pt x="781050" y="284"/>
                  </a:lnTo>
                  <a:lnTo>
                    <a:pt x="828675" y="36"/>
                  </a:lnTo>
                  <a:lnTo>
                    <a:pt x="871583" y="4"/>
                  </a:lnTo>
                  <a:lnTo>
                    <a:pt x="916756" y="0"/>
                  </a:lnTo>
                  <a:lnTo>
                    <a:pt x="952965" y="2821"/>
                  </a:lnTo>
                  <a:lnTo>
                    <a:pt x="1000185" y="9700"/>
                  </a:lnTo>
                  <a:lnTo>
                    <a:pt x="1047759" y="17609"/>
                  </a:lnTo>
                  <a:lnTo>
                    <a:pt x="1095376" y="29221"/>
                  </a:lnTo>
                  <a:lnTo>
                    <a:pt x="1133475" y="41402"/>
                  </a:lnTo>
                  <a:lnTo>
                    <a:pt x="1177063" y="60545"/>
                  </a:lnTo>
                  <a:lnTo>
                    <a:pt x="1213895" y="78438"/>
                  </a:lnTo>
                  <a:lnTo>
                    <a:pt x="1256252" y="102041"/>
                  </a:lnTo>
                  <a:lnTo>
                    <a:pt x="1295193" y="121599"/>
                  </a:lnTo>
                  <a:lnTo>
                    <a:pt x="1333460" y="151019"/>
                  </a:lnTo>
                  <a:lnTo>
                    <a:pt x="1371591" y="182583"/>
                  </a:lnTo>
                  <a:lnTo>
                    <a:pt x="1416401" y="225989"/>
                  </a:lnTo>
                  <a:lnTo>
                    <a:pt x="1449123" y="263596"/>
                  </a:lnTo>
                  <a:lnTo>
                    <a:pt x="1478558" y="305245"/>
                  </a:lnTo>
                  <a:lnTo>
                    <a:pt x="1504950" y="35242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86" name="SMARTInkShape-3097"/>
            <p:cNvSpPr/>
            <p:nvPr>
              <p:custDataLst>
                <p:tags r:id="rId221"/>
              </p:custDataLst>
            </p:nvPr>
          </p:nvSpPr>
          <p:spPr>
            <a:xfrm>
              <a:off x="7496295" y="2295526"/>
              <a:ext cx="1685806" cy="695325"/>
            </a:xfrm>
            <a:custGeom>
              <a:avLst/>
              <a:gdLst/>
              <a:ahLst/>
              <a:cxnLst/>
              <a:rect l="0" t="0" r="0" b="0"/>
              <a:pathLst>
                <a:path w="1685806" h="695325">
                  <a:moveTo>
                    <a:pt x="285630" y="19049"/>
                  </a:moveTo>
                  <a:lnTo>
                    <a:pt x="285630" y="19049"/>
                  </a:lnTo>
                  <a:lnTo>
                    <a:pt x="277429" y="19049"/>
                  </a:lnTo>
                  <a:lnTo>
                    <a:pt x="276987" y="17991"/>
                  </a:lnTo>
                  <a:lnTo>
                    <a:pt x="276496" y="13993"/>
                  </a:lnTo>
                  <a:lnTo>
                    <a:pt x="275307" y="12503"/>
                  </a:lnTo>
                  <a:lnTo>
                    <a:pt x="271165" y="10848"/>
                  </a:lnTo>
                  <a:lnTo>
                    <a:pt x="269636" y="9348"/>
                  </a:lnTo>
                  <a:lnTo>
                    <a:pt x="266699" y="426"/>
                  </a:lnTo>
                  <a:lnTo>
                    <a:pt x="242901" y="0"/>
                  </a:lnTo>
                  <a:lnTo>
                    <a:pt x="237358" y="2822"/>
                  </a:lnTo>
                  <a:lnTo>
                    <a:pt x="230233" y="8200"/>
                  </a:lnTo>
                  <a:lnTo>
                    <a:pt x="223943" y="9132"/>
                  </a:lnTo>
                  <a:lnTo>
                    <a:pt x="222280" y="10321"/>
                  </a:lnTo>
                  <a:lnTo>
                    <a:pt x="221172" y="12172"/>
                  </a:lnTo>
                  <a:lnTo>
                    <a:pt x="220433" y="14464"/>
                  </a:lnTo>
                  <a:lnTo>
                    <a:pt x="218881" y="15993"/>
                  </a:lnTo>
                  <a:lnTo>
                    <a:pt x="208788" y="21267"/>
                  </a:lnTo>
                  <a:lnTo>
                    <a:pt x="193471" y="34158"/>
                  </a:lnTo>
                  <a:lnTo>
                    <a:pt x="180837" y="40143"/>
                  </a:lnTo>
                  <a:lnTo>
                    <a:pt x="177668" y="42637"/>
                  </a:lnTo>
                  <a:lnTo>
                    <a:pt x="174148" y="48230"/>
                  </a:lnTo>
                  <a:lnTo>
                    <a:pt x="171524" y="54243"/>
                  </a:lnTo>
                  <a:lnTo>
                    <a:pt x="139545" y="88902"/>
                  </a:lnTo>
                  <a:lnTo>
                    <a:pt x="108711" y="112182"/>
                  </a:lnTo>
                  <a:lnTo>
                    <a:pt x="76096" y="159764"/>
                  </a:lnTo>
                  <a:lnTo>
                    <a:pt x="50680" y="192727"/>
                  </a:lnTo>
                  <a:lnTo>
                    <a:pt x="41155" y="199978"/>
                  </a:lnTo>
                  <a:lnTo>
                    <a:pt x="32688" y="213534"/>
                  </a:lnTo>
                  <a:lnTo>
                    <a:pt x="28651" y="224723"/>
                  </a:lnTo>
                  <a:lnTo>
                    <a:pt x="12053" y="247608"/>
                  </a:lnTo>
                  <a:lnTo>
                    <a:pt x="8696" y="263518"/>
                  </a:lnTo>
                  <a:lnTo>
                    <a:pt x="1250" y="274342"/>
                  </a:lnTo>
                  <a:lnTo>
                    <a:pt x="151" y="283456"/>
                  </a:lnTo>
                  <a:lnTo>
                    <a:pt x="0" y="289316"/>
                  </a:lnTo>
                  <a:lnTo>
                    <a:pt x="2755" y="295448"/>
                  </a:lnTo>
                  <a:lnTo>
                    <a:pt x="6449" y="301702"/>
                  </a:lnTo>
                  <a:lnTo>
                    <a:pt x="8821" y="314339"/>
                  </a:lnTo>
                  <a:lnTo>
                    <a:pt x="9290" y="321971"/>
                  </a:lnTo>
                  <a:lnTo>
                    <a:pt x="15928" y="331082"/>
                  </a:lnTo>
                  <a:lnTo>
                    <a:pt x="19099" y="339986"/>
                  </a:lnTo>
                  <a:lnTo>
                    <a:pt x="61541" y="385508"/>
                  </a:lnTo>
                  <a:lnTo>
                    <a:pt x="73169" y="396079"/>
                  </a:lnTo>
                  <a:lnTo>
                    <a:pt x="85657" y="402087"/>
                  </a:lnTo>
                  <a:lnTo>
                    <a:pt x="91977" y="406246"/>
                  </a:lnTo>
                  <a:lnTo>
                    <a:pt x="101487" y="409647"/>
                  </a:lnTo>
                  <a:lnTo>
                    <a:pt x="111007" y="415828"/>
                  </a:lnTo>
                  <a:lnTo>
                    <a:pt x="120530" y="419188"/>
                  </a:lnTo>
                  <a:lnTo>
                    <a:pt x="140638" y="434203"/>
                  </a:lnTo>
                  <a:lnTo>
                    <a:pt x="159820" y="440192"/>
                  </a:lnTo>
                  <a:lnTo>
                    <a:pt x="167274" y="444348"/>
                  </a:lnTo>
                  <a:lnTo>
                    <a:pt x="211648" y="459375"/>
                  </a:lnTo>
                  <a:lnTo>
                    <a:pt x="226315" y="464547"/>
                  </a:lnTo>
                  <a:lnTo>
                    <a:pt x="240185" y="468901"/>
                  </a:lnTo>
                  <a:lnTo>
                    <a:pt x="254879" y="474072"/>
                  </a:lnTo>
                  <a:lnTo>
                    <a:pt x="262438" y="476339"/>
                  </a:lnTo>
                  <a:lnTo>
                    <a:pt x="289975" y="491353"/>
                  </a:lnTo>
                  <a:lnTo>
                    <a:pt x="307143" y="495188"/>
                  </a:lnTo>
                  <a:lnTo>
                    <a:pt x="320461" y="501498"/>
                  </a:lnTo>
                  <a:lnTo>
                    <a:pt x="336285" y="504897"/>
                  </a:lnTo>
                  <a:lnTo>
                    <a:pt x="349204" y="511078"/>
                  </a:lnTo>
                  <a:lnTo>
                    <a:pt x="396643" y="523964"/>
                  </a:lnTo>
                  <a:lnTo>
                    <a:pt x="420677" y="531947"/>
                  </a:lnTo>
                  <a:lnTo>
                    <a:pt x="441110" y="534171"/>
                  </a:lnTo>
                  <a:lnTo>
                    <a:pt x="459256" y="540881"/>
                  </a:lnTo>
                  <a:lnTo>
                    <a:pt x="476774" y="545142"/>
                  </a:lnTo>
                  <a:lnTo>
                    <a:pt x="524360" y="559798"/>
                  </a:lnTo>
                  <a:lnTo>
                    <a:pt x="554369" y="564605"/>
                  </a:lnTo>
                  <a:lnTo>
                    <a:pt x="601677" y="579580"/>
                  </a:lnTo>
                  <a:lnTo>
                    <a:pt x="640459" y="589582"/>
                  </a:lnTo>
                  <a:lnTo>
                    <a:pt x="653818" y="591321"/>
                  </a:lnTo>
                  <a:lnTo>
                    <a:pt x="676760" y="598031"/>
                  </a:lnTo>
                  <a:lnTo>
                    <a:pt x="688065" y="600225"/>
                  </a:lnTo>
                  <a:lnTo>
                    <a:pt x="724384" y="616496"/>
                  </a:lnTo>
                  <a:lnTo>
                    <a:pt x="768266" y="624027"/>
                  </a:lnTo>
                  <a:lnTo>
                    <a:pt x="787092" y="627736"/>
                  </a:lnTo>
                  <a:lnTo>
                    <a:pt x="804040" y="629437"/>
                  </a:lnTo>
                  <a:lnTo>
                    <a:pt x="835020" y="636814"/>
                  </a:lnTo>
                  <a:lnTo>
                    <a:pt x="866670" y="640817"/>
                  </a:lnTo>
                  <a:lnTo>
                    <a:pt x="885710" y="645660"/>
                  </a:lnTo>
                  <a:lnTo>
                    <a:pt x="930154" y="647580"/>
                  </a:lnTo>
                  <a:lnTo>
                    <a:pt x="973546" y="656335"/>
                  </a:lnTo>
                  <a:lnTo>
                    <a:pt x="1010118" y="659994"/>
                  </a:lnTo>
                  <a:lnTo>
                    <a:pt x="1028753" y="664748"/>
                  </a:lnTo>
                  <a:lnTo>
                    <a:pt x="1066695" y="669395"/>
                  </a:lnTo>
                  <a:lnTo>
                    <a:pt x="1087027" y="674915"/>
                  </a:lnTo>
                  <a:lnTo>
                    <a:pt x="1133529" y="676221"/>
                  </a:lnTo>
                  <a:lnTo>
                    <a:pt x="1164069" y="677325"/>
                  </a:lnTo>
                  <a:lnTo>
                    <a:pt x="1182971" y="683812"/>
                  </a:lnTo>
                  <a:lnTo>
                    <a:pt x="1225312" y="685721"/>
                  </a:lnTo>
                  <a:lnTo>
                    <a:pt x="1259564" y="686850"/>
                  </a:lnTo>
                  <a:lnTo>
                    <a:pt x="1273997" y="692343"/>
                  </a:lnTo>
                  <a:lnTo>
                    <a:pt x="1315907" y="695149"/>
                  </a:lnTo>
                  <a:lnTo>
                    <a:pt x="1358646" y="695317"/>
                  </a:lnTo>
                  <a:lnTo>
                    <a:pt x="1400233" y="695324"/>
                  </a:lnTo>
                  <a:lnTo>
                    <a:pt x="1412835" y="694266"/>
                  </a:lnTo>
                  <a:lnTo>
                    <a:pt x="1454387" y="686388"/>
                  </a:lnTo>
                  <a:lnTo>
                    <a:pt x="1463362" y="685002"/>
                  </a:lnTo>
                  <a:lnTo>
                    <a:pt x="1492523" y="677632"/>
                  </a:lnTo>
                  <a:lnTo>
                    <a:pt x="1523932" y="673631"/>
                  </a:lnTo>
                  <a:lnTo>
                    <a:pt x="1542945" y="668788"/>
                  </a:lnTo>
                  <a:lnTo>
                    <a:pt x="1561984" y="664531"/>
                  </a:lnTo>
                  <a:lnTo>
                    <a:pt x="1581031" y="659389"/>
                  </a:lnTo>
                  <a:lnTo>
                    <a:pt x="1626668" y="649875"/>
                  </a:lnTo>
                  <a:lnTo>
                    <a:pt x="1647117" y="645522"/>
                  </a:lnTo>
                  <a:lnTo>
                    <a:pt x="1685805" y="62864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788" name="SMARTInkShape-3098"/>
          <p:cNvSpPr/>
          <p:nvPr>
            <p:custDataLst>
              <p:tags r:id="rId11"/>
            </p:custDataLst>
          </p:nvPr>
        </p:nvSpPr>
        <p:spPr>
          <a:xfrm>
            <a:off x="1714500" y="3343275"/>
            <a:ext cx="7496176" cy="409576"/>
          </a:xfrm>
          <a:custGeom>
            <a:avLst/>
            <a:gdLst/>
            <a:ahLst/>
            <a:cxnLst/>
            <a:rect l="0" t="0" r="0" b="0"/>
            <a:pathLst>
              <a:path w="7496176" h="409576">
                <a:moveTo>
                  <a:pt x="0" y="409575"/>
                </a:moveTo>
                <a:lnTo>
                  <a:pt x="0" y="409575"/>
                </a:lnTo>
                <a:lnTo>
                  <a:pt x="0" y="400050"/>
                </a:lnTo>
                <a:lnTo>
                  <a:pt x="45358" y="400050"/>
                </a:lnTo>
                <a:lnTo>
                  <a:pt x="91272" y="400050"/>
                </a:lnTo>
                <a:lnTo>
                  <a:pt x="135192" y="400050"/>
                </a:lnTo>
                <a:lnTo>
                  <a:pt x="179254" y="390918"/>
                </a:lnTo>
                <a:lnTo>
                  <a:pt x="222335" y="389490"/>
                </a:lnTo>
                <a:lnTo>
                  <a:pt x="266705" y="378768"/>
                </a:lnTo>
                <a:lnTo>
                  <a:pt x="280461" y="374716"/>
                </a:lnTo>
                <a:lnTo>
                  <a:pt x="326143" y="370701"/>
                </a:lnTo>
                <a:lnTo>
                  <a:pt x="371594" y="362858"/>
                </a:lnTo>
                <a:lnTo>
                  <a:pt x="419027" y="355484"/>
                </a:lnTo>
                <a:lnTo>
                  <a:pt x="458654" y="352828"/>
                </a:lnTo>
                <a:lnTo>
                  <a:pt x="505016" y="344939"/>
                </a:lnTo>
                <a:lnTo>
                  <a:pt x="552475" y="342110"/>
                </a:lnTo>
                <a:lnTo>
                  <a:pt x="600079" y="334735"/>
                </a:lnTo>
                <a:lnTo>
                  <a:pt x="647701" y="330731"/>
                </a:lnTo>
                <a:lnTo>
                  <a:pt x="695325" y="324757"/>
                </a:lnTo>
                <a:lnTo>
                  <a:pt x="742950" y="318913"/>
                </a:lnTo>
                <a:lnTo>
                  <a:pt x="787596" y="315232"/>
                </a:lnTo>
                <a:lnTo>
                  <a:pt x="828086" y="314504"/>
                </a:lnTo>
                <a:lnTo>
                  <a:pt x="871715" y="314360"/>
                </a:lnTo>
                <a:lnTo>
                  <a:pt x="914553" y="307786"/>
                </a:lnTo>
                <a:lnTo>
                  <a:pt x="959860" y="305390"/>
                </a:lnTo>
                <a:lnTo>
                  <a:pt x="1004754" y="304917"/>
                </a:lnTo>
                <a:lnTo>
                  <a:pt x="1041830" y="304834"/>
                </a:lnTo>
                <a:lnTo>
                  <a:pt x="1085739" y="298261"/>
                </a:lnTo>
                <a:lnTo>
                  <a:pt x="1121683" y="296160"/>
                </a:lnTo>
                <a:lnTo>
                  <a:pt x="1159144" y="295537"/>
                </a:lnTo>
                <a:lnTo>
                  <a:pt x="1197055" y="295353"/>
                </a:lnTo>
                <a:lnTo>
                  <a:pt x="1235099" y="294240"/>
                </a:lnTo>
                <a:lnTo>
                  <a:pt x="1274241" y="288736"/>
                </a:lnTo>
                <a:lnTo>
                  <a:pt x="1317823" y="286635"/>
                </a:lnTo>
                <a:lnTo>
                  <a:pt x="1358018" y="286012"/>
                </a:lnTo>
                <a:lnTo>
                  <a:pt x="1396739" y="284769"/>
                </a:lnTo>
                <a:lnTo>
                  <a:pt x="1436081" y="279227"/>
                </a:lnTo>
                <a:lnTo>
                  <a:pt x="1479723" y="277114"/>
                </a:lnTo>
                <a:lnTo>
                  <a:pt x="1520994" y="276489"/>
                </a:lnTo>
                <a:lnTo>
                  <a:pt x="1565207" y="276303"/>
                </a:lnTo>
                <a:lnTo>
                  <a:pt x="1606647" y="276248"/>
                </a:lnTo>
                <a:lnTo>
                  <a:pt x="1651969" y="276232"/>
                </a:lnTo>
                <a:lnTo>
                  <a:pt x="1698913" y="275169"/>
                </a:lnTo>
                <a:lnTo>
                  <a:pt x="1745277" y="269679"/>
                </a:lnTo>
                <a:lnTo>
                  <a:pt x="1787354" y="267583"/>
                </a:lnTo>
                <a:lnTo>
                  <a:pt x="1833923" y="266962"/>
                </a:lnTo>
                <a:lnTo>
                  <a:pt x="1869177" y="266817"/>
                </a:lnTo>
                <a:lnTo>
                  <a:pt x="1903190" y="263930"/>
                </a:lnTo>
                <a:lnTo>
                  <a:pt x="1935945" y="260177"/>
                </a:lnTo>
                <a:lnTo>
                  <a:pt x="1968143" y="258509"/>
                </a:lnTo>
                <a:lnTo>
                  <a:pt x="2000091" y="257768"/>
                </a:lnTo>
                <a:lnTo>
                  <a:pt x="2032988" y="256380"/>
                </a:lnTo>
                <a:lnTo>
                  <a:pt x="2068775" y="252236"/>
                </a:lnTo>
                <a:lnTo>
                  <a:pt x="2103025" y="249688"/>
                </a:lnTo>
                <a:lnTo>
                  <a:pt x="2135886" y="248556"/>
                </a:lnTo>
                <a:lnTo>
                  <a:pt x="2168130" y="248052"/>
                </a:lnTo>
                <a:lnTo>
                  <a:pt x="2202921" y="247829"/>
                </a:lnTo>
                <a:lnTo>
                  <a:pt x="2238492" y="247729"/>
                </a:lnTo>
                <a:lnTo>
                  <a:pt x="2271941" y="247685"/>
                </a:lnTo>
                <a:lnTo>
                  <a:pt x="2307268" y="244844"/>
                </a:lnTo>
                <a:lnTo>
                  <a:pt x="2344136" y="241111"/>
                </a:lnTo>
                <a:lnTo>
                  <a:pt x="2381688" y="239452"/>
                </a:lnTo>
                <a:lnTo>
                  <a:pt x="2416723" y="238715"/>
                </a:lnTo>
                <a:lnTo>
                  <a:pt x="2449932" y="238387"/>
                </a:lnTo>
                <a:lnTo>
                  <a:pt x="2482331" y="238242"/>
                </a:lnTo>
                <a:lnTo>
                  <a:pt x="2517192" y="238177"/>
                </a:lnTo>
                <a:lnTo>
                  <a:pt x="2553852" y="238148"/>
                </a:lnTo>
                <a:lnTo>
                  <a:pt x="2591312" y="238135"/>
                </a:lnTo>
                <a:lnTo>
                  <a:pt x="2626306" y="238130"/>
                </a:lnTo>
                <a:lnTo>
                  <a:pt x="2660555" y="238127"/>
                </a:lnTo>
                <a:lnTo>
                  <a:pt x="2696944" y="238125"/>
                </a:lnTo>
                <a:lnTo>
                  <a:pt x="2734284" y="238125"/>
                </a:lnTo>
                <a:lnTo>
                  <a:pt x="2772045" y="238125"/>
                </a:lnTo>
                <a:lnTo>
                  <a:pt x="2809995" y="238125"/>
                </a:lnTo>
                <a:lnTo>
                  <a:pt x="2845206" y="238125"/>
                </a:lnTo>
                <a:lnTo>
                  <a:pt x="2879553" y="238125"/>
                </a:lnTo>
                <a:lnTo>
                  <a:pt x="2915984" y="238125"/>
                </a:lnTo>
                <a:lnTo>
                  <a:pt x="2950521" y="238125"/>
                </a:lnTo>
                <a:lnTo>
                  <a:pt x="2984567" y="238125"/>
                </a:lnTo>
                <a:lnTo>
                  <a:pt x="3020866" y="238125"/>
                </a:lnTo>
                <a:lnTo>
                  <a:pt x="3058166" y="238125"/>
                </a:lnTo>
                <a:lnTo>
                  <a:pt x="3094851" y="238125"/>
                </a:lnTo>
                <a:lnTo>
                  <a:pt x="3128795" y="238125"/>
                </a:lnTo>
                <a:lnTo>
                  <a:pt x="3164342" y="238125"/>
                </a:lnTo>
                <a:lnTo>
                  <a:pt x="3201307" y="238125"/>
                </a:lnTo>
                <a:lnTo>
                  <a:pt x="3238904" y="238125"/>
                </a:lnTo>
                <a:lnTo>
                  <a:pt x="3276779" y="238125"/>
                </a:lnTo>
                <a:lnTo>
                  <a:pt x="3314779" y="238125"/>
                </a:lnTo>
                <a:lnTo>
                  <a:pt x="3352836" y="238125"/>
                </a:lnTo>
                <a:lnTo>
                  <a:pt x="3388093" y="238125"/>
                </a:lnTo>
                <a:lnTo>
                  <a:pt x="3422461" y="238125"/>
                </a:lnTo>
                <a:lnTo>
                  <a:pt x="3458902" y="238125"/>
                </a:lnTo>
                <a:lnTo>
                  <a:pt x="3496264" y="240947"/>
                </a:lnTo>
                <a:lnTo>
                  <a:pt x="3534037" y="244671"/>
                </a:lnTo>
                <a:lnTo>
                  <a:pt x="3571991" y="246326"/>
                </a:lnTo>
                <a:lnTo>
                  <a:pt x="3610027" y="247061"/>
                </a:lnTo>
                <a:lnTo>
                  <a:pt x="3647039" y="247388"/>
                </a:lnTo>
                <a:lnTo>
                  <a:pt x="3681129" y="247533"/>
                </a:lnTo>
                <a:lnTo>
                  <a:pt x="3716741" y="247598"/>
                </a:lnTo>
                <a:lnTo>
                  <a:pt x="3753735" y="247627"/>
                </a:lnTo>
                <a:lnTo>
                  <a:pt x="3791343" y="247640"/>
                </a:lnTo>
                <a:lnTo>
                  <a:pt x="3829225" y="247645"/>
                </a:lnTo>
                <a:lnTo>
                  <a:pt x="3866169" y="247648"/>
                </a:lnTo>
                <a:lnTo>
                  <a:pt x="3900227" y="247650"/>
                </a:lnTo>
                <a:lnTo>
                  <a:pt x="3935826" y="247650"/>
                </a:lnTo>
                <a:lnTo>
                  <a:pt x="3972814" y="247650"/>
                </a:lnTo>
                <a:lnTo>
                  <a:pt x="4010420" y="247650"/>
                </a:lnTo>
                <a:lnTo>
                  <a:pt x="4045479" y="247650"/>
                </a:lnTo>
                <a:lnTo>
                  <a:pt x="4079757" y="247650"/>
                </a:lnTo>
                <a:lnTo>
                  <a:pt x="4116158" y="247650"/>
                </a:lnTo>
                <a:lnTo>
                  <a:pt x="4153504" y="247650"/>
                </a:lnTo>
                <a:lnTo>
                  <a:pt x="4191268" y="247650"/>
                </a:lnTo>
                <a:lnTo>
                  <a:pt x="4229219" y="247650"/>
                </a:lnTo>
                <a:lnTo>
                  <a:pt x="4267253" y="247650"/>
                </a:lnTo>
                <a:lnTo>
                  <a:pt x="4305323" y="247650"/>
                </a:lnTo>
                <a:lnTo>
                  <a:pt x="4343411" y="247650"/>
                </a:lnTo>
                <a:lnTo>
                  <a:pt x="4378683" y="244828"/>
                </a:lnTo>
                <a:lnTo>
                  <a:pt x="4413056" y="241104"/>
                </a:lnTo>
                <a:lnTo>
                  <a:pt x="4449500" y="239449"/>
                </a:lnTo>
                <a:lnTo>
                  <a:pt x="4486864" y="238714"/>
                </a:lnTo>
                <a:lnTo>
                  <a:pt x="4524637" y="238387"/>
                </a:lnTo>
                <a:lnTo>
                  <a:pt x="4562591" y="238242"/>
                </a:lnTo>
                <a:lnTo>
                  <a:pt x="4600627" y="238177"/>
                </a:lnTo>
                <a:lnTo>
                  <a:pt x="4638698" y="237090"/>
                </a:lnTo>
                <a:lnTo>
                  <a:pt x="4676785" y="233078"/>
                </a:lnTo>
                <a:lnTo>
                  <a:pt x="4712058" y="230591"/>
                </a:lnTo>
                <a:lnTo>
                  <a:pt x="4746431" y="229485"/>
                </a:lnTo>
                <a:lnTo>
                  <a:pt x="4782875" y="228993"/>
                </a:lnTo>
                <a:lnTo>
                  <a:pt x="4817417" y="228775"/>
                </a:lnTo>
                <a:lnTo>
                  <a:pt x="4851466" y="227619"/>
                </a:lnTo>
                <a:lnTo>
                  <a:pt x="4887765" y="223578"/>
                </a:lnTo>
                <a:lnTo>
                  <a:pt x="4925065" y="221076"/>
                </a:lnTo>
                <a:lnTo>
                  <a:pt x="4962809" y="219964"/>
                </a:lnTo>
                <a:lnTo>
                  <a:pt x="5000751" y="219471"/>
                </a:lnTo>
                <a:lnTo>
                  <a:pt x="5035959" y="219251"/>
                </a:lnTo>
                <a:lnTo>
                  <a:pt x="5070304" y="218095"/>
                </a:lnTo>
                <a:lnTo>
                  <a:pt x="5106736" y="214054"/>
                </a:lnTo>
                <a:lnTo>
                  <a:pt x="5144093" y="211551"/>
                </a:lnTo>
                <a:lnTo>
                  <a:pt x="5180805" y="209381"/>
                </a:lnTo>
                <a:lnTo>
                  <a:pt x="5214762" y="204889"/>
                </a:lnTo>
                <a:lnTo>
                  <a:pt x="5250313" y="202186"/>
                </a:lnTo>
                <a:lnTo>
                  <a:pt x="5286222" y="199927"/>
                </a:lnTo>
                <a:lnTo>
                  <a:pt x="5319821" y="195395"/>
                </a:lnTo>
                <a:lnTo>
                  <a:pt x="5355215" y="192676"/>
                </a:lnTo>
                <a:lnTo>
                  <a:pt x="5391055" y="190409"/>
                </a:lnTo>
                <a:lnTo>
                  <a:pt x="5424622" y="185873"/>
                </a:lnTo>
                <a:lnTo>
                  <a:pt x="5460001" y="183152"/>
                </a:lnTo>
                <a:lnTo>
                  <a:pt x="5496892" y="180884"/>
                </a:lnTo>
                <a:lnTo>
                  <a:pt x="5534454" y="176348"/>
                </a:lnTo>
                <a:lnTo>
                  <a:pt x="5569493" y="170805"/>
                </a:lnTo>
                <a:lnTo>
                  <a:pt x="5603764" y="165872"/>
                </a:lnTo>
                <a:lnTo>
                  <a:pt x="5640162" y="163679"/>
                </a:lnTo>
                <a:lnTo>
                  <a:pt x="5677505" y="162704"/>
                </a:lnTo>
                <a:lnTo>
                  <a:pt x="5714210" y="161213"/>
                </a:lnTo>
                <a:lnTo>
                  <a:pt x="5748162" y="157023"/>
                </a:lnTo>
                <a:lnTo>
                  <a:pt x="5783714" y="154455"/>
                </a:lnTo>
                <a:lnTo>
                  <a:pt x="5820681" y="152255"/>
                </a:lnTo>
                <a:lnTo>
                  <a:pt x="5858277" y="147749"/>
                </a:lnTo>
                <a:lnTo>
                  <a:pt x="5893331" y="145041"/>
                </a:lnTo>
                <a:lnTo>
                  <a:pt x="5927609" y="142779"/>
                </a:lnTo>
                <a:lnTo>
                  <a:pt x="5964009" y="138246"/>
                </a:lnTo>
                <a:lnTo>
                  <a:pt x="5998532" y="135526"/>
                </a:lnTo>
                <a:lnTo>
                  <a:pt x="6032572" y="133259"/>
                </a:lnTo>
                <a:lnTo>
                  <a:pt x="6068868" y="128723"/>
                </a:lnTo>
                <a:lnTo>
                  <a:pt x="6106167" y="126002"/>
                </a:lnTo>
                <a:lnTo>
                  <a:pt x="6143909" y="123734"/>
                </a:lnTo>
                <a:lnTo>
                  <a:pt x="6181851" y="119198"/>
                </a:lnTo>
                <a:lnTo>
                  <a:pt x="6217059" y="116477"/>
                </a:lnTo>
                <a:lnTo>
                  <a:pt x="6251404" y="114209"/>
                </a:lnTo>
                <a:lnTo>
                  <a:pt x="6287836" y="109673"/>
                </a:lnTo>
                <a:lnTo>
                  <a:pt x="6325193" y="106952"/>
                </a:lnTo>
                <a:lnTo>
                  <a:pt x="6362964" y="104684"/>
                </a:lnTo>
                <a:lnTo>
                  <a:pt x="6400917" y="100148"/>
                </a:lnTo>
                <a:lnTo>
                  <a:pt x="6438952" y="97427"/>
                </a:lnTo>
                <a:lnTo>
                  <a:pt x="6475964" y="95159"/>
                </a:lnTo>
                <a:lnTo>
                  <a:pt x="6510054" y="90623"/>
                </a:lnTo>
                <a:lnTo>
                  <a:pt x="6545666" y="87902"/>
                </a:lnTo>
                <a:lnTo>
                  <a:pt x="6582659" y="85634"/>
                </a:lnTo>
                <a:lnTo>
                  <a:pt x="6620268" y="81098"/>
                </a:lnTo>
                <a:lnTo>
                  <a:pt x="6658149" y="78377"/>
                </a:lnTo>
                <a:lnTo>
                  <a:pt x="6696152" y="76109"/>
                </a:lnTo>
                <a:lnTo>
                  <a:pt x="6734210" y="71573"/>
                </a:lnTo>
                <a:lnTo>
                  <a:pt x="6772290" y="68852"/>
                </a:lnTo>
                <a:lnTo>
                  <a:pt x="6809324" y="66584"/>
                </a:lnTo>
                <a:lnTo>
                  <a:pt x="6843422" y="62048"/>
                </a:lnTo>
                <a:lnTo>
                  <a:pt x="6879037" y="59327"/>
                </a:lnTo>
                <a:lnTo>
                  <a:pt x="6914976" y="57059"/>
                </a:lnTo>
                <a:lnTo>
                  <a:pt x="6948586" y="52523"/>
                </a:lnTo>
                <a:lnTo>
                  <a:pt x="6983986" y="49802"/>
                </a:lnTo>
                <a:lnTo>
                  <a:pt x="7019828" y="47534"/>
                </a:lnTo>
                <a:lnTo>
                  <a:pt x="7053395" y="42998"/>
                </a:lnTo>
                <a:lnTo>
                  <a:pt x="7088776" y="40277"/>
                </a:lnTo>
                <a:lnTo>
                  <a:pt x="7124608" y="38009"/>
                </a:lnTo>
                <a:lnTo>
                  <a:pt x="7158174" y="33473"/>
                </a:lnTo>
                <a:lnTo>
                  <a:pt x="7190728" y="27930"/>
                </a:lnTo>
                <a:lnTo>
                  <a:pt x="7223896" y="22997"/>
                </a:lnTo>
                <a:lnTo>
                  <a:pt x="7259805" y="20804"/>
                </a:lnTo>
                <a:lnTo>
                  <a:pt x="7294107" y="17007"/>
                </a:lnTo>
                <a:lnTo>
                  <a:pt x="7326992" y="12851"/>
                </a:lnTo>
                <a:lnTo>
                  <a:pt x="7359247" y="11003"/>
                </a:lnTo>
                <a:lnTo>
                  <a:pt x="7394044" y="10182"/>
                </a:lnTo>
                <a:lnTo>
                  <a:pt x="7429615" y="8758"/>
                </a:lnTo>
                <a:lnTo>
                  <a:pt x="7474102" y="3066"/>
                </a:lnTo>
                <a:lnTo>
                  <a:pt x="7496175" y="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800" name="SMARTInkShape-Group687"/>
          <p:cNvGrpSpPr/>
          <p:nvPr/>
        </p:nvGrpSpPr>
        <p:grpSpPr>
          <a:xfrm>
            <a:off x="1857410" y="3800475"/>
            <a:ext cx="1590631" cy="428624"/>
            <a:chOff x="1857410" y="3800475"/>
            <a:chExt cx="1590631" cy="428624"/>
          </a:xfrm>
        </p:grpSpPr>
        <p:sp>
          <p:nvSpPr>
            <p:cNvPr id="25789" name="SMARTInkShape-3099"/>
            <p:cNvSpPr/>
            <p:nvPr>
              <p:custDataLst>
                <p:tags r:id="rId209"/>
              </p:custDataLst>
            </p:nvPr>
          </p:nvSpPr>
          <p:spPr>
            <a:xfrm>
              <a:off x="1857410" y="3924300"/>
              <a:ext cx="190465" cy="276226"/>
            </a:xfrm>
            <a:custGeom>
              <a:avLst/>
              <a:gdLst/>
              <a:ahLst/>
              <a:cxnLst/>
              <a:rect l="0" t="0" r="0" b="0"/>
              <a:pathLst>
                <a:path w="190465" h="276226">
                  <a:moveTo>
                    <a:pt x="76165" y="9525"/>
                  </a:moveTo>
                  <a:lnTo>
                    <a:pt x="76165" y="9525"/>
                  </a:lnTo>
                  <a:lnTo>
                    <a:pt x="66675" y="9525"/>
                  </a:lnTo>
                  <a:lnTo>
                    <a:pt x="66641" y="393"/>
                  </a:lnTo>
                  <a:lnTo>
                    <a:pt x="51627" y="0"/>
                  </a:lnTo>
                  <a:lnTo>
                    <a:pt x="53970" y="0"/>
                  </a:lnTo>
                  <a:lnTo>
                    <a:pt x="55019" y="1058"/>
                  </a:lnTo>
                  <a:lnTo>
                    <a:pt x="57033" y="9132"/>
                  </a:lnTo>
                  <a:lnTo>
                    <a:pt x="57113" y="18648"/>
                  </a:lnTo>
                  <a:lnTo>
                    <a:pt x="76048" y="37983"/>
                  </a:lnTo>
                  <a:lnTo>
                    <a:pt x="81187" y="38066"/>
                  </a:lnTo>
                  <a:lnTo>
                    <a:pt x="82688" y="37019"/>
                  </a:lnTo>
                  <a:lnTo>
                    <a:pt x="83689" y="35263"/>
                  </a:lnTo>
                  <a:lnTo>
                    <a:pt x="85573" y="28966"/>
                  </a:lnTo>
                  <a:lnTo>
                    <a:pt x="94819" y="19452"/>
                  </a:lnTo>
                  <a:lnTo>
                    <a:pt x="95180" y="10885"/>
                  </a:lnTo>
                  <a:lnTo>
                    <a:pt x="94134" y="10432"/>
                  </a:lnTo>
                  <a:lnTo>
                    <a:pt x="90148" y="9928"/>
                  </a:lnTo>
                  <a:lnTo>
                    <a:pt x="88662" y="8735"/>
                  </a:lnTo>
                  <a:lnTo>
                    <a:pt x="86081" y="1360"/>
                  </a:lnTo>
                  <a:lnTo>
                    <a:pt x="83042" y="604"/>
                  </a:lnTo>
                  <a:lnTo>
                    <a:pt x="71512" y="35"/>
                  </a:lnTo>
                  <a:lnTo>
                    <a:pt x="65983" y="2838"/>
                  </a:lnTo>
                  <a:lnTo>
                    <a:pt x="58866" y="8204"/>
                  </a:lnTo>
                  <a:lnTo>
                    <a:pt x="52577" y="9134"/>
                  </a:lnTo>
                  <a:lnTo>
                    <a:pt x="50915" y="10322"/>
                  </a:lnTo>
                  <a:lnTo>
                    <a:pt x="49806" y="12173"/>
                  </a:lnTo>
                  <a:lnTo>
                    <a:pt x="49068" y="14465"/>
                  </a:lnTo>
                  <a:lnTo>
                    <a:pt x="42971" y="22748"/>
                  </a:lnTo>
                  <a:lnTo>
                    <a:pt x="37423" y="25985"/>
                  </a:lnTo>
                  <a:lnTo>
                    <a:pt x="31430" y="28482"/>
                  </a:lnTo>
                  <a:lnTo>
                    <a:pt x="25238" y="33120"/>
                  </a:lnTo>
                  <a:lnTo>
                    <a:pt x="21781" y="38709"/>
                  </a:lnTo>
                  <a:lnTo>
                    <a:pt x="19186" y="44721"/>
                  </a:lnTo>
                  <a:lnTo>
                    <a:pt x="12833" y="54055"/>
                  </a:lnTo>
                  <a:lnTo>
                    <a:pt x="10481" y="63524"/>
                  </a:lnTo>
                  <a:lnTo>
                    <a:pt x="9930" y="69860"/>
                  </a:lnTo>
                  <a:lnTo>
                    <a:pt x="8725" y="71974"/>
                  </a:lnTo>
                  <a:lnTo>
                    <a:pt x="6863" y="73383"/>
                  </a:lnTo>
                  <a:lnTo>
                    <a:pt x="4564" y="74321"/>
                  </a:lnTo>
                  <a:lnTo>
                    <a:pt x="3031" y="76006"/>
                  </a:lnTo>
                  <a:lnTo>
                    <a:pt x="1328" y="80700"/>
                  </a:lnTo>
                  <a:lnTo>
                    <a:pt x="0" y="99783"/>
                  </a:lnTo>
                  <a:lnTo>
                    <a:pt x="1047" y="101448"/>
                  </a:lnTo>
                  <a:lnTo>
                    <a:pt x="2803" y="102557"/>
                  </a:lnTo>
                  <a:lnTo>
                    <a:pt x="5032" y="103296"/>
                  </a:lnTo>
                  <a:lnTo>
                    <a:pt x="6518" y="104847"/>
                  </a:lnTo>
                  <a:lnTo>
                    <a:pt x="8169" y="109394"/>
                  </a:lnTo>
                  <a:lnTo>
                    <a:pt x="9668" y="111029"/>
                  </a:lnTo>
                  <a:lnTo>
                    <a:pt x="17575" y="113869"/>
                  </a:lnTo>
                  <a:lnTo>
                    <a:pt x="23645" y="114172"/>
                  </a:lnTo>
                  <a:lnTo>
                    <a:pt x="25276" y="115274"/>
                  </a:lnTo>
                  <a:lnTo>
                    <a:pt x="26365" y="117065"/>
                  </a:lnTo>
                  <a:lnTo>
                    <a:pt x="27090" y="119319"/>
                  </a:lnTo>
                  <a:lnTo>
                    <a:pt x="28631" y="120821"/>
                  </a:lnTo>
                  <a:lnTo>
                    <a:pt x="33167" y="122490"/>
                  </a:lnTo>
                  <a:lnTo>
                    <a:pt x="79375" y="123825"/>
                  </a:lnTo>
                  <a:lnTo>
                    <a:pt x="98394" y="123825"/>
                  </a:lnTo>
                  <a:lnTo>
                    <a:pt x="104741" y="126647"/>
                  </a:lnTo>
                  <a:lnTo>
                    <a:pt x="111091" y="130371"/>
                  </a:lnTo>
                  <a:lnTo>
                    <a:pt x="120615" y="133526"/>
                  </a:lnTo>
                  <a:lnTo>
                    <a:pt x="130140" y="139634"/>
                  </a:lnTo>
                  <a:lnTo>
                    <a:pt x="139665" y="142973"/>
                  </a:lnTo>
                  <a:lnTo>
                    <a:pt x="146015" y="147505"/>
                  </a:lnTo>
                  <a:lnTo>
                    <a:pt x="149543" y="153047"/>
                  </a:lnTo>
                  <a:lnTo>
                    <a:pt x="150484" y="156006"/>
                  </a:lnTo>
                  <a:lnTo>
                    <a:pt x="152169" y="157979"/>
                  </a:lnTo>
                  <a:lnTo>
                    <a:pt x="179093" y="179213"/>
                  </a:lnTo>
                  <a:lnTo>
                    <a:pt x="185449" y="185509"/>
                  </a:lnTo>
                  <a:lnTo>
                    <a:pt x="188236" y="191104"/>
                  </a:lnTo>
                  <a:lnTo>
                    <a:pt x="190335" y="204559"/>
                  </a:lnTo>
                  <a:lnTo>
                    <a:pt x="190464" y="227121"/>
                  </a:lnTo>
                  <a:lnTo>
                    <a:pt x="183919" y="235912"/>
                  </a:lnTo>
                  <a:lnTo>
                    <a:pt x="182264" y="241728"/>
                  </a:lnTo>
                  <a:lnTo>
                    <a:pt x="180764" y="243702"/>
                  </a:lnTo>
                  <a:lnTo>
                    <a:pt x="151759" y="264519"/>
                  </a:lnTo>
                  <a:lnTo>
                    <a:pt x="136410" y="267471"/>
                  </a:lnTo>
                  <a:lnTo>
                    <a:pt x="123774" y="274182"/>
                  </a:lnTo>
                  <a:lnTo>
                    <a:pt x="76322" y="276225"/>
                  </a:lnTo>
                  <a:lnTo>
                    <a:pt x="67978" y="276225"/>
                  </a:lnTo>
                  <a:lnTo>
                    <a:pt x="85690" y="2762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90" name="SMARTInkShape-3100"/>
            <p:cNvSpPr/>
            <p:nvPr>
              <p:custDataLst>
                <p:tags r:id="rId210"/>
              </p:custDataLst>
            </p:nvPr>
          </p:nvSpPr>
          <p:spPr>
            <a:xfrm>
              <a:off x="2114550" y="4114838"/>
              <a:ext cx="66676" cy="104307"/>
            </a:xfrm>
            <a:custGeom>
              <a:avLst/>
              <a:gdLst/>
              <a:ahLst/>
              <a:cxnLst/>
              <a:rect l="0" t="0" r="0" b="0"/>
              <a:pathLst>
                <a:path w="66676" h="104307">
                  <a:moveTo>
                    <a:pt x="0" y="85687"/>
                  </a:moveTo>
                  <a:lnTo>
                    <a:pt x="0" y="85687"/>
                  </a:lnTo>
                  <a:lnTo>
                    <a:pt x="0" y="80630"/>
                  </a:lnTo>
                  <a:lnTo>
                    <a:pt x="1058" y="79141"/>
                  </a:lnTo>
                  <a:lnTo>
                    <a:pt x="2822" y="78148"/>
                  </a:lnTo>
                  <a:lnTo>
                    <a:pt x="5057" y="77486"/>
                  </a:lnTo>
                  <a:lnTo>
                    <a:pt x="6546" y="75986"/>
                  </a:lnTo>
                  <a:lnTo>
                    <a:pt x="10322" y="66539"/>
                  </a:lnTo>
                  <a:lnTo>
                    <a:pt x="25328" y="49794"/>
                  </a:lnTo>
                  <a:lnTo>
                    <a:pt x="28147" y="39816"/>
                  </a:lnTo>
                  <a:lnTo>
                    <a:pt x="28448" y="33525"/>
                  </a:lnTo>
                  <a:lnTo>
                    <a:pt x="29549" y="31863"/>
                  </a:lnTo>
                  <a:lnTo>
                    <a:pt x="31341" y="30754"/>
                  </a:lnTo>
                  <a:lnTo>
                    <a:pt x="33594" y="30015"/>
                  </a:lnTo>
                  <a:lnTo>
                    <a:pt x="35096" y="28464"/>
                  </a:lnTo>
                  <a:lnTo>
                    <a:pt x="37704" y="20466"/>
                  </a:lnTo>
                  <a:lnTo>
                    <a:pt x="38100" y="0"/>
                  </a:lnTo>
                  <a:lnTo>
                    <a:pt x="38100" y="45320"/>
                  </a:lnTo>
                  <a:lnTo>
                    <a:pt x="38100" y="83808"/>
                  </a:lnTo>
                  <a:lnTo>
                    <a:pt x="46301" y="93723"/>
                  </a:lnTo>
                  <a:lnTo>
                    <a:pt x="47590" y="104306"/>
                  </a:lnTo>
                  <a:lnTo>
                    <a:pt x="47615" y="99553"/>
                  </a:lnTo>
                  <a:lnTo>
                    <a:pt x="48676" y="98106"/>
                  </a:lnTo>
                  <a:lnTo>
                    <a:pt x="57325" y="94408"/>
                  </a:lnTo>
                  <a:lnTo>
                    <a:pt x="66675" y="8568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91" name="SMARTInkShape-3101"/>
            <p:cNvSpPr/>
            <p:nvPr>
              <p:custDataLst>
                <p:tags r:id="rId211"/>
              </p:custDataLst>
            </p:nvPr>
          </p:nvSpPr>
          <p:spPr>
            <a:xfrm>
              <a:off x="2266950" y="4033119"/>
              <a:ext cx="85726" cy="24532"/>
            </a:xfrm>
            <a:custGeom>
              <a:avLst/>
              <a:gdLst/>
              <a:ahLst/>
              <a:cxnLst/>
              <a:rect l="0" t="0" r="0" b="0"/>
              <a:pathLst>
                <a:path w="85726" h="24532">
                  <a:moveTo>
                    <a:pt x="0" y="24531"/>
                  </a:moveTo>
                  <a:lnTo>
                    <a:pt x="0" y="24531"/>
                  </a:lnTo>
                  <a:lnTo>
                    <a:pt x="9133" y="15399"/>
                  </a:lnTo>
                  <a:lnTo>
                    <a:pt x="41713" y="15006"/>
                  </a:lnTo>
                  <a:lnTo>
                    <a:pt x="43684" y="13948"/>
                  </a:lnTo>
                  <a:lnTo>
                    <a:pt x="44997" y="12184"/>
                  </a:lnTo>
                  <a:lnTo>
                    <a:pt x="45874" y="9949"/>
                  </a:lnTo>
                  <a:lnTo>
                    <a:pt x="47516" y="8460"/>
                  </a:lnTo>
                  <a:lnTo>
                    <a:pt x="52163" y="6805"/>
                  </a:lnTo>
                  <a:lnTo>
                    <a:pt x="71209" y="5515"/>
                  </a:lnTo>
                  <a:lnTo>
                    <a:pt x="72873" y="4446"/>
                  </a:lnTo>
                  <a:lnTo>
                    <a:pt x="73982" y="2674"/>
                  </a:lnTo>
                  <a:lnTo>
                    <a:pt x="74721" y="434"/>
                  </a:lnTo>
                  <a:lnTo>
                    <a:pt x="75214" y="0"/>
                  </a:lnTo>
                  <a:lnTo>
                    <a:pt x="75543" y="768"/>
                  </a:lnTo>
                  <a:lnTo>
                    <a:pt x="75762" y="2339"/>
                  </a:lnTo>
                  <a:lnTo>
                    <a:pt x="76966" y="3386"/>
                  </a:lnTo>
                  <a:lnTo>
                    <a:pt x="84362" y="5205"/>
                  </a:lnTo>
                  <a:lnTo>
                    <a:pt x="85119" y="8181"/>
                  </a:lnTo>
                  <a:lnTo>
                    <a:pt x="85725" y="1500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92" name="SMARTInkShape-3102"/>
            <p:cNvSpPr/>
            <p:nvPr>
              <p:custDataLst>
                <p:tags r:id="rId212"/>
              </p:custDataLst>
            </p:nvPr>
          </p:nvSpPr>
          <p:spPr>
            <a:xfrm>
              <a:off x="2305050" y="4067175"/>
              <a:ext cx="76201" cy="38101"/>
            </a:xfrm>
            <a:custGeom>
              <a:avLst/>
              <a:gdLst/>
              <a:ahLst/>
              <a:cxnLst/>
              <a:rect l="0" t="0" r="0" b="0"/>
              <a:pathLst>
                <a:path w="76201" h="38101">
                  <a:moveTo>
                    <a:pt x="0" y="38100"/>
                  </a:moveTo>
                  <a:lnTo>
                    <a:pt x="0" y="38100"/>
                  </a:lnTo>
                  <a:lnTo>
                    <a:pt x="8201" y="29899"/>
                  </a:lnTo>
                  <a:lnTo>
                    <a:pt x="14189" y="28968"/>
                  </a:lnTo>
                  <a:lnTo>
                    <a:pt x="22666" y="28692"/>
                  </a:lnTo>
                  <a:lnTo>
                    <a:pt x="24636" y="27594"/>
                  </a:lnTo>
                  <a:lnTo>
                    <a:pt x="25949" y="25805"/>
                  </a:lnTo>
                  <a:lnTo>
                    <a:pt x="26824" y="23553"/>
                  </a:lnTo>
                  <a:lnTo>
                    <a:pt x="28466" y="22052"/>
                  </a:lnTo>
                  <a:lnTo>
                    <a:pt x="38706" y="16821"/>
                  </a:lnTo>
                  <a:lnTo>
                    <a:pt x="44719" y="12767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93" name="SMARTInkShape-3103"/>
            <p:cNvSpPr/>
            <p:nvPr>
              <p:custDataLst>
                <p:tags r:id="rId213"/>
              </p:custDataLst>
            </p:nvPr>
          </p:nvSpPr>
          <p:spPr>
            <a:xfrm>
              <a:off x="2771779" y="4000503"/>
              <a:ext cx="228596" cy="228596"/>
            </a:xfrm>
            <a:custGeom>
              <a:avLst/>
              <a:gdLst/>
              <a:ahLst/>
              <a:cxnLst/>
              <a:rect l="0" t="0" r="0" b="0"/>
              <a:pathLst>
                <a:path w="228596" h="228596">
                  <a:moveTo>
                    <a:pt x="47621" y="47622"/>
                  </a:moveTo>
                  <a:lnTo>
                    <a:pt x="47621" y="47622"/>
                  </a:lnTo>
                  <a:lnTo>
                    <a:pt x="56754" y="38490"/>
                  </a:lnTo>
                  <a:lnTo>
                    <a:pt x="57111" y="29930"/>
                  </a:lnTo>
                  <a:lnTo>
                    <a:pt x="48012" y="19475"/>
                  </a:lnTo>
                  <a:lnTo>
                    <a:pt x="47622" y="425"/>
                  </a:lnTo>
                  <a:lnTo>
                    <a:pt x="33156" y="0"/>
                  </a:lnTo>
                  <a:lnTo>
                    <a:pt x="31627" y="1058"/>
                  </a:lnTo>
                  <a:lnTo>
                    <a:pt x="30609" y="2821"/>
                  </a:lnTo>
                  <a:lnTo>
                    <a:pt x="29929" y="5054"/>
                  </a:lnTo>
                  <a:lnTo>
                    <a:pt x="28418" y="6543"/>
                  </a:lnTo>
                  <a:lnTo>
                    <a:pt x="18389" y="11756"/>
                  </a:lnTo>
                  <a:lnTo>
                    <a:pt x="15433" y="14186"/>
                  </a:lnTo>
                  <a:lnTo>
                    <a:pt x="12149" y="19709"/>
                  </a:lnTo>
                  <a:lnTo>
                    <a:pt x="8809" y="35009"/>
                  </a:lnTo>
                  <a:lnTo>
                    <a:pt x="3077" y="44473"/>
                  </a:lnTo>
                  <a:lnTo>
                    <a:pt x="402" y="55268"/>
                  </a:lnTo>
                  <a:lnTo>
                    <a:pt x="0" y="88931"/>
                  </a:lnTo>
                  <a:lnTo>
                    <a:pt x="2820" y="95262"/>
                  </a:lnTo>
                  <a:lnTo>
                    <a:pt x="8198" y="102893"/>
                  </a:lnTo>
                  <a:lnTo>
                    <a:pt x="11755" y="103937"/>
                  </a:lnTo>
                  <a:lnTo>
                    <a:pt x="51191" y="104770"/>
                  </a:lnTo>
                  <a:lnTo>
                    <a:pt x="57322" y="101949"/>
                  </a:lnTo>
                  <a:lnTo>
                    <a:pt x="73044" y="89584"/>
                  </a:lnTo>
                  <a:lnTo>
                    <a:pt x="85726" y="83663"/>
                  </a:lnTo>
                  <a:lnTo>
                    <a:pt x="107947" y="63376"/>
                  </a:lnTo>
                  <a:lnTo>
                    <a:pt x="111474" y="57094"/>
                  </a:lnTo>
                  <a:lnTo>
                    <a:pt x="112415" y="53936"/>
                  </a:lnTo>
                  <a:lnTo>
                    <a:pt x="114100" y="51831"/>
                  </a:lnTo>
                  <a:lnTo>
                    <a:pt x="120471" y="47811"/>
                  </a:lnTo>
                  <a:lnTo>
                    <a:pt x="133289" y="28641"/>
                  </a:lnTo>
                  <a:lnTo>
                    <a:pt x="133308" y="28618"/>
                  </a:lnTo>
                  <a:lnTo>
                    <a:pt x="134404" y="70314"/>
                  </a:lnTo>
                  <a:lnTo>
                    <a:pt x="140884" y="88009"/>
                  </a:lnTo>
                  <a:lnTo>
                    <a:pt x="143852" y="126911"/>
                  </a:lnTo>
                  <a:lnTo>
                    <a:pt x="150395" y="145050"/>
                  </a:lnTo>
                  <a:lnTo>
                    <a:pt x="152344" y="189718"/>
                  </a:lnTo>
                  <a:lnTo>
                    <a:pt x="152396" y="228595"/>
                  </a:lnTo>
                  <a:lnTo>
                    <a:pt x="152396" y="223540"/>
                  </a:lnTo>
                  <a:lnTo>
                    <a:pt x="149574" y="218236"/>
                  </a:lnTo>
                  <a:lnTo>
                    <a:pt x="145850" y="212350"/>
                  </a:lnTo>
                  <a:lnTo>
                    <a:pt x="143460" y="199949"/>
                  </a:lnTo>
                  <a:lnTo>
                    <a:pt x="142075" y="192581"/>
                  </a:lnTo>
                  <a:lnTo>
                    <a:pt x="134704" y="169592"/>
                  </a:lnTo>
                  <a:lnTo>
                    <a:pt x="133381" y="125542"/>
                  </a:lnTo>
                  <a:lnTo>
                    <a:pt x="133347" y="78962"/>
                  </a:lnTo>
                  <a:lnTo>
                    <a:pt x="133346" y="64043"/>
                  </a:lnTo>
                  <a:lnTo>
                    <a:pt x="136168" y="57390"/>
                  </a:lnTo>
                  <a:lnTo>
                    <a:pt x="149822" y="38118"/>
                  </a:lnTo>
                  <a:lnTo>
                    <a:pt x="152310" y="31757"/>
                  </a:lnTo>
                  <a:lnTo>
                    <a:pt x="156944" y="25401"/>
                  </a:lnTo>
                  <a:lnTo>
                    <a:pt x="162531" y="21871"/>
                  </a:lnTo>
                  <a:lnTo>
                    <a:pt x="168542" y="19243"/>
                  </a:lnTo>
                  <a:lnTo>
                    <a:pt x="179125" y="11011"/>
                  </a:lnTo>
                  <a:lnTo>
                    <a:pt x="185481" y="9963"/>
                  </a:lnTo>
                  <a:lnTo>
                    <a:pt x="203313" y="9561"/>
                  </a:lnTo>
                  <a:lnTo>
                    <a:pt x="205391" y="10606"/>
                  </a:lnTo>
                  <a:lnTo>
                    <a:pt x="206776" y="12361"/>
                  </a:lnTo>
                  <a:lnTo>
                    <a:pt x="207699" y="14590"/>
                  </a:lnTo>
                  <a:lnTo>
                    <a:pt x="209373" y="16075"/>
                  </a:lnTo>
                  <a:lnTo>
                    <a:pt x="214055" y="17726"/>
                  </a:lnTo>
                  <a:lnTo>
                    <a:pt x="215727" y="19225"/>
                  </a:lnTo>
                  <a:lnTo>
                    <a:pt x="217585" y="23712"/>
                  </a:lnTo>
                  <a:lnTo>
                    <a:pt x="219138" y="25332"/>
                  </a:lnTo>
                  <a:lnTo>
                    <a:pt x="223687" y="27132"/>
                  </a:lnTo>
                  <a:lnTo>
                    <a:pt x="225324" y="28670"/>
                  </a:lnTo>
                  <a:lnTo>
                    <a:pt x="227141" y="33202"/>
                  </a:lnTo>
                  <a:lnTo>
                    <a:pt x="228595" y="74351"/>
                  </a:lnTo>
                  <a:lnTo>
                    <a:pt x="222050" y="83436"/>
                  </a:lnTo>
                  <a:lnTo>
                    <a:pt x="218895" y="92336"/>
                  </a:lnTo>
                  <a:lnTo>
                    <a:pt x="204916" y="109281"/>
                  </a:lnTo>
                  <a:lnTo>
                    <a:pt x="199374" y="112068"/>
                  </a:lnTo>
                  <a:lnTo>
                    <a:pt x="196414" y="112811"/>
                  </a:lnTo>
                  <a:lnTo>
                    <a:pt x="181142" y="122852"/>
                  </a:lnTo>
                  <a:lnTo>
                    <a:pt x="172932" y="123694"/>
                  </a:lnTo>
                  <a:lnTo>
                    <a:pt x="162352" y="132951"/>
                  </a:lnTo>
                  <a:lnTo>
                    <a:pt x="153758" y="125111"/>
                  </a:lnTo>
                  <a:lnTo>
                    <a:pt x="154362" y="124682"/>
                  </a:lnTo>
                  <a:lnTo>
                    <a:pt x="161921" y="1238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94" name="SMARTInkShape-3104"/>
            <p:cNvSpPr/>
            <p:nvPr>
              <p:custDataLst>
                <p:tags r:id="rId214"/>
              </p:custDataLst>
            </p:nvPr>
          </p:nvSpPr>
          <p:spPr>
            <a:xfrm>
              <a:off x="3057525" y="4067176"/>
              <a:ext cx="76201" cy="122490"/>
            </a:xfrm>
            <a:custGeom>
              <a:avLst/>
              <a:gdLst/>
              <a:ahLst/>
              <a:cxnLst/>
              <a:rect l="0" t="0" r="0" b="0"/>
              <a:pathLst>
                <a:path w="76201" h="122490">
                  <a:moveTo>
                    <a:pt x="0" y="95249"/>
                  </a:moveTo>
                  <a:lnTo>
                    <a:pt x="0" y="95249"/>
                  </a:lnTo>
                  <a:lnTo>
                    <a:pt x="0" y="90192"/>
                  </a:lnTo>
                  <a:lnTo>
                    <a:pt x="1058" y="88703"/>
                  </a:lnTo>
                  <a:lnTo>
                    <a:pt x="2822" y="87710"/>
                  </a:lnTo>
                  <a:lnTo>
                    <a:pt x="8200" y="86117"/>
                  </a:lnTo>
                  <a:lnTo>
                    <a:pt x="8936" y="83076"/>
                  </a:lnTo>
                  <a:lnTo>
                    <a:pt x="9409" y="77557"/>
                  </a:lnTo>
                  <a:lnTo>
                    <a:pt x="17716" y="68118"/>
                  </a:lnTo>
                  <a:lnTo>
                    <a:pt x="18655" y="62045"/>
                  </a:lnTo>
                  <a:lnTo>
                    <a:pt x="19845" y="60413"/>
                  </a:lnTo>
                  <a:lnTo>
                    <a:pt x="21696" y="59325"/>
                  </a:lnTo>
                  <a:lnTo>
                    <a:pt x="23989" y="58600"/>
                  </a:lnTo>
                  <a:lnTo>
                    <a:pt x="25518" y="57058"/>
                  </a:lnTo>
                  <a:lnTo>
                    <a:pt x="27216" y="52522"/>
                  </a:lnTo>
                  <a:lnTo>
                    <a:pt x="28728" y="50889"/>
                  </a:lnTo>
                  <a:lnTo>
                    <a:pt x="33229" y="49075"/>
                  </a:lnTo>
                  <a:lnTo>
                    <a:pt x="34853" y="47533"/>
                  </a:lnTo>
                  <a:lnTo>
                    <a:pt x="38874" y="38008"/>
                  </a:lnTo>
                  <a:lnTo>
                    <a:pt x="53902" y="21256"/>
                  </a:lnTo>
                  <a:lnTo>
                    <a:pt x="57024" y="10043"/>
                  </a:lnTo>
                  <a:lnTo>
                    <a:pt x="66665" y="10"/>
                  </a:lnTo>
                  <a:lnTo>
                    <a:pt x="58473" y="0"/>
                  </a:lnTo>
                  <a:lnTo>
                    <a:pt x="58032" y="1058"/>
                  </a:lnTo>
                  <a:lnTo>
                    <a:pt x="56115" y="16867"/>
                  </a:lnTo>
                  <a:lnTo>
                    <a:pt x="50611" y="25693"/>
                  </a:lnTo>
                  <a:lnTo>
                    <a:pt x="48215" y="38157"/>
                  </a:lnTo>
                  <a:lnTo>
                    <a:pt x="47626" y="85724"/>
                  </a:lnTo>
                  <a:lnTo>
                    <a:pt x="47625" y="114168"/>
                  </a:lnTo>
                  <a:lnTo>
                    <a:pt x="55825" y="122489"/>
                  </a:lnTo>
                  <a:lnTo>
                    <a:pt x="57326" y="121876"/>
                  </a:lnTo>
                  <a:lnTo>
                    <a:pt x="65235" y="115506"/>
                  </a:lnTo>
                  <a:lnTo>
                    <a:pt x="66035" y="112013"/>
                  </a:lnTo>
                  <a:lnTo>
                    <a:pt x="66248" y="109600"/>
                  </a:lnTo>
                  <a:lnTo>
                    <a:pt x="69307" y="104097"/>
                  </a:lnTo>
                  <a:lnTo>
                    <a:pt x="76200" y="9524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95" name="SMARTInkShape-3105"/>
            <p:cNvSpPr/>
            <p:nvPr>
              <p:custDataLst>
                <p:tags r:id="rId215"/>
              </p:custDataLst>
            </p:nvPr>
          </p:nvSpPr>
          <p:spPr>
            <a:xfrm>
              <a:off x="3181350" y="3981450"/>
              <a:ext cx="9526" cy="27251"/>
            </a:xfrm>
            <a:custGeom>
              <a:avLst/>
              <a:gdLst/>
              <a:ahLst/>
              <a:cxnLst/>
              <a:rect l="0" t="0" r="0" b="0"/>
              <a:pathLst>
                <a:path w="9526" h="27251">
                  <a:moveTo>
                    <a:pt x="0" y="0"/>
                  </a:moveTo>
                  <a:lnTo>
                    <a:pt x="0" y="0"/>
                  </a:lnTo>
                  <a:lnTo>
                    <a:pt x="0" y="17726"/>
                  </a:lnTo>
                  <a:lnTo>
                    <a:pt x="1058" y="18167"/>
                  </a:lnTo>
                  <a:lnTo>
                    <a:pt x="9409" y="19040"/>
                  </a:lnTo>
                  <a:lnTo>
                    <a:pt x="9515" y="27250"/>
                  </a:lnTo>
                  <a:lnTo>
                    <a:pt x="9525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96" name="SMARTInkShape-3106"/>
            <p:cNvSpPr/>
            <p:nvPr>
              <p:custDataLst>
                <p:tags r:id="rId216"/>
              </p:custDataLst>
            </p:nvPr>
          </p:nvSpPr>
          <p:spPr>
            <a:xfrm>
              <a:off x="3238501" y="3914775"/>
              <a:ext cx="133350" cy="28576"/>
            </a:xfrm>
            <a:custGeom>
              <a:avLst/>
              <a:gdLst/>
              <a:ahLst/>
              <a:cxnLst/>
              <a:rect l="0" t="0" r="0" b="0"/>
              <a:pathLst>
                <a:path w="133350" h="28576">
                  <a:moveTo>
                    <a:pt x="9524" y="19050"/>
                  </a:moveTo>
                  <a:lnTo>
                    <a:pt x="9524" y="19050"/>
                  </a:lnTo>
                  <a:lnTo>
                    <a:pt x="391" y="19050"/>
                  </a:lnTo>
                  <a:lnTo>
                    <a:pt x="0" y="9559"/>
                  </a:lnTo>
                  <a:lnTo>
                    <a:pt x="5055" y="9535"/>
                  </a:lnTo>
                  <a:lnTo>
                    <a:pt x="6545" y="8474"/>
                  </a:lnTo>
                  <a:lnTo>
                    <a:pt x="7538" y="6707"/>
                  </a:lnTo>
                  <a:lnTo>
                    <a:pt x="8200" y="4472"/>
                  </a:lnTo>
                  <a:lnTo>
                    <a:pt x="9700" y="2981"/>
                  </a:lnTo>
                  <a:lnTo>
                    <a:pt x="14188" y="1325"/>
                  </a:lnTo>
                  <a:lnTo>
                    <a:pt x="60327" y="3"/>
                  </a:lnTo>
                  <a:lnTo>
                    <a:pt x="69850" y="0"/>
                  </a:lnTo>
                  <a:lnTo>
                    <a:pt x="76199" y="2823"/>
                  </a:lnTo>
                  <a:lnTo>
                    <a:pt x="82549" y="6546"/>
                  </a:lnTo>
                  <a:lnTo>
                    <a:pt x="92074" y="9701"/>
                  </a:lnTo>
                  <a:lnTo>
                    <a:pt x="101599" y="15809"/>
                  </a:lnTo>
                  <a:lnTo>
                    <a:pt x="111124" y="18090"/>
                  </a:lnTo>
                  <a:lnTo>
                    <a:pt x="117474" y="18624"/>
                  </a:lnTo>
                  <a:lnTo>
                    <a:pt x="123824" y="21683"/>
                  </a:lnTo>
                  <a:lnTo>
                    <a:pt x="133349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97" name="SMARTInkShape-3107"/>
            <p:cNvSpPr/>
            <p:nvPr>
              <p:custDataLst>
                <p:tags r:id="rId217"/>
              </p:custDataLst>
            </p:nvPr>
          </p:nvSpPr>
          <p:spPr>
            <a:xfrm>
              <a:off x="3438525" y="3943350"/>
              <a:ext cx="9516" cy="161926"/>
            </a:xfrm>
            <a:custGeom>
              <a:avLst/>
              <a:gdLst/>
              <a:ahLst/>
              <a:cxnLst/>
              <a:rect l="0" t="0" r="0" b="0"/>
              <a:pathLst>
                <a:path w="9516" h="161926">
                  <a:moveTo>
                    <a:pt x="0" y="0"/>
                  </a:moveTo>
                  <a:lnTo>
                    <a:pt x="0" y="0"/>
                  </a:lnTo>
                  <a:lnTo>
                    <a:pt x="8201" y="0"/>
                  </a:lnTo>
                  <a:lnTo>
                    <a:pt x="8642" y="1058"/>
                  </a:lnTo>
                  <a:lnTo>
                    <a:pt x="9515" y="17610"/>
                  </a:lnTo>
                  <a:lnTo>
                    <a:pt x="2977" y="26370"/>
                  </a:lnTo>
                  <a:lnTo>
                    <a:pt x="1323" y="32181"/>
                  </a:lnTo>
                  <a:lnTo>
                    <a:pt x="10" y="79262"/>
                  </a:lnTo>
                  <a:lnTo>
                    <a:pt x="0" y="124413"/>
                  </a:lnTo>
                  <a:lnTo>
                    <a:pt x="0" y="1619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98" name="SMARTInkShape-3108"/>
            <p:cNvSpPr/>
            <p:nvPr>
              <p:custDataLst>
                <p:tags r:id="rId218"/>
              </p:custDataLst>
            </p:nvPr>
          </p:nvSpPr>
          <p:spPr>
            <a:xfrm>
              <a:off x="2600325" y="3838589"/>
              <a:ext cx="152401" cy="236739"/>
            </a:xfrm>
            <a:custGeom>
              <a:avLst/>
              <a:gdLst/>
              <a:ahLst/>
              <a:cxnLst/>
              <a:rect l="0" t="0" r="0" b="0"/>
              <a:pathLst>
                <a:path w="152401" h="236739">
                  <a:moveTo>
                    <a:pt x="0" y="95236"/>
                  </a:moveTo>
                  <a:lnTo>
                    <a:pt x="0" y="95236"/>
                  </a:lnTo>
                  <a:lnTo>
                    <a:pt x="0" y="68493"/>
                  </a:lnTo>
                  <a:lnTo>
                    <a:pt x="9522" y="57139"/>
                  </a:lnTo>
                  <a:lnTo>
                    <a:pt x="1323" y="57136"/>
                  </a:lnTo>
                  <a:lnTo>
                    <a:pt x="883" y="58194"/>
                  </a:lnTo>
                  <a:lnTo>
                    <a:pt x="1" y="103864"/>
                  </a:lnTo>
                  <a:lnTo>
                    <a:pt x="0" y="150353"/>
                  </a:lnTo>
                  <a:lnTo>
                    <a:pt x="0" y="164684"/>
                  </a:lnTo>
                  <a:lnTo>
                    <a:pt x="2822" y="171257"/>
                  </a:lnTo>
                  <a:lnTo>
                    <a:pt x="6546" y="177707"/>
                  </a:lnTo>
                  <a:lnTo>
                    <a:pt x="8936" y="190470"/>
                  </a:lnTo>
                  <a:lnTo>
                    <a:pt x="9133" y="193651"/>
                  </a:lnTo>
                  <a:lnTo>
                    <a:pt x="12172" y="200006"/>
                  </a:lnTo>
                  <a:lnTo>
                    <a:pt x="15994" y="206359"/>
                  </a:lnTo>
                  <a:lnTo>
                    <a:pt x="18446" y="219061"/>
                  </a:lnTo>
                  <a:lnTo>
                    <a:pt x="18648" y="222236"/>
                  </a:lnTo>
                  <a:lnTo>
                    <a:pt x="19840" y="224353"/>
                  </a:lnTo>
                  <a:lnTo>
                    <a:pt x="21693" y="225764"/>
                  </a:lnTo>
                  <a:lnTo>
                    <a:pt x="27215" y="228028"/>
                  </a:lnTo>
                  <a:lnTo>
                    <a:pt x="35911" y="235022"/>
                  </a:lnTo>
                  <a:lnTo>
                    <a:pt x="41713" y="236738"/>
                  </a:lnTo>
                  <a:lnTo>
                    <a:pt x="43684" y="236137"/>
                  </a:lnTo>
                  <a:lnTo>
                    <a:pt x="44997" y="234679"/>
                  </a:lnTo>
                  <a:lnTo>
                    <a:pt x="45874" y="232648"/>
                  </a:lnTo>
                  <a:lnTo>
                    <a:pt x="47516" y="231294"/>
                  </a:lnTo>
                  <a:lnTo>
                    <a:pt x="57756" y="226299"/>
                  </a:lnTo>
                  <a:lnTo>
                    <a:pt x="89019" y="196708"/>
                  </a:lnTo>
                  <a:lnTo>
                    <a:pt x="92481" y="187607"/>
                  </a:lnTo>
                  <a:lnTo>
                    <a:pt x="95077" y="177565"/>
                  </a:lnTo>
                  <a:lnTo>
                    <a:pt x="105368" y="162494"/>
                  </a:lnTo>
                  <a:lnTo>
                    <a:pt x="110330" y="155820"/>
                  </a:lnTo>
                  <a:lnTo>
                    <a:pt x="112536" y="149326"/>
                  </a:lnTo>
                  <a:lnTo>
                    <a:pt x="114287" y="101703"/>
                  </a:lnTo>
                  <a:lnTo>
                    <a:pt x="114298" y="87603"/>
                  </a:lnTo>
                  <a:lnTo>
                    <a:pt x="109244" y="81215"/>
                  </a:lnTo>
                  <a:lnTo>
                    <a:pt x="103939" y="78421"/>
                  </a:lnTo>
                  <a:lnTo>
                    <a:pt x="93191" y="76382"/>
                  </a:lnTo>
                  <a:lnTo>
                    <a:pt x="53580" y="76186"/>
                  </a:lnTo>
                  <a:lnTo>
                    <a:pt x="47449" y="73364"/>
                  </a:lnTo>
                  <a:lnTo>
                    <a:pt x="39947" y="67985"/>
                  </a:lnTo>
                  <a:lnTo>
                    <a:pt x="28614" y="66664"/>
                  </a:lnTo>
                  <a:lnTo>
                    <a:pt x="28586" y="61605"/>
                  </a:lnTo>
                  <a:lnTo>
                    <a:pt x="29641" y="60115"/>
                  </a:lnTo>
                  <a:lnTo>
                    <a:pt x="31402" y="59122"/>
                  </a:lnTo>
                  <a:lnTo>
                    <a:pt x="33635" y="58460"/>
                  </a:lnTo>
                  <a:lnTo>
                    <a:pt x="35123" y="56960"/>
                  </a:lnTo>
                  <a:lnTo>
                    <a:pt x="40334" y="46949"/>
                  </a:lnTo>
                  <a:lnTo>
                    <a:pt x="42765" y="43995"/>
                  </a:lnTo>
                  <a:lnTo>
                    <a:pt x="48287" y="40712"/>
                  </a:lnTo>
                  <a:lnTo>
                    <a:pt x="54269" y="38195"/>
                  </a:lnTo>
                  <a:lnTo>
                    <a:pt x="60456" y="33548"/>
                  </a:lnTo>
                  <a:lnTo>
                    <a:pt x="63911" y="27955"/>
                  </a:lnTo>
                  <a:lnTo>
                    <a:pt x="64833" y="24982"/>
                  </a:lnTo>
                  <a:lnTo>
                    <a:pt x="66505" y="23000"/>
                  </a:lnTo>
                  <a:lnTo>
                    <a:pt x="95302" y="2630"/>
                  </a:lnTo>
                  <a:lnTo>
                    <a:pt x="111132" y="334"/>
                  </a:lnTo>
                  <a:lnTo>
                    <a:pt x="128325" y="0"/>
                  </a:lnTo>
                  <a:lnTo>
                    <a:pt x="133939" y="2814"/>
                  </a:lnTo>
                  <a:lnTo>
                    <a:pt x="139962" y="6535"/>
                  </a:lnTo>
                  <a:lnTo>
                    <a:pt x="152400" y="951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99" name="SMARTInkShape-3109"/>
            <p:cNvSpPr/>
            <p:nvPr>
              <p:custDataLst>
                <p:tags r:id="rId219"/>
              </p:custDataLst>
            </p:nvPr>
          </p:nvSpPr>
          <p:spPr>
            <a:xfrm>
              <a:off x="3276600" y="3800475"/>
              <a:ext cx="104776" cy="285751"/>
            </a:xfrm>
            <a:custGeom>
              <a:avLst/>
              <a:gdLst/>
              <a:ahLst/>
              <a:cxnLst/>
              <a:rect l="0" t="0" r="0" b="0"/>
              <a:pathLst>
                <a:path w="104776" h="285751">
                  <a:moveTo>
                    <a:pt x="19050" y="0"/>
                  </a:moveTo>
                  <a:lnTo>
                    <a:pt x="19050" y="0"/>
                  </a:lnTo>
                  <a:lnTo>
                    <a:pt x="19050" y="22666"/>
                  </a:lnTo>
                  <a:lnTo>
                    <a:pt x="9918" y="65001"/>
                  </a:lnTo>
                  <a:lnTo>
                    <a:pt x="9535" y="112488"/>
                  </a:lnTo>
                  <a:lnTo>
                    <a:pt x="883" y="155655"/>
                  </a:lnTo>
                  <a:lnTo>
                    <a:pt x="34" y="198177"/>
                  </a:lnTo>
                  <a:lnTo>
                    <a:pt x="0" y="244127"/>
                  </a:lnTo>
                  <a:lnTo>
                    <a:pt x="0" y="285749"/>
                  </a:lnTo>
                  <a:lnTo>
                    <a:pt x="5056" y="285750"/>
                  </a:lnTo>
                  <a:lnTo>
                    <a:pt x="6546" y="284692"/>
                  </a:lnTo>
                  <a:lnTo>
                    <a:pt x="7539" y="282928"/>
                  </a:lnTo>
                  <a:lnTo>
                    <a:pt x="9132" y="277549"/>
                  </a:lnTo>
                  <a:lnTo>
                    <a:pt x="14465" y="271561"/>
                  </a:lnTo>
                  <a:lnTo>
                    <a:pt x="19834" y="268860"/>
                  </a:lnTo>
                  <a:lnTo>
                    <a:pt x="22748" y="268140"/>
                  </a:lnTo>
                  <a:lnTo>
                    <a:pt x="36264" y="258626"/>
                  </a:lnTo>
                  <a:lnTo>
                    <a:pt x="45342" y="250915"/>
                  </a:lnTo>
                  <a:lnTo>
                    <a:pt x="51196" y="249101"/>
                  </a:lnTo>
                  <a:lnTo>
                    <a:pt x="53181" y="247559"/>
                  </a:lnTo>
                  <a:lnTo>
                    <a:pt x="61684" y="234520"/>
                  </a:lnTo>
                  <a:lnTo>
                    <a:pt x="67279" y="231231"/>
                  </a:lnTo>
                  <a:lnTo>
                    <a:pt x="70253" y="230354"/>
                  </a:lnTo>
                  <a:lnTo>
                    <a:pt x="72235" y="228711"/>
                  </a:lnTo>
                  <a:lnTo>
                    <a:pt x="80734" y="215497"/>
                  </a:lnTo>
                  <a:lnTo>
                    <a:pt x="86329" y="212193"/>
                  </a:lnTo>
                  <a:lnTo>
                    <a:pt x="89303" y="211312"/>
                  </a:lnTo>
                  <a:lnTo>
                    <a:pt x="91285" y="209666"/>
                  </a:lnTo>
                  <a:lnTo>
                    <a:pt x="93488" y="205016"/>
                  </a:lnTo>
                  <a:lnTo>
                    <a:pt x="95133" y="203352"/>
                  </a:lnTo>
                  <a:lnTo>
                    <a:pt x="103296" y="200463"/>
                  </a:lnTo>
                  <a:lnTo>
                    <a:pt x="104117" y="197398"/>
                  </a:lnTo>
                  <a:lnTo>
                    <a:pt x="104775" y="1905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815" name="SMARTInkShape-Group688"/>
          <p:cNvGrpSpPr/>
          <p:nvPr/>
        </p:nvGrpSpPr>
        <p:grpSpPr>
          <a:xfrm>
            <a:off x="3686175" y="3714750"/>
            <a:ext cx="2219316" cy="367328"/>
            <a:chOff x="3686175" y="3714750"/>
            <a:chExt cx="2219316" cy="367328"/>
          </a:xfrm>
        </p:grpSpPr>
        <p:sp>
          <p:nvSpPr>
            <p:cNvPr id="25801" name="SMARTInkShape-3110"/>
            <p:cNvSpPr/>
            <p:nvPr>
              <p:custDataLst>
                <p:tags r:id="rId195"/>
              </p:custDataLst>
            </p:nvPr>
          </p:nvSpPr>
          <p:spPr>
            <a:xfrm>
              <a:off x="3686175" y="3876675"/>
              <a:ext cx="19051" cy="9526"/>
            </a:xfrm>
            <a:custGeom>
              <a:avLst/>
              <a:gdLst/>
              <a:ahLst/>
              <a:cxnLst/>
              <a:rect l="0" t="0" r="0" b="0"/>
              <a:pathLst>
                <a:path w="19051" h="9526">
                  <a:moveTo>
                    <a:pt x="9525" y="0"/>
                  </a:moveTo>
                  <a:lnTo>
                    <a:pt x="9525" y="0"/>
                  </a:lnTo>
                  <a:lnTo>
                    <a:pt x="0" y="9525"/>
                  </a:lnTo>
                  <a:lnTo>
                    <a:pt x="1905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02" name="SMARTInkShape-3111"/>
            <p:cNvSpPr/>
            <p:nvPr>
              <p:custDataLst>
                <p:tags r:id="rId196"/>
              </p:custDataLst>
            </p:nvPr>
          </p:nvSpPr>
          <p:spPr>
            <a:xfrm>
              <a:off x="3752850" y="4019550"/>
              <a:ext cx="19051" cy="57151"/>
            </a:xfrm>
            <a:custGeom>
              <a:avLst/>
              <a:gdLst/>
              <a:ahLst/>
              <a:cxnLst/>
              <a:rect l="0" t="0" r="0" b="0"/>
              <a:pathLst>
                <a:path w="19051" h="57151">
                  <a:moveTo>
                    <a:pt x="0" y="0"/>
                  </a:moveTo>
                  <a:lnTo>
                    <a:pt x="0" y="0"/>
                  </a:lnTo>
                  <a:lnTo>
                    <a:pt x="0" y="42497"/>
                  </a:lnTo>
                  <a:lnTo>
                    <a:pt x="2822" y="48168"/>
                  </a:lnTo>
                  <a:lnTo>
                    <a:pt x="9515" y="57136"/>
                  </a:lnTo>
                  <a:lnTo>
                    <a:pt x="19050" y="571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03" name="SMARTInkShape-3112"/>
            <p:cNvSpPr/>
            <p:nvPr>
              <p:custDataLst>
                <p:tags r:id="rId197"/>
              </p:custDataLst>
            </p:nvPr>
          </p:nvSpPr>
          <p:spPr>
            <a:xfrm>
              <a:off x="3933863" y="3753252"/>
              <a:ext cx="180899" cy="275824"/>
            </a:xfrm>
            <a:custGeom>
              <a:avLst/>
              <a:gdLst/>
              <a:ahLst/>
              <a:cxnLst/>
              <a:rect l="0" t="0" r="0" b="0"/>
              <a:pathLst>
                <a:path w="180899" h="275824">
                  <a:moveTo>
                    <a:pt x="95212" y="18648"/>
                  </a:moveTo>
                  <a:lnTo>
                    <a:pt x="95212" y="18648"/>
                  </a:lnTo>
                  <a:lnTo>
                    <a:pt x="90156" y="18648"/>
                  </a:lnTo>
                  <a:lnTo>
                    <a:pt x="88666" y="17590"/>
                  </a:lnTo>
                  <a:lnTo>
                    <a:pt x="87673" y="15826"/>
                  </a:lnTo>
                  <a:lnTo>
                    <a:pt x="87011" y="13591"/>
                  </a:lnTo>
                  <a:lnTo>
                    <a:pt x="85511" y="12102"/>
                  </a:lnTo>
                  <a:lnTo>
                    <a:pt x="76064" y="8326"/>
                  </a:lnTo>
                  <a:lnTo>
                    <a:pt x="68842" y="2654"/>
                  </a:lnTo>
                  <a:lnTo>
                    <a:pt x="58865" y="0"/>
                  </a:lnTo>
                  <a:lnTo>
                    <a:pt x="46982" y="7190"/>
                  </a:lnTo>
                  <a:lnTo>
                    <a:pt x="44009" y="7834"/>
                  </a:lnTo>
                  <a:lnTo>
                    <a:pt x="34767" y="13798"/>
                  </a:lnTo>
                  <a:lnTo>
                    <a:pt x="25327" y="22268"/>
                  </a:lnTo>
                  <a:lnTo>
                    <a:pt x="21819" y="28370"/>
                  </a:lnTo>
                  <a:lnTo>
                    <a:pt x="19202" y="34611"/>
                  </a:lnTo>
                  <a:lnTo>
                    <a:pt x="12836" y="44074"/>
                  </a:lnTo>
                  <a:lnTo>
                    <a:pt x="9421" y="53580"/>
                  </a:lnTo>
                  <a:lnTo>
                    <a:pt x="3235" y="63100"/>
                  </a:lnTo>
                  <a:lnTo>
                    <a:pt x="932" y="72624"/>
                  </a:lnTo>
                  <a:lnTo>
                    <a:pt x="0" y="98023"/>
                  </a:lnTo>
                  <a:lnTo>
                    <a:pt x="2801" y="104373"/>
                  </a:lnTo>
                  <a:lnTo>
                    <a:pt x="14152" y="118397"/>
                  </a:lnTo>
                  <a:lnTo>
                    <a:pt x="19675" y="121189"/>
                  </a:lnTo>
                  <a:lnTo>
                    <a:pt x="34974" y="124188"/>
                  </a:lnTo>
                  <a:lnTo>
                    <a:pt x="47604" y="130904"/>
                  </a:lnTo>
                  <a:lnTo>
                    <a:pt x="83701" y="135717"/>
                  </a:lnTo>
                  <a:lnTo>
                    <a:pt x="92213" y="139470"/>
                  </a:lnTo>
                  <a:lnTo>
                    <a:pt x="129852" y="143453"/>
                  </a:lnTo>
                  <a:lnTo>
                    <a:pt x="142781" y="149997"/>
                  </a:lnTo>
                  <a:lnTo>
                    <a:pt x="145974" y="150664"/>
                  </a:lnTo>
                  <a:lnTo>
                    <a:pt x="155526" y="156659"/>
                  </a:lnTo>
                  <a:lnTo>
                    <a:pt x="165059" y="165138"/>
                  </a:lnTo>
                  <a:lnTo>
                    <a:pt x="168589" y="171244"/>
                  </a:lnTo>
                  <a:lnTo>
                    <a:pt x="169530" y="174353"/>
                  </a:lnTo>
                  <a:lnTo>
                    <a:pt x="171216" y="176426"/>
                  </a:lnTo>
                  <a:lnTo>
                    <a:pt x="177586" y="180403"/>
                  </a:lnTo>
                  <a:lnTo>
                    <a:pt x="179448" y="185083"/>
                  </a:lnTo>
                  <a:lnTo>
                    <a:pt x="180898" y="212357"/>
                  </a:lnTo>
                  <a:lnTo>
                    <a:pt x="178098" y="218688"/>
                  </a:lnTo>
                  <a:lnTo>
                    <a:pt x="175869" y="221858"/>
                  </a:lnTo>
                  <a:lnTo>
                    <a:pt x="170571" y="225380"/>
                  </a:lnTo>
                  <a:lnTo>
                    <a:pt x="167676" y="226319"/>
                  </a:lnTo>
                  <a:lnTo>
                    <a:pt x="165747" y="228004"/>
                  </a:lnTo>
                  <a:lnTo>
                    <a:pt x="151752" y="247423"/>
                  </a:lnTo>
                  <a:lnTo>
                    <a:pt x="146800" y="253676"/>
                  </a:lnTo>
                  <a:lnTo>
                    <a:pt x="144598" y="259982"/>
                  </a:lnTo>
                  <a:lnTo>
                    <a:pt x="142953" y="262087"/>
                  </a:lnTo>
                  <a:lnTo>
                    <a:pt x="136639" y="266109"/>
                  </a:lnTo>
                  <a:lnTo>
                    <a:pt x="134791" y="270800"/>
                  </a:lnTo>
                  <a:lnTo>
                    <a:pt x="133240" y="272474"/>
                  </a:lnTo>
                  <a:lnTo>
                    <a:pt x="125240" y="275382"/>
                  </a:lnTo>
                  <a:lnTo>
                    <a:pt x="114262" y="27582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04" name="SMARTInkShape-3113"/>
            <p:cNvSpPr/>
            <p:nvPr>
              <p:custDataLst>
                <p:tags r:id="rId198"/>
              </p:custDataLst>
            </p:nvPr>
          </p:nvSpPr>
          <p:spPr>
            <a:xfrm>
              <a:off x="4210050" y="3937862"/>
              <a:ext cx="85726" cy="110147"/>
            </a:xfrm>
            <a:custGeom>
              <a:avLst/>
              <a:gdLst/>
              <a:ahLst/>
              <a:cxnLst/>
              <a:rect l="0" t="0" r="0" b="0"/>
              <a:pathLst>
                <a:path w="85726" h="110147">
                  <a:moveTo>
                    <a:pt x="0" y="5488"/>
                  </a:moveTo>
                  <a:lnTo>
                    <a:pt x="0" y="5488"/>
                  </a:lnTo>
                  <a:lnTo>
                    <a:pt x="17716" y="5488"/>
                  </a:lnTo>
                  <a:lnTo>
                    <a:pt x="18161" y="4430"/>
                  </a:lnTo>
                  <a:lnTo>
                    <a:pt x="18655" y="431"/>
                  </a:lnTo>
                  <a:lnTo>
                    <a:pt x="19845" y="0"/>
                  </a:lnTo>
                  <a:lnTo>
                    <a:pt x="28540" y="5464"/>
                  </a:lnTo>
                  <a:lnTo>
                    <a:pt x="36773" y="13687"/>
                  </a:lnTo>
                  <a:lnTo>
                    <a:pt x="37707" y="19676"/>
                  </a:lnTo>
                  <a:lnTo>
                    <a:pt x="38100" y="56408"/>
                  </a:lnTo>
                  <a:lnTo>
                    <a:pt x="37042" y="58484"/>
                  </a:lnTo>
                  <a:lnTo>
                    <a:pt x="35278" y="59869"/>
                  </a:lnTo>
                  <a:lnTo>
                    <a:pt x="33044" y="60792"/>
                  </a:lnTo>
                  <a:lnTo>
                    <a:pt x="31554" y="62466"/>
                  </a:lnTo>
                  <a:lnTo>
                    <a:pt x="29899" y="67147"/>
                  </a:lnTo>
                  <a:lnTo>
                    <a:pt x="28609" y="86222"/>
                  </a:lnTo>
                  <a:lnTo>
                    <a:pt x="27540" y="87886"/>
                  </a:lnTo>
                  <a:lnTo>
                    <a:pt x="25768" y="88995"/>
                  </a:lnTo>
                  <a:lnTo>
                    <a:pt x="23529" y="89734"/>
                  </a:lnTo>
                  <a:lnTo>
                    <a:pt x="22036" y="91285"/>
                  </a:lnTo>
                  <a:lnTo>
                    <a:pt x="19050" y="100735"/>
                  </a:lnTo>
                  <a:lnTo>
                    <a:pt x="19050" y="108939"/>
                  </a:lnTo>
                  <a:lnTo>
                    <a:pt x="20108" y="109380"/>
                  </a:lnTo>
                  <a:lnTo>
                    <a:pt x="27251" y="110146"/>
                  </a:lnTo>
                  <a:lnTo>
                    <a:pt x="27692" y="109127"/>
                  </a:lnTo>
                  <a:lnTo>
                    <a:pt x="28182" y="105172"/>
                  </a:lnTo>
                  <a:lnTo>
                    <a:pt x="29371" y="103694"/>
                  </a:lnTo>
                  <a:lnTo>
                    <a:pt x="33515" y="102052"/>
                  </a:lnTo>
                  <a:lnTo>
                    <a:pt x="55315" y="100772"/>
                  </a:lnTo>
                  <a:lnTo>
                    <a:pt x="64392" y="94199"/>
                  </a:lnTo>
                  <a:lnTo>
                    <a:pt x="73290" y="91039"/>
                  </a:lnTo>
                  <a:lnTo>
                    <a:pt x="85725" y="8168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05" name="SMARTInkShape-3114"/>
            <p:cNvSpPr/>
            <p:nvPr>
              <p:custDataLst>
                <p:tags r:id="rId199"/>
              </p:custDataLst>
            </p:nvPr>
          </p:nvSpPr>
          <p:spPr>
            <a:xfrm>
              <a:off x="4381500" y="3905643"/>
              <a:ext cx="76201" cy="18658"/>
            </a:xfrm>
            <a:custGeom>
              <a:avLst/>
              <a:gdLst/>
              <a:ahLst/>
              <a:cxnLst/>
              <a:rect l="0" t="0" r="0" b="0"/>
              <a:pathLst>
                <a:path w="76201" h="18658">
                  <a:moveTo>
                    <a:pt x="0" y="9132"/>
                  </a:moveTo>
                  <a:lnTo>
                    <a:pt x="0" y="9132"/>
                  </a:lnTo>
                  <a:lnTo>
                    <a:pt x="8201" y="9132"/>
                  </a:lnTo>
                  <a:lnTo>
                    <a:pt x="8642" y="8074"/>
                  </a:lnTo>
                  <a:lnTo>
                    <a:pt x="9409" y="931"/>
                  </a:lnTo>
                  <a:lnTo>
                    <a:pt x="12296" y="196"/>
                  </a:lnTo>
                  <a:lnTo>
                    <a:pt x="14548" y="0"/>
                  </a:lnTo>
                  <a:lnTo>
                    <a:pt x="16049" y="927"/>
                  </a:lnTo>
                  <a:lnTo>
                    <a:pt x="17049" y="2604"/>
                  </a:lnTo>
                  <a:lnTo>
                    <a:pt x="17716" y="4780"/>
                  </a:lnTo>
                  <a:lnTo>
                    <a:pt x="19219" y="6231"/>
                  </a:lnTo>
                  <a:lnTo>
                    <a:pt x="27134" y="8749"/>
                  </a:lnTo>
                  <a:lnTo>
                    <a:pt x="71211" y="9132"/>
                  </a:lnTo>
                  <a:lnTo>
                    <a:pt x="72875" y="10190"/>
                  </a:lnTo>
                  <a:lnTo>
                    <a:pt x="73983" y="11954"/>
                  </a:lnTo>
                  <a:lnTo>
                    <a:pt x="76200" y="1865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06" name="SMARTInkShape-3115"/>
            <p:cNvSpPr/>
            <p:nvPr>
              <p:custDataLst>
                <p:tags r:id="rId200"/>
              </p:custDataLst>
            </p:nvPr>
          </p:nvSpPr>
          <p:spPr>
            <a:xfrm>
              <a:off x="4419600" y="3933825"/>
              <a:ext cx="66676" cy="38101"/>
            </a:xfrm>
            <a:custGeom>
              <a:avLst/>
              <a:gdLst/>
              <a:ahLst/>
              <a:cxnLst/>
              <a:rect l="0" t="0" r="0" b="0"/>
              <a:pathLst>
                <a:path w="66676" h="38101">
                  <a:moveTo>
                    <a:pt x="0" y="38100"/>
                  </a:moveTo>
                  <a:lnTo>
                    <a:pt x="0" y="38100"/>
                  </a:lnTo>
                  <a:lnTo>
                    <a:pt x="8201" y="38100"/>
                  </a:lnTo>
                  <a:lnTo>
                    <a:pt x="8642" y="37042"/>
                  </a:lnTo>
                  <a:lnTo>
                    <a:pt x="9132" y="33043"/>
                  </a:lnTo>
                  <a:lnTo>
                    <a:pt x="10321" y="31554"/>
                  </a:lnTo>
                  <a:lnTo>
                    <a:pt x="14465" y="29899"/>
                  </a:lnTo>
                  <a:lnTo>
                    <a:pt x="22748" y="28968"/>
                  </a:lnTo>
                  <a:lnTo>
                    <a:pt x="24690" y="27779"/>
                  </a:lnTo>
                  <a:lnTo>
                    <a:pt x="25986" y="25927"/>
                  </a:lnTo>
                  <a:lnTo>
                    <a:pt x="26848" y="23635"/>
                  </a:lnTo>
                  <a:lnTo>
                    <a:pt x="28482" y="22106"/>
                  </a:lnTo>
                  <a:lnTo>
                    <a:pt x="38709" y="16832"/>
                  </a:lnTo>
                  <a:lnTo>
                    <a:pt x="44721" y="12772"/>
                  </a:lnTo>
                  <a:lnTo>
                    <a:pt x="54054" y="9429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07" name="SMARTInkShape-3116"/>
            <p:cNvSpPr/>
            <p:nvPr>
              <p:custDataLst>
                <p:tags r:id="rId201"/>
              </p:custDataLst>
            </p:nvPr>
          </p:nvSpPr>
          <p:spPr>
            <a:xfrm>
              <a:off x="4667250" y="3724286"/>
              <a:ext cx="133351" cy="199976"/>
            </a:xfrm>
            <a:custGeom>
              <a:avLst/>
              <a:gdLst/>
              <a:ahLst/>
              <a:cxnLst/>
              <a:rect l="0" t="0" r="0" b="0"/>
              <a:pathLst>
                <a:path w="133351" h="199976">
                  <a:moveTo>
                    <a:pt x="0" y="38089"/>
                  </a:moveTo>
                  <a:lnTo>
                    <a:pt x="0" y="38089"/>
                  </a:lnTo>
                  <a:lnTo>
                    <a:pt x="0" y="24832"/>
                  </a:lnTo>
                  <a:lnTo>
                    <a:pt x="1058" y="22901"/>
                  </a:lnTo>
                  <a:lnTo>
                    <a:pt x="2822" y="21614"/>
                  </a:lnTo>
                  <a:lnTo>
                    <a:pt x="9491" y="19052"/>
                  </a:lnTo>
                  <a:lnTo>
                    <a:pt x="14571" y="19043"/>
                  </a:lnTo>
                  <a:lnTo>
                    <a:pt x="16064" y="20100"/>
                  </a:lnTo>
                  <a:lnTo>
                    <a:pt x="17059" y="21863"/>
                  </a:lnTo>
                  <a:lnTo>
                    <a:pt x="18657" y="27240"/>
                  </a:lnTo>
                  <a:lnTo>
                    <a:pt x="19016" y="49906"/>
                  </a:lnTo>
                  <a:lnTo>
                    <a:pt x="16213" y="56747"/>
                  </a:lnTo>
                  <a:lnTo>
                    <a:pt x="13982" y="60052"/>
                  </a:lnTo>
                  <a:lnTo>
                    <a:pt x="10846" y="74818"/>
                  </a:lnTo>
                  <a:lnTo>
                    <a:pt x="9916" y="87542"/>
                  </a:lnTo>
                  <a:lnTo>
                    <a:pt x="18668" y="134763"/>
                  </a:lnTo>
                  <a:lnTo>
                    <a:pt x="20087" y="165183"/>
                  </a:lnTo>
                  <a:lnTo>
                    <a:pt x="28749" y="185985"/>
                  </a:lnTo>
                  <a:lnTo>
                    <a:pt x="30807" y="187486"/>
                  </a:lnTo>
                  <a:lnTo>
                    <a:pt x="33238" y="188487"/>
                  </a:lnTo>
                  <a:lnTo>
                    <a:pt x="34859" y="190213"/>
                  </a:lnTo>
                  <a:lnTo>
                    <a:pt x="36660" y="194952"/>
                  </a:lnTo>
                  <a:lnTo>
                    <a:pt x="38198" y="196640"/>
                  </a:lnTo>
                  <a:lnTo>
                    <a:pt x="46174" y="199569"/>
                  </a:lnTo>
                  <a:lnTo>
                    <a:pt x="60755" y="199975"/>
                  </a:lnTo>
                  <a:lnTo>
                    <a:pt x="62728" y="198930"/>
                  </a:lnTo>
                  <a:lnTo>
                    <a:pt x="64044" y="197175"/>
                  </a:lnTo>
                  <a:lnTo>
                    <a:pt x="64921" y="194946"/>
                  </a:lnTo>
                  <a:lnTo>
                    <a:pt x="66564" y="193461"/>
                  </a:lnTo>
                  <a:lnTo>
                    <a:pt x="76805" y="188254"/>
                  </a:lnTo>
                  <a:lnTo>
                    <a:pt x="89020" y="177348"/>
                  </a:lnTo>
                  <a:lnTo>
                    <a:pt x="92481" y="171243"/>
                  </a:lnTo>
                  <a:lnTo>
                    <a:pt x="95078" y="165002"/>
                  </a:lnTo>
                  <a:lnTo>
                    <a:pt x="101431" y="155538"/>
                  </a:lnTo>
                  <a:lnTo>
                    <a:pt x="113331" y="118346"/>
                  </a:lnTo>
                  <a:lnTo>
                    <a:pt x="114297" y="73017"/>
                  </a:lnTo>
                  <a:lnTo>
                    <a:pt x="111477" y="66665"/>
                  </a:lnTo>
                  <a:lnTo>
                    <a:pt x="107753" y="60314"/>
                  </a:lnTo>
                  <a:lnTo>
                    <a:pt x="106099" y="53964"/>
                  </a:lnTo>
                  <a:lnTo>
                    <a:pt x="104599" y="51847"/>
                  </a:lnTo>
                  <a:lnTo>
                    <a:pt x="102541" y="50436"/>
                  </a:lnTo>
                  <a:lnTo>
                    <a:pt x="100110" y="49496"/>
                  </a:lnTo>
                  <a:lnTo>
                    <a:pt x="98490" y="47810"/>
                  </a:lnTo>
                  <a:lnTo>
                    <a:pt x="96690" y="43115"/>
                  </a:lnTo>
                  <a:lnTo>
                    <a:pt x="95250" y="4888"/>
                  </a:lnTo>
                  <a:lnTo>
                    <a:pt x="96308" y="3255"/>
                  </a:lnTo>
                  <a:lnTo>
                    <a:pt x="98072" y="2166"/>
                  </a:lnTo>
                  <a:lnTo>
                    <a:pt x="104951" y="275"/>
                  </a:lnTo>
                  <a:lnTo>
                    <a:pt x="118930" y="0"/>
                  </a:lnTo>
                  <a:lnTo>
                    <a:pt x="124472" y="2816"/>
                  </a:lnTo>
                  <a:lnTo>
                    <a:pt x="133350" y="951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08" name="SMARTInkShape-3117"/>
            <p:cNvSpPr/>
            <p:nvPr>
              <p:custDataLst>
                <p:tags r:id="rId202"/>
              </p:custDataLst>
            </p:nvPr>
          </p:nvSpPr>
          <p:spPr>
            <a:xfrm>
              <a:off x="4867278" y="3867153"/>
              <a:ext cx="209512" cy="214925"/>
            </a:xfrm>
            <a:custGeom>
              <a:avLst/>
              <a:gdLst/>
              <a:ahLst/>
              <a:cxnLst/>
              <a:rect l="0" t="0" r="0" b="0"/>
              <a:pathLst>
                <a:path w="209512" h="214925">
                  <a:moveTo>
                    <a:pt x="9522" y="38097"/>
                  </a:moveTo>
                  <a:lnTo>
                    <a:pt x="9522" y="38097"/>
                  </a:lnTo>
                  <a:lnTo>
                    <a:pt x="9522" y="29896"/>
                  </a:lnTo>
                  <a:lnTo>
                    <a:pt x="25924" y="20487"/>
                  </a:lnTo>
                  <a:lnTo>
                    <a:pt x="26807" y="18949"/>
                  </a:lnTo>
                  <a:lnTo>
                    <a:pt x="28339" y="10973"/>
                  </a:lnTo>
                  <a:lnTo>
                    <a:pt x="28566" y="427"/>
                  </a:lnTo>
                  <a:lnTo>
                    <a:pt x="14107" y="0"/>
                  </a:lnTo>
                  <a:lnTo>
                    <a:pt x="12578" y="1058"/>
                  </a:lnTo>
                  <a:lnTo>
                    <a:pt x="11559" y="2821"/>
                  </a:lnTo>
                  <a:lnTo>
                    <a:pt x="9924" y="8198"/>
                  </a:lnTo>
                  <a:lnTo>
                    <a:pt x="3056" y="16865"/>
                  </a:lnTo>
                  <a:lnTo>
                    <a:pt x="903" y="25691"/>
                  </a:lnTo>
                  <a:lnTo>
                    <a:pt x="0" y="60439"/>
                  </a:lnTo>
                  <a:lnTo>
                    <a:pt x="1057" y="62517"/>
                  </a:lnTo>
                  <a:lnTo>
                    <a:pt x="2820" y="63902"/>
                  </a:lnTo>
                  <a:lnTo>
                    <a:pt x="5054" y="64825"/>
                  </a:lnTo>
                  <a:lnTo>
                    <a:pt x="6544" y="66500"/>
                  </a:lnTo>
                  <a:lnTo>
                    <a:pt x="8198" y="71181"/>
                  </a:lnTo>
                  <a:lnTo>
                    <a:pt x="9698" y="72853"/>
                  </a:lnTo>
                  <a:lnTo>
                    <a:pt x="14187" y="74711"/>
                  </a:lnTo>
                  <a:lnTo>
                    <a:pt x="36255" y="76158"/>
                  </a:lnTo>
                  <a:lnTo>
                    <a:pt x="45337" y="69644"/>
                  </a:lnTo>
                  <a:lnTo>
                    <a:pt x="80629" y="57049"/>
                  </a:lnTo>
                  <a:lnTo>
                    <a:pt x="82326" y="54965"/>
                  </a:lnTo>
                  <a:lnTo>
                    <a:pt x="85271" y="49827"/>
                  </a:lnTo>
                  <a:lnTo>
                    <a:pt x="90108" y="44016"/>
                  </a:lnTo>
                  <a:lnTo>
                    <a:pt x="95785" y="40727"/>
                  </a:lnTo>
                  <a:lnTo>
                    <a:pt x="101836" y="38208"/>
                  </a:lnTo>
                  <a:lnTo>
                    <a:pt x="111192" y="31898"/>
                  </a:lnTo>
                  <a:lnTo>
                    <a:pt x="120668" y="29558"/>
                  </a:lnTo>
                  <a:lnTo>
                    <a:pt x="133182" y="28583"/>
                  </a:lnTo>
                  <a:lnTo>
                    <a:pt x="138355" y="33632"/>
                  </a:lnTo>
                  <a:lnTo>
                    <a:pt x="140864" y="38935"/>
                  </a:lnTo>
                  <a:lnTo>
                    <a:pt x="142820" y="77055"/>
                  </a:lnTo>
                  <a:lnTo>
                    <a:pt x="142871" y="124432"/>
                  </a:lnTo>
                  <a:lnTo>
                    <a:pt x="142872" y="169229"/>
                  </a:lnTo>
                  <a:lnTo>
                    <a:pt x="142872" y="208986"/>
                  </a:lnTo>
                  <a:lnTo>
                    <a:pt x="137816" y="214437"/>
                  </a:lnTo>
                  <a:lnTo>
                    <a:pt x="136327" y="214924"/>
                  </a:lnTo>
                  <a:lnTo>
                    <a:pt x="135333" y="214190"/>
                  </a:lnTo>
                  <a:lnTo>
                    <a:pt x="133463" y="209819"/>
                  </a:lnTo>
                  <a:lnTo>
                    <a:pt x="133357" y="196313"/>
                  </a:lnTo>
                  <a:lnTo>
                    <a:pt x="130530" y="190260"/>
                  </a:lnTo>
                  <a:lnTo>
                    <a:pt x="128294" y="187164"/>
                  </a:lnTo>
                  <a:lnTo>
                    <a:pt x="125147" y="172694"/>
                  </a:lnTo>
                  <a:lnTo>
                    <a:pt x="123856" y="126555"/>
                  </a:lnTo>
                  <a:lnTo>
                    <a:pt x="124882" y="83580"/>
                  </a:lnTo>
                  <a:lnTo>
                    <a:pt x="131361" y="64681"/>
                  </a:lnTo>
                  <a:lnTo>
                    <a:pt x="134144" y="42264"/>
                  </a:lnTo>
                  <a:lnTo>
                    <a:pt x="140835" y="28768"/>
                  </a:lnTo>
                  <a:lnTo>
                    <a:pt x="141514" y="25528"/>
                  </a:lnTo>
                  <a:lnTo>
                    <a:pt x="150954" y="11415"/>
                  </a:lnTo>
                  <a:lnTo>
                    <a:pt x="154577" y="10363"/>
                  </a:lnTo>
                  <a:lnTo>
                    <a:pt x="175983" y="9536"/>
                  </a:lnTo>
                  <a:lnTo>
                    <a:pt x="177647" y="10590"/>
                  </a:lnTo>
                  <a:lnTo>
                    <a:pt x="178755" y="12351"/>
                  </a:lnTo>
                  <a:lnTo>
                    <a:pt x="179494" y="14583"/>
                  </a:lnTo>
                  <a:lnTo>
                    <a:pt x="181045" y="16071"/>
                  </a:lnTo>
                  <a:lnTo>
                    <a:pt x="191139" y="21281"/>
                  </a:lnTo>
                  <a:lnTo>
                    <a:pt x="194100" y="23711"/>
                  </a:lnTo>
                  <a:lnTo>
                    <a:pt x="197390" y="29234"/>
                  </a:lnTo>
                  <a:lnTo>
                    <a:pt x="200734" y="44534"/>
                  </a:lnTo>
                  <a:lnTo>
                    <a:pt x="208178" y="55277"/>
                  </a:lnTo>
                  <a:lnTo>
                    <a:pt x="209277" y="64382"/>
                  </a:lnTo>
                  <a:lnTo>
                    <a:pt x="209511" y="79488"/>
                  </a:lnTo>
                  <a:lnTo>
                    <a:pt x="206709" y="85774"/>
                  </a:lnTo>
                  <a:lnTo>
                    <a:pt x="193737" y="102482"/>
                  </a:lnTo>
                  <a:lnTo>
                    <a:pt x="191937" y="108340"/>
                  </a:lnTo>
                  <a:lnTo>
                    <a:pt x="190399" y="110326"/>
                  </a:lnTo>
                  <a:lnTo>
                    <a:pt x="184235" y="114178"/>
                  </a:lnTo>
                  <a:lnTo>
                    <a:pt x="182423" y="118830"/>
                  </a:lnTo>
                  <a:lnTo>
                    <a:pt x="180881" y="120495"/>
                  </a:lnTo>
                  <a:lnTo>
                    <a:pt x="172898" y="123384"/>
                  </a:lnTo>
                  <a:lnTo>
                    <a:pt x="162352" y="123811"/>
                  </a:lnTo>
                  <a:lnTo>
                    <a:pt x="161922" y="1047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09" name="SMARTInkShape-3118"/>
            <p:cNvSpPr/>
            <p:nvPr>
              <p:custDataLst>
                <p:tags r:id="rId203"/>
              </p:custDataLst>
            </p:nvPr>
          </p:nvSpPr>
          <p:spPr>
            <a:xfrm>
              <a:off x="5153142" y="3914775"/>
              <a:ext cx="123709" cy="85726"/>
            </a:xfrm>
            <a:custGeom>
              <a:avLst/>
              <a:gdLst/>
              <a:ahLst/>
              <a:cxnLst/>
              <a:rect l="0" t="0" r="0" b="0"/>
              <a:pathLst>
                <a:path w="123709" h="85726">
                  <a:moveTo>
                    <a:pt x="18933" y="19050"/>
                  </a:moveTo>
                  <a:lnTo>
                    <a:pt x="18933" y="19050"/>
                  </a:lnTo>
                  <a:lnTo>
                    <a:pt x="9524" y="19050"/>
                  </a:lnTo>
                  <a:lnTo>
                    <a:pt x="0" y="9642"/>
                  </a:lnTo>
                  <a:lnTo>
                    <a:pt x="4974" y="9559"/>
                  </a:lnTo>
                  <a:lnTo>
                    <a:pt x="6452" y="8490"/>
                  </a:lnTo>
                  <a:lnTo>
                    <a:pt x="9018" y="1327"/>
                  </a:lnTo>
                  <a:lnTo>
                    <a:pt x="12057" y="590"/>
                  </a:lnTo>
                  <a:lnTo>
                    <a:pt x="37581" y="0"/>
                  </a:lnTo>
                  <a:lnTo>
                    <a:pt x="37948" y="8201"/>
                  </a:lnTo>
                  <a:lnTo>
                    <a:pt x="44522" y="16868"/>
                  </a:lnTo>
                  <a:lnTo>
                    <a:pt x="47115" y="26824"/>
                  </a:lnTo>
                  <a:lnTo>
                    <a:pt x="39917" y="38706"/>
                  </a:lnTo>
                  <a:lnTo>
                    <a:pt x="36946" y="64389"/>
                  </a:lnTo>
                  <a:lnTo>
                    <a:pt x="29785" y="74436"/>
                  </a:lnTo>
                  <a:lnTo>
                    <a:pt x="28458" y="85714"/>
                  </a:lnTo>
                  <a:lnTo>
                    <a:pt x="28458" y="85718"/>
                  </a:lnTo>
                  <a:lnTo>
                    <a:pt x="28458" y="85720"/>
                  </a:lnTo>
                  <a:lnTo>
                    <a:pt x="28458" y="85725"/>
                  </a:lnTo>
                  <a:lnTo>
                    <a:pt x="42923" y="85725"/>
                  </a:lnTo>
                  <a:lnTo>
                    <a:pt x="44452" y="84667"/>
                  </a:lnTo>
                  <a:lnTo>
                    <a:pt x="45471" y="82903"/>
                  </a:lnTo>
                  <a:lnTo>
                    <a:pt x="46150" y="80668"/>
                  </a:lnTo>
                  <a:lnTo>
                    <a:pt x="47660" y="79179"/>
                  </a:lnTo>
                  <a:lnTo>
                    <a:pt x="55590" y="76593"/>
                  </a:lnTo>
                  <a:lnTo>
                    <a:pt x="70164" y="76234"/>
                  </a:lnTo>
                  <a:lnTo>
                    <a:pt x="72137" y="75165"/>
                  </a:lnTo>
                  <a:lnTo>
                    <a:pt x="73452" y="73393"/>
                  </a:lnTo>
                  <a:lnTo>
                    <a:pt x="74329" y="71153"/>
                  </a:lnTo>
                  <a:lnTo>
                    <a:pt x="75972" y="69661"/>
                  </a:lnTo>
                  <a:lnTo>
                    <a:pt x="85681" y="65879"/>
                  </a:lnTo>
                  <a:lnTo>
                    <a:pt x="92921" y="60206"/>
                  </a:lnTo>
                  <a:lnTo>
                    <a:pt x="101768" y="58056"/>
                  </a:lnTo>
                  <a:lnTo>
                    <a:pt x="112339" y="57269"/>
                  </a:lnTo>
                  <a:lnTo>
                    <a:pt x="123708" y="476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10" name="SMARTInkShape-3119"/>
            <p:cNvSpPr/>
            <p:nvPr>
              <p:custDataLst>
                <p:tags r:id="rId204"/>
              </p:custDataLst>
            </p:nvPr>
          </p:nvSpPr>
          <p:spPr>
            <a:xfrm>
              <a:off x="5324475" y="3829050"/>
              <a:ext cx="38101" cy="28576"/>
            </a:xfrm>
            <a:custGeom>
              <a:avLst/>
              <a:gdLst/>
              <a:ahLst/>
              <a:cxnLst/>
              <a:rect l="0" t="0" r="0" b="0"/>
              <a:pathLst>
                <a:path w="38101" h="28576">
                  <a:moveTo>
                    <a:pt x="0" y="28575"/>
                  </a:moveTo>
                  <a:lnTo>
                    <a:pt x="0" y="28575"/>
                  </a:lnTo>
                  <a:lnTo>
                    <a:pt x="0" y="23518"/>
                  </a:lnTo>
                  <a:lnTo>
                    <a:pt x="1058" y="22029"/>
                  </a:lnTo>
                  <a:lnTo>
                    <a:pt x="2822" y="21036"/>
                  </a:lnTo>
                  <a:lnTo>
                    <a:pt x="5056" y="20374"/>
                  </a:lnTo>
                  <a:lnTo>
                    <a:pt x="6545" y="18874"/>
                  </a:lnTo>
                  <a:lnTo>
                    <a:pt x="8201" y="14386"/>
                  </a:lnTo>
                  <a:lnTo>
                    <a:pt x="9132" y="5909"/>
                  </a:lnTo>
                  <a:lnTo>
                    <a:pt x="10321" y="3939"/>
                  </a:lnTo>
                  <a:lnTo>
                    <a:pt x="12173" y="2626"/>
                  </a:lnTo>
                  <a:lnTo>
                    <a:pt x="19050" y="0"/>
                  </a:lnTo>
                  <a:lnTo>
                    <a:pt x="19050" y="17692"/>
                  </a:lnTo>
                  <a:lnTo>
                    <a:pt x="20108" y="18145"/>
                  </a:lnTo>
                  <a:lnTo>
                    <a:pt x="24106" y="18648"/>
                  </a:lnTo>
                  <a:lnTo>
                    <a:pt x="25595" y="19840"/>
                  </a:lnTo>
                  <a:lnTo>
                    <a:pt x="27251" y="23987"/>
                  </a:lnTo>
                  <a:lnTo>
                    <a:pt x="28751" y="25517"/>
                  </a:lnTo>
                  <a:lnTo>
                    <a:pt x="38100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11" name="SMARTInkShape-3120"/>
            <p:cNvSpPr/>
            <p:nvPr>
              <p:custDataLst>
                <p:tags r:id="rId205"/>
              </p:custDataLst>
            </p:nvPr>
          </p:nvSpPr>
          <p:spPr>
            <a:xfrm>
              <a:off x="5486400" y="3714750"/>
              <a:ext cx="114301" cy="219073"/>
            </a:xfrm>
            <a:custGeom>
              <a:avLst/>
              <a:gdLst/>
              <a:ahLst/>
              <a:cxnLst/>
              <a:rect l="0" t="0" r="0" b="0"/>
              <a:pathLst>
                <a:path w="114301" h="219073">
                  <a:moveTo>
                    <a:pt x="0" y="0"/>
                  </a:moveTo>
                  <a:lnTo>
                    <a:pt x="0" y="0"/>
                  </a:lnTo>
                  <a:lnTo>
                    <a:pt x="5056" y="0"/>
                  </a:lnTo>
                  <a:lnTo>
                    <a:pt x="5488" y="1058"/>
                  </a:lnTo>
                  <a:lnTo>
                    <a:pt x="621" y="9701"/>
                  </a:lnTo>
                  <a:lnTo>
                    <a:pt x="7" y="55503"/>
                  </a:lnTo>
                  <a:lnTo>
                    <a:pt x="0" y="102032"/>
                  </a:lnTo>
                  <a:lnTo>
                    <a:pt x="0" y="149595"/>
                  </a:lnTo>
                  <a:lnTo>
                    <a:pt x="0" y="182662"/>
                  </a:lnTo>
                  <a:lnTo>
                    <a:pt x="2822" y="189838"/>
                  </a:lnTo>
                  <a:lnTo>
                    <a:pt x="8201" y="198013"/>
                  </a:lnTo>
                  <a:lnTo>
                    <a:pt x="9409" y="208049"/>
                  </a:lnTo>
                  <a:lnTo>
                    <a:pt x="9515" y="217619"/>
                  </a:lnTo>
                  <a:lnTo>
                    <a:pt x="10576" y="218105"/>
                  </a:lnTo>
                  <a:lnTo>
                    <a:pt x="33205" y="219072"/>
                  </a:lnTo>
                  <a:lnTo>
                    <a:pt x="34837" y="218014"/>
                  </a:lnTo>
                  <a:lnTo>
                    <a:pt x="35925" y="216251"/>
                  </a:lnTo>
                  <a:lnTo>
                    <a:pt x="36649" y="214018"/>
                  </a:lnTo>
                  <a:lnTo>
                    <a:pt x="38191" y="212529"/>
                  </a:lnTo>
                  <a:lnTo>
                    <a:pt x="47716" y="208753"/>
                  </a:lnTo>
                  <a:lnTo>
                    <a:pt x="54942" y="203081"/>
                  </a:lnTo>
                  <a:lnTo>
                    <a:pt x="63787" y="199872"/>
                  </a:lnTo>
                  <a:lnTo>
                    <a:pt x="73110" y="193747"/>
                  </a:lnTo>
                  <a:lnTo>
                    <a:pt x="82575" y="191462"/>
                  </a:lnTo>
                  <a:lnTo>
                    <a:pt x="98428" y="190627"/>
                  </a:lnTo>
                  <a:lnTo>
                    <a:pt x="100543" y="189526"/>
                  </a:lnTo>
                  <a:lnTo>
                    <a:pt x="101955" y="187734"/>
                  </a:lnTo>
                  <a:lnTo>
                    <a:pt x="102894" y="185481"/>
                  </a:lnTo>
                  <a:lnTo>
                    <a:pt x="104579" y="183979"/>
                  </a:lnTo>
                  <a:lnTo>
                    <a:pt x="112811" y="181371"/>
                  </a:lnTo>
                  <a:lnTo>
                    <a:pt x="113638" y="178329"/>
                  </a:lnTo>
                  <a:lnTo>
                    <a:pt x="114300" y="1714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12" name="SMARTInkShape-3121"/>
            <p:cNvSpPr/>
            <p:nvPr>
              <p:custDataLst>
                <p:tags r:id="rId206"/>
              </p:custDataLst>
            </p:nvPr>
          </p:nvSpPr>
          <p:spPr>
            <a:xfrm>
              <a:off x="5410316" y="3830374"/>
              <a:ext cx="161810" cy="17727"/>
            </a:xfrm>
            <a:custGeom>
              <a:avLst/>
              <a:gdLst/>
              <a:ahLst/>
              <a:cxnLst/>
              <a:rect l="0" t="0" r="0" b="0"/>
              <a:pathLst>
                <a:path w="161810" h="17727">
                  <a:moveTo>
                    <a:pt x="9409" y="8201"/>
                  </a:moveTo>
                  <a:lnTo>
                    <a:pt x="9409" y="8201"/>
                  </a:lnTo>
                  <a:lnTo>
                    <a:pt x="0" y="8201"/>
                  </a:lnTo>
                  <a:lnTo>
                    <a:pt x="46254" y="8201"/>
                  </a:lnTo>
                  <a:lnTo>
                    <a:pt x="63568" y="7143"/>
                  </a:lnTo>
                  <a:lnTo>
                    <a:pt x="87344" y="0"/>
                  </a:lnTo>
                  <a:lnTo>
                    <a:pt x="134656" y="7843"/>
                  </a:lnTo>
                  <a:lnTo>
                    <a:pt x="145415" y="8095"/>
                  </a:lnTo>
                  <a:lnTo>
                    <a:pt x="152053" y="10976"/>
                  </a:lnTo>
                  <a:lnTo>
                    <a:pt x="161809" y="1772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13" name="SMARTInkShape-3122"/>
            <p:cNvSpPr/>
            <p:nvPr>
              <p:custDataLst>
                <p:tags r:id="rId207"/>
              </p:custDataLst>
            </p:nvPr>
          </p:nvSpPr>
          <p:spPr>
            <a:xfrm>
              <a:off x="5648325" y="3840015"/>
              <a:ext cx="142876" cy="102009"/>
            </a:xfrm>
            <a:custGeom>
              <a:avLst/>
              <a:gdLst/>
              <a:ahLst/>
              <a:cxnLst/>
              <a:rect l="0" t="0" r="0" b="0"/>
              <a:pathLst>
                <a:path w="142876" h="102009">
                  <a:moveTo>
                    <a:pt x="0" y="17610"/>
                  </a:moveTo>
                  <a:lnTo>
                    <a:pt x="0" y="17610"/>
                  </a:lnTo>
                  <a:lnTo>
                    <a:pt x="0" y="0"/>
                  </a:lnTo>
                  <a:lnTo>
                    <a:pt x="2822" y="2022"/>
                  </a:lnTo>
                  <a:lnTo>
                    <a:pt x="9132" y="7730"/>
                  </a:lnTo>
                  <a:lnTo>
                    <a:pt x="28180" y="8085"/>
                  </a:lnTo>
                  <a:lnTo>
                    <a:pt x="37698" y="17217"/>
                  </a:lnTo>
                  <a:lnTo>
                    <a:pt x="38065" y="25777"/>
                  </a:lnTo>
                  <a:lnTo>
                    <a:pt x="31547" y="34471"/>
                  </a:lnTo>
                  <a:lnTo>
                    <a:pt x="28966" y="44434"/>
                  </a:lnTo>
                  <a:lnTo>
                    <a:pt x="28691" y="50722"/>
                  </a:lnTo>
                  <a:lnTo>
                    <a:pt x="25804" y="56316"/>
                  </a:lnTo>
                  <a:lnTo>
                    <a:pt x="22051" y="62329"/>
                  </a:lnTo>
                  <a:lnTo>
                    <a:pt x="19445" y="72914"/>
                  </a:lnTo>
                  <a:lnTo>
                    <a:pt x="19050" y="93772"/>
                  </a:lnTo>
                  <a:lnTo>
                    <a:pt x="27251" y="102008"/>
                  </a:lnTo>
                  <a:lnTo>
                    <a:pt x="27692" y="101392"/>
                  </a:lnTo>
                  <a:lnTo>
                    <a:pt x="28182" y="97886"/>
                  </a:lnTo>
                  <a:lnTo>
                    <a:pt x="29371" y="96527"/>
                  </a:lnTo>
                  <a:lnTo>
                    <a:pt x="36742" y="94168"/>
                  </a:lnTo>
                  <a:lnTo>
                    <a:pt x="60454" y="93820"/>
                  </a:lnTo>
                  <a:lnTo>
                    <a:pt x="62528" y="92758"/>
                  </a:lnTo>
                  <a:lnTo>
                    <a:pt x="63910" y="90992"/>
                  </a:lnTo>
                  <a:lnTo>
                    <a:pt x="64832" y="88756"/>
                  </a:lnTo>
                  <a:lnTo>
                    <a:pt x="66504" y="87266"/>
                  </a:lnTo>
                  <a:lnTo>
                    <a:pt x="71185" y="85610"/>
                  </a:lnTo>
                  <a:lnTo>
                    <a:pt x="82814" y="83489"/>
                  </a:lnTo>
                  <a:lnTo>
                    <a:pt x="92153" y="77816"/>
                  </a:lnTo>
                  <a:lnTo>
                    <a:pt x="104791" y="75364"/>
                  </a:lnTo>
                  <a:lnTo>
                    <a:pt x="107960" y="75162"/>
                  </a:lnTo>
                  <a:lnTo>
                    <a:pt x="110074" y="73970"/>
                  </a:lnTo>
                  <a:lnTo>
                    <a:pt x="111483" y="72116"/>
                  </a:lnTo>
                  <a:lnTo>
                    <a:pt x="112421" y="69823"/>
                  </a:lnTo>
                  <a:lnTo>
                    <a:pt x="114106" y="68293"/>
                  </a:lnTo>
                  <a:lnTo>
                    <a:pt x="124414" y="63017"/>
                  </a:lnTo>
                  <a:lnTo>
                    <a:pt x="130437" y="58957"/>
                  </a:lnTo>
                  <a:lnTo>
                    <a:pt x="142875" y="5571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14" name="SMARTInkShape-3123"/>
            <p:cNvSpPr/>
            <p:nvPr>
              <p:custDataLst>
                <p:tags r:id="rId208"/>
              </p:custDataLst>
            </p:nvPr>
          </p:nvSpPr>
          <p:spPr>
            <a:xfrm>
              <a:off x="5886450" y="3848100"/>
              <a:ext cx="19041" cy="9526"/>
            </a:xfrm>
            <a:custGeom>
              <a:avLst/>
              <a:gdLst/>
              <a:ahLst/>
              <a:cxnLst/>
              <a:rect l="0" t="0" r="0" b="0"/>
              <a:pathLst>
                <a:path w="19041" h="9526">
                  <a:moveTo>
                    <a:pt x="9525" y="9525"/>
                  </a:moveTo>
                  <a:lnTo>
                    <a:pt x="9525" y="9525"/>
                  </a:lnTo>
                  <a:lnTo>
                    <a:pt x="17726" y="9525"/>
                  </a:lnTo>
                  <a:lnTo>
                    <a:pt x="18167" y="8467"/>
                  </a:lnTo>
                  <a:lnTo>
                    <a:pt x="19040" y="117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816" name="SMARTInkShape-3124"/>
          <p:cNvSpPr/>
          <p:nvPr>
            <p:custDataLst>
              <p:tags r:id="rId12"/>
            </p:custDataLst>
          </p:nvPr>
        </p:nvSpPr>
        <p:spPr>
          <a:xfrm>
            <a:off x="295275" y="4419600"/>
            <a:ext cx="180976" cy="199907"/>
          </a:xfrm>
          <a:custGeom>
            <a:avLst/>
            <a:gdLst/>
            <a:ahLst/>
            <a:cxnLst/>
            <a:rect l="0" t="0" r="0" b="0"/>
            <a:pathLst>
              <a:path w="180976" h="199907">
                <a:moveTo>
                  <a:pt x="19050" y="95250"/>
                </a:moveTo>
                <a:lnTo>
                  <a:pt x="19050" y="95250"/>
                </a:lnTo>
                <a:lnTo>
                  <a:pt x="10849" y="95250"/>
                </a:lnTo>
                <a:lnTo>
                  <a:pt x="10408" y="96308"/>
                </a:lnTo>
                <a:lnTo>
                  <a:pt x="9641" y="103451"/>
                </a:lnTo>
                <a:lnTo>
                  <a:pt x="6755" y="104186"/>
                </a:lnTo>
                <a:lnTo>
                  <a:pt x="1334" y="104658"/>
                </a:lnTo>
                <a:lnTo>
                  <a:pt x="593" y="107545"/>
                </a:lnTo>
                <a:lnTo>
                  <a:pt x="3" y="114265"/>
                </a:lnTo>
                <a:lnTo>
                  <a:pt x="0" y="96608"/>
                </a:lnTo>
                <a:lnTo>
                  <a:pt x="6546" y="87914"/>
                </a:lnTo>
                <a:lnTo>
                  <a:pt x="9133" y="77951"/>
                </a:lnTo>
                <a:lnTo>
                  <a:pt x="15994" y="68942"/>
                </a:lnTo>
                <a:lnTo>
                  <a:pt x="17692" y="63096"/>
                </a:lnTo>
                <a:lnTo>
                  <a:pt x="19203" y="61114"/>
                </a:lnTo>
                <a:lnTo>
                  <a:pt x="25328" y="57266"/>
                </a:lnTo>
                <a:lnTo>
                  <a:pt x="27132" y="52616"/>
                </a:lnTo>
                <a:lnTo>
                  <a:pt x="28671" y="50952"/>
                </a:lnTo>
                <a:lnTo>
                  <a:pt x="33204" y="49104"/>
                </a:lnTo>
                <a:lnTo>
                  <a:pt x="34836" y="47552"/>
                </a:lnTo>
                <a:lnTo>
                  <a:pt x="37670" y="39554"/>
                </a:lnTo>
                <a:lnTo>
                  <a:pt x="40731" y="38746"/>
                </a:lnTo>
                <a:lnTo>
                  <a:pt x="47505" y="38111"/>
                </a:lnTo>
                <a:lnTo>
                  <a:pt x="52646" y="43160"/>
                </a:lnTo>
                <a:lnTo>
                  <a:pt x="55148" y="48463"/>
                </a:lnTo>
                <a:lnTo>
                  <a:pt x="58185" y="73296"/>
                </a:lnTo>
                <a:lnTo>
                  <a:pt x="64685" y="85779"/>
                </a:lnTo>
                <a:lnTo>
                  <a:pt x="71721" y="132057"/>
                </a:lnTo>
                <a:lnTo>
                  <a:pt x="75315" y="141796"/>
                </a:lnTo>
                <a:lnTo>
                  <a:pt x="76166" y="165182"/>
                </a:lnTo>
                <a:lnTo>
                  <a:pt x="77235" y="167271"/>
                </a:lnTo>
                <a:lnTo>
                  <a:pt x="79007" y="168664"/>
                </a:lnTo>
                <a:lnTo>
                  <a:pt x="81246" y="169593"/>
                </a:lnTo>
                <a:lnTo>
                  <a:pt x="82739" y="171270"/>
                </a:lnTo>
                <a:lnTo>
                  <a:pt x="85332" y="179488"/>
                </a:lnTo>
                <a:lnTo>
                  <a:pt x="85609" y="185591"/>
                </a:lnTo>
                <a:lnTo>
                  <a:pt x="86706" y="187227"/>
                </a:lnTo>
                <a:lnTo>
                  <a:pt x="88495" y="188318"/>
                </a:lnTo>
                <a:lnTo>
                  <a:pt x="93916" y="190069"/>
                </a:lnTo>
                <a:lnTo>
                  <a:pt x="104348" y="199622"/>
                </a:lnTo>
                <a:lnTo>
                  <a:pt x="109705" y="199906"/>
                </a:lnTo>
                <a:lnTo>
                  <a:pt x="111237" y="198887"/>
                </a:lnTo>
                <a:lnTo>
                  <a:pt x="112258" y="197150"/>
                </a:lnTo>
                <a:lnTo>
                  <a:pt x="112938" y="194933"/>
                </a:lnTo>
                <a:lnTo>
                  <a:pt x="114451" y="193455"/>
                </a:lnTo>
                <a:lnTo>
                  <a:pt x="123921" y="189700"/>
                </a:lnTo>
                <a:lnTo>
                  <a:pt x="141424" y="172893"/>
                </a:lnTo>
                <a:lnTo>
                  <a:pt x="143647" y="164131"/>
                </a:lnTo>
                <a:lnTo>
                  <a:pt x="149336" y="155288"/>
                </a:lnTo>
                <a:lnTo>
                  <a:pt x="152551" y="145965"/>
                </a:lnTo>
                <a:lnTo>
                  <a:pt x="158677" y="136500"/>
                </a:lnTo>
                <a:lnTo>
                  <a:pt x="160963" y="126993"/>
                </a:lnTo>
                <a:lnTo>
                  <a:pt x="161923" y="79375"/>
                </a:lnTo>
                <a:lnTo>
                  <a:pt x="161925" y="53975"/>
                </a:lnTo>
                <a:lnTo>
                  <a:pt x="159103" y="47625"/>
                </a:lnTo>
                <a:lnTo>
                  <a:pt x="153724" y="39981"/>
                </a:lnTo>
                <a:lnTo>
                  <a:pt x="152516" y="30064"/>
                </a:lnTo>
                <a:lnTo>
                  <a:pt x="152403" y="19481"/>
                </a:lnTo>
                <a:lnTo>
                  <a:pt x="143267" y="9928"/>
                </a:lnTo>
                <a:lnTo>
                  <a:pt x="148048" y="9644"/>
                </a:lnTo>
                <a:lnTo>
                  <a:pt x="153288" y="6756"/>
                </a:lnTo>
                <a:lnTo>
                  <a:pt x="160219" y="1334"/>
                </a:lnTo>
                <a:lnTo>
                  <a:pt x="169192" y="264"/>
                </a:lnTo>
                <a:lnTo>
                  <a:pt x="180975" y="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824" name="SMARTInkShape-Group690"/>
          <p:cNvGrpSpPr/>
          <p:nvPr/>
        </p:nvGrpSpPr>
        <p:grpSpPr>
          <a:xfrm>
            <a:off x="571535" y="4352925"/>
            <a:ext cx="761966" cy="367351"/>
            <a:chOff x="571535" y="4352925"/>
            <a:chExt cx="761966" cy="367351"/>
          </a:xfrm>
        </p:grpSpPr>
        <p:sp>
          <p:nvSpPr>
            <p:cNvPr id="25817" name="SMARTInkShape-3125"/>
            <p:cNvSpPr/>
            <p:nvPr>
              <p:custDataLst>
                <p:tags r:id="rId188"/>
              </p:custDataLst>
            </p:nvPr>
          </p:nvSpPr>
          <p:spPr>
            <a:xfrm>
              <a:off x="571535" y="4534017"/>
              <a:ext cx="180940" cy="186259"/>
            </a:xfrm>
            <a:custGeom>
              <a:avLst/>
              <a:gdLst/>
              <a:ahLst/>
              <a:cxnLst/>
              <a:rect l="0" t="0" r="0" b="0"/>
              <a:pathLst>
                <a:path w="180940" h="186259">
                  <a:moveTo>
                    <a:pt x="19015" y="18933"/>
                  </a:moveTo>
                  <a:lnTo>
                    <a:pt x="19015" y="18933"/>
                  </a:lnTo>
                  <a:lnTo>
                    <a:pt x="27216" y="18933"/>
                  </a:lnTo>
                  <a:lnTo>
                    <a:pt x="27657" y="17875"/>
                  </a:lnTo>
                  <a:lnTo>
                    <a:pt x="28506" y="9800"/>
                  </a:lnTo>
                  <a:lnTo>
                    <a:pt x="36738" y="9442"/>
                  </a:lnTo>
                  <a:lnTo>
                    <a:pt x="28898" y="9408"/>
                  </a:lnTo>
                  <a:lnTo>
                    <a:pt x="28543" y="0"/>
                  </a:lnTo>
                  <a:lnTo>
                    <a:pt x="20339" y="8095"/>
                  </a:lnTo>
                  <a:lnTo>
                    <a:pt x="14351" y="9019"/>
                  </a:lnTo>
                  <a:lnTo>
                    <a:pt x="12731" y="10207"/>
                  </a:lnTo>
                  <a:lnTo>
                    <a:pt x="10930" y="14349"/>
                  </a:lnTo>
                  <a:lnTo>
                    <a:pt x="9616" y="26731"/>
                  </a:lnTo>
                  <a:lnTo>
                    <a:pt x="2969" y="35721"/>
                  </a:lnTo>
                  <a:lnTo>
                    <a:pt x="361" y="45747"/>
                  </a:lnTo>
                  <a:lnTo>
                    <a:pt x="0" y="60611"/>
                  </a:lnTo>
                  <a:lnTo>
                    <a:pt x="1046" y="62594"/>
                  </a:lnTo>
                  <a:lnTo>
                    <a:pt x="2803" y="63915"/>
                  </a:lnTo>
                  <a:lnTo>
                    <a:pt x="5032" y="64796"/>
                  </a:lnTo>
                  <a:lnTo>
                    <a:pt x="6518" y="66441"/>
                  </a:lnTo>
                  <a:lnTo>
                    <a:pt x="9099" y="74604"/>
                  </a:lnTo>
                  <a:lnTo>
                    <a:pt x="12138" y="75426"/>
                  </a:lnTo>
                  <a:lnTo>
                    <a:pt x="27097" y="76072"/>
                  </a:lnTo>
                  <a:lnTo>
                    <a:pt x="35859" y="69535"/>
                  </a:lnTo>
                  <a:lnTo>
                    <a:pt x="41671" y="67881"/>
                  </a:lnTo>
                  <a:lnTo>
                    <a:pt x="43644" y="66382"/>
                  </a:lnTo>
                  <a:lnTo>
                    <a:pt x="60693" y="44202"/>
                  </a:lnTo>
                  <a:lnTo>
                    <a:pt x="66819" y="40747"/>
                  </a:lnTo>
                  <a:lnTo>
                    <a:pt x="73070" y="38153"/>
                  </a:lnTo>
                  <a:lnTo>
                    <a:pt x="94774" y="19364"/>
                  </a:lnTo>
                  <a:lnTo>
                    <a:pt x="102732" y="25564"/>
                  </a:lnTo>
                  <a:lnTo>
                    <a:pt x="108434" y="27172"/>
                  </a:lnTo>
                  <a:lnTo>
                    <a:pt x="110378" y="28659"/>
                  </a:lnTo>
                  <a:lnTo>
                    <a:pt x="112537" y="33134"/>
                  </a:lnTo>
                  <a:lnTo>
                    <a:pt x="126004" y="78334"/>
                  </a:lnTo>
                  <a:lnTo>
                    <a:pt x="131149" y="92978"/>
                  </a:lnTo>
                  <a:lnTo>
                    <a:pt x="133259" y="135411"/>
                  </a:lnTo>
                  <a:lnTo>
                    <a:pt x="134348" y="145843"/>
                  </a:lnTo>
                  <a:lnTo>
                    <a:pt x="142447" y="169324"/>
                  </a:lnTo>
                  <a:lnTo>
                    <a:pt x="142723" y="175794"/>
                  </a:lnTo>
                  <a:lnTo>
                    <a:pt x="141704" y="177482"/>
                  </a:lnTo>
                  <a:lnTo>
                    <a:pt x="139966" y="178607"/>
                  </a:lnTo>
                  <a:lnTo>
                    <a:pt x="134629" y="180413"/>
                  </a:lnTo>
                  <a:lnTo>
                    <a:pt x="133899" y="183483"/>
                  </a:lnTo>
                  <a:lnTo>
                    <a:pt x="133575" y="186258"/>
                  </a:lnTo>
                  <a:lnTo>
                    <a:pt x="133430" y="183964"/>
                  </a:lnTo>
                  <a:lnTo>
                    <a:pt x="132334" y="182929"/>
                  </a:lnTo>
                  <a:lnTo>
                    <a:pt x="125124" y="181131"/>
                  </a:lnTo>
                  <a:lnTo>
                    <a:pt x="124383" y="178157"/>
                  </a:lnTo>
                  <a:lnTo>
                    <a:pt x="124185" y="175882"/>
                  </a:lnTo>
                  <a:lnTo>
                    <a:pt x="121144" y="170533"/>
                  </a:lnTo>
                  <a:lnTo>
                    <a:pt x="117322" y="164628"/>
                  </a:lnTo>
                  <a:lnTo>
                    <a:pt x="115171" y="155352"/>
                  </a:lnTo>
                  <a:lnTo>
                    <a:pt x="114384" y="139569"/>
                  </a:lnTo>
                  <a:lnTo>
                    <a:pt x="111496" y="133227"/>
                  </a:lnTo>
                  <a:lnTo>
                    <a:pt x="109244" y="130054"/>
                  </a:lnTo>
                  <a:lnTo>
                    <a:pt x="106075" y="115476"/>
                  </a:lnTo>
                  <a:lnTo>
                    <a:pt x="104857" y="87294"/>
                  </a:lnTo>
                  <a:lnTo>
                    <a:pt x="107614" y="78243"/>
                  </a:lnTo>
                  <a:lnTo>
                    <a:pt x="111309" y="70693"/>
                  </a:lnTo>
                  <a:lnTo>
                    <a:pt x="114447" y="60493"/>
                  </a:lnTo>
                  <a:lnTo>
                    <a:pt x="120552" y="50767"/>
                  </a:lnTo>
                  <a:lnTo>
                    <a:pt x="123889" y="41183"/>
                  </a:lnTo>
                  <a:lnTo>
                    <a:pt x="141086" y="20815"/>
                  </a:lnTo>
                  <a:lnTo>
                    <a:pt x="144883" y="19770"/>
                  </a:lnTo>
                  <a:lnTo>
                    <a:pt x="166516" y="18937"/>
                  </a:lnTo>
                  <a:lnTo>
                    <a:pt x="168149" y="19994"/>
                  </a:lnTo>
                  <a:lnTo>
                    <a:pt x="169238" y="21757"/>
                  </a:lnTo>
                  <a:lnTo>
                    <a:pt x="169963" y="23991"/>
                  </a:lnTo>
                  <a:lnTo>
                    <a:pt x="171506" y="25480"/>
                  </a:lnTo>
                  <a:lnTo>
                    <a:pt x="179488" y="28066"/>
                  </a:lnTo>
                  <a:lnTo>
                    <a:pt x="180295" y="31106"/>
                  </a:lnTo>
                  <a:lnTo>
                    <a:pt x="180939" y="55582"/>
                  </a:lnTo>
                  <a:lnTo>
                    <a:pt x="171807" y="66128"/>
                  </a:lnTo>
                  <a:lnTo>
                    <a:pt x="166475" y="66430"/>
                  </a:lnTo>
                  <a:lnTo>
                    <a:pt x="164947" y="67532"/>
                  </a:lnTo>
                  <a:lnTo>
                    <a:pt x="163248" y="71577"/>
                  </a:lnTo>
                  <a:lnTo>
                    <a:pt x="161737" y="73079"/>
                  </a:lnTo>
                  <a:lnTo>
                    <a:pt x="152793" y="75966"/>
                  </a:lnTo>
                  <a:lnTo>
                    <a:pt x="142840" y="7608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18" name="SMARTInkShape-3126"/>
            <p:cNvSpPr/>
            <p:nvPr>
              <p:custDataLst>
                <p:tags r:id="rId189"/>
              </p:custDataLst>
            </p:nvPr>
          </p:nvSpPr>
          <p:spPr>
            <a:xfrm>
              <a:off x="809625" y="4543436"/>
              <a:ext cx="57151" cy="114242"/>
            </a:xfrm>
            <a:custGeom>
              <a:avLst/>
              <a:gdLst/>
              <a:ahLst/>
              <a:cxnLst/>
              <a:rect l="0" t="0" r="0" b="0"/>
              <a:pathLst>
                <a:path w="57151" h="114242">
                  <a:moveTo>
                    <a:pt x="0" y="47614"/>
                  </a:moveTo>
                  <a:lnTo>
                    <a:pt x="0" y="47614"/>
                  </a:lnTo>
                  <a:lnTo>
                    <a:pt x="9133" y="38481"/>
                  </a:lnTo>
                  <a:lnTo>
                    <a:pt x="9409" y="33149"/>
                  </a:lnTo>
                  <a:lnTo>
                    <a:pt x="10506" y="31621"/>
                  </a:lnTo>
                  <a:lnTo>
                    <a:pt x="12296" y="30601"/>
                  </a:lnTo>
                  <a:lnTo>
                    <a:pt x="17716" y="28967"/>
                  </a:lnTo>
                  <a:lnTo>
                    <a:pt x="18457" y="25921"/>
                  </a:lnTo>
                  <a:lnTo>
                    <a:pt x="18655" y="23627"/>
                  </a:lnTo>
                  <a:lnTo>
                    <a:pt x="19845" y="22097"/>
                  </a:lnTo>
                  <a:lnTo>
                    <a:pt x="23989" y="20398"/>
                  </a:lnTo>
                  <a:lnTo>
                    <a:pt x="25518" y="18887"/>
                  </a:lnTo>
                  <a:lnTo>
                    <a:pt x="29365" y="9418"/>
                  </a:lnTo>
                  <a:lnTo>
                    <a:pt x="38090" y="0"/>
                  </a:lnTo>
                  <a:lnTo>
                    <a:pt x="38100" y="44465"/>
                  </a:lnTo>
                  <a:lnTo>
                    <a:pt x="38100" y="50800"/>
                  </a:lnTo>
                  <a:lnTo>
                    <a:pt x="40922" y="57144"/>
                  </a:lnTo>
                  <a:lnTo>
                    <a:pt x="44646" y="63491"/>
                  </a:lnTo>
                  <a:lnTo>
                    <a:pt x="47037" y="76189"/>
                  </a:lnTo>
                  <a:lnTo>
                    <a:pt x="47624" y="113731"/>
                  </a:lnTo>
                  <a:lnTo>
                    <a:pt x="55826" y="114241"/>
                  </a:lnTo>
                  <a:lnTo>
                    <a:pt x="56267" y="113198"/>
                  </a:lnTo>
                  <a:lnTo>
                    <a:pt x="57150" y="9523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19" name="SMARTInkShape-3127"/>
            <p:cNvSpPr/>
            <p:nvPr>
              <p:custDataLst>
                <p:tags r:id="rId190"/>
              </p:custDataLst>
            </p:nvPr>
          </p:nvSpPr>
          <p:spPr>
            <a:xfrm>
              <a:off x="962025" y="4352925"/>
              <a:ext cx="114301" cy="247651"/>
            </a:xfrm>
            <a:custGeom>
              <a:avLst/>
              <a:gdLst/>
              <a:ahLst/>
              <a:cxnLst/>
              <a:rect l="0" t="0" r="0" b="0"/>
              <a:pathLst>
                <a:path w="114301" h="247651">
                  <a:moveTo>
                    <a:pt x="0" y="0"/>
                  </a:moveTo>
                  <a:lnTo>
                    <a:pt x="0" y="0"/>
                  </a:lnTo>
                  <a:lnTo>
                    <a:pt x="8201" y="0"/>
                  </a:lnTo>
                  <a:lnTo>
                    <a:pt x="8642" y="1058"/>
                  </a:lnTo>
                  <a:lnTo>
                    <a:pt x="10560" y="16868"/>
                  </a:lnTo>
                  <a:lnTo>
                    <a:pt x="16064" y="26752"/>
                  </a:lnTo>
                  <a:lnTo>
                    <a:pt x="18972" y="70850"/>
                  </a:lnTo>
                  <a:lnTo>
                    <a:pt x="19045" y="114359"/>
                  </a:lnTo>
                  <a:lnTo>
                    <a:pt x="20106" y="127026"/>
                  </a:lnTo>
                  <a:lnTo>
                    <a:pt x="27986" y="163912"/>
                  </a:lnTo>
                  <a:lnTo>
                    <a:pt x="28570" y="209491"/>
                  </a:lnTo>
                  <a:lnTo>
                    <a:pt x="28575" y="233098"/>
                  </a:lnTo>
                  <a:lnTo>
                    <a:pt x="29633" y="234774"/>
                  </a:lnTo>
                  <a:lnTo>
                    <a:pt x="31397" y="235891"/>
                  </a:lnTo>
                  <a:lnTo>
                    <a:pt x="37708" y="237994"/>
                  </a:lnTo>
                  <a:lnTo>
                    <a:pt x="38100" y="247640"/>
                  </a:lnTo>
                  <a:lnTo>
                    <a:pt x="46301" y="247650"/>
                  </a:lnTo>
                  <a:lnTo>
                    <a:pt x="55710" y="239449"/>
                  </a:lnTo>
                  <a:lnTo>
                    <a:pt x="61780" y="238517"/>
                  </a:lnTo>
                  <a:lnTo>
                    <a:pt x="74446" y="238159"/>
                  </a:lnTo>
                  <a:lnTo>
                    <a:pt x="84247" y="229927"/>
                  </a:lnTo>
                  <a:lnTo>
                    <a:pt x="93796" y="228717"/>
                  </a:lnTo>
                  <a:lnTo>
                    <a:pt x="99876" y="228634"/>
                  </a:lnTo>
                  <a:lnTo>
                    <a:pt x="101509" y="227564"/>
                  </a:lnTo>
                  <a:lnTo>
                    <a:pt x="102598" y="225793"/>
                  </a:lnTo>
                  <a:lnTo>
                    <a:pt x="103323" y="223553"/>
                  </a:lnTo>
                  <a:lnTo>
                    <a:pt x="104865" y="222061"/>
                  </a:lnTo>
                  <a:lnTo>
                    <a:pt x="109401" y="220402"/>
                  </a:lnTo>
                  <a:lnTo>
                    <a:pt x="111034" y="218901"/>
                  </a:lnTo>
                  <a:lnTo>
                    <a:pt x="114300" y="2095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20" name="SMARTInkShape-3128"/>
            <p:cNvSpPr/>
            <p:nvPr>
              <p:custDataLst>
                <p:tags r:id="rId191"/>
              </p:custDataLst>
            </p:nvPr>
          </p:nvSpPr>
          <p:spPr>
            <a:xfrm>
              <a:off x="895384" y="4514850"/>
              <a:ext cx="152367" cy="19051"/>
            </a:xfrm>
            <a:custGeom>
              <a:avLst/>
              <a:gdLst/>
              <a:ahLst/>
              <a:cxnLst/>
              <a:rect l="0" t="0" r="0" b="0"/>
              <a:pathLst>
                <a:path w="152367" h="19051">
                  <a:moveTo>
                    <a:pt x="9491" y="19050"/>
                  </a:moveTo>
                  <a:lnTo>
                    <a:pt x="9491" y="19050"/>
                  </a:lnTo>
                  <a:lnTo>
                    <a:pt x="0" y="19050"/>
                  </a:lnTo>
                  <a:lnTo>
                    <a:pt x="13227" y="19050"/>
                  </a:lnTo>
                  <a:lnTo>
                    <a:pt x="15156" y="17992"/>
                  </a:lnTo>
                  <a:lnTo>
                    <a:pt x="16443" y="16228"/>
                  </a:lnTo>
                  <a:lnTo>
                    <a:pt x="17301" y="13993"/>
                  </a:lnTo>
                  <a:lnTo>
                    <a:pt x="18931" y="12504"/>
                  </a:lnTo>
                  <a:lnTo>
                    <a:pt x="23564" y="10849"/>
                  </a:lnTo>
                  <a:lnTo>
                    <a:pt x="35162" y="8729"/>
                  </a:lnTo>
                  <a:lnTo>
                    <a:pt x="44496" y="3057"/>
                  </a:lnTo>
                  <a:lnTo>
                    <a:pt x="57132" y="604"/>
                  </a:lnTo>
                  <a:lnTo>
                    <a:pt x="104567" y="5"/>
                  </a:lnTo>
                  <a:lnTo>
                    <a:pt x="126956" y="0"/>
                  </a:lnTo>
                  <a:lnTo>
                    <a:pt x="133311" y="2822"/>
                  </a:lnTo>
                  <a:lnTo>
                    <a:pt x="139664" y="6546"/>
                  </a:lnTo>
                  <a:lnTo>
                    <a:pt x="146015" y="8201"/>
                  </a:lnTo>
                  <a:lnTo>
                    <a:pt x="148132" y="9701"/>
                  </a:lnTo>
                  <a:lnTo>
                    <a:pt x="149543" y="11759"/>
                  </a:lnTo>
                  <a:lnTo>
                    <a:pt x="152366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21" name="SMARTInkShape-3129"/>
            <p:cNvSpPr/>
            <p:nvPr>
              <p:custDataLst>
                <p:tags r:id="rId192"/>
              </p:custDataLst>
            </p:nvPr>
          </p:nvSpPr>
          <p:spPr>
            <a:xfrm>
              <a:off x="1181100" y="4543459"/>
              <a:ext cx="28576" cy="114229"/>
            </a:xfrm>
            <a:custGeom>
              <a:avLst/>
              <a:gdLst/>
              <a:ahLst/>
              <a:cxnLst/>
              <a:rect l="0" t="0" r="0" b="0"/>
              <a:pathLst>
                <a:path w="28576" h="114229">
                  <a:moveTo>
                    <a:pt x="0" y="9491"/>
                  </a:moveTo>
                  <a:lnTo>
                    <a:pt x="0" y="9491"/>
                  </a:lnTo>
                  <a:lnTo>
                    <a:pt x="0" y="0"/>
                  </a:lnTo>
                  <a:lnTo>
                    <a:pt x="0" y="47480"/>
                  </a:lnTo>
                  <a:lnTo>
                    <a:pt x="0" y="52128"/>
                  </a:lnTo>
                  <a:lnTo>
                    <a:pt x="2822" y="57721"/>
                  </a:lnTo>
                  <a:lnTo>
                    <a:pt x="8201" y="64879"/>
                  </a:lnTo>
                  <a:lnTo>
                    <a:pt x="9263" y="73898"/>
                  </a:lnTo>
                  <a:lnTo>
                    <a:pt x="9525" y="112811"/>
                  </a:lnTo>
                  <a:lnTo>
                    <a:pt x="10583" y="113297"/>
                  </a:lnTo>
                  <a:lnTo>
                    <a:pt x="18657" y="114228"/>
                  </a:lnTo>
                  <a:lnTo>
                    <a:pt x="23990" y="109198"/>
                  </a:lnTo>
                  <a:lnTo>
                    <a:pt x="26537" y="103900"/>
                  </a:lnTo>
                  <a:lnTo>
                    <a:pt x="28575" y="9521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22" name="SMARTInkShape-3130"/>
            <p:cNvSpPr/>
            <p:nvPr>
              <p:custDataLst>
                <p:tags r:id="rId193"/>
              </p:custDataLst>
            </p:nvPr>
          </p:nvSpPr>
          <p:spPr>
            <a:xfrm>
              <a:off x="1276350" y="4457734"/>
              <a:ext cx="53090" cy="19017"/>
            </a:xfrm>
            <a:custGeom>
              <a:avLst/>
              <a:gdLst/>
              <a:ahLst/>
              <a:cxnLst/>
              <a:rect l="0" t="0" r="0" b="0"/>
              <a:pathLst>
                <a:path w="53090" h="19017">
                  <a:moveTo>
                    <a:pt x="0" y="9491"/>
                  </a:moveTo>
                  <a:lnTo>
                    <a:pt x="0" y="9491"/>
                  </a:lnTo>
                  <a:lnTo>
                    <a:pt x="9132" y="18624"/>
                  </a:lnTo>
                  <a:lnTo>
                    <a:pt x="9525" y="9501"/>
                  </a:lnTo>
                  <a:lnTo>
                    <a:pt x="28172" y="9491"/>
                  </a:lnTo>
                  <a:lnTo>
                    <a:pt x="37697" y="358"/>
                  </a:lnTo>
                  <a:lnTo>
                    <a:pt x="46266" y="0"/>
                  </a:lnTo>
                  <a:lnTo>
                    <a:pt x="46719" y="1047"/>
                  </a:lnTo>
                  <a:lnTo>
                    <a:pt x="47506" y="8170"/>
                  </a:lnTo>
                  <a:lnTo>
                    <a:pt x="50394" y="8904"/>
                  </a:lnTo>
                  <a:lnTo>
                    <a:pt x="53089" y="9230"/>
                  </a:lnTo>
                  <a:lnTo>
                    <a:pt x="50759" y="9375"/>
                  </a:lnTo>
                  <a:lnTo>
                    <a:pt x="49715" y="10472"/>
                  </a:lnTo>
                  <a:lnTo>
                    <a:pt x="47625" y="1901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23" name="SMARTInkShape-3131"/>
            <p:cNvSpPr/>
            <p:nvPr>
              <p:custDataLst>
                <p:tags r:id="rId194"/>
              </p:custDataLst>
            </p:nvPr>
          </p:nvSpPr>
          <p:spPr>
            <a:xfrm>
              <a:off x="1266828" y="4514850"/>
              <a:ext cx="66673" cy="28459"/>
            </a:xfrm>
            <a:custGeom>
              <a:avLst/>
              <a:gdLst/>
              <a:ahLst/>
              <a:cxnLst/>
              <a:rect l="0" t="0" r="0" b="0"/>
              <a:pathLst>
                <a:path w="66673" h="28459">
                  <a:moveTo>
                    <a:pt x="9522" y="9525"/>
                  </a:moveTo>
                  <a:lnTo>
                    <a:pt x="9522" y="9525"/>
                  </a:lnTo>
                  <a:lnTo>
                    <a:pt x="32" y="19016"/>
                  </a:lnTo>
                  <a:lnTo>
                    <a:pt x="0" y="27248"/>
                  </a:lnTo>
                  <a:lnTo>
                    <a:pt x="1057" y="27690"/>
                  </a:lnTo>
                  <a:lnTo>
                    <a:pt x="8198" y="28458"/>
                  </a:lnTo>
                  <a:lnTo>
                    <a:pt x="17607" y="20363"/>
                  </a:lnTo>
                  <a:lnTo>
                    <a:pt x="27121" y="19165"/>
                  </a:lnTo>
                  <a:lnTo>
                    <a:pt x="33199" y="19084"/>
                  </a:lnTo>
                  <a:lnTo>
                    <a:pt x="34832" y="18014"/>
                  </a:lnTo>
                  <a:lnTo>
                    <a:pt x="35920" y="16243"/>
                  </a:lnTo>
                  <a:lnTo>
                    <a:pt x="36646" y="14003"/>
                  </a:lnTo>
                  <a:lnTo>
                    <a:pt x="38188" y="12511"/>
                  </a:lnTo>
                  <a:lnTo>
                    <a:pt x="42723" y="10852"/>
                  </a:lnTo>
                  <a:lnTo>
                    <a:pt x="55393" y="9642"/>
                  </a:lnTo>
                  <a:lnTo>
                    <a:pt x="55978" y="8544"/>
                  </a:lnTo>
                  <a:lnTo>
                    <a:pt x="56627" y="4503"/>
                  </a:lnTo>
                  <a:lnTo>
                    <a:pt x="57859" y="3003"/>
                  </a:lnTo>
                  <a:lnTo>
                    <a:pt x="66672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839" name="SMARTInkShape-Group691"/>
          <p:cNvGrpSpPr/>
          <p:nvPr/>
        </p:nvGrpSpPr>
        <p:grpSpPr>
          <a:xfrm>
            <a:off x="1514475" y="4238625"/>
            <a:ext cx="1628776" cy="447637"/>
            <a:chOff x="1514475" y="4238625"/>
            <a:chExt cx="1628776" cy="447637"/>
          </a:xfrm>
        </p:grpSpPr>
        <p:sp>
          <p:nvSpPr>
            <p:cNvPr id="25825" name="SMARTInkShape-3132"/>
            <p:cNvSpPr/>
            <p:nvPr>
              <p:custDataLst>
                <p:tags r:id="rId174"/>
              </p:custDataLst>
            </p:nvPr>
          </p:nvSpPr>
          <p:spPr>
            <a:xfrm>
              <a:off x="1514475" y="4400671"/>
              <a:ext cx="57151" cy="209430"/>
            </a:xfrm>
            <a:custGeom>
              <a:avLst/>
              <a:gdLst/>
              <a:ahLst/>
              <a:cxnLst/>
              <a:rect l="0" t="0" r="0" b="0"/>
              <a:pathLst>
                <a:path w="57151" h="209430">
                  <a:moveTo>
                    <a:pt x="0" y="133229"/>
                  </a:moveTo>
                  <a:lnTo>
                    <a:pt x="0" y="133229"/>
                  </a:lnTo>
                  <a:lnTo>
                    <a:pt x="0" y="125028"/>
                  </a:lnTo>
                  <a:lnTo>
                    <a:pt x="8201" y="115619"/>
                  </a:lnTo>
                  <a:lnTo>
                    <a:pt x="9408" y="106105"/>
                  </a:lnTo>
                  <a:lnTo>
                    <a:pt x="16048" y="97336"/>
                  </a:lnTo>
                  <a:lnTo>
                    <a:pt x="19219" y="88493"/>
                  </a:lnTo>
                  <a:lnTo>
                    <a:pt x="25332" y="79169"/>
                  </a:lnTo>
                  <a:lnTo>
                    <a:pt x="28673" y="69704"/>
                  </a:lnTo>
                  <a:lnTo>
                    <a:pt x="34836" y="60197"/>
                  </a:lnTo>
                  <a:lnTo>
                    <a:pt x="38191" y="50677"/>
                  </a:lnTo>
                  <a:lnTo>
                    <a:pt x="44360" y="41154"/>
                  </a:lnTo>
                  <a:lnTo>
                    <a:pt x="47716" y="31629"/>
                  </a:lnTo>
                  <a:lnTo>
                    <a:pt x="53885" y="22104"/>
                  </a:lnTo>
                  <a:lnTo>
                    <a:pt x="57022" y="9962"/>
                  </a:lnTo>
                  <a:lnTo>
                    <a:pt x="57149" y="0"/>
                  </a:lnTo>
                  <a:lnTo>
                    <a:pt x="57150" y="4971"/>
                  </a:lnTo>
                  <a:lnTo>
                    <a:pt x="56091" y="6449"/>
                  </a:lnTo>
                  <a:lnTo>
                    <a:pt x="52093" y="8091"/>
                  </a:lnTo>
                  <a:lnTo>
                    <a:pt x="50604" y="9587"/>
                  </a:lnTo>
                  <a:lnTo>
                    <a:pt x="48949" y="14072"/>
                  </a:lnTo>
                  <a:lnTo>
                    <a:pt x="46644" y="34891"/>
                  </a:lnTo>
                  <a:lnTo>
                    <a:pt x="40101" y="47521"/>
                  </a:lnTo>
                  <a:lnTo>
                    <a:pt x="38115" y="94541"/>
                  </a:lnTo>
                  <a:lnTo>
                    <a:pt x="38100" y="139577"/>
                  </a:lnTo>
                  <a:lnTo>
                    <a:pt x="38100" y="174504"/>
                  </a:lnTo>
                  <a:lnTo>
                    <a:pt x="39158" y="176621"/>
                  </a:lnTo>
                  <a:lnTo>
                    <a:pt x="40922" y="178032"/>
                  </a:lnTo>
                  <a:lnTo>
                    <a:pt x="43157" y="178973"/>
                  </a:lnTo>
                  <a:lnTo>
                    <a:pt x="44646" y="180658"/>
                  </a:lnTo>
                  <a:lnTo>
                    <a:pt x="49859" y="190968"/>
                  </a:lnTo>
                  <a:lnTo>
                    <a:pt x="53909" y="196991"/>
                  </a:lnTo>
                  <a:lnTo>
                    <a:pt x="57150" y="20942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26" name="SMARTInkShape-3133"/>
            <p:cNvSpPr/>
            <p:nvPr>
              <p:custDataLst>
                <p:tags r:id="rId175"/>
              </p:custDataLst>
            </p:nvPr>
          </p:nvSpPr>
          <p:spPr>
            <a:xfrm>
              <a:off x="1628775" y="4572000"/>
              <a:ext cx="8202" cy="57151"/>
            </a:xfrm>
            <a:custGeom>
              <a:avLst/>
              <a:gdLst/>
              <a:ahLst/>
              <a:cxnLst/>
              <a:rect l="0" t="0" r="0" b="0"/>
              <a:pathLst>
                <a:path w="8202" h="57151">
                  <a:moveTo>
                    <a:pt x="0" y="0"/>
                  </a:moveTo>
                  <a:lnTo>
                    <a:pt x="0" y="0"/>
                  </a:lnTo>
                  <a:lnTo>
                    <a:pt x="8201" y="8201"/>
                  </a:lnTo>
                  <a:lnTo>
                    <a:pt x="7584" y="8642"/>
                  </a:lnTo>
                  <a:lnTo>
                    <a:pt x="4076" y="9133"/>
                  </a:lnTo>
                  <a:lnTo>
                    <a:pt x="2717" y="10321"/>
                  </a:lnTo>
                  <a:lnTo>
                    <a:pt x="1208" y="14465"/>
                  </a:lnTo>
                  <a:lnTo>
                    <a:pt x="0" y="571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27" name="SMARTInkShape-3134"/>
            <p:cNvSpPr/>
            <p:nvPr>
              <p:custDataLst>
                <p:tags r:id="rId176"/>
              </p:custDataLst>
            </p:nvPr>
          </p:nvSpPr>
          <p:spPr>
            <a:xfrm>
              <a:off x="1695450" y="4429242"/>
              <a:ext cx="85726" cy="169974"/>
            </a:xfrm>
            <a:custGeom>
              <a:avLst/>
              <a:gdLst/>
              <a:ahLst/>
              <a:cxnLst/>
              <a:rect l="0" t="0" r="0" b="0"/>
              <a:pathLst>
                <a:path w="85726" h="169974">
                  <a:moveTo>
                    <a:pt x="0" y="9408"/>
                  </a:moveTo>
                  <a:lnTo>
                    <a:pt x="0" y="9408"/>
                  </a:lnTo>
                  <a:lnTo>
                    <a:pt x="9409" y="0"/>
                  </a:lnTo>
                  <a:lnTo>
                    <a:pt x="9525" y="44618"/>
                  </a:lnTo>
                  <a:lnTo>
                    <a:pt x="9525" y="74595"/>
                  </a:lnTo>
                  <a:lnTo>
                    <a:pt x="10583" y="75091"/>
                  </a:lnTo>
                  <a:lnTo>
                    <a:pt x="46175" y="76083"/>
                  </a:lnTo>
                  <a:lnTo>
                    <a:pt x="55699" y="84284"/>
                  </a:lnTo>
                  <a:lnTo>
                    <a:pt x="61777" y="85216"/>
                  </a:lnTo>
                  <a:lnTo>
                    <a:pt x="63410" y="86404"/>
                  </a:lnTo>
                  <a:lnTo>
                    <a:pt x="64498" y="88256"/>
                  </a:lnTo>
                  <a:lnTo>
                    <a:pt x="65224" y="90548"/>
                  </a:lnTo>
                  <a:lnTo>
                    <a:pt x="76291" y="104565"/>
                  </a:lnTo>
                  <a:lnTo>
                    <a:pt x="80827" y="109203"/>
                  </a:lnTo>
                  <a:lnTo>
                    <a:pt x="83548" y="114792"/>
                  </a:lnTo>
                  <a:lnTo>
                    <a:pt x="85640" y="133061"/>
                  </a:lnTo>
                  <a:lnTo>
                    <a:pt x="85725" y="161402"/>
                  </a:lnTo>
                  <a:lnTo>
                    <a:pt x="77524" y="169973"/>
                  </a:lnTo>
                  <a:lnTo>
                    <a:pt x="76024" y="169368"/>
                  </a:lnTo>
                  <a:lnTo>
                    <a:pt x="66675" y="16180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28" name="SMARTInkShape-3135"/>
            <p:cNvSpPr/>
            <p:nvPr>
              <p:custDataLst>
                <p:tags r:id="rId177"/>
              </p:custDataLst>
            </p:nvPr>
          </p:nvSpPr>
          <p:spPr>
            <a:xfrm>
              <a:off x="1714500" y="4362450"/>
              <a:ext cx="104776" cy="85726"/>
            </a:xfrm>
            <a:custGeom>
              <a:avLst/>
              <a:gdLst/>
              <a:ahLst/>
              <a:cxnLst/>
              <a:rect l="0" t="0" r="0" b="0"/>
              <a:pathLst>
                <a:path w="104776" h="85726">
                  <a:moveTo>
                    <a:pt x="0" y="85725"/>
                  </a:moveTo>
                  <a:lnTo>
                    <a:pt x="0" y="85725"/>
                  </a:lnTo>
                  <a:lnTo>
                    <a:pt x="0" y="58901"/>
                  </a:lnTo>
                  <a:lnTo>
                    <a:pt x="1058" y="58317"/>
                  </a:lnTo>
                  <a:lnTo>
                    <a:pt x="5057" y="57669"/>
                  </a:lnTo>
                  <a:lnTo>
                    <a:pt x="6546" y="56437"/>
                  </a:lnTo>
                  <a:lnTo>
                    <a:pt x="8201" y="52248"/>
                  </a:lnTo>
                  <a:lnTo>
                    <a:pt x="9701" y="50706"/>
                  </a:lnTo>
                  <a:lnTo>
                    <a:pt x="19712" y="45412"/>
                  </a:lnTo>
                  <a:lnTo>
                    <a:pt x="25694" y="41349"/>
                  </a:lnTo>
                  <a:lnTo>
                    <a:pt x="35012" y="38004"/>
                  </a:lnTo>
                  <a:lnTo>
                    <a:pt x="57155" y="21681"/>
                  </a:lnTo>
                  <a:lnTo>
                    <a:pt x="63502" y="19161"/>
                  </a:lnTo>
                  <a:lnTo>
                    <a:pt x="89096" y="3964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29" name="SMARTInkShape-3136"/>
            <p:cNvSpPr/>
            <p:nvPr>
              <p:custDataLst>
                <p:tags r:id="rId178"/>
              </p:custDataLst>
            </p:nvPr>
          </p:nvSpPr>
          <p:spPr>
            <a:xfrm>
              <a:off x="1952625" y="4334316"/>
              <a:ext cx="133351" cy="209110"/>
            </a:xfrm>
            <a:custGeom>
              <a:avLst/>
              <a:gdLst/>
              <a:ahLst/>
              <a:cxnLst/>
              <a:rect l="0" t="0" r="0" b="0"/>
              <a:pathLst>
                <a:path w="133351" h="209110">
                  <a:moveTo>
                    <a:pt x="0" y="47184"/>
                  </a:moveTo>
                  <a:lnTo>
                    <a:pt x="0" y="47184"/>
                  </a:lnTo>
                  <a:lnTo>
                    <a:pt x="0" y="24794"/>
                  </a:lnTo>
                  <a:lnTo>
                    <a:pt x="2822" y="18536"/>
                  </a:lnTo>
                  <a:lnTo>
                    <a:pt x="8201" y="10951"/>
                  </a:lnTo>
                  <a:lnTo>
                    <a:pt x="9490" y="0"/>
                  </a:lnTo>
                  <a:lnTo>
                    <a:pt x="9525" y="45379"/>
                  </a:lnTo>
                  <a:lnTo>
                    <a:pt x="9525" y="87471"/>
                  </a:lnTo>
                  <a:lnTo>
                    <a:pt x="10583" y="98956"/>
                  </a:lnTo>
                  <a:lnTo>
                    <a:pt x="18461" y="139669"/>
                  </a:lnTo>
                  <a:lnTo>
                    <a:pt x="19048" y="186875"/>
                  </a:lnTo>
                  <a:lnTo>
                    <a:pt x="19050" y="208668"/>
                  </a:lnTo>
                  <a:lnTo>
                    <a:pt x="47223" y="209109"/>
                  </a:lnTo>
                  <a:lnTo>
                    <a:pt x="55150" y="202563"/>
                  </a:lnTo>
                  <a:lnTo>
                    <a:pt x="63848" y="200467"/>
                  </a:lnTo>
                  <a:lnTo>
                    <a:pt x="70005" y="199976"/>
                  </a:lnTo>
                  <a:lnTo>
                    <a:pt x="76269" y="196936"/>
                  </a:lnTo>
                  <a:lnTo>
                    <a:pt x="82580" y="193116"/>
                  </a:lnTo>
                  <a:lnTo>
                    <a:pt x="93372" y="190462"/>
                  </a:lnTo>
                  <a:lnTo>
                    <a:pt x="102483" y="183592"/>
                  </a:lnTo>
                  <a:lnTo>
                    <a:pt x="112535" y="180937"/>
                  </a:lnTo>
                  <a:lnTo>
                    <a:pt x="118833" y="180653"/>
                  </a:lnTo>
                  <a:lnTo>
                    <a:pt x="120497" y="179555"/>
                  </a:lnTo>
                  <a:lnTo>
                    <a:pt x="121607" y="177765"/>
                  </a:lnTo>
                  <a:lnTo>
                    <a:pt x="122346" y="175513"/>
                  </a:lnTo>
                  <a:lnTo>
                    <a:pt x="123898" y="174012"/>
                  </a:lnTo>
                  <a:lnTo>
                    <a:pt x="132920" y="171126"/>
                  </a:lnTo>
                  <a:lnTo>
                    <a:pt x="133350" y="16148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30" name="SMARTInkShape-3137"/>
            <p:cNvSpPr/>
            <p:nvPr>
              <p:custDataLst>
                <p:tags r:id="rId179"/>
              </p:custDataLst>
            </p:nvPr>
          </p:nvSpPr>
          <p:spPr>
            <a:xfrm>
              <a:off x="2000254" y="4238625"/>
              <a:ext cx="152397" cy="323851"/>
            </a:xfrm>
            <a:custGeom>
              <a:avLst/>
              <a:gdLst/>
              <a:ahLst/>
              <a:cxnLst/>
              <a:rect l="0" t="0" r="0" b="0"/>
              <a:pathLst>
                <a:path w="152397" h="323851">
                  <a:moveTo>
                    <a:pt x="38096" y="323850"/>
                  </a:moveTo>
                  <a:lnTo>
                    <a:pt x="38096" y="323850"/>
                  </a:lnTo>
                  <a:lnTo>
                    <a:pt x="46297" y="323850"/>
                  </a:lnTo>
                  <a:lnTo>
                    <a:pt x="46738" y="322792"/>
                  </a:lnTo>
                  <a:lnTo>
                    <a:pt x="47229" y="318793"/>
                  </a:lnTo>
                  <a:lnTo>
                    <a:pt x="48418" y="317304"/>
                  </a:lnTo>
                  <a:lnTo>
                    <a:pt x="57299" y="313529"/>
                  </a:lnTo>
                  <a:lnTo>
                    <a:pt x="65227" y="306158"/>
                  </a:lnTo>
                  <a:lnTo>
                    <a:pt x="66243" y="300146"/>
                  </a:lnTo>
                  <a:lnTo>
                    <a:pt x="67444" y="298522"/>
                  </a:lnTo>
                  <a:lnTo>
                    <a:pt x="71601" y="296718"/>
                  </a:lnTo>
                  <a:lnTo>
                    <a:pt x="73132" y="295179"/>
                  </a:lnTo>
                  <a:lnTo>
                    <a:pt x="78413" y="285104"/>
                  </a:lnTo>
                  <a:lnTo>
                    <a:pt x="82473" y="279113"/>
                  </a:lnTo>
                  <a:lnTo>
                    <a:pt x="94338" y="241919"/>
                  </a:lnTo>
                  <a:lnTo>
                    <a:pt x="95126" y="225507"/>
                  </a:lnTo>
                  <a:lnTo>
                    <a:pt x="92371" y="219111"/>
                  </a:lnTo>
                  <a:lnTo>
                    <a:pt x="88676" y="212741"/>
                  </a:lnTo>
                  <a:lnTo>
                    <a:pt x="85538" y="203205"/>
                  </a:lnTo>
                  <a:lnTo>
                    <a:pt x="79434" y="192618"/>
                  </a:lnTo>
                  <a:lnTo>
                    <a:pt x="76097" y="178662"/>
                  </a:lnTo>
                  <a:lnTo>
                    <a:pt x="74014" y="176259"/>
                  </a:lnTo>
                  <a:lnTo>
                    <a:pt x="71566" y="174656"/>
                  </a:lnTo>
                  <a:lnTo>
                    <a:pt x="32724" y="128000"/>
                  </a:lnTo>
                  <a:lnTo>
                    <a:pt x="1843" y="97097"/>
                  </a:lnTo>
                  <a:lnTo>
                    <a:pt x="817" y="93249"/>
                  </a:lnTo>
                  <a:lnTo>
                    <a:pt x="0" y="63098"/>
                  </a:lnTo>
                  <a:lnTo>
                    <a:pt x="1057" y="61115"/>
                  </a:lnTo>
                  <a:lnTo>
                    <a:pt x="2820" y="59794"/>
                  </a:lnTo>
                  <a:lnTo>
                    <a:pt x="5054" y="58912"/>
                  </a:lnTo>
                  <a:lnTo>
                    <a:pt x="6543" y="57267"/>
                  </a:lnTo>
                  <a:lnTo>
                    <a:pt x="11755" y="47021"/>
                  </a:lnTo>
                  <a:lnTo>
                    <a:pt x="22662" y="34806"/>
                  </a:lnTo>
                  <a:lnTo>
                    <a:pt x="28767" y="31344"/>
                  </a:lnTo>
                  <a:lnTo>
                    <a:pt x="35008" y="28747"/>
                  </a:lnTo>
                  <a:lnTo>
                    <a:pt x="57151" y="12171"/>
                  </a:lnTo>
                  <a:lnTo>
                    <a:pt x="63498" y="9643"/>
                  </a:lnTo>
                  <a:lnTo>
                    <a:pt x="73022" y="3327"/>
                  </a:lnTo>
                  <a:lnTo>
                    <a:pt x="82546" y="986"/>
                  </a:lnTo>
                  <a:lnTo>
                    <a:pt x="127112" y="1"/>
                  </a:lnTo>
                  <a:lnTo>
                    <a:pt x="136555" y="0"/>
                  </a:lnTo>
                  <a:lnTo>
                    <a:pt x="138661" y="1058"/>
                  </a:lnTo>
                  <a:lnTo>
                    <a:pt x="140064" y="2822"/>
                  </a:lnTo>
                  <a:lnTo>
                    <a:pt x="141000" y="5057"/>
                  </a:lnTo>
                  <a:lnTo>
                    <a:pt x="142682" y="6546"/>
                  </a:lnTo>
                  <a:lnTo>
                    <a:pt x="147373" y="8201"/>
                  </a:lnTo>
                  <a:lnTo>
                    <a:pt x="149047" y="9701"/>
                  </a:lnTo>
                  <a:lnTo>
                    <a:pt x="152396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31" name="SMARTInkShape-3138"/>
            <p:cNvSpPr/>
            <p:nvPr>
              <p:custDataLst>
                <p:tags r:id="rId180"/>
              </p:custDataLst>
            </p:nvPr>
          </p:nvSpPr>
          <p:spPr>
            <a:xfrm>
              <a:off x="2181236" y="4448211"/>
              <a:ext cx="199887" cy="238051"/>
            </a:xfrm>
            <a:custGeom>
              <a:avLst/>
              <a:gdLst/>
              <a:ahLst/>
              <a:cxnLst/>
              <a:rect l="0" t="0" r="0" b="0"/>
              <a:pathLst>
                <a:path w="199887" h="238051">
                  <a:moveTo>
                    <a:pt x="28564" y="28539"/>
                  </a:moveTo>
                  <a:lnTo>
                    <a:pt x="28564" y="28539"/>
                  </a:lnTo>
                  <a:lnTo>
                    <a:pt x="28564" y="84"/>
                  </a:lnTo>
                  <a:lnTo>
                    <a:pt x="23508" y="0"/>
                  </a:lnTo>
                  <a:lnTo>
                    <a:pt x="22018" y="1046"/>
                  </a:lnTo>
                  <a:lnTo>
                    <a:pt x="21025" y="2802"/>
                  </a:lnTo>
                  <a:lnTo>
                    <a:pt x="20363" y="5032"/>
                  </a:lnTo>
                  <a:lnTo>
                    <a:pt x="18863" y="6517"/>
                  </a:lnTo>
                  <a:lnTo>
                    <a:pt x="14375" y="8168"/>
                  </a:lnTo>
                  <a:lnTo>
                    <a:pt x="12755" y="9667"/>
                  </a:lnTo>
                  <a:lnTo>
                    <a:pt x="10954" y="14154"/>
                  </a:lnTo>
                  <a:lnTo>
                    <a:pt x="8740" y="25658"/>
                  </a:lnTo>
                  <a:lnTo>
                    <a:pt x="3052" y="34976"/>
                  </a:lnTo>
                  <a:lnTo>
                    <a:pt x="594" y="47606"/>
                  </a:lnTo>
                  <a:lnTo>
                    <a:pt x="0" y="79339"/>
                  </a:lnTo>
                  <a:lnTo>
                    <a:pt x="2816" y="85689"/>
                  </a:lnTo>
                  <a:lnTo>
                    <a:pt x="6537" y="92039"/>
                  </a:lnTo>
                  <a:lnTo>
                    <a:pt x="8191" y="98389"/>
                  </a:lnTo>
                  <a:lnTo>
                    <a:pt x="9691" y="100506"/>
                  </a:lnTo>
                  <a:lnTo>
                    <a:pt x="11748" y="101917"/>
                  </a:lnTo>
                  <a:lnTo>
                    <a:pt x="14179" y="102858"/>
                  </a:lnTo>
                  <a:lnTo>
                    <a:pt x="15799" y="104543"/>
                  </a:lnTo>
                  <a:lnTo>
                    <a:pt x="17599" y="109238"/>
                  </a:lnTo>
                  <a:lnTo>
                    <a:pt x="19137" y="110914"/>
                  </a:lnTo>
                  <a:lnTo>
                    <a:pt x="23669" y="112775"/>
                  </a:lnTo>
                  <a:lnTo>
                    <a:pt x="32171" y="113823"/>
                  </a:lnTo>
                  <a:lnTo>
                    <a:pt x="38281" y="111246"/>
                  </a:lnTo>
                  <a:lnTo>
                    <a:pt x="44524" y="107631"/>
                  </a:lnTo>
                  <a:lnTo>
                    <a:pt x="53989" y="104538"/>
                  </a:lnTo>
                  <a:lnTo>
                    <a:pt x="63497" y="98447"/>
                  </a:lnTo>
                  <a:lnTo>
                    <a:pt x="73016" y="95114"/>
                  </a:lnTo>
                  <a:lnTo>
                    <a:pt x="114289" y="59920"/>
                  </a:lnTo>
                  <a:lnTo>
                    <a:pt x="117464" y="58984"/>
                  </a:lnTo>
                  <a:lnTo>
                    <a:pt x="119581" y="57302"/>
                  </a:lnTo>
                  <a:lnTo>
                    <a:pt x="123618" y="50938"/>
                  </a:lnTo>
                  <a:lnTo>
                    <a:pt x="133208" y="47628"/>
                  </a:lnTo>
                  <a:lnTo>
                    <a:pt x="133339" y="92301"/>
                  </a:lnTo>
                  <a:lnTo>
                    <a:pt x="132281" y="108933"/>
                  </a:lnTo>
                  <a:lnTo>
                    <a:pt x="124403" y="149601"/>
                  </a:lnTo>
                  <a:lnTo>
                    <a:pt x="123837" y="192844"/>
                  </a:lnTo>
                  <a:lnTo>
                    <a:pt x="123824" y="201400"/>
                  </a:lnTo>
                  <a:lnTo>
                    <a:pt x="120996" y="208730"/>
                  </a:lnTo>
                  <a:lnTo>
                    <a:pt x="117270" y="215516"/>
                  </a:lnTo>
                  <a:lnTo>
                    <a:pt x="114551" y="228338"/>
                  </a:lnTo>
                  <a:lnTo>
                    <a:pt x="114324" y="236596"/>
                  </a:lnTo>
                  <a:lnTo>
                    <a:pt x="113254" y="237094"/>
                  </a:lnTo>
                  <a:lnTo>
                    <a:pt x="105157" y="238050"/>
                  </a:lnTo>
                  <a:lnTo>
                    <a:pt x="104799" y="229884"/>
                  </a:lnTo>
                  <a:lnTo>
                    <a:pt x="98225" y="221221"/>
                  </a:lnTo>
                  <a:lnTo>
                    <a:pt x="96566" y="215422"/>
                  </a:lnTo>
                  <a:lnTo>
                    <a:pt x="95274" y="173088"/>
                  </a:lnTo>
                  <a:lnTo>
                    <a:pt x="95241" y="130051"/>
                  </a:lnTo>
                  <a:lnTo>
                    <a:pt x="96298" y="111063"/>
                  </a:lnTo>
                  <a:lnTo>
                    <a:pt x="103881" y="72986"/>
                  </a:lnTo>
                  <a:lnTo>
                    <a:pt x="105561" y="54996"/>
                  </a:lnTo>
                  <a:lnTo>
                    <a:pt x="112291" y="42493"/>
                  </a:lnTo>
                  <a:lnTo>
                    <a:pt x="138661" y="12697"/>
                  </a:lnTo>
                  <a:lnTo>
                    <a:pt x="140996" y="6328"/>
                  </a:lnTo>
                  <a:lnTo>
                    <a:pt x="142677" y="4207"/>
                  </a:lnTo>
                  <a:lnTo>
                    <a:pt x="147367" y="1850"/>
                  </a:lnTo>
                  <a:lnTo>
                    <a:pt x="169592" y="12"/>
                  </a:lnTo>
                  <a:lnTo>
                    <a:pt x="185580" y="14154"/>
                  </a:lnTo>
                  <a:lnTo>
                    <a:pt x="188308" y="19676"/>
                  </a:lnTo>
                  <a:lnTo>
                    <a:pt x="189034" y="22631"/>
                  </a:lnTo>
                  <a:lnTo>
                    <a:pt x="190578" y="24600"/>
                  </a:lnTo>
                  <a:lnTo>
                    <a:pt x="195114" y="26789"/>
                  </a:lnTo>
                  <a:lnTo>
                    <a:pt x="196748" y="28430"/>
                  </a:lnTo>
                  <a:lnTo>
                    <a:pt x="198562" y="33077"/>
                  </a:lnTo>
                  <a:lnTo>
                    <a:pt x="199886" y="50883"/>
                  </a:lnTo>
                  <a:lnTo>
                    <a:pt x="197135" y="57167"/>
                  </a:lnTo>
                  <a:lnTo>
                    <a:pt x="184203" y="73874"/>
                  </a:lnTo>
                  <a:lnTo>
                    <a:pt x="182403" y="79732"/>
                  </a:lnTo>
                  <a:lnTo>
                    <a:pt x="180865" y="81718"/>
                  </a:lnTo>
                  <a:lnTo>
                    <a:pt x="174702" y="85570"/>
                  </a:lnTo>
                  <a:lnTo>
                    <a:pt x="172889" y="90222"/>
                  </a:lnTo>
                  <a:lnTo>
                    <a:pt x="171348" y="91887"/>
                  </a:lnTo>
                  <a:lnTo>
                    <a:pt x="154143" y="103285"/>
                  </a:lnTo>
                  <a:lnTo>
                    <a:pt x="153169" y="106915"/>
                  </a:lnTo>
                  <a:lnTo>
                    <a:pt x="152908" y="109365"/>
                  </a:lnTo>
                  <a:lnTo>
                    <a:pt x="151677" y="110998"/>
                  </a:lnTo>
                  <a:lnTo>
                    <a:pt x="143135" y="114179"/>
                  </a:lnTo>
                  <a:lnTo>
                    <a:pt x="142864" y="11426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32" name="SMARTInkShape-3139"/>
            <p:cNvSpPr/>
            <p:nvPr>
              <p:custDataLst>
                <p:tags r:id="rId181"/>
              </p:custDataLst>
            </p:nvPr>
          </p:nvSpPr>
          <p:spPr>
            <a:xfrm>
              <a:off x="2466975" y="4495834"/>
              <a:ext cx="104776" cy="95217"/>
            </a:xfrm>
            <a:custGeom>
              <a:avLst/>
              <a:gdLst/>
              <a:ahLst/>
              <a:cxnLst/>
              <a:rect l="0" t="0" r="0" b="0"/>
              <a:pathLst>
                <a:path w="104776" h="95217">
                  <a:moveTo>
                    <a:pt x="0" y="19016"/>
                  </a:moveTo>
                  <a:lnTo>
                    <a:pt x="0" y="19016"/>
                  </a:lnTo>
                  <a:lnTo>
                    <a:pt x="0" y="9608"/>
                  </a:lnTo>
                  <a:lnTo>
                    <a:pt x="8201" y="9501"/>
                  </a:lnTo>
                  <a:lnTo>
                    <a:pt x="8642" y="8440"/>
                  </a:lnTo>
                  <a:lnTo>
                    <a:pt x="9409" y="1291"/>
                  </a:lnTo>
                  <a:lnTo>
                    <a:pt x="12295" y="555"/>
                  </a:lnTo>
                  <a:lnTo>
                    <a:pt x="18654" y="0"/>
                  </a:lnTo>
                  <a:lnTo>
                    <a:pt x="18933" y="5033"/>
                  </a:lnTo>
                  <a:lnTo>
                    <a:pt x="20030" y="6519"/>
                  </a:lnTo>
                  <a:lnTo>
                    <a:pt x="27241" y="9100"/>
                  </a:lnTo>
                  <a:lnTo>
                    <a:pt x="27982" y="12139"/>
                  </a:lnTo>
                  <a:lnTo>
                    <a:pt x="28575" y="51170"/>
                  </a:lnTo>
                  <a:lnTo>
                    <a:pt x="25753" y="57295"/>
                  </a:lnTo>
                  <a:lnTo>
                    <a:pt x="20374" y="64795"/>
                  </a:lnTo>
                  <a:lnTo>
                    <a:pt x="19312" y="73881"/>
                  </a:lnTo>
                  <a:lnTo>
                    <a:pt x="19085" y="83927"/>
                  </a:lnTo>
                  <a:lnTo>
                    <a:pt x="18015" y="84515"/>
                  </a:lnTo>
                  <a:lnTo>
                    <a:pt x="14004" y="85169"/>
                  </a:lnTo>
                  <a:lnTo>
                    <a:pt x="12511" y="86401"/>
                  </a:lnTo>
                  <a:lnTo>
                    <a:pt x="9641" y="94810"/>
                  </a:lnTo>
                  <a:lnTo>
                    <a:pt x="36384" y="95216"/>
                  </a:lnTo>
                  <a:lnTo>
                    <a:pt x="36956" y="94158"/>
                  </a:lnTo>
                  <a:lnTo>
                    <a:pt x="37592" y="90159"/>
                  </a:lnTo>
                  <a:lnTo>
                    <a:pt x="38819" y="88670"/>
                  </a:lnTo>
                  <a:lnTo>
                    <a:pt x="46257" y="86083"/>
                  </a:lnTo>
                  <a:lnTo>
                    <a:pt x="52276" y="85808"/>
                  </a:lnTo>
                  <a:lnTo>
                    <a:pt x="53901" y="84710"/>
                  </a:lnTo>
                  <a:lnTo>
                    <a:pt x="54984" y="82921"/>
                  </a:lnTo>
                  <a:lnTo>
                    <a:pt x="57023" y="76561"/>
                  </a:lnTo>
                  <a:lnTo>
                    <a:pt x="66279" y="67044"/>
                  </a:lnTo>
                  <a:lnTo>
                    <a:pt x="84365" y="66641"/>
                  </a:lnTo>
                  <a:lnTo>
                    <a:pt x="94822" y="57508"/>
                  </a:lnTo>
                  <a:lnTo>
                    <a:pt x="95123" y="52176"/>
                  </a:lnTo>
                  <a:lnTo>
                    <a:pt x="96224" y="50648"/>
                  </a:lnTo>
                  <a:lnTo>
                    <a:pt x="100269" y="48949"/>
                  </a:lnTo>
                  <a:lnTo>
                    <a:pt x="101771" y="47439"/>
                  </a:lnTo>
                  <a:lnTo>
                    <a:pt x="104775" y="3806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33" name="SMARTInkShape-3140"/>
            <p:cNvSpPr/>
            <p:nvPr>
              <p:custDataLst>
                <p:tags r:id="rId182"/>
              </p:custDataLst>
            </p:nvPr>
          </p:nvSpPr>
          <p:spPr>
            <a:xfrm>
              <a:off x="2600325" y="4429125"/>
              <a:ext cx="19051" cy="28576"/>
            </a:xfrm>
            <a:custGeom>
              <a:avLst/>
              <a:gdLst/>
              <a:ahLst/>
              <a:cxnLst/>
              <a:rect l="0" t="0" r="0" b="0"/>
              <a:pathLst>
                <a:path w="19051" h="28576">
                  <a:moveTo>
                    <a:pt x="0" y="28575"/>
                  </a:moveTo>
                  <a:lnTo>
                    <a:pt x="0" y="28575"/>
                  </a:lnTo>
                  <a:lnTo>
                    <a:pt x="0" y="9525"/>
                  </a:lnTo>
                  <a:lnTo>
                    <a:pt x="14189" y="9525"/>
                  </a:lnTo>
                  <a:lnTo>
                    <a:pt x="15809" y="8467"/>
                  </a:lnTo>
                  <a:lnTo>
                    <a:pt x="16890" y="6703"/>
                  </a:lnTo>
                  <a:lnTo>
                    <a:pt x="190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34" name="SMARTInkShape-3141"/>
            <p:cNvSpPr/>
            <p:nvPr>
              <p:custDataLst>
                <p:tags r:id="rId183"/>
              </p:custDataLst>
            </p:nvPr>
          </p:nvSpPr>
          <p:spPr>
            <a:xfrm>
              <a:off x="2676641" y="4261996"/>
              <a:ext cx="47510" cy="252738"/>
            </a:xfrm>
            <a:custGeom>
              <a:avLst/>
              <a:gdLst/>
              <a:ahLst/>
              <a:cxnLst/>
              <a:rect l="0" t="0" r="0" b="0"/>
              <a:pathLst>
                <a:path w="47510" h="252738">
                  <a:moveTo>
                    <a:pt x="18934" y="24254"/>
                  </a:moveTo>
                  <a:lnTo>
                    <a:pt x="18934" y="24254"/>
                  </a:lnTo>
                  <a:lnTo>
                    <a:pt x="18934" y="19197"/>
                  </a:lnTo>
                  <a:lnTo>
                    <a:pt x="19992" y="17708"/>
                  </a:lnTo>
                  <a:lnTo>
                    <a:pt x="21756" y="16715"/>
                  </a:lnTo>
                  <a:lnTo>
                    <a:pt x="23990" y="16053"/>
                  </a:lnTo>
                  <a:lnTo>
                    <a:pt x="25480" y="14553"/>
                  </a:lnTo>
                  <a:lnTo>
                    <a:pt x="28067" y="6644"/>
                  </a:lnTo>
                  <a:lnTo>
                    <a:pt x="28381" y="0"/>
                  </a:lnTo>
                  <a:lnTo>
                    <a:pt x="28456" y="9996"/>
                  </a:lnTo>
                  <a:lnTo>
                    <a:pt x="25636" y="15447"/>
                  </a:lnTo>
                  <a:lnTo>
                    <a:pt x="21912" y="21398"/>
                  </a:lnTo>
                  <a:lnTo>
                    <a:pt x="19522" y="33842"/>
                  </a:lnTo>
                  <a:lnTo>
                    <a:pt x="17899" y="68882"/>
                  </a:lnTo>
                  <a:lnTo>
                    <a:pt x="10736" y="92664"/>
                  </a:lnTo>
                  <a:lnTo>
                    <a:pt x="9444" y="136831"/>
                  </a:lnTo>
                  <a:lnTo>
                    <a:pt x="6602" y="145902"/>
                  </a:lnTo>
                  <a:lnTo>
                    <a:pt x="2870" y="153462"/>
                  </a:lnTo>
                  <a:lnTo>
                    <a:pt x="277" y="170176"/>
                  </a:lnTo>
                  <a:lnTo>
                    <a:pt x="0" y="179791"/>
                  </a:lnTo>
                  <a:lnTo>
                    <a:pt x="2758" y="186162"/>
                  </a:lnTo>
                  <a:lnTo>
                    <a:pt x="6453" y="192522"/>
                  </a:lnTo>
                  <a:lnTo>
                    <a:pt x="8825" y="205228"/>
                  </a:lnTo>
                  <a:lnTo>
                    <a:pt x="9408" y="238419"/>
                  </a:lnTo>
                  <a:lnTo>
                    <a:pt x="10467" y="240056"/>
                  </a:lnTo>
                  <a:lnTo>
                    <a:pt x="12231" y="241147"/>
                  </a:lnTo>
                  <a:lnTo>
                    <a:pt x="18542" y="243201"/>
                  </a:lnTo>
                  <a:lnTo>
                    <a:pt x="18931" y="252737"/>
                  </a:lnTo>
                  <a:lnTo>
                    <a:pt x="27134" y="244642"/>
                  </a:lnTo>
                  <a:lnTo>
                    <a:pt x="36544" y="243444"/>
                  </a:lnTo>
                  <a:lnTo>
                    <a:pt x="37024" y="242347"/>
                  </a:lnTo>
                  <a:lnTo>
                    <a:pt x="37858" y="230082"/>
                  </a:lnTo>
                  <a:lnTo>
                    <a:pt x="38958" y="228147"/>
                  </a:lnTo>
                  <a:lnTo>
                    <a:pt x="40750" y="226858"/>
                  </a:lnTo>
                  <a:lnTo>
                    <a:pt x="43003" y="225998"/>
                  </a:lnTo>
                  <a:lnTo>
                    <a:pt x="44505" y="224367"/>
                  </a:lnTo>
                  <a:lnTo>
                    <a:pt x="46174" y="219732"/>
                  </a:lnTo>
                  <a:lnTo>
                    <a:pt x="47509" y="19570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35" name="SMARTInkShape-3142"/>
            <p:cNvSpPr/>
            <p:nvPr>
              <p:custDataLst>
                <p:tags r:id="rId184"/>
              </p:custDataLst>
            </p:nvPr>
          </p:nvSpPr>
          <p:spPr>
            <a:xfrm>
              <a:off x="2619376" y="4400550"/>
              <a:ext cx="133350" cy="19051"/>
            </a:xfrm>
            <a:custGeom>
              <a:avLst/>
              <a:gdLst/>
              <a:ahLst/>
              <a:cxnLst/>
              <a:rect l="0" t="0" r="0" b="0"/>
              <a:pathLst>
                <a:path w="133350" h="19051">
                  <a:moveTo>
                    <a:pt x="9524" y="19050"/>
                  </a:moveTo>
                  <a:lnTo>
                    <a:pt x="9524" y="19050"/>
                  </a:lnTo>
                  <a:lnTo>
                    <a:pt x="115" y="19050"/>
                  </a:lnTo>
                  <a:lnTo>
                    <a:pt x="0" y="9642"/>
                  </a:lnTo>
                  <a:lnTo>
                    <a:pt x="22389" y="9528"/>
                  </a:lnTo>
                  <a:lnTo>
                    <a:pt x="28647" y="6704"/>
                  </a:lnTo>
                  <a:lnTo>
                    <a:pt x="34957" y="2979"/>
                  </a:lnTo>
                  <a:lnTo>
                    <a:pt x="47630" y="589"/>
                  </a:lnTo>
                  <a:lnTo>
                    <a:pt x="93132" y="2"/>
                  </a:lnTo>
                  <a:lnTo>
                    <a:pt x="133349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36" name="SMARTInkShape-3143"/>
            <p:cNvSpPr/>
            <p:nvPr>
              <p:custDataLst>
                <p:tags r:id="rId185"/>
              </p:custDataLst>
            </p:nvPr>
          </p:nvSpPr>
          <p:spPr>
            <a:xfrm>
              <a:off x="2867025" y="4410075"/>
              <a:ext cx="28576" cy="133351"/>
            </a:xfrm>
            <a:custGeom>
              <a:avLst/>
              <a:gdLst/>
              <a:ahLst/>
              <a:cxnLst/>
              <a:rect l="0" t="0" r="0" b="0"/>
              <a:pathLst>
                <a:path w="28576" h="133351">
                  <a:moveTo>
                    <a:pt x="0" y="0"/>
                  </a:moveTo>
                  <a:lnTo>
                    <a:pt x="0" y="0"/>
                  </a:lnTo>
                  <a:lnTo>
                    <a:pt x="19015" y="0"/>
                  </a:lnTo>
                  <a:lnTo>
                    <a:pt x="28459" y="9408"/>
                  </a:lnTo>
                  <a:lnTo>
                    <a:pt x="28575" y="36349"/>
                  </a:lnTo>
                  <a:lnTo>
                    <a:pt x="22029" y="45358"/>
                  </a:lnTo>
                  <a:lnTo>
                    <a:pt x="18874" y="54244"/>
                  </a:lnTo>
                  <a:lnTo>
                    <a:pt x="12766" y="63579"/>
                  </a:lnTo>
                  <a:lnTo>
                    <a:pt x="10965" y="69886"/>
                  </a:lnTo>
                  <a:lnTo>
                    <a:pt x="9810" y="114228"/>
                  </a:lnTo>
                  <a:lnTo>
                    <a:pt x="9525" y="1333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37" name="SMARTInkShape-3144"/>
            <p:cNvSpPr/>
            <p:nvPr>
              <p:custDataLst>
                <p:tags r:id="rId186"/>
              </p:custDataLst>
            </p:nvPr>
          </p:nvSpPr>
          <p:spPr>
            <a:xfrm>
              <a:off x="2914650" y="4476750"/>
              <a:ext cx="85726" cy="9526"/>
            </a:xfrm>
            <a:custGeom>
              <a:avLst/>
              <a:gdLst/>
              <a:ahLst/>
              <a:cxnLst/>
              <a:rect l="0" t="0" r="0" b="0"/>
              <a:pathLst>
                <a:path w="85726" h="9526">
                  <a:moveTo>
                    <a:pt x="0" y="9525"/>
                  </a:moveTo>
                  <a:lnTo>
                    <a:pt x="0" y="9525"/>
                  </a:lnTo>
                  <a:lnTo>
                    <a:pt x="31881" y="9525"/>
                  </a:lnTo>
                  <a:lnTo>
                    <a:pt x="38158" y="6703"/>
                  </a:lnTo>
                  <a:lnTo>
                    <a:pt x="44476" y="2979"/>
                  </a:lnTo>
                  <a:lnTo>
                    <a:pt x="56099" y="883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38" name="SMARTInkShape-3145"/>
            <p:cNvSpPr/>
            <p:nvPr>
              <p:custDataLst>
                <p:tags r:id="rId187"/>
              </p:custDataLst>
            </p:nvPr>
          </p:nvSpPr>
          <p:spPr>
            <a:xfrm>
              <a:off x="2838846" y="4429253"/>
              <a:ext cx="304405" cy="209295"/>
            </a:xfrm>
            <a:custGeom>
              <a:avLst/>
              <a:gdLst/>
              <a:ahLst/>
              <a:cxnLst/>
              <a:rect l="0" t="0" r="0" b="0"/>
              <a:pathLst>
                <a:path w="304405" h="209295">
                  <a:moveTo>
                    <a:pt x="28179" y="47497"/>
                  </a:moveTo>
                  <a:lnTo>
                    <a:pt x="28179" y="47497"/>
                  </a:lnTo>
                  <a:lnTo>
                    <a:pt x="19979" y="47497"/>
                  </a:lnTo>
                  <a:lnTo>
                    <a:pt x="19537" y="48555"/>
                  </a:lnTo>
                  <a:lnTo>
                    <a:pt x="18689" y="56630"/>
                  </a:lnTo>
                  <a:lnTo>
                    <a:pt x="9522" y="57012"/>
                  </a:lnTo>
                  <a:lnTo>
                    <a:pt x="9130" y="42474"/>
                  </a:lnTo>
                  <a:lnTo>
                    <a:pt x="10188" y="40974"/>
                  </a:lnTo>
                  <a:lnTo>
                    <a:pt x="11952" y="39973"/>
                  </a:lnTo>
                  <a:lnTo>
                    <a:pt x="14185" y="39306"/>
                  </a:lnTo>
                  <a:lnTo>
                    <a:pt x="15675" y="37803"/>
                  </a:lnTo>
                  <a:lnTo>
                    <a:pt x="18262" y="29888"/>
                  </a:lnTo>
                  <a:lnTo>
                    <a:pt x="18538" y="23817"/>
                  </a:lnTo>
                  <a:lnTo>
                    <a:pt x="19635" y="22186"/>
                  </a:lnTo>
                  <a:lnTo>
                    <a:pt x="21424" y="21097"/>
                  </a:lnTo>
                  <a:lnTo>
                    <a:pt x="23676" y="20373"/>
                  </a:lnTo>
                  <a:lnTo>
                    <a:pt x="25177" y="18831"/>
                  </a:lnTo>
                  <a:lnTo>
                    <a:pt x="26845" y="14296"/>
                  </a:lnTo>
                  <a:lnTo>
                    <a:pt x="28348" y="12662"/>
                  </a:lnTo>
                  <a:lnTo>
                    <a:pt x="32840" y="10848"/>
                  </a:lnTo>
                  <a:lnTo>
                    <a:pt x="34462" y="9306"/>
                  </a:lnTo>
                  <a:lnTo>
                    <a:pt x="36263" y="4771"/>
                  </a:lnTo>
                  <a:lnTo>
                    <a:pt x="37801" y="3138"/>
                  </a:lnTo>
                  <a:lnTo>
                    <a:pt x="46799" y="0"/>
                  </a:lnTo>
                  <a:lnTo>
                    <a:pt x="52158" y="4966"/>
                  </a:lnTo>
                  <a:lnTo>
                    <a:pt x="54711" y="10250"/>
                  </a:lnTo>
                  <a:lnTo>
                    <a:pt x="66011" y="54724"/>
                  </a:lnTo>
                  <a:lnTo>
                    <a:pt x="66272" y="98227"/>
                  </a:lnTo>
                  <a:lnTo>
                    <a:pt x="66279" y="141416"/>
                  </a:lnTo>
                  <a:lnTo>
                    <a:pt x="63457" y="150269"/>
                  </a:lnTo>
                  <a:lnTo>
                    <a:pt x="59733" y="157732"/>
                  </a:lnTo>
                  <a:lnTo>
                    <a:pt x="56578" y="167883"/>
                  </a:lnTo>
                  <a:lnTo>
                    <a:pt x="50470" y="177594"/>
                  </a:lnTo>
                  <a:lnTo>
                    <a:pt x="48669" y="183988"/>
                  </a:lnTo>
                  <a:lnTo>
                    <a:pt x="47131" y="186115"/>
                  </a:lnTo>
                  <a:lnTo>
                    <a:pt x="45047" y="187535"/>
                  </a:lnTo>
                  <a:lnTo>
                    <a:pt x="39909" y="190169"/>
                  </a:lnTo>
                  <a:lnTo>
                    <a:pt x="20132" y="207967"/>
                  </a:lnTo>
                  <a:lnTo>
                    <a:pt x="10583" y="209294"/>
                  </a:lnTo>
                  <a:lnTo>
                    <a:pt x="10098" y="208278"/>
                  </a:lnTo>
                  <a:lnTo>
                    <a:pt x="9257" y="201210"/>
                  </a:lnTo>
                  <a:lnTo>
                    <a:pt x="2608" y="192552"/>
                  </a:lnTo>
                  <a:lnTo>
                    <a:pt x="494" y="183727"/>
                  </a:lnTo>
                  <a:lnTo>
                    <a:pt x="0" y="177541"/>
                  </a:lnTo>
                  <a:lnTo>
                    <a:pt x="2602" y="171263"/>
                  </a:lnTo>
                  <a:lnTo>
                    <a:pt x="6228" y="164946"/>
                  </a:lnTo>
                  <a:lnTo>
                    <a:pt x="9327" y="155440"/>
                  </a:lnTo>
                  <a:lnTo>
                    <a:pt x="31786" y="129654"/>
                  </a:lnTo>
                  <a:lnTo>
                    <a:pt x="37896" y="126345"/>
                  </a:lnTo>
                  <a:lnTo>
                    <a:pt x="53604" y="124045"/>
                  </a:lnTo>
                  <a:lnTo>
                    <a:pt x="59940" y="123852"/>
                  </a:lnTo>
                  <a:lnTo>
                    <a:pt x="66284" y="120944"/>
                  </a:lnTo>
                  <a:lnTo>
                    <a:pt x="72631" y="117182"/>
                  </a:lnTo>
                  <a:lnTo>
                    <a:pt x="85330" y="114767"/>
                  </a:lnTo>
                  <a:lnTo>
                    <a:pt x="88505" y="114568"/>
                  </a:lnTo>
                  <a:lnTo>
                    <a:pt x="94854" y="117171"/>
                  </a:lnTo>
                  <a:lnTo>
                    <a:pt x="101204" y="120796"/>
                  </a:lnTo>
                  <a:lnTo>
                    <a:pt x="113904" y="123124"/>
                  </a:lnTo>
                  <a:lnTo>
                    <a:pt x="136325" y="124680"/>
                  </a:lnTo>
                  <a:lnTo>
                    <a:pt x="159531" y="132827"/>
                  </a:lnTo>
                  <a:lnTo>
                    <a:pt x="193313" y="133219"/>
                  </a:lnTo>
                  <a:lnTo>
                    <a:pt x="195418" y="134279"/>
                  </a:lnTo>
                  <a:lnTo>
                    <a:pt x="196821" y="136043"/>
                  </a:lnTo>
                  <a:lnTo>
                    <a:pt x="197757" y="138278"/>
                  </a:lnTo>
                  <a:lnTo>
                    <a:pt x="199440" y="138710"/>
                  </a:lnTo>
                  <a:lnTo>
                    <a:pt x="209220" y="133843"/>
                  </a:lnTo>
                  <a:lnTo>
                    <a:pt x="240942" y="133229"/>
                  </a:lnTo>
                  <a:lnTo>
                    <a:pt x="247270" y="130403"/>
                  </a:lnTo>
                  <a:lnTo>
                    <a:pt x="263131" y="118034"/>
                  </a:lnTo>
                  <a:lnTo>
                    <a:pt x="292893" y="104037"/>
                  </a:lnTo>
                  <a:lnTo>
                    <a:pt x="304404" y="951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843" name="SMARTInkShape-Group692"/>
          <p:cNvGrpSpPr/>
          <p:nvPr/>
        </p:nvGrpSpPr>
        <p:grpSpPr>
          <a:xfrm>
            <a:off x="3381389" y="4286284"/>
            <a:ext cx="400025" cy="209517"/>
            <a:chOff x="3381389" y="4286284"/>
            <a:chExt cx="400025" cy="209517"/>
          </a:xfrm>
        </p:grpSpPr>
        <p:sp>
          <p:nvSpPr>
            <p:cNvPr id="25840" name="SMARTInkShape-3146"/>
            <p:cNvSpPr/>
            <p:nvPr>
              <p:custDataLst>
                <p:tags r:id="rId171"/>
              </p:custDataLst>
            </p:nvPr>
          </p:nvSpPr>
          <p:spPr>
            <a:xfrm>
              <a:off x="3381389" y="4333878"/>
              <a:ext cx="176553" cy="28573"/>
            </a:xfrm>
            <a:custGeom>
              <a:avLst/>
              <a:gdLst/>
              <a:ahLst/>
              <a:cxnLst/>
              <a:rect l="0" t="0" r="0" b="0"/>
              <a:pathLst>
                <a:path w="176553" h="28573">
                  <a:moveTo>
                    <a:pt x="28561" y="19047"/>
                  </a:moveTo>
                  <a:lnTo>
                    <a:pt x="28561" y="19047"/>
                  </a:lnTo>
                  <a:lnTo>
                    <a:pt x="0" y="19047"/>
                  </a:lnTo>
                  <a:lnTo>
                    <a:pt x="13244" y="19047"/>
                  </a:lnTo>
                  <a:lnTo>
                    <a:pt x="50409" y="9914"/>
                  </a:lnTo>
                  <a:lnTo>
                    <a:pt x="71015" y="8541"/>
                  </a:lnTo>
                  <a:lnTo>
                    <a:pt x="101494" y="886"/>
                  </a:lnTo>
                  <a:lnTo>
                    <a:pt x="145907" y="7"/>
                  </a:lnTo>
                  <a:lnTo>
                    <a:pt x="155523" y="0"/>
                  </a:lnTo>
                  <a:lnTo>
                    <a:pt x="161894" y="2820"/>
                  </a:lnTo>
                  <a:lnTo>
                    <a:pt x="175934" y="14186"/>
                  </a:lnTo>
                  <a:lnTo>
                    <a:pt x="176552" y="15807"/>
                  </a:lnTo>
                  <a:lnTo>
                    <a:pt x="175904" y="16887"/>
                  </a:lnTo>
                  <a:lnTo>
                    <a:pt x="174415" y="17607"/>
                  </a:lnTo>
                  <a:lnTo>
                    <a:pt x="173422" y="19145"/>
                  </a:lnTo>
                  <a:lnTo>
                    <a:pt x="172319" y="23677"/>
                  </a:lnTo>
                  <a:lnTo>
                    <a:pt x="170966" y="25309"/>
                  </a:lnTo>
                  <a:lnTo>
                    <a:pt x="161911" y="285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41" name="SMARTInkShape-3147"/>
            <p:cNvSpPr/>
            <p:nvPr>
              <p:custDataLst>
                <p:tags r:id="rId172"/>
              </p:custDataLst>
            </p:nvPr>
          </p:nvSpPr>
          <p:spPr>
            <a:xfrm>
              <a:off x="3419601" y="4362450"/>
              <a:ext cx="180850" cy="57141"/>
            </a:xfrm>
            <a:custGeom>
              <a:avLst/>
              <a:gdLst/>
              <a:ahLst/>
              <a:cxnLst/>
              <a:rect l="0" t="0" r="0" b="0"/>
              <a:pathLst>
                <a:path w="180850" h="57141">
                  <a:moveTo>
                    <a:pt x="18924" y="47625"/>
                  </a:moveTo>
                  <a:lnTo>
                    <a:pt x="18924" y="47625"/>
                  </a:lnTo>
                  <a:lnTo>
                    <a:pt x="10723" y="55826"/>
                  </a:lnTo>
                  <a:lnTo>
                    <a:pt x="0" y="57140"/>
                  </a:lnTo>
                  <a:lnTo>
                    <a:pt x="4968" y="52090"/>
                  </a:lnTo>
                  <a:lnTo>
                    <a:pt x="10252" y="49610"/>
                  </a:lnTo>
                  <a:lnTo>
                    <a:pt x="25386" y="46828"/>
                  </a:lnTo>
                  <a:lnTo>
                    <a:pt x="37996" y="40137"/>
                  </a:lnTo>
                  <a:lnTo>
                    <a:pt x="83913" y="23946"/>
                  </a:lnTo>
                  <a:lnTo>
                    <a:pt x="125424" y="10976"/>
                  </a:lnTo>
                  <a:lnTo>
                    <a:pt x="167863" y="8492"/>
                  </a:lnTo>
                  <a:lnTo>
                    <a:pt x="180849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42" name="SMARTInkShape-3148"/>
            <p:cNvSpPr/>
            <p:nvPr>
              <p:custDataLst>
                <p:tags r:id="rId173"/>
              </p:custDataLst>
            </p:nvPr>
          </p:nvSpPr>
          <p:spPr>
            <a:xfrm>
              <a:off x="3590925" y="4286284"/>
              <a:ext cx="190489" cy="209517"/>
            </a:xfrm>
            <a:custGeom>
              <a:avLst/>
              <a:gdLst/>
              <a:ahLst/>
              <a:cxnLst/>
              <a:rect l="0" t="0" r="0" b="0"/>
              <a:pathLst>
                <a:path w="190489" h="209517">
                  <a:moveTo>
                    <a:pt x="0" y="19016"/>
                  </a:moveTo>
                  <a:lnTo>
                    <a:pt x="0" y="19016"/>
                  </a:lnTo>
                  <a:lnTo>
                    <a:pt x="0" y="4551"/>
                  </a:lnTo>
                  <a:lnTo>
                    <a:pt x="1058" y="4081"/>
                  </a:lnTo>
                  <a:lnTo>
                    <a:pt x="10361" y="8109"/>
                  </a:lnTo>
                  <a:lnTo>
                    <a:pt x="22390" y="9218"/>
                  </a:lnTo>
                  <a:lnTo>
                    <a:pt x="24452" y="8251"/>
                  </a:lnTo>
                  <a:lnTo>
                    <a:pt x="25826" y="6547"/>
                  </a:lnTo>
                  <a:lnTo>
                    <a:pt x="26743" y="4354"/>
                  </a:lnTo>
                  <a:lnTo>
                    <a:pt x="29470" y="2891"/>
                  </a:lnTo>
                  <a:lnTo>
                    <a:pt x="56738" y="137"/>
                  </a:lnTo>
                  <a:lnTo>
                    <a:pt x="69768" y="0"/>
                  </a:lnTo>
                  <a:lnTo>
                    <a:pt x="110863" y="10288"/>
                  </a:lnTo>
                  <a:lnTo>
                    <a:pt x="123773" y="16979"/>
                  </a:lnTo>
                  <a:lnTo>
                    <a:pt x="141572" y="23670"/>
                  </a:lnTo>
                  <a:lnTo>
                    <a:pt x="161467" y="37957"/>
                  </a:lnTo>
                  <a:lnTo>
                    <a:pt x="169080" y="44266"/>
                  </a:lnTo>
                  <a:lnTo>
                    <a:pt x="174982" y="46114"/>
                  </a:lnTo>
                  <a:lnTo>
                    <a:pt x="176980" y="47665"/>
                  </a:lnTo>
                  <a:lnTo>
                    <a:pt x="188280" y="66831"/>
                  </a:lnTo>
                  <a:lnTo>
                    <a:pt x="190442" y="86284"/>
                  </a:lnTo>
                  <a:lnTo>
                    <a:pt x="190488" y="98508"/>
                  </a:lnTo>
                  <a:lnTo>
                    <a:pt x="187673" y="104793"/>
                  </a:lnTo>
                  <a:lnTo>
                    <a:pt x="142858" y="152382"/>
                  </a:lnTo>
                  <a:lnTo>
                    <a:pt x="137576" y="158723"/>
                  </a:lnTo>
                  <a:lnTo>
                    <a:pt x="131362" y="171417"/>
                  </a:lnTo>
                  <a:lnTo>
                    <a:pt x="96736" y="208027"/>
                  </a:lnTo>
                  <a:lnTo>
                    <a:pt x="85725" y="20951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849" name="SMARTInkShape-Group693"/>
          <p:cNvGrpSpPr/>
          <p:nvPr/>
        </p:nvGrpSpPr>
        <p:grpSpPr>
          <a:xfrm>
            <a:off x="4286253" y="4152900"/>
            <a:ext cx="581023" cy="238090"/>
            <a:chOff x="4286253" y="4152900"/>
            <a:chExt cx="581023" cy="238090"/>
          </a:xfrm>
        </p:grpSpPr>
        <p:sp>
          <p:nvSpPr>
            <p:cNvPr id="25844" name="SMARTInkShape-3149"/>
            <p:cNvSpPr/>
            <p:nvPr>
              <p:custDataLst>
                <p:tags r:id="rId166"/>
              </p:custDataLst>
            </p:nvPr>
          </p:nvSpPr>
          <p:spPr>
            <a:xfrm>
              <a:off x="4314825" y="4152900"/>
              <a:ext cx="114301" cy="238090"/>
            </a:xfrm>
            <a:custGeom>
              <a:avLst/>
              <a:gdLst/>
              <a:ahLst/>
              <a:cxnLst/>
              <a:rect l="0" t="0" r="0" b="0"/>
              <a:pathLst>
                <a:path w="114301" h="238090">
                  <a:moveTo>
                    <a:pt x="28575" y="28575"/>
                  </a:moveTo>
                  <a:lnTo>
                    <a:pt x="28575" y="28575"/>
                  </a:lnTo>
                  <a:lnTo>
                    <a:pt x="28575" y="0"/>
                  </a:lnTo>
                  <a:lnTo>
                    <a:pt x="36776" y="0"/>
                  </a:lnTo>
                  <a:lnTo>
                    <a:pt x="37217" y="1058"/>
                  </a:lnTo>
                  <a:lnTo>
                    <a:pt x="38097" y="32157"/>
                  </a:lnTo>
                  <a:lnTo>
                    <a:pt x="35277" y="38281"/>
                  </a:lnTo>
                  <a:lnTo>
                    <a:pt x="33043" y="41396"/>
                  </a:lnTo>
                  <a:lnTo>
                    <a:pt x="29899" y="55892"/>
                  </a:lnTo>
                  <a:lnTo>
                    <a:pt x="28609" y="102042"/>
                  </a:lnTo>
                  <a:lnTo>
                    <a:pt x="27524" y="120541"/>
                  </a:lnTo>
                  <a:lnTo>
                    <a:pt x="20375" y="149628"/>
                  </a:lnTo>
                  <a:lnTo>
                    <a:pt x="18254" y="168159"/>
                  </a:lnTo>
                  <a:lnTo>
                    <a:pt x="10431" y="195864"/>
                  </a:lnTo>
                  <a:lnTo>
                    <a:pt x="9644" y="212595"/>
                  </a:lnTo>
                  <a:lnTo>
                    <a:pt x="6755" y="219018"/>
                  </a:lnTo>
                  <a:lnTo>
                    <a:pt x="395" y="228039"/>
                  </a:lnTo>
                  <a:lnTo>
                    <a:pt x="0" y="238089"/>
                  </a:lnTo>
                  <a:lnTo>
                    <a:pt x="0" y="229921"/>
                  </a:lnTo>
                  <a:lnTo>
                    <a:pt x="1058" y="229481"/>
                  </a:lnTo>
                  <a:lnTo>
                    <a:pt x="5056" y="228991"/>
                  </a:lnTo>
                  <a:lnTo>
                    <a:pt x="6546" y="227803"/>
                  </a:lnTo>
                  <a:lnTo>
                    <a:pt x="10321" y="218923"/>
                  </a:lnTo>
                  <a:lnTo>
                    <a:pt x="23704" y="204921"/>
                  </a:lnTo>
                  <a:lnTo>
                    <a:pt x="29232" y="202201"/>
                  </a:lnTo>
                  <a:lnTo>
                    <a:pt x="44536" y="199253"/>
                  </a:lnTo>
                  <a:lnTo>
                    <a:pt x="55280" y="191862"/>
                  </a:lnTo>
                  <a:lnTo>
                    <a:pt x="65187" y="190619"/>
                  </a:lnTo>
                  <a:lnTo>
                    <a:pt x="73985" y="183978"/>
                  </a:lnTo>
                  <a:lnTo>
                    <a:pt x="83970" y="181371"/>
                  </a:lnTo>
                  <a:lnTo>
                    <a:pt x="103013" y="180985"/>
                  </a:lnTo>
                  <a:lnTo>
                    <a:pt x="114170" y="190384"/>
                  </a:lnTo>
                  <a:lnTo>
                    <a:pt x="114300" y="1809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45" name="SMARTInkShape-3150"/>
            <p:cNvSpPr/>
            <p:nvPr>
              <p:custDataLst>
                <p:tags r:id="rId167"/>
              </p:custDataLst>
            </p:nvPr>
          </p:nvSpPr>
          <p:spPr>
            <a:xfrm>
              <a:off x="4286253" y="4267200"/>
              <a:ext cx="142873" cy="19051"/>
            </a:xfrm>
            <a:custGeom>
              <a:avLst/>
              <a:gdLst/>
              <a:ahLst/>
              <a:cxnLst/>
              <a:rect l="0" t="0" r="0" b="0"/>
              <a:pathLst>
                <a:path w="142873" h="19051">
                  <a:moveTo>
                    <a:pt x="9522" y="0"/>
                  </a:moveTo>
                  <a:lnTo>
                    <a:pt x="9522" y="0"/>
                  </a:lnTo>
                  <a:lnTo>
                    <a:pt x="0" y="0"/>
                  </a:lnTo>
                  <a:lnTo>
                    <a:pt x="47470" y="0"/>
                  </a:lnTo>
                  <a:lnTo>
                    <a:pt x="50695" y="0"/>
                  </a:lnTo>
                  <a:lnTo>
                    <a:pt x="81659" y="9701"/>
                  </a:lnTo>
                  <a:lnTo>
                    <a:pt x="92867" y="15809"/>
                  </a:lnTo>
                  <a:lnTo>
                    <a:pt x="142872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46" name="SMARTInkShape-3151"/>
            <p:cNvSpPr/>
            <p:nvPr>
              <p:custDataLst>
                <p:tags r:id="rId168"/>
              </p:custDataLst>
            </p:nvPr>
          </p:nvSpPr>
          <p:spPr>
            <a:xfrm>
              <a:off x="4552950" y="4257675"/>
              <a:ext cx="19051" cy="132910"/>
            </a:xfrm>
            <a:custGeom>
              <a:avLst/>
              <a:gdLst/>
              <a:ahLst/>
              <a:cxnLst/>
              <a:rect l="0" t="0" r="0" b="0"/>
              <a:pathLst>
                <a:path w="19051" h="132910">
                  <a:moveTo>
                    <a:pt x="9525" y="0"/>
                  </a:moveTo>
                  <a:lnTo>
                    <a:pt x="9525" y="0"/>
                  </a:lnTo>
                  <a:lnTo>
                    <a:pt x="9525" y="14189"/>
                  </a:lnTo>
                  <a:lnTo>
                    <a:pt x="8467" y="15809"/>
                  </a:lnTo>
                  <a:lnTo>
                    <a:pt x="6703" y="16890"/>
                  </a:lnTo>
                  <a:lnTo>
                    <a:pt x="4469" y="17610"/>
                  </a:lnTo>
                  <a:lnTo>
                    <a:pt x="2980" y="19148"/>
                  </a:lnTo>
                  <a:lnTo>
                    <a:pt x="1324" y="23680"/>
                  </a:lnTo>
                  <a:lnTo>
                    <a:pt x="3" y="69853"/>
                  </a:lnTo>
                  <a:lnTo>
                    <a:pt x="0" y="107950"/>
                  </a:lnTo>
                  <a:lnTo>
                    <a:pt x="2822" y="114300"/>
                  </a:lnTo>
                  <a:lnTo>
                    <a:pt x="8201" y="121944"/>
                  </a:lnTo>
                  <a:lnTo>
                    <a:pt x="9132" y="128324"/>
                  </a:lnTo>
                  <a:lnTo>
                    <a:pt x="10321" y="130000"/>
                  </a:lnTo>
                  <a:lnTo>
                    <a:pt x="12173" y="131116"/>
                  </a:lnTo>
                  <a:lnTo>
                    <a:pt x="17692" y="132909"/>
                  </a:lnTo>
                  <a:lnTo>
                    <a:pt x="18144" y="131998"/>
                  </a:lnTo>
                  <a:lnTo>
                    <a:pt x="19050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47" name="SMARTInkShape-3152"/>
            <p:cNvSpPr/>
            <p:nvPr>
              <p:custDataLst>
                <p:tags r:id="rId169"/>
              </p:custDataLst>
            </p:nvPr>
          </p:nvSpPr>
          <p:spPr>
            <a:xfrm>
              <a:off x="4686300" y="4210050"/>
              <a:ext cx="85726" cy="28576"/>
            </a:xfrm>
            <a:custGeom>
              <a:avLst/>
              <a:gdLst/>
              <a:ahLst/>
              <a:cxnLst/>
              <a:rect l="0" t="0" r="0" b="0"/>
              <a:pathLst>
                <a:path w="85726" h="28576">
                  <a:moveTo>
                    <a:pt x="0" y="9525"/>
                  </a:moveTo>
                  <a:lnTo>
                    <a:pt x="0" y="9525"/>
                  </a:lnTo>
                  <a:lnTo>
                    <a:pt x="5056" y="9525"/>
                  </a:lnTo>
                  <a:lnTo>
                    <a:pt x="10361" y="6703"/>
                  </a:lnTo>
                  <a:lnTo>
                    <a:pt x="17333" y="1324"/>
                  </a:lnTo>
                  <a:lnTo>
                    <a:pt x="27101" y="117"/>
                  </a:lnTo>
                  <a:lnTo>
                    <a:pt x="74347" y="0"/>
                  </a:lnTo>
                  <a:lnTo>
                    <a:pt x="75651" y="0"/>
                  </a:lnTo>
                  <a:lnTo>
                    <a:pt x="76037" y="5057"/>
                  </a:lnTo>
                  <a:lnTo>
                    <a:pt x="78950" y="10361"/>
                  </a:lnTo>
                  <a:lnTo>
                    <a:pt x="84387" y="17333"/>
                  </a:lnTo>
                  <a:lnTo>
                    <a:pt x="85725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48" name="SMARTInkShape-3153"/>
            <p:cNvSpPr/>
            <p:nvPr>
              <p:custDataLst>
                <p:tags r:id="rId170"/>
              </p:custDataLst>
            </p:nvPr>
          </p:nvSpPr>
          <p:spPr>
            <a:xfrm>
              <a:off x="4705350" y="4238625"/>
              <a:ext cx="161926" cy="57151"/>
            </a:xfrm>
            <a:custGeom>
              <a:avLst/>
              <a:gdLst/>
              <a:ahLst/>
              <a:cxnLst/>
              <a:rect l="0" t="0" r="0" b="0"/>
              <a:pathLst>
                <a:path w="161926" h="57151">
                  <a:moveTo>
                    <a:pt x="0" y="57150"/>
                  </a:moveTo>
                  <a:lnTo>
                    <a:pt x="0" y="57150"/>
                  </a:lnTo>
                  <a:lnTo>
                    <a:pt x="5056" y="52093"/>
                  </a:lnTo>
                  <a:lnTo>
                    <a:pt x="10361" y="49611"/>
                  </a:lnTo>
                  <a:lnTo>
                    <a:pt x="25510" y="46829"/>
                  </a:lnTo>
                  <a:lnTo>
                    <a:pt x="36016" y="41156"/>
                  </a:lnTo>
                  <a:lnTo>
                    <a:pt x="64062" y="33446"/>
                  </a:lnTo>
                  <a:lnTo>
                    <a:pt x="82465" y="22991"/>
                  </a:lnTo>
                  <a:lnTo>
                    <a:pt x="124006" y="11742"/>
                  </a:lnTo>
                  <a:lnTo>
                    <a:pt x="142929" y="7359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858" name="SMARTInkShape-Group694"/>
          <p:cNvGrpSpPr/>
          <p:nvPr/>
        </p:nvGrpSpPr>
        <p:grpSpPr>
          <a:xfrm>
            <a:off x="5162553" y="4038600"/>
            <a:ext cx="971548" cy="304405"/>
            <a:chOff x="5162553" y="4038600"/>
            <a:chExt cx="971548" cy="304405"/>
          </a:xfrm>
        </p:grpSpPr>
        <p:sp>
          <p:nvSpPr>
            <p:cNvPr id="25850" name="SMARTInkShape-3154"/>
            <p:cNvSpPr/>
            <p:nvPr>
              <p:custDataLst>
                <p:tags r:id="rId158"/>
              </p:custDataLst>
            </p:nvPr>
          </p:nvSpPr>
          <p:spPr>
            <a:xfrm>
              <a:off x="5162553" y="4105716"/>
              <a:ext cx="95248" cy="218634"/>
            </a:xfrm>
            <a:custGeom>
              <a:avLst/>
              <a:gdLst/>
              <a:ahLst/>
              <a:cxnLst/>
              <a:rect l="0" t="0" r="0" b="0"/>
              <a:pathLst>
                <a:path w="95248" h="218634">
                  <a:moveTo>
                    <a:pt x="9522" y="132909"/>
                  </a:moveTo>
                  <a:lnTo>
                    <a:pt x="9522" y="132909"/>
                  </a:lnTo>
                  <a:lnTo>
                    <a:pt x="113" y="132909"/>
                  </a:lnTo>
                  <a:lnTo>
                    <a:pt x="0" y="118720"/>
                  </a:lnTo>
                  <a:lnTo>
                    <a:pt x="1057" y="117100"/>
                  </a:lnTo>
                  <a:lnTo>
                    <a:pt x="2820" y="116019"/>
                  </a:lnTo>
                  <a:lnTo>
                    <a:pt x="5054" y="115299"/>
                  </a:lnTo>
                  <a:lnTo>
                    <a:pt x="6544" y="113761"/>
                  </a:lnTo>
                  <a:lnTo>
                    <a:pt x="11756" y="103687"/>
                  </a:lnTo>
                  <a:lnTo>
                    <a:pt x="24633" y="88374"/>
                  </a:lnTo>
                  <a:lnTo>
                    <a:pt x="30616" y="75742"/>
                  </a:lnTo>
                  <a:lnTo>
                    <a:pt x="33110" y="72573"/>
                  </a:lnTo>
                  <a:lnTo>
                    <a:pt x="38703" y="69051"/>
                  </a:lnTo>
                  <a:lnTo>
                    <a:pt x="41676" y="68113"/>
                  </a:lnTo>
                  <a:lnTo>
                    <a:pt x="47801" y="61424"/>
                  </a:lnTo>
                  <a:lnTo>
                    <a:pt x="54051" y="53513"/>
                  </a:lnTo>
                  <a:lnTo>
                    <a:pt x="69858" y="42961"/>
                  </a:lnTo>
                  <a:lnTo>
                    <a:pt x="73380" y="37193"/>
                  </a:lnTo>
                  <a:lnTo>
                    <a:pt x="76003" y="31102"/>
                  </a:lnTo>
                  <a:lnTo>
                    <a:pt x="82372" y="21722"/>
                  </a:lnTo>
                  <a:lnTo>
                    <a:pt x="84234" y="15406"/>
                  </a:lnTo>
                  <a:lnTo>
                    <a:pt x="85788" y="13299"/>
                  </a:lnTo>
                  <a:lnTo>
                    <a:pt x="87882" y="11894"/>
                  </a:lnTo>
                  <a:lnTo>
                    <a:pt x="90337" y="10958"/>
                  </a:lnTo>
                  <a:lnTo>
                    <a:pt x="91974" y="9275"/>
                  </a:lnTo>
                  <a:lnTo>
                    <a:pt x="95119" y="0"/>
                  </a:lnTo>
                  <a:lnTo>
                    <a:pt x="87035" y="7798"/>
                  </a:lnTo>
                  <a:lnTo>
                    <a:pt x="84922" y="16434"/>
                  </a:lnTo>
                  <a:lnTo>
                    <a:pt x="69919" y="41939"/>
                  </a:lnTo>
                  <a:lnTo>
                    <a:pt x="58509" y="87111"/>
                  </a:lnTo>
                  <a:lnTo>
                    <a:pt x="56358" y="107439"/>
                  </a:lnTo>
                  <a:lnTo>
                    <a:pt x="49661" y="125565"/>
                  </a:lnTo>
                  <a:lnTo>
                    <a:pt x="48982" y="131188"/>
                  </a:lnTo>
                  <a:lnTo>
                    <a:pt x="51049" y="140258"/>
                  </a:lnTo>
                  <a:lnTo>
                    <a:pt x="54437" y="147817"/>
                  </a:lnTo>
                  <a:lnTo>
                    <a:pt x="56909" y="167749"/>
                  </a:lnTo>
                  <a:lnTo>
                    <a:pt x="57137" y="193231"/>
                  </a:lnTo>
                  <a:lnTo>
                    <a:pt x="59965" y="199582"/>
                  </a:lnTo>
                  <a:lnTo>
                    <a:pt x="65347" y="207227"/>
                  </a:lnTo>
                  <a:lnTo>
                    <a:pt x="66638" y="218193"/>
                  </a:lnTo>
                  <a:lnTo>
                    <a:pt x="84364" y="218633"/>
                  </a:lnTo>
                  <a:lnTo>
                    <a:pt x="95247" y="20910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51" name="SMARTInkShape-3155"/>
            <p:cNvSpPr/>
            <p:nvPr>
              <p:custDataLst>
                <p:tags r:id="rId159"/>
              </p:custDataLst>
            </p:nvPr>
          </p:nvSpPr>
          <p:spPr>
            <a:xfrm>
              <a:off x="5305425" y="4276725"/>
              <a:ext cx="9526" cy="66280"/>
            </a:xfrm>
            <a:custGeom>
              <a:avLst/>
              <a:gdLst/>
              <a:ahLst/>
              <a:cxnLst/>
              <a:rect l="0" t="0" r="0" b="0"/>
              <a:pathLst>
                <a:path w="9526" h="66280">
                  <a:moveTo>
                    <a:pt x="9525" y="0"/>
                  </a:moveTo>
                  <a:lnTo>
                    <a:pt x="9525" y="0"/>
                  </a:lnTo>
                  <a:lnTo>
                    <a:pt x="9525" y="14189"/>
                  </a:lnTo>
                  <a:lnTo>
                    <a:pt x="8467" y="15809"/>
                  </a:lnTo>
                  <a:lnTo>
                    <a:pt x="6703" y="16890"/>
                  </a:lnTo>
                  <a:lnTo>
                    <a:pt x="4469" y="17610"/>
                  </a:lnTo>
                  <a:lnTo>
                    <a:pt x="2980" y="19148"/>
                  </a:lnTo>
                  <a:lnTo>
                    <a:pt x="1324" y="23680"/>
                  </a:lnTo>
                  <a:lnTo>
                    <a:pt x="0" y="66279"/>
                  </a:lnTo>
                  <a:lnTo>
                    <a:pt x="0" y="571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52" name="SMARTInkShape-3156"/>
            <p:cNvSpPr/>
            <p:nvPr>
              <p:custDataLst>
                <p:tags r:id="rId160"/>
              </p:custDataLst>
            </p:nvPr>
          </p:nvSpPr>
          <p:spPr>
            <a:xfrm>
              <a:off x="5410200" y="4162425"/>
              <a:ext cx="104773" cy="161887"/>
            </a:xfrm>
            <a:custGeom>
              <a:avLst/>
              <a:gdLst/>
              <a:ahLst/>
              <a:cxnLst/>
              <a:rect l="0" t="0" r="0" b="0"/>
              <a:pathLst>
                <a:path w="104773" h="161887">
                  <a:moveTo>
                    <a:pt x="9525" y="0"/>
                  </a:moveTo>
                  <a:lnTo>
                    <a:pt x="9525" y="0"/>
                  </a:lnTo>
                  <a:lnTo>
                    <a:pt x="17726" y="8201"/>
                  </a:lnTo>
                  <a:lnTo>
                    <a:pt x="17109" y="9701"/>
                  </a:lnTo>
                  <a:lnTo>
                    <a:pt x="10733" y="17610"/>
                  </a:lnTo>
                  <a:lnTo>
                    <a:pt x="9763" y="26370"/>
                  </a:lnTo>
                  <a:lnTo>
                    <a:pt x="9632" y="32181"/>
                  </a:lnTo>
                  <a:lnTo>
                    <a:pt x="6750" y="38292"/>
                  </a:lnTo>
                  <a:lnTo>
                    <a:pt x="3000" y="44535"/>
                  </a:lnTo>
                  <a:lnTo>
                    <a:pt x="395" y="55280"/>
                  </a:lnTo>
                  <a:lnTo>
                    <a:pt x="0" y="85604"/>
                  </a:lnTo>
                  <a:lnTo>
                    <a:pt x="0" y="80633"/>
                  </a:lnTo>
                  <a:lnTo>
                    <a:pt x="1058" y="79155"/>
                  </a:lnTo>
                  <a:lnTo>
                    <a:pt x="5056" y="77513"/>
                  </a:lnTo>
                  <a:lnTo>
                    <a:pt x="6545" y="76017"/>
                  </a:lnTo>
                  <a:lnTo>
                    <a:pt x="10321" y="66576"/>
                  </a:lnTo>
                  <a:lnTo>
                    <a:pt x="17692" y="58601"/>
                  </a:lnTo>
                  <a:lnTo>
                    <a:pt x="26386" y="56378"/>
                  </a:lnTo>
                  <a:lnTo>
                    <a:pt x="35217" y="50689"/>
                  </a:lnTo>
                  <a:lnTo>
                    <a:pt x="45782" y="48028"/>
                  </a:lnTo>
                  <a:lnTo>
                    <a:pt x="79409" y="47628"/>
                  </a:lnTo>
                  <a:lnTo>
                    <a:pt x="81515" y="48686"/>
                  </a:lnTo>
                  <a:lnTo>
                    <a:pt x="82918" y="50449"/>
                  </a:lnTo>
                  <a:lnTo>
                    <a:pt x="83854" y="52682"/>
                  </a:lnTo>
                  <a:lnTo>
                    <a:pt x="85535" y="54171"/>
                  </a:lnTo>
                  <a:lnTo>
                    <a:pt x="90227" y="55826"/>
                  </a:lnTo>
                  <a:lnTo>
                    <a:pt x="91901" y="57326"/>
                  </a:lnTo>
                  <a:lnTo>
                    <a:pt x="102593" y="76396"/>
                  </a:lnTo>
                  <a:lnTo>
                    <a:pt x="104737" y="107953"/>
                  </a:lnTo>
                  <a:lnTo>
                    <a:pt x="104772" y="121944"/>
                  </a:lnTo>
                  <a:lnTo>
                    <a:pt x="98228" y="131058"/>
                  </a:lnTo>
                  <a:lnTo>
                    <a:pt x="95074" y="139962"/>
                  </a:lnTo>
                  <a:lnTo>
                    <a:pt x="77651" y="160439"/>
                  </a:lnTo>
                  <a:lnTo>
                    <a:pt x="68126" y="161795"/>
                  </a:lnTo>
                  <a:lnTo>
                    <a:pt x="62049" y="161886"/>
                  </a:lnTo>
                  <a:lnTo>
                    <a:pt x="56505" y="159086"/>
                  </a:lnTo>
                  <a:lnTo>
                    <a:pt x="53545" y="156857"/>
                  </a:lnTo>
                  <a:lnTo>
                    <a:pt x="50256" y="151559"/>
                  </a:lnTo>
                  <a:lnTo>
                    <a:pt x="47625" y="1428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53" name="SMARTInkShape-3157"/>
            <p:cNvSpPr/>
            <p:nvPr>
              <p:custDataLst>
                <p:tags r:id="rId161"/>
              </p:custDataLst>
            </p:nvPr>
          </p:nvSpPr>
          <p:spPr>
            <a:xfrm>
              <a:off x="5419725" y="4095750"/>
              <a:ext cx="133351" cy="57151"/>
            </a:xfrm>
            <a:custGeom>
              <a:avLst/>
              <a:gdLst/>
              <a:ahLst/>
              <a:cxnLst/>
              <a:rect l="0" t="0" r="0" b="0"/>
              <a:pathLst>
                <a:path w="133351" h="57151">
                  <a:moveTo>
                    <a:pt x="0" y="57150"/>
                  </a:moveTo>
                  <a:lnTo>
                    <a:pt x="0" y="57150"/>
                  </a:lnTo>
                  <a:lnTo>
                    <a:pt x="0" y="43893"/>
                  </a:lnTo>
                  <a:lnTo>
                    <a:pt x="1058" y="41962"/>
                  </a:lnTo>
                  <a:lnTo>
                    <a:pt x="2822" y="40675"/>
                  </a:lnTo>
                  <a:lnTo>
                    <a:pt x="5056" y="39817"/>
                  </a:lnTo>
                  <a:lnTo>
                    <a:pt x="6545" y="38186"/>
                  </a:lnTo>
                  <a:lnTo>
                    <a:pt x="11759" y="27965"/>
                  </a:lnTo>
                  <a:lnTo>
                    <a:pt x="23680" y="14516"/>
                  </a:lnTo>
                  <a:lnTo>
                    <a:pt x="29222" y="11743"/>
                  </a:lnTo>
                  <a:lnTo>
                    <a:pt x="74633" y="191"/>
                  </a:lnTo>
                  <a:lnTo>
                    <a:pt x="121827" y="2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54" name="SMARTInkShape-3158"/>
            <p:cNvSpPr/>
            <p:nvPr>
              <p:custDataLst>
                <p:tags r:id="rId162"/>
              </p:custDataLst>
            </p:nvPr>
          </p:nvSpPr>
          <p:spPr>
            <a:xfrm>
              <a:off x="5657850" y="4038600"/>
              <a:ext cx="114301" cy="285750"/>
            </a:xfrm>
            <a:custGeom>
              <a:avLst/>
              <a:gdLst/>
              <a:ahLst/>
              <a:cxnLst/>
              <a:rect l="0" t="0" r="0" b="0"/>
              <a:pathLst>
                <a:path w="114301" h="285750">
                  <a:moveTo>
                    <a:pt x="38100" y="0"/>
                  </a:moveTo>
                  <a:lnTo>
                    <a:pt x="38100" y="0"/>
                  </a:lnTo>
                  <a:lnTo>
                    <a:pt x="46301" y="8201"/>
                  </a:lnTo>
                  <a:lnTo>
                    <a:pt x="45684" y="8642"/>
                  </a:lnTo>
                  <a:lnTo>
                    <a:pt x="42176" y="9132"/>
                  </a:lnTo>
                  <a:lnTo>
                    <a:pt x="40817" y="10321"/>
                  </a:lnTo>
                  <a:lnTo>
                    <a:pt x="39308" y="14465"/>
                  </a:lnTo>
                  <a:lnTo>
                    <a:pt x="38110" y="59015"/>
                  </a:lnTo>
                  <a:lnTo>
                    <a:pt x="29164" y="104971"/>
                  </a:lnTo>
                  <a:lnTo>
                    <a:pt x="27779" y="117562"/>
                  </a:lnTo>
                  <a:lnTo>
                    <a:pt x="19956" y="155582"/>
                  </a:lnTo>
                  <a:lnTo>
                    <a:pt x="18260" y="174627"/>
                  </a:lnTo>
                  <a:lnTo>
                    <a:pt x="10129" y="216253"/>
                  </a:lnTo>
                  <a:lnTo>
                    <a:pt x="9560" y="241135"/>
                  </a:lnTo>
                  <a:lnTo>
                    <a:pt x="6718" y="247577"/>
                  </a:lnTo>
                  <a:lnTo>
                    <a:pt x="2986" y="253967"/>
                  </a:lnTo>
                  <a:lnTo>
                    <a:pt x="589" y="266693"/>
                  </a:lnTo>
                  <a:lnTo>
                    <a:pt x="0" y="285739"/>
                  </a:lnTo>
                  <a:lnTo>
                    <a:pt x="8201" y="285749"/>
                  </a:lnTo>
                  <a:lnTo>
                    <a:pt x="8642" y="284691"/>
                  </a:lnTo>
                  <a:lnTo>
                    <a:pt x="9132" y="280693"/>
                  </a:lnTo>
                  <a:lnTo>
                    <a:pt x="10321" y="279204"/>
                  </a:lnTo>
                  <a:lnTo>
                    <a:pt x="19202" y="275429"/>
                  </a:lnTo>
                  <a:lnTo>
                    <a:pt x="26386" y="269756"/>
                  </a:lnTo>
                  <a:lnTo>
                    <a:pt x="35217" y="266547"/>
                  </a:lnTo>
                  <a:lnTo>
                    <a:pt x="44536" y="260422"/>
                  </a:lnTo>
                  <a:lnTo>
                    <a:pt x="54001" y="257079"/>
                  </a:lnTo>
                  <a:lnTo>
                    <a:pt x="63507" y="250914"/>
                  </a:lnTo>
                  <a:lnTo>
                    <a:pt x="73027" y="247559"/>
                  </a:lnTo>
                  <a:lnTo>
                    <a:pt x="82550" y="241390"/>
                  </a:lnTo>
                  <a:lnTo>
                    <a:pt x="92075" y="238034"/>
                  </a:lnTo>
                  <a:lnTo>
                    <a:pt x="112811" y="220526"/>
                  </a:lnTo>
                  <a:lnTo>
                    <a:pt x="114300" y="2095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55" name="SMARTInkShape-3159"/>
            <p:cNvSpPr/>
            <p:nvPr>
              <p:custDataLst>
                <p:tags r:id="rId163"/>
              </p:custDataLst>
            </p:nvPr>
          </p:nvSpPr>
          <p:spPr>
            <a:xfrm>
              <a:off x="5572572" y="4191000"/>
              <a:ext cx="199579" cy="17727"/>
            </a:xfrm>
            <a:custGeom>
              <a:avLst/>
              <a:gdLst/>
              <a:ahLst/>
              <a:cxnLst/>
              <a:rect l="0" t="0" r="0" b="0"/>
              <a:pathLst>
                <a:path w="199579" h="17727">
                  <a:moveTo>
                    <a:pt x="37653" y="9525"/>
                  </a:moveTo>
                  <a:lnTo>
                    <a:pt x="37653" y="9525"/>
                  </a:lnTo>
                  <a:lnTo>
                    <a:pt x="1062" y="9525"/>
                  </a:lnTo>
                  <a:lnTo>
                    <a:pt x="559" y="10583"/>
                  </a:lnTo>
                  <a:lnTo>
                    <a:pt x="0" y="14582"/>
                  </a:lnTo>
                  <a:lnTo>
                    <a:pt x="910" y="16071"/>
                  </a:lnTo>
                  <a:lnTo>
                    <a:pt x="2574" y="17064"/>
                  </a:lnTo>
                  <a:lnTo>
                    <a:pt x="4741" y="17726"/>
                  </a:lnTo>
                  <a:lnTo>
                    <a:pt x="7245" y="17109"/>
                  </a:lnTo>
                  <a:lnTo>
                    <a:pt x="18868" y="11337"/>
                  </a:lnTo>
                  <a:lnTo>
                    <a:pt x="61135" y="9546"/>
                  </a:lnTo>
                  <a:lnTo>
                    <a:pt x="107360" y="9525"/>
                  </a:lnTo>
                  <a:lnTo>
                    <a:pt x="135982" y="8467"/>
                  </a:lnTo>
                  <a:lnTo>
                    <a:pt x="154697" y="1324"/>
                  </a:lnTo>
                  <a:lnTo>
                    <a:pt x="199578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56" name="SMARTInkShape-3160"/>
            <p:cNvSpPr/>
            <p:nvPr>
              <p:custDataLst>
                <p:tags r:id="rId164"/>
              </p:custDataLst>
            </p:nvPr>
          </p:nvSpPr>
          <p:spPr>
            <a:xfrm>
              <a:off x="5810250" y="4200525"/>
              <a:ext cx="133351" cy="95251"/>
            </a:xfrm>
            <a:custGeom>
              <a:avLst/>
              <a:gdLst/>
              <a:ahLst/>
              <a:cxnLst/>
              <a:rect l="0" t="0" r="0" b="0"/>
              <a:pathLst>
                <a:path w="133351" h="95251">
                  <a:moveTo>
                    <a:pt x="0" y="9525"/>
                  </a:moveTo>
                  <a:lnTo>
                    <a:pt x="0" y="9525"/>
                  </a:lnTo>
                  <a:lnTo>
                    <a:pt x="0" y="393"/>
                  </a:lnTo>
                  <a:lnTo>
                    <a:pt x="47454" y="0"/>
                  </a:lnTo>
                  <a:lnTo>
                    <a:pt x="79777" y="0"/>
                  </a:lnTo>
                  <a:lnTo>
                    <a:pt x="81761" y="1058"/>
                  </a:lnTo>
                  <a:lnTo>
                    <a:pt x="83082" y="2822"/>
                  </a:lnTo>
                  <a:lnTo>
                    <a:pt x="85203" y="8201"/>
                  </a:lnTo>
                  <a:lnTo>
                    <a:pt x="85724" y="33202"/>
                  </a:lnTo>
                  <a:lnTo>
                    <a:pt x="82902" y="38745"/>
                  </a:lnTo>
                  <a:lnTo>
                    <a:pt x="79178" y="44736"/>
                  </a:lnTo>
                  <a:lnTo>
                    <a:pt x="76024" y="54060"/>
                  </a:lnTo>
                  <a:lnTo>
                    <a:pt x="71535" y="60363"/>
                  </a:lnTo>
                  <a:lnTo>
                    <a:pt x="66013" y="63870"/>
                  </a:lnTo>
                  <a:lnTo>
                    <a:pt x="63059" y="64805"/>
                  </a:lnTo>
                  <a:lnTo>
                    <a:pt x="61089" y="66487"/>
                  </a:lnTo>
                  <a:lnTo>
                    <a:pt x="49102" y="83960"/>
                  </a:lnTo>
                  <a:lnTo>
                    <a:pt x="47755" y="93771"/>
                  </a:lnTo>
                  <a:lnTo>
                    <a:pt x="46653" y="94264"/>
                  </a:lnTo>
                  <a:lnTo>
                    <a:pt x="38217" y="95239"/>
                  </a:lnTo>
                  <a:lnTo>
                    <a:pt x="52293" y="95250"/>
                  </a:lnTo>
                  <a:lnTo>
                    <a:pt x="57814" y="92428"/>
                  </a:lnTo>
                  <a:lnTo>
                    <a:pt x="63795" y="88704"/>
                  </a:lnTo>
                  <a:lnTo>
                    <a:pt x="73112" y="85549"/>
                  </a:lnTo>
                  <a:lnTo>
                    <a:pt x="82576" y="79441"/>
                  </a:lnTo>
                  <a:lnTo>
                    <a:pt x="92082" y="76102"/>
                  </a:lnTo>
                  <a:lnTo>
                    <a:pt x="133350" y="476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57" name="SMARTInkShape-3161"/>
            <p:cNvSpPr/>
            <p:nvPr>
              <p:custDataLst>
                <p:tags r:id="rId165"/>
              </p:custDataLst>
            </p:nvPr>
          </p:nvSpPr>
          <p:spPr>
            <a:xfrm>
              <a:off x="6048375" y="4162425"/>
              <a:ext cx="85726" cy="57151"/>
            </a:xfrm>
            <a:custGeom>
              <a:avLst/>
              <a:gdLst/>
              <a:ahLst/>
              <a:cxnLst/>
              <a:rect l="0" t="0" r="0" b="0"/>
              <a:pathLst>
                <a:path w="85726" h="57151">
                  <a:moveTo>
                    <a:pt x="0" y="57150"/>
                  </a:moveTo>
                  <a:lnTo>
                    <a:pt x="0" y="57150"/>
                  </a:lnTo>
                  <a:lnTo>
                    <a:pt x="5056" y="52093"/>
                  </a:lnTo>
                  <a:lnTo>
                    <a:pt x="10361" y="49611"/>
                  </a:lnTo>
                  <a:lnTo>
                    <a:pt x="22390" y="48018"/>
                  </a:lnTo>
                  <a:lnTo>
                    <a:pt x="24452" y="46829"/>
                  </a:lnTo>
                  <a:lnTo>
                    <a:pt x="25826" y="44977"/>
                  </a:lnTo>
                  <a:lnTo>
                    <a:pt x="26742" y="42685"/>
                  </a:lnTo>
                  <a:lnTo>
                    <a:pt x="28412" y="41156"/>
                  </a:lnTo>
                  <a:lnTo>
                    <a:pt x="37660" y="38219"/>
                  </a:lnTo>
                  <a:lnTo>
                    <a:pt x="52671" y="38100"/>
                  </a:lnTo>
                  <a:lnTo>
                    <a:pt x="54164" y="37042"/>
                  </a:lnTo>
                  <a:lnTo>
                    <a:pt x="55159" y="35278"/>
                  </a:lnTo>
                  <a:lnTo>
                    <a:pt x="56757" y="29899"/>
                  </a:lnTo>
                  <a:lnTo>
                    <a:pt x="59798" y="29164"/>
                  </a:lnTo>
                  <a:lnTo>
                    <a:pt x="62090" y="28968"/>
                  </a:lnTo>
                  <a:lnTo>
                    <a:pt x="63619" y="27779"/>
                  </a:lnTo>
                  <a:lnTo>
                    <a:pt x="65317" y="23635"/>
                  </a:lnTo>
                  <a:lnTo>
                    <a:pt x="66827" y="22106"/>
                  </a:lnTo>
                  <a:lnTo>
                    <a:pt x="76857" y="16832"/>
                  </a:lnTo>
                  <a:lnTo>
                    <a:pt x="79813" y="14396"/>
                  </a:lnTo>
                  <a:lnTo>
                    <a:pt x="83098" y="8868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859" name="SMARTInkShape-3162"/>
          <p:cNvSpPr/>
          <p:nvPr>
            <p:custDataLst>
              <p:tags r:id="rId13"/>
            </p:custDataLst>
          </p:nvPr>
        </p:nvSpPr>
        <p:spPr>
          <a:xfrm>
            <a:off x="4086621" y="3990986"/>
            <a:ext cx="2476056" cy="485765"/>
          </a:xfrm>
          <a:custGeom>
            <a:avLst/>
            <a:gdLst/>
            <a:ahLst/>
            <a:cxnLst/>
            <a:rect l="0" t="0" r="0" b="0"/>
            <a:pathLst>
              <a:path w="2476056" h="485765">
                <a:moveTo>
                  <a:pt x="285354" y="95239"/>
                </a:moveTo>
                <a:lnTo>
                  <a:pt x="285354" y="95239"/>
                </a:lnTo>
                <a:lnTo>
                  <a:pt x="285354" y="86107"/>
                </a:lnTo>
                <a:lnTo>
                  <a:pt x="271165" y="85724"/>
                </a:lnTo>
                <a:lnTo>
                  <a:pt x="269544" y="86779"/>
                </a:lnTo>
                <a:lnTo>
                  <a:pt x="268464" y="88541"/>
                </a:lnTo>
                <a:lnTo>
                  <a:pt x="267744" y="90774"/>
                </a:lnTo>
                <a:lnTo>
                  <a:pt x="266206" y="92262"/>
                </a:lnTo>
                <a:lnTo>
                  <a:pt x="261674" y="93916"/>
                </a:lnTo>
                <a:lnTo>
                  <a:pt x="249007" y="95123"/>
                </a:lnTo>
                <a:lnTo>
                  <a:pt x="239996" y="101762"/>
                </a:lnTo>
                <a:lnTo>
                  <a:pt x="215228" y="112105"/>
                </a:lnTo>
                <a:lnTo>
                  <a:pt x="203663" y="119874"/>
                </a:lnTo>
                <a:lnTo>
                  <a:pt x="190274" y="125858"/>
                </a:lnTo>
                <a:lnTo>
                  <a:pt x="142655" y="161930"/>
                </a:lnTo>
                <a:lnTo>
                  <a:pt x="130184" y="171444"/>
                </a:lnTo>
                <a:lnTo>
                  <a:pt x="112063" y="184140"/>
                </a:lnTo>
                <a:lnTo>
                  <a:pt x="75820" y="231237"/>
                </a:lnTo>
                <a:lnTo>
                  <a:pt x="56755" y="256560"/>
                </a:lnTo>
                <a:lnTo>
                  <a:pt x="32412" y="282541"/>
                </a:lnTo>
                <a:lnTo>
                  <a:pt x="26193" y="295259"/>
                </a:lnTo>
                <a:lnTo>
                  <a:pt x="13100" y="311139"/>
                </a:lnTo>
                <a:lnTo>
                  <a:pt x="10306" y="320664"/>
                </a:lnTo>
                <a:lnTo>
                  <a:pt x="8174" y="339714"/>
                </a:lnTo>
                <a:lnTo>
                  <a:pt x="1611" y="352414"/>
                </a:lnTo>
                <a:lnTo>
                  <a:pt x="0" y="360058"/>
                </a:lnTo>
                <a:lnTo>
                  <a:pt x="7195" y="372053"/>
                </a:lnTo>
                <a:lnTo>
                  <a:pt x="10112" y="388245"/>
                </a:lnTo>
                <a:lnTo>
                  <a:pt x="14152" y="394092"/>
                </a:lnTo>
                <a:lnTo>
                  <a:pt x="19475" y="397396"/>
                </a:lnTo>
                <a:lnTo>
                  <a:pt x="26459" y="399517"/>
                </a:lnTo>
                <a:lnTo>
                  <a:pt x="44325" y="415197"/>
                </a:lnTo>
                <a:lnTo>
                  <a:pt x="53659" y="417936"/>
                </a:lnTo>
                <a:lnTo>
                  <a:pt x="59965" y="418576"/>
                </a:lnTo>
                <a:lnTo>
                  <a:pt x="66295" y="421683"/>
                </a:lnTo>
                <a:lnTo>
                  <a:pt x="72636" y="425534"/>
                </a:lnTo>
                <a:lnTo>
                  <a:pt x="85330" y="428006"/>
                </a:lnTo>
                <a:lnTo>
                  <a:pt x="88505" y="428208"/>
                </a:lnTo>
                <a:lnTo>
                  <a:pt x="94854" y="431256"/>
                </a:lnTo>
                <a:lnTo>
                  <a:pt x="98029" y="433551"/>
                </a:lnTo>
                <a:lnTo>
                  <a:pt x="112611" y="436779"/>
                </a:lnTo>
                <a:lnTo>
                  <a:pt x="129954" y="438928"/>
                </a:lnTo>
                <a:lnTo>
                  <a:pt x="153739" y="446305"/>
                </a:lnTo>
                <a:lnTo>
                  <a:pt x="174141" y="448454"/>
                </a:lnTo>
                <a:lnTo>
                  <a:pt x="192283" y="455150"/>
                </a:lnTo>
                <a:lnTo>
                  <a:pt x="234682" y="457070"/>
                </a:lnTo>
                <a:lnTo>
                  <a:pt x="259979" y="458223"/>
                </a:lnTo>
                <a:lnTo>
                  <a:pt x="298056" y="465829"/>
                </a:lnTo>
                <a:lnTo>
                  <a:pt x="342504" y="466662"/>
                </a:lnTo>
                <a:lnTo>
                  <a:pt x="388143" y="466709"/>
                </a:lnTo>
                <a:lnTo>
                  <a:pt x="430877" y="466714"/>
                </a:lnTo>
                <a:lnTo>
                  <a:pt x="475250" y="466714"/>
                </a:lnTo>
                <a:lnTo>
                  <a:pt x="514071" y="467772"/>
                </a:lnTo>
                <a:lnTo>
                  <a:pt x="553533" y="474915"/>
                </a:lnTo>
                <a:lnTo>
                  <a:pt x="599874" y="476064"/>
                </a:lnTo>
                <a:lnTo>
                  <a:pt x="646272" y="476216"/>
                </a:lnTo>
                <a:lnTo>
                  <a:pt x="691788" y="476236"/>
                </a:lnTo>
                <a:lnTo>
                  <a:pt x="732409" y="476239"/>
                </a:lnTo>
                <a:lnTo>
                  <a:pt x="771007" y="479061"/>
                </a:lnTo>
                <a:lnTo>
                  <a:pt x="809205" y="484440"/>
                </a:lnTo>
                <a:lnTo>
                  <a:pt x="853870" y="485502"/>
                </a:lnTo>
                <a:lnTo>
                  <a:pt x="894365" y="485712"/>
                </a:lnTo>
                <a:lnTo>
                  <a:pt x="937994" y="485754"/>
                </a:lnTo>
                <a:lnTo>
                  <a:pt x="980831" y="485762"/>
                </a:lnTo>
                <a:lnTo>
                  <a:pt x="1026139" y="485764"/>
                </a:lnTo>
                <a:lnTo>
                  <a:pt x="1071033" y="485764"/>
                </a:lnTo>
                <a:lnTo>
                  <a:pt x="1114120" y="479218"/>
                </a:lnTo>
                <a:lnTo>
                  <a:pt x="1149921" y="477122"/>
                </a:lnTo>
                <a:lnTo>
                  <a:pt x="1187341" y="476501"/>
                </a:lnTo>
                <a:lnTo>
                  <a:pt x="1224180" y="475258"/>
                </a:lnTo>
                <a:lnTo>
                  <a:pt x="1268432" y="468715"/>
                </a:lnTo>
                <a:lnTo>
                  <a:pt x="1305122" y="467307"/>
                </a:lnTo>
                <a:lnTo>
                  <a:pt x="1350390" y="466831"/>
                </a:lnTo>
                <a:lnTo>
                  <a:pt x="1397510" y="460192"/>
                </a:lnTo>
                <a:lnTo>
                  <a:pt x="1434972" y="458078"/>
                </a:lnTo>
                <a:lnTo>
                  <a:pt x="1471825" y="456394"/>
                </a:lnTo>
                <a:lnTo>
                  <a:pt x="1516080" y="449702"/>
                </a:lnTo>
                <a:lnTo>
                  <a:pt x="1560218" y="443010"/>
                </a:lnTo>
                <a:lnTo>
                  <a:pt x="1607115" y="439101"/>
                </a:lnTo>
                <a:lnTo>
                  <a:pt x="1644539" y="437365"/>
                </a:lnTo>
                <a:lnTo>
                  <a:pt x="1682439" y="431677"/>
                </a:lnTo>
                <a:lnTo>
                  <a:pt x="1720479" y="428464"/>
                </a:lnTo>
                <a:lnTo>
                  <a:pt x="1757503" y="422337"/>
                </a:lnTo>
                <a:lnTo>
                  <a:pt x="1801816" y="419730"/>
                </a:lnTo>
                <a:lnTo>
                  <a:pt x="1845966" y="414159"/>
                </a:lnTo>
                <a:lnTo>
                  <a:pt x="1892864" y="409414"/>
                </a:lnTo>
                <a:lnTo>
                  <a:pt x="1940072" y="402204"/>
                </a:lnTo>
                <a:lnTo>
                  <a:pt x="1985340" y="395410"/>
                </a:lnTo>
                <a:lnTo>
                  <a:pt x="2022483" y="391965"/>
                </a:lnTo>
                <a:lnTo>
                  <a:pt x="2066413" y="383197"/>
                </a:lnTo>
                <a:lnTo>
                  <a:pt x="2102361" y="375411"/>
                </a:lnTo>
                <a:lnTo>
                  <a:pt x="2149611" y="369421"/>
                </a:lnTo>
                <a:lnTo>
                  <a:pt x="2189832" y="358361"/>
                </a:lnTo>
                <a:lnTo>
                  <a:pt x="2228351" y="345985"/>
                </a:lnTo>
                <a:lnTo>
                  <a:pt x="2266534" y="336170"/>
                </a:lnTo>
                <a:lnTo>
                  <a:pt x="2304650" y="328862"/>
                </a:lnTo>
                <a:lnTo>
                  <a:pt x="2349456" y="314139"/>
                </a:lnTo>
                <a:lnTo>
                  <a:pt x="2396564" y="292079"/>
                </a:lnTo>
                <a:lnTo>
                  <a:pt x="2443980" y="251076"/>
                </a:lnTo>
                <a:lnTo>
                  <a:pt x="2471861" y="222246"/>
                </a:lnTo>
                <a:lnTo>
                  <a:pt x="2474218" y="215892"/>
                </a:lnTo>
                <a:lnTo>
                  <a:pt x="2476055" y="178181"/>
                </a:lnTo>
                <a:lnTo>
                  <a:pt x="2473260" y="171614"/>
                </a:lnTo>
                <a:lnTo>
                  <a:pt x="2469548" y="165167"/>
                </a:lnTo>
                <a:lnTo>
                  <a:pt x="2466401" y="155587"/>
                </a:lnTo>
                <a:lnTo>
                  <a:pt x="2437937" y="118347"/>
                </a:lnTo>
                <a:lnTo>
                  <a:pt x="2392525" y="88912"/>
                </a:lnTo>
                <a:lnTo>
                  <a:pt x="2349711" y="69841"/>
                </a:lnTo>
                <a:lnTo>
                  <a:pt x="2303454" y="50789"/>
                </a:lnTo>
                <a:lnTo>
                  <a:pt x="2266317" y="40911"/>
                </a:lnTo>
                <a:lnTo>
                  <a:pt x="2223350" y="33590"/>
                </a:lnTo>
                <a:lnTo>
                  <a:pt x="2180643" y="28499"/>
                </a:lnTo>
                <a:lnTo>
                  <a:pt x="2144908" y="22312"/>
                </a:lnTo>
                <a:lnTo>
                  <a:pt x="2107509" y="18951"/>
                </a:lnTo>
                <a:lnTo>
                  <a:pt x="2068558" y="12780"/>
                </a:lnTo>
                <a:lnTo>
                  <a:pt x="2025032" y="9424"/>
                </a:lnTo>
                <a:lnTo>
                  <a:pt x="1982737" y="3255"/>
                </a:lnTo>
                <a:lnTo>
                  <a:pt x="1948854" y="1440"/>
                </a:lnTo>
                <a:lnTo>
                  <a:pt x="1915452" y="634"/>
                </a:lnTo>
                <a:lnTo>
                  <a:pt x="1882967" y="275"/>
                </a:lnTo>
                <a:lnTo>
                  <a:pt x="1850891" y="117"/>
                </a:lnTo>
                <a:lnTo>
                  <a:pt x="1816173" y="46"/>
                </a:lnTo>
                <a:lnTo>
                  <a:pt x="1779576" y="14"/>
                </a:lnTo>
                <a:lnTo>
                  <a:pt x="1742144" y="0"/>
                </a:lnTo>
                <a:lnTo>
                  <a:pt x="1704341" y="2816"/>
                </a:lnTo>
                <a:lnTo>
                  <a:pt x="1665315" y="6537"/>
                </a:lnTo>
                <a:lnTo>
                  <a:pt x="1623275" y="8191"/>
                </a:lnTo>
                <a:lnTo>
                  <a:pt x="1582719" y="11748"/>
                </a:lnTo>
                <a:lnTo>
                  <a:pt x="1541411" y="15799"/>
                </a:lnTo>
                <a:lnTo>
                  <a:pt x="1494829" y="17599"/>
                </a:lnTo>
                <a:lnTo>
                  <a:pt x="1470555" y="19137"/>
                </a:lnTo>
                <a:lnTo>
                  <a:pt x="1445904" y="21221"/>
                </a:lnTo>
                <a:lnTo>
                  <a:pt x="1421004" y="23669"/>
                </a:lnTo>
                <a:lnTo>
                  <a:pt x="1395937" y="26359"/>
                </a:lnTo>
                <a:lnTo>
                  <a:pt x="1370759" y="29211"/>
                </a:lnTo>
                <a:lnTo>
                  <a:pt x="1345508" y="32170"/>
                </a:lnTo>
                <a:lnTo>
                  <a:pt x="1320207" y="35202"/>
                </a:lnTo>
                <a:lnTo>
                  <a:pt x="1294872" y="38281"/>
                </a:lnTo>
                <a:lnTo>
                  <a:pt x="1269516" y="41392"/>
                </a:lnTo>
                <a:lnTo>
                  <a:pt x="1243087" y="44524"/>
                </a:lnTo>
                <a:lnTo>
                  <a:pt x="1215943" y="47671"/>
                </a:lnTo>
                <a:lnTo>
                  <a:pt x="1188322" y="50827"/>
                </a:lnTo>
                <a:lnTo>
                  <a:pt x="1159324" y="55048"/>
                </a:lnTo>
                <a:lnTo>
                  <a:pt x="1129409" y="59978"/>
                </a:lnTo>
                <a:lnTo>
                  <a:pt x="1098882" y="65382"/>
                </a:lnTo>
                <a:lnTo>
                  <a:pt x="1067948" y="71101"/>
                </a:lnTo>
                <a:lnTo>
                  <a:pt x="1036741" y="77030"/>
                </a:lnTo>
                <a:lnTo>
                  <a:pt x="1005355" y="83100"/>
                </a:lnTo>
                <a:lnTo>
                  <a:pt x="972788" y="89263"/>
                </a:lnTo>
                <a:lnTo>
                  <a:pt x="939435" y="95488"/>
                </a:lnTo>
                <a:lnTo>
                  <a:pt x="905558" y="101755"/>
                </a:lnTo>
                <a:lnTo>
                  <a:pt x="870273" y="109108"/>
                </a:lnTo>
                <a:lnTo>
                  <a:pt x="834050" y="117185"/>
                </a:lnTo>
                <a:lnTo>
                  <a:pt x="797201" y="125745"/>
                </a:lnTo>
                <a:lnTo>
                  <a:pt x="760994" y="133568"/>
                </a:lnTo>
                <a:lnTo>
                  <a:pt x="725214" y="140900"/>
                </a:lnTo>
                <a:lnTo>
                  <a:pt x="689719" y="147904"/>
                </a:lnTo>
                <a:lnTo>
                  <a:pt x="652297" y="155750"/>
                </a:lnTo>
                <a:lnTo>
                  <a:pt x="613591" y="164155"/>
                </a:lnTo>
                <a:lnTo>
                  <a:pt x="574028" y="172933"/>
                </a:lnTo>
                <a:lnTo>
                  <a:pt x="533895" y="181960"/>
                </a:lnTo>
                <a:lnTo>
                  <a:pt x="493382" y="191153"/>
                </a:lnTo>
                <a:lnTo>
                  <a:pt x="452614" y="200456"/>
                </a:lnTo>
                <a:lnTo>
                  <a:pt x="371079" y="219064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862" name="SMARTInkShape-Group696"/>
          <p:cNvGrpSpPr/>
          <p:nvPr/>
        </p:nvGrpSpPr>
        <p:grpSpPr>
          <a:xfrm>
            <a:off x="2238375" y="2734285"/>
            <a:ext cx="1828798" cy="923316"/>
            <a:chOff x="2238375" y="2734285"/>
            <a:chExt cx="1828798" cy="923316"/>
          </a:xfrm>
        </p:grpSpPr>
        <p:sp>
          <p:nvSpPr>
            <p:cNvPr id="25860" name="SMARTInkShape-3163"/>
            <p:cNvSpPr/>
            <p:nvPr>
              <p:custDataLst>
                <p:tags r:id="rId156"/>
              </p:custDataLst>
            </p:nvPr>
          </p:nvSpPr>
          <p:spPr>
            <a:xfrm>
              <a:off x="2324100" y="2914650"/>
              <a:ext cx="85726" cy="104776"/>
            </a:xfrm>
            <a:custGeom>
              <a:avLst/>
              <a:gdLst/>
              <a:ahLst/>
              <a:cxnLst/>
              <a:rect l="0" t="0" r="0" b="0"/>
              <a:pathLst>
                <a:path w="85726" h="104776">
                  <a:moveTo>
                    <a:pt x="85725" y="0"/>
                  </a:moveTo>
                  <a:lnTo>
                    <a:pt x="85725" y="0"/>
                  </a:lnTo>
                  <a:lnTo>
                    <a:pt x="62127" y="0"/>
                  </a:lnTo>
                  <a:lnTo>
                    <a:pt x="60468" y="1058"/>
                  </a:lnTo>
                  <a:lnTo>
                    <a:pt x="59362" y="2822"/>
                  </a:lnTo>
                  <a:lnTo>
                    <a:pt x="58625" y="5056"/>
                  </a:lnTo>
                  <a:lnTo>
                    <a:pt x="57075" y="6546"/>
                  </a:lnTo>
                  <a:lnTo>
                    <a:pt x="47536" y="10322"/>
                  </a:lnTo>
                  <a:lnTo>
                    <a:pt x="33474" y="23703"/>
                  </a:lnTo>
                  <a:lnTo>
                    <a:pt x="30752" y="29232"/>
                  </a:lnTo>
                  <a:lnTo>
                    <a:pt x="30027" y="32188"/>
                  </a:lnTo>
                  <a:lnTo>
                    <a:pt x="21227" y="47683"/>
                  </a:lnTo>
                  <a:lnTo>
                    <a:pt x="20502" y="50839"/>
                  </a:lnTo>
                  <a:lnTo>
                    <a:pt x="11702" y="66680"/>
                  </a:lnTo>
                  <a:lnTo>
                    <a:pt x="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61" name="SMARTInkShape-3164"/>
            <p:cNvSpPr/>
            <p:nvPr>
              <p:custDataLst>
                <p:tags r:id="rId157"/>
              </p:custDataLst>
            </p:nvPr>
          </p:nvSpPr>
          <p:spPr>
            <a:xfrm>
              <a:off x="2238375" y="2734285"/>
              <a:ext cx="1828798" cy="923316"/>
            </a:xfrm>
            <a:custGeom>
              <a:avLst/>
              <a:gdLst/>
              <a:ahLst/>
              <a:cxnLst/>
              <a:rect l="0" t="0" r="0" b="0"/>
              <a:pathLst>
                <a:path w="1828798" h="923316">
                  <a:moveTo>
                    <a:pt x="0" y="551840"/>
                  </a:moveTo>
                  <a:lnTo>
                    <a:pt x="0" y="551840"/>
                  </a:lnTo>
                  <a:lnTo>
                    <a:pt x="0" y="597378"/>
                  </a:lnTo>
                  <a:lnTo>
                    <a:pt x="0" y="629769"/>
                  </a:lnTo>
                  <a:lnTo>
                    <a:pt x="2822" y="636922"/>
                  </a:lnTo>
                  <a:lnTo>
                    <a:pt x="5056" y="640311"/>
                  </a:lnTo>
                  <a:lnTo>
                    <a:pt x="11758" y="664097"/>
                  </a:lnTo>
                  <a:lnTo>
                    <a:pt x="15809" y="671582"/>
                  </a:lnTo>
                  <a:lnTo>
                    <a:pt x="28666" y="709684"/>
                  </a:lnTo>
                  <a:lnTo>
                    <a:pt x="44994" y="732762"/>
                  </a:lnTo>
                  <a:lnTo>
                    <a:pt x="52162" y="750561"/>
                  </a:lnTo>
                  <a:lnTo>
                    <a:pt x="69970" y="773697"/>
                  </a:lnTo>
                  <a:lnTo>
                    <a:pt x="82574" y="785654"/>
                  </a:lnTo>
                  <a:lnTo>
                    <a:pt x="88911" y="788049"/>
                  </a:lnTo>
                  <a:lnTo>
                    <a:pt x="91024" y="789746"/>
                  </a:lnTo>
                  <a:lnTo>
                    <a:pt x="127034" y="831250"/>
                  </a:lnTo>
                  <a:lnTo>
                    <a:pt x="133365" y="834772"/>
                  </a:lnTo>
                  <a:lnTo>
                    <a:pt x="151109" y="842090"/>
                  </a:lnTo>
                  <a:lnTo>
                    <a:pt x="168451" y="852669"/>
                  </a:lnTo>
                  <a:lnTo>
                    <a:pt x="188340" y="858677"/>
                  </a:lnTo>
                  <a:lnTo>
                    <a:pt x="195890" y="862837"/>
                  </a:lnTo>
                  <a:lnTo>
                    <a:pt x="240343" y="877866"/>
                  </a:lnTo>
                  <a:lnTo>
                    <a:pt x="255010" y="883038"/>
                  </a:lnTo>
                  <a:lnTo>
                    <a:pt x="297452" y="887980"/>
                  </a:lnTo>
                  <a:lnTo>
                    <a:pt x="316049" y="893405"/>
                  </a:lnTo>
                  <a:lnTo>
                    <a:pt x="343546" y="897386"/>
                  </a:lnTo>
                  <a:lnTo>
                    <a:pt x="362141" y="902227"/>
                  </a:lnTo>
                  <a:lnTo>
                    <a:pt x="387179" y="905055"/>
                  </a:lnTo>
                  <a:lnTo>
                    <a:pt x="416321" y="912430"/>
                  </a:lnTo>
                  <a:lnTo>
                    <a:pt x="457804" y="913737"/>
                  </a:lnTo>
                  <a:lnTo>
                    <a:pt x="479251" y="916596"/>
                  </a:lnTo>
                  <a:lnTo>
                    <a:pt x="523302" y="922725"/>
                  </a:lnTo>
                  <a:lnTo>
                    <a:pt x="568291" y="923281"/>
                  </a:lnTo>
                  <a:lnTo>
                    <a:pt x="612773" y="923313"/>
                  </a:lnTo>
                  <a:lnTo>
                    <a:pt x="657225" y="923315"/>
                  </a:lnTo>
                  <a:lnTo>
                    <a:pt x="701675" y="923315"/>
                  </a:lnTo>
                  <a:lnTo>
                    <a:pt x="744831" y="923315"/>
                  </a:lnTo>
                  <a:lnTo>
                    <a:pt x="787008" y="923315"/>
                  </a:lnTo>
                  <a:lnTo>
                    <a:pt x="831827" y="923315"/>
                  </a:lnTo>
                  <a:lnTo>
                    <a:pt x="879121" y="923315"/>
                  </a:lnTo>
                  <a:lnTo>
                    <a:pt x="923336" y="923315"/>
                  </a:lnTo>
                  <a:lnTo>
                    <a:pt x="968341" y="923315"/>
                  </a:lnTo>
                  <a:lnTo>
                    <a:pt x="1013882" y="923315"/>
                  </a:lnTo>
                  <a:lnTo>
                    <a:pt x="1037362" y="922257"/>
                  </a:lnTo>
                  <a:lnTo>
                    <a:pt x="1061495" y="915776"/>
                  </a:lnTo>
                  <a:lnTo>
                    <a:pt x="1104435" y="913965"/>
                  </a:lnTo>
                  <a:lnTo>
                    <a:pt x="1149323" y="913800"/>
                  </a:lnTo>
                  <a:lnTo>
                    <a:pt x="1174745" y="912734"/>
                  </a:lnTo>
                  <a:lnTo>
                    <a:pt x="1219396" y="904089"/>
                  </a:lnTo>
                  <a:lnTo>
                    <a:pt x="1266651" y="895380"/>
                  </a:lnTo>
                  <a:lnTo>
                    <a:pt x="1288645" y="892107"/>
                  </a:lnTo>
                  <a:lnTo>
                    <a:pt x="1332907" y="882998"/>
                  </a:lnTo>
                  <a:lnTo>
                    <a:pt x="1379087" y="865970"/>
                  </a:lnTo>
                  <a:lnTo>
                    <a:pt x="1399571" y="859405"/>
                  </a:lnTo>
                  <a:lnTo>
                    <a:pt x="1406122" y="858483"/>
                  </a:lnTo>
                  <a:lnTo>
                    <a:pt x="1419046" y="851815"/>
                  </a:lnTo>
                  <a:lnTo>
                    <a:pt x="1441045" y="838983"/>
                  </a:lnTo>
                  <a:lnTo>
                    <a:pt x="1485307" y="818662"/>
                  </a:lnTo>
                  <a:lnTo>
                    <a:pt x="1526770" y="799500"/>
                  </a:lnTo>
                  <a:lnTo>
                    <a:pt x="1543222" y="792086"/>
                  </a:lnTo>
                  <a:lnTo>
                    <a:pt x="1590499" y="761979"/>
                  </a:lnTo>
                  <a:lnTo>
                    <a:pt x="1635115" y="734143"/>
                  </a:lnTo>
                  <a:lnTo>
                    <a:pt x="1678516" y="701133"/>
                  </a:lnTo>
                  <a:lnTo>
                    <a:pt x="1721243" y="664415"/>
                  </a:lnTo>
                  <a:lnTo>
                    <a:pt x="1755623" y="624578"/>
                  </a:lnTo>
                  <a:lnTo>
                    <a:pt x="1784220" y="582255"/>
                  </a:lnTo>
                  <a:lnTo>
                    <a:pt x="1805510" y="539062"/>
                  </a:lnTo>
                  <a:lnTo>
                    <a:pt x="1817040" y="494685"/>
                  </a:lnTo>
                  <a:lnTo>
                    <a:pt x="1821435" y="475639"/>
                  </a:lnTo>
                  <a:lnTo>
                    <a:pt x="1827345" y="455296"/>
                  </a:lnTo>
                  <a:lnTo>
                    <a:pt x="1828743" y="408790"/>
                  </a:lnTo>
                  <a:lnTo>
                    <a:pt x="1828797" y="364505"/>
                  </a:lnTo>
                  <a:lnTo>
                    <a:pt x="1817040" y="321254"/>
                  </a:lnTo>
                  <a:lnTo>
                    <a:pt x="1796919" y="278674"/>
                  </a:lnTo>
                  <a:lnTo>
                    <a:pt x="1768823" y="236922"/>
                  </a:lnTo>
                  <a:lnTo>
                    <a:pt x="1729382" y="193238"/>
                  </a:lnTo>
                  <a:lnTo>
                    <a:pt x="1685867" y="159153"/>
                  </a:lnTo>
                  <a:lnTo>
                    <a:pt x="1672141" y="148713"/>
                  </a:lnTo>
                  <a:lnTo>
                    <a:pt x="1628214" y="129996"/>
                  </a:lnTo>
                  <a:lnTo>
                    <a:pt x="1583899" y="106208"/>
                  </a:lnTo>
                  <a:lnTo>
                    <a:pt x="1546180" y="91868"/>
                  </a:lnTo>
                  <a:lnTo>
                    <a:pt x="1504510" y="77787"/>
                  </a:lnTo>
                  <a:lnTo>
                    <a:pt x="1468954" y="62718"/>
                  </a:lnTo>
                  <a:lnTo>
                    <a:pt x="1431608" y="51080"/>
                  </a:lnTo>
                  <a:lnTo>
                    <a:pt x="1393731" y="41987"/>
                  </a:lnTo>
                  <a:lnTo>
                    <a:pt x="1355697" y="37764"/>
                  </a:lnTo>
                  <a:lnTo>
                    <a:pt x="1316559" y="30281"/>
                  </a:lnTo>
                  <a:lnTo>
                    <a:pt x="1272976" y="21361"/>
                  </a:lnTo>
                  <a:lnTo>
                    <a:pt x="1231724" y="13073"/>
                  </a:lnTo>
                  <a:lnTo>
                    <a:pt x="1186457" y="10147"/>
                  </a:lnTo>
                  <a:lnTo>
                    <a:pt x="1155259" y="9463"/>
                  </a:lnTo>
                  <a:lnTo>
                    <a:pt x="1120932" y="6336"/>
                  </a:lnTo>
                  <a:lnTo>
                    <a:pt x="1085567" y="2477"/>
                  </a:lnTo>
                  <a:lnTo>
                    <a:pt x="1052211" y="762"/>
                  </a:lnTo>
                  <a:lnTo>
                    <a:pt x="1016924" y="0"/>
                  </a:lnTo>
                  <a:lnTo>
                    <a:pt x="980074" y="719"/>
                  </a:lnTo>
                  <a:lnTo>
                    <a:pt x="942530" y="4567"/>
                  </a:lnTo>
                  <a:lnTo>
                    <a:pt x="904677" y="6983"/>
                  </a:lnTo>
                  <a:lnTo>
                    <a:pt x="866687" y="9114"/>
                  </a:lnTo>
                  <a:lnTo>
                    <a:pt x="828636" y="13590"/>
                  </a:lnTo>
                  <a:lnTo>
                    <a:pt x="790557" y="19106"/>
                  </a:lnTo>
                  <a:lnTo>
                    <a:pt x="751409" y="25086"/>
                  </a:lnTo>
                  <a:lnTo>
                    <a:pt x="709315" y="31272"/>
                  </a:lnTo>
                  <a:lnTo>
                    <a:pt x="665912" y="40371"/>
                  </a:lnTo>
                  <a:lnTo>
                    <a:pt x="621928" y="50412"/>
                  </a:lnTo>
                  <a:lnTo>
                    <a:pt x="577685" y="58402"/>
                  </a:lnTo>
                  <a:lnTo>
                    <a:pt x="533327" y="68304"/>
                  </a:lnTo>
                  <a:lnTo>
                    <a:pt x="488917" y="80818"/>
                  </a:lnTo>
                  <a:lnTo>
                    <a:pt x="444485" y="96964"/>
                  </a:lnTo>
                  <a:lnTo>
                    <a:pt x="400044" y="114722"/>
                  </a:lnTo>
                  <a:lnTo>
                    <a:pt x="355597" y="133199"/>
                  </a:lnTo>
                  <a:lnTo>
                    <a:pt x="311149" y="151994"/>
                  </a:lnTo>
                  <a:lnTo>
                    <a:pt x="266699" y="170931"/>
                  </a:lnTo>
                  <a:lnTo>
                    <a:pt x="222250" y="190989"/>
                  </a:lnTo>
                  <a:lnTo>
                    <a:pt x="177800" y="214015"/>
                  </a:lnTo>
                  <a:lnTo>
                    <a:pt x="133350" y="2375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863" name="SMARTInkShape-3165"/>
          <p:cNvSpPr/>
          <p:nvPr>
            <p:custDataLst>
              <p:tags r:id="rId14"/>
            </p:custDataLst>
          </p:nvPr>
        </p:nvSpPr>
        <p:spPr>
          <a:xfrm>
            <a:off x="5248277" y="2667002"/>
            <a:ext cx="2685929" cy="1000124"/>
          </a:xfrm>
          <a:custGeom>
            <a:avLst/>
            <a:gdLst/>
            <a:ahLst/>
            <a:cxnLst/>
            <a:rect l="0" t="0" r="0" b="0"/>
            <a:pathLst>
              <a:path w="2685929" h="1000124">
                <a:moveTo>
                  <a:pt x="161923" y="257173"/>
                </a:moveTo>
                <a:lnTo>
                  <a:pt x="161923" y="257173"/>
                </a:lnTo>
                <a:lnTo>
                  <a:pt x="134682" y="257173"/>
                </a:lnTo>
                <a:lnTo>
                  <a:pt x="134237" y="258231"/>
                </a:lnTo>
                <a:lnTo>
                  <a:pt x="133743" y="262229"/>
                </a:lnTo>
                <a:lnTo>
                  <a:pt x="132553" y="263719"/>
                </a:lnTo>
                <a:lnTo>
                  <a:pt x="120126" y="271362"/>
                </a:lnTo>
                <a:lnTo>
                  <a:pt x="116888" y="276884"/>
                </a:lnTo>
                <a:lnTo>
                  <a:pt x="114391" y="282867"/>
                </a:lnTo>
                <a:lnTo>
                  <a:pt x="88492" y="314328"/>
                </a:lnTo>
                <a:lnTo>
                  <a:pt x="85895" y="320675"/>
                </a:lnTo>
                <a:lnTo>
                  <a:pt x="59918" y="352423"/>
                </a:lnTo>
                <a:lnTo>
                  <a:pt x="57320" y="358773"/>
                </a:lnTo>
                <a:lnTo>
                  <a:pt x="42068" y="378881"/>
                </a:lnTo>
                <a:lnTo>
                  <a:pt x="36060" y="398062"/>
                </a:lnTo>
                <a:lnTo>
                  <a:pt x="31901" y="405515"/>
                </a:lnTo>
                <a:lnTo>
                  <a:pt x="18959" y="450138"/>
                </a:lnTo>
                <a:lnTo>
                  <a:pt x="12789" y="463455"/>
                </a:lnTo>
                <a:lnTo>
                  <a:pt x="9432" y="479278"/>
                </a:lnTo>
                <a:lnTo>
                  <a:pt x="3264" y="492197"/>
                </a:lnTo>
                <a:lnTo>
                  <a:pt x="83" y="539636"/>
                </a:lnTo>
                <a:lnTo>
                  <a:pt x="0" y="587257"/>
                </a:lnTo>
                <a:lnTo>
                  <a:pt x="1056" y="616020"/>
                </a:lnTo>
                <a:lnTo>
                  <a:pt x="11757" y="647052"/>
                </a:lnTo>
                <a:lnTo>
                  <a:pt x="33951" y="682774"/>
                </a:lnTo>
                <a:lnTo>
                  <a:pt x="40101" y="702683"/>
                </a:lnTo>
                <a:lnTo>
                  <a:pt x="66725" y="745125"/>
                </a:lnTo>
                <a:lnTo>
                  <a:pt x="79383" y="763722"/>
                </a:lnTo>
                <a:lnTo>
                  <a:pt x="102789" y="783679"/>
                </a:lnTo>
                <a:lnTo>
                  <a:pt x="111299" y="793859"/>
                </a:lnTo>
                <a:lnTo>
                  <a:pt x="158639" y="825418"/>
                </a:lnTo>
                <a:lnTo>
                  <a:pt x="174473" y="836058"/>
                </a:lnTo>
                <a:lnTo>
                  <a:pt x="187396" y="850028"/>
                </a:lnTo>
                <a:lnTo>
                  <a:pt x="228788" y="870009"/>
                </a:lnTo>
                <a:lnTo>
                  <a:pt x="268003" y="898155"/>
                </a:lnTo>
                <a:lnTo>
                  <a:pt x="281036" y="901887"/>
                </a:lnTo>
                <a:lnTo>
                  <a:pt x="288957" y="902882"/>
                </a:lnTo>
                <a:lnTo>
                  <a:pt x="303402" y="909633"/>
                </a:lnTo>
                <a:lnTo>
                  <a:pt x="316877" y="917572"/>
                </a:lnTo>
                <a:lnTo>
                  <a:pt x="362089" y="930970"/>
                </a:lnTo>
                <a:lnTo>
                  <a:pt x="389924" y="940289"/>
                </a:lnTo>
                <a:lnTo>
                  <a:pt x="428740" y="950224"/>
                </a:lnTo>
                <a:lnTo>
                  <a:pt x="459416" y="959379"/>
                </a:lnTo>
                <a:lnTo>
                  <a:pt x="504057" y="968221"/>
                </a:lnTo>
                <a:lnTo>
                  <a:pt x="544286" y="976167"/>
                </a:lnTo>
                <a:lnTo>
                  <a:pt x="587905" y="980427"/>
                </a:lnTo>
                <a:lnTo>
                  <a:pt x="611637" y="983704"/>
                </a:lnTo>
                <a:lnTo>
                  <a:pt x="657492" y="989690"/>
                </a:lnTo>
                <a:lnTo>
                  <a:pt x="704883" y="995535"/>
                </a:lnTo>
                <a:lnTo>
                  <a:pt x="752478" y="999519"/>
                </a:lnTo>
                <a:lnTo>
                  <a:pt x="790573" y="1000004"/>
                </a:lnTo>
                <a:lnTo>
                  <a:pt x="835218" y="1000099"/>
                </a:lnTo>
                <a:lnTo>
                  <a:pt x="875710" y="1000118"/>
                </a:lnTo>
                <a:lnTo>
                  <a:pt x="919338" y="1000123"/>
                </a:lnTo>
                <a:lnTo>
                  <a:pt x="961117" y="1000123"/>
                </a:lnTo>
                <a:lnTo>
                  <a:pt x="999944" y="1000123"/>
                </a:lnTo>
                <a:lnTo>
                  <a:pt x="1038188" y="1000123"/>
                </a:lnTo>
                <a:lnTo>
                  <a:pt x="1077374" y="1000123"/>
                </a:lnTo>
                <a:lnTo>
                  <a:pt x="1121961" y="997301"/>
                </a:lnTo>
                <a:lnTo>
                  <a:pt x="1161655" y="991922"/>
                </a:lnTo>
                <a:lnTo>
                  <a:pt x="1206617" y="990860"/>
                </a:lnTo>
                <a:lnTo>
                  <a:pt x="1247169" y="990650"/>
                </a:lnTo>
                <a:lnTo>
                  <a:pt x="1290811" y="990608"/>
                </a:lnTo>
                <a:lnTo>
                  <a:pt x="1332592" y="984054"/>
                </a:lnTo>
                <a:lnTo>
                  <a:pt x="1374241" y="981662"/>
                </a:lnTo>
                <a:lnTo>
                  <a:pt x="1410482" y="981248"/>
                </a:lnTo>
                <a:lnTo>
                  <a:pt x="1455597" y="981107"/>
                </a:lnTo>
                <a:lnTo>
                  <a:pt x="1496140" y="980022"/>
                </a:lnTo>
                <a:lnTo>
                  <a:pt x="1540995" y="973535"/>
                </a:lnTo>
                <a:lnTo>
                  <a:pt x="1585799" y="971941"/>
                </a:lnTo>
                <a:lnTo>
                  <a:pt x="1627810" y="965079"/>
                </a:lnTo>
                <a:lnTo>
                  <a:pt x="1669505" y="962627"/>
                </a:lnTo>
                <a:lnTo>
                  <a:pt x="1713136" y="962142"/>
                </a:lnTo>
                <a:lnTo>
                  <a:pt x="1753387" y="955501"/>
                </a:lnTo>
                <a:lnTo>
                  <a:pt x="1798184" y="953091"/>
                </a:lnTo>
                <a:lnTo>
                  <a:pt x="1837920" y="947559"/>
                </a:lnTo>
                <a:lnTo>
                  <a:pt x="1876344" y="942820"/>
                </a:lnTo>
                <a:lnTo>
                  <a:pt x="1914507" y="935613"/>
                </a:lnTo>
                <a:lnTo>
                  <a:pt x="1952619" y="928819"/>
                </a:lnTo>
                <a:lnTo>
                  <a:pt x="1997268" y="924890"/>
                </a:lnTo>
                <a:lnTo>
                  <a:pt x="2037760" y="921292"/>
                </a:lnTo>
                <a:lnTo>
                  <a:pt x="2076333" y="915760"/>
                </a:lnTo>
                <a:lnTo>
                  <a:pt x="2114525" y="908121"/>
                </a:lnTo>
                <a:lnTo>
                  <a:pt x="2152643" y="902692"/>
                </a:lnTo>
                <a:lnTo>
                  <a:pt x="2199215" y="895257"/>
                </a:lnTo>
                <a:lnTo>
                  <a:pt x="2239697" y="887274"/>
                </a:lnTo>
                <a:lnTo>
                  <a:pt x="2286172" y="875653"/>
                </a:lnTo>
                <a:lnTo>
                  <a:pt x="2327100" y="866884"/>
                </a:lnTo>
                <a:lnTo>
                  <a:pt x="2372118" y="853670"/>
                </a:lnTo>
                <a:lnTo>
                  <a:pt x="2411861" y="838145"/>
                </a:lnTo>
                <a:lnTo>
                  <a:pt x="2456791" y="819143"/>
                </a:lnTo>
                <a:lnTo>
                  <a:pt x="2503030" y="800098"/>
                </a:lnTo>
                <a:lnTo>
                  <a:pt x="2540172" y="781048"/>
                </a:lnTo>
                <a:lnTo>
                  <a:pt x="2583644" y="754590"/>
                </a:lnTo>
                <a:lnTo>
                  <a:pt x="2607382" y="727956"/>
                </a:lnTo>
                <a:lnTo>
                  <a:pt x="2622639" y="716752"/>
                </a:lnTo>
                <a:lnTo>
                  <a:pt x="2651003" y="677969"/>
                </a:lnTo>
                <a:lnTo>
                  <a:pt x="2667582" y="640349"/>
                </a:lnTo>
                <a:lnTo>
                  <a:pt x="2670562" y="636449"/>
                </a:lnTo>
                <a:lnTo>
                  <a:pt x="2673873" y="626471"/>
                </a:lnTo>
                <a:lnTo>
                  <a:pt x="2677232" y="597670"/>
                </a:lnTo>
                <a:lnTo>
                  <a:pt x="2683992" y="578980"/>
                </a:lnTo>
                <a:lnTo>
                  <a:pt x="2685928" y="536453"/>
                </a:lnTo>
                <a:lnTo>
                  <a:pt x="2677107" y="493307"/>
                </a:lnTo>
                <a:lnTo>
                  <a:pt x="2675724" y="481713"/>
                </a:lnTo>
                <a:lnTo>
                  <a:pt x="2659199" y="436820"/>
                </a:lnTo>
                <a:lnTo>
                  <a:pt x="2644368" y="402827"/>
                </a:lnTo>
                <a:lnTo>
                  <a:pt x="2610421" y="359947"/>
                </a:lnTo>
                <a:lnTo>
                  <a:pt x="2579455" y="317381"/>
                </a:lnTo>
                <a:lnTo>
                  <a:pt x="2539706" y="282742"/>
                </a:lnTo>
                <a:lnTo>
                  <a:pt x="2495530" y="249829"/>
                </a:lnTo>
                <a:lnTo>
                  <a:pt x="2449907" y="225967"/>
                </a:lnTo>
                <a:lnTo>
                  <a:pt x="2426638" y="211591"/>
                </a:lnTo>
                <a:lnTo>
                  <a:pt x="2380954" y="193942"/>
                </a:lnTo>
                <a:lnTo>
                  <a:pt x="2333585" y="172777"/>
                </a:lnTo>
                <a:lnTo>
                  <a:pt x="2288969" y="156463"/>
                </a:lnTo>
                <a:lnTo>
                  <a:pt x="2248485" y="143049"/>
                </a:lnTo>
                <a:lnTo>
                  <a:pt x="2204858" y="130208"/>
                </a:lnTo>
                <a:lnTo>
                  <a:pt x="2168000" y="120658"/>
                </a:lnTo>
                <a:lnTo>
                  <a:pt x="2130268" y="106070"/>
                </a:lnTo>
                <a:lnTo>
                  <a:pt x="2092277" y="93398"/>
                </a:lnTo>
                <a:lnTo>
                  <a:pt x="2054209" y="82941"/>
                </a:lnTo>
                <a:lnTo>
                  <a:pt x="2016119" y="73139"/>
                </a:lnTo>
                <a:lnTo>
                  <a:pt x="1972965" y="63533"/>
                </a:lnTo>
                <a:lnTo>
                  <a:pt x="1931721" y="53983"/>
                </a:lnTo>
                <a:lnTo>
                  <a:pt x="1887633" y="49507"/>
                </a:lnTo>
                <a:lnTo>
                  <a:pt x="1846113" y="43125"/>
                </a:lnTo>
                <a:lnTo>
                  <a:pt x="1801943" y="34531"/>
                </a:lnTo>
                <a:lnTo>
                  <a:pt x="1755341" y="30338"/>
                </a:lnTo>
                <a:lnTo>
                  <a:pt x="1708020" y="24039"/>
                </a:lnTo>
                <a:lnTo>
                  <a:pt x="1660485" y="15471"/>
                </a:lnTo>
                <a:lnTo>
                  <a:pt x="1612886" y="11285"/>
                </a:lnTo>
                <a:lnTo>
                  <a:pt x="1565271" y="10045"/>
                </a:lnTo>
                <a:lnTo>
                  <a:pt x="1517647" y="4621"/>
                </a:lnTo>
                <a:lnTo>
                  <a:pt x="1483076" y="2053"/>
                </a:lnTo>
                <a:lnTo>
                  <a:pt x="1447602" y="911"/>
                </a:lnTo>
                <a:lnTo>
                  <a:pt x="1414197" y="404"/>
                </a:lnTo>
                <a:lnTo>
                  <a:pt x="1378890" y="178"/>
                </a:lnTo>
                <a:lnTo>
                  <a:pt x="1343089" y="78"/>
                </a:lnTo>
                <a:lnTo>
                  <a:pt x="1309537" y="33"/>
                </a:lnTo>
                <a:lnTo>
                  <a:pt x="1274166" y="14"/>
                </a:lnTo>
                <a:lnTo>
                  <a:pt x="1236220" y="5"/>
                </a:lnTo>
                <a:lnTo>
                  <a:pt x="1194660" y="1"/>
                </a:lnTo>
                <a:lnTo>
                  <a:pt x="1154318" y="0"/>
                </a:lnTo>
                <a:lnTo>
                  <a:pt x="1115221" y="1057"/>
                </a:lnTo>
                <a:lnTo>
                  <a:pt x="1076677" y="5055"/>
                </a:lnTo>
                <a:lnTo>
                  <a:pt x="1035558" y="7537"/>
                </a:lnTo>
                <a:lnTo>
                  <a:pt x="993647" y="9699"/>
                </a:lnTo>
                <a:lnTo>
                  <a:pt x="953853" y="14187"/>
                </a:lnTo>
                <a:lnTo>
                  <a:pt x="912178" y="16888"/>
                </a:lnTo>
                <a:lnTo>
                  <a:pt x="868961" y="19146"/>
                </a:lnTo>
                <a:lnTo>
                  <a:pt x="825060" y="23678"/>
                </a:lnTo>
                <a:lnTo>
                  <a:pt x="780853" y="29220"/>
                </a:lnTo>
                <a:lnTo>
                  <a:pt x="736512" y="35211"/>
                </a:lnTo>
                <a:lnTo>
                  <a:pt x="692109" y="41401"/>
                </a:lnTo>
                <a:lnTo>
                  <a:pt x="644859" y="50502"/>
                </a:lnTo>
                <a:lnTo>
                  <a:pt x="620405" y="55892"/>
                </a:lnTo>
                <a:lnTo>
                  <a:pt x="573479" y="64704"/>
                </a:lnTo>
                <a:lnTo>
                  <a:pt x="527928" y="73207"/>
                </a:lnTo>
                <a:lnTo>
                  <a:pt x="482990" y="84040"/>
                </a:lnTo>
                <a:lnTo>
                  <a:pt x="438323" y="95911"/>
                </a:lnTo>
                <a:lnTo>
                  <a:pt x="392717" y="107184"/>
                </a:lnTo>
                <a:lnTo>
                  <a:pt x="368702" y="111672"/>
                </a:lnTo>
                <a:lnTo>
                  <a:pt x="344226" y="115723"/>
                </a:lnTo>
                <a:lnTo>
                  <a:pt x="297274" y="125867"/>
                </a:lnTo>
                <a:lnTo>
                  <a:pt x="251712" y="137431"/>
                </a:lnTo>
                <a:lnTo>
                  <a:pt x="206768" y="149627"/>
                </a:lnTo>
                <a:lnTo>
                  <a:pt x="159277" y="164925"/>
                </a:lnTo>
                <a:lnTo>
                  <a:pt x="134759" y="173449"/>
                </a:lnTo>
                <a:lnTo>
                  <a:pt x="87761" y="188565"/>
                </a:lnTo>
                <a:lnTo>
                  <a:pt x="49587" y="200222"/>
                </a:lnTo>
                <a:lnTo>
                  <a:pt x="19048" y="209548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866" name="SMARTInkShape-Group698"/>
          <p:cNvGrpSpPr/>
          <p:nvPr/>
        </p:nvGrpSpPr>
        <p:grpSpPr>
          <a:xfrm>
            <a:off x="8829675" y="2924175"/>
            <a:ext cx="28576" cy="19051"/>
            <a:chOff x="8829675" y="2924175"/>
            <a:chExt cx="28576" cy="19051"/>
          </a:xfrm>
        </p:grpSpPr>
        <p:sp>
          <p:nvSpPr>
            <p:cNvPr id="25864" name="SMARTInkShape-3166"/>
            <p:cNvSpPr/>
            <p:nvPr>
              <p:custDataLst>
                <p:tags r:id="rId154"/>
              </p:custDataLst>
            </p:nvPr>
          </p:nvSpPr>
          <p:spPr>
            <a:xfrm>
              <a:off x="8839200" y="2924175"/>
              <a:ext cx="19051" cy="19051"/>
            </a:xfrm>
            <a:custGeom>
              <a:avLst/>
              <a:gdLst/>
              <a:ahLst/>
              <a:cxnLst/>
              <a:rect l="0" t="0" r="0" b="0"/>
              <a:pathLst>
                <a:path w="19051" h="19051">
                  <a:moveTo>
                    <a:pt x="0" y="19050"/>
                  </a:moveTo>
                  <a:lnTo>
                    <a:pt x="0" y="19050"/>
                  </a:lnTo>
                  <a:lnTo>
                    <a:pt x="0" y="13994"/>
                  </a:lnTo>
                  <a:lnTo>
                    <a:pt x="1058" y="12504"/>
                  </a:lnTo>
                  <a:lnTo>
                    <a:pt x="2824" y="11511"/>
                  </a:lnTo>
                  <a:lnTo>
                    <a:pt x="9134" y="9641"/>
                  </a:lnTo>
                  <a:lnTo>
                    <a:pt x="9516" y="396"/>
                  </a:lnTo>
                  <a:lnTo>
                    <a:pt x="190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65" name="SMARTInkShape-3167"/>
            <p:cNvSpPr/>
            <p:nvPr>
              <p:custDataLst>
                <p:tags r:id="rId155"/>
              </p:custDataLst>
            </p:nvPr>
          </p:nvSpPr>
          <p:spPr>
            <a:xfrm>
              <a:off x="8829675" y="292417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9525" y="0"/>
                  </a:moveTo>
                  <a:lnTo>
                    <a:pt x="9525" y="0"/>
                  </a:lnTo>
                  <a:lnTo>
                    <a:pt x="9525" y="5056"/>
                  </a:lnTo>
                  <a:lnTo>
                    <a:pt x="8467" y="6546"/>
                  </a:lnTo>
                  <a:lnTo>
                    <a:pt x="6701" y="7539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873" name="SMARTInkShape-Group699"/>
          <p:cNvGrpSpPr/>
          <p:nvPr/>
        </p:nvGrpSpPr>
        <p:grpSpPr>
          <a:xfrm>
            <a:off x="457210" y="4876917"/>
            <a:ext cx="981066" cy="495184"/>
            <a:chOff x="457210" y="4876917"/>
            <a:chExt cx="981066" cy="495184"/>
          </a:xfrm>
        </p:grpSpPr>
        <p:sp>
          <p:nvSpPr>
            <p:cNvPr id="25867" name="SMARTInkShape-3168"/>
            <p:cNvSpPr/>
            <p:nvPr>
              <p:custDataLst>
                <p:tags r:id="rId148"/>
              </p:custDataLst>
            </p:nvPr>
          </p:nvSpPr>
          <p:spPr>
            <a:xfrm>
              <a:off x="542925" y="4876917"/>
              <a:ext cx="76198" cy="209434"/>
            </a:xfrm>
            <a:custGeom>
              <a:avLst/>
              <a:gdLst/>
              <a:ahLst/>
              <a:cxnLst/>
              <a:rect l="0" t="0" r="0" b="0"/>
              <a:pathLst>
                <a:path w="76198" h="209434">
                  <a:moveTo>
                    <a:pt x="0" y="104658"/>
                  </a:moveTo>
                  <a:lnTo>
                    <a:pt x="0" y="104658"/>
                  </a:lnTo>
                  <a:lnTo>
                    <a:pt x="0" y="99602"/>
                  </a:lnTo>
                  <a:lnTo>
                    <a:pt x="1058" y="98113"/>
                  </a:lnTo>
                  <a:lnTo>
                    <a:pt x="2822" y="97119"/>
                  </a:lnTo>
                  <a:lnTo>
                    <a:pt x="8201" y="95525"/>
                  </a:lnTo>
                  <a:lnTo>
                    <a:pt x="23680" y="80954"/>
                  </a:lnTo>
                  <a:lnTo>
                    <a:pt x="26399" y="75426"/>
                  </a:lnTo>
                  <a:lnTo>
                    <a:pt x="27125" y="72470"/>
                  </a:lnTo>
                  <a:lnTo>
                    <a:pt x="28666" y="70499"/>
                  </a:lnTo>
                  <a:lnTo>
                    <a:pt x="33202" y="68310"/>
                  </a:lnTo>
                  <a:lnTo>
                    <a:pt x="34835" y="66668"/>
                  </a:lnTo>
                  <a:lnTo>
                    <a:pt x="42726" y="53454"/>
                  </a:lnTo>
                  <a:lnTo>
                    <a:pt x="53203" y="41079"/>
                  </a:lnTo>
                  <a:lnTo>
                    <a:pt x="55396" y="34773"/>
                  </a:lnTo>
                  <a:lnTo>
                    <a:pt x="57039" y="32667"/>
                  </a:lnTo>
                  <a:lnTo>
                    <a:pt x="63349" y="28648"/>
                  </a:lnTo>
                  <a:lnTo>
                    <a:pt x="66237" y="20421"/>
                  </a:lnTo>
                  <a:lnTo>
                    <a:pt x="66545" y="14318"/>
                  </a:lnTo>
                  <a:lnTo>
                    <a:pt x="67647" y="12681"/>
                  </a:lnTo>
                  <a:lnTo>
                    <a:pt x="69440" y="11590"/>
                  </a:lnTo>
                  <a:lnTo>
                    <a:pt x="75804" y="9536"/>
                  </a:lnTo>
                  <a:lnTo>
                    <a:pt x="76197" y="0"/>
                  </a:lnTo>
                  <a:lnTo>
                    <a:pt x="67067" y="9019"/>
                  </a:lnTo>
                  <a:lnTo>
                    <a:pt x="66709" y="22631"/>
                  </a:lnTo>
                  <a:lnTo>
                    <a:pt x="65640" y="24574"/>
                  </a:lnTo>
                  <a:lnTo>
                    <a:pt x="63868" y="25869"/>
                  </a:lnTo>
                  <a:lnTo>
                    <a:pt x="61629" y="26732"/>
                  </a:lnTo>
                  <a:lnTo>
                    <a:pt x="60136" y="28365"/>
                  </a:lnTo>
                  <a:lnTo>
                    <a:pt x="58477" y="33002"/>
                  </a:lnTo>
                  <a:lnTo>
                    <a:pt x="56115" y="63407"/>
                  </a:lnTo>
                  <a:lnTo>
                    <a:pt x="49615" y="76088"/>
                  </a:lnTo>
                  <a:lnTo>
                    <a:pt x="47630" y="123708"/>
                  </a:lnTo>
                  <a:lnTo>
                    <a:pt x="47625" y="171214"/>
                  </a:lnTo>
                  <a:lnTo>
                    <a:pt x="47625" y="179379"/>
                  </a:lnTo>
                  <a:lnTo>
                    <a:pt x="56758" y="189952"/>
                  </a:lnTo>
                  <a:lnTo>
                    <a:pt x="57116" y="198546"/>
                  </a:lnTo>
                  <a:lnTo>
                    <a:pt x="56069" y="199001"/>
                  </a:lnTo>
                  <a:lnTo>
                    <a:pt x="51656" y="199639"/>
                  </a:lnTo>
                  <a:lnTo>
                    <a:pt x="56217" y="199872"/>
                  </a:lnTo>
                  <a:lnTo>
                    <a:pt x="57150" y="2094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68" name="SMARTInkShape-3169"/>
            <p:cNvSpPr/>
            <p:nvPr>
              <p:custDataLst>
                <p:tags r:id="rId149"/>
              </p:custDataLst>
            </p:nvPr>
          </p:nvSpPr>
          <p:spPr>
            <a:xfrm>
              <a:off x="457210" y="5124450"/>
              <a:ext cx="200016" cy="9526"/>
            </a:xfrm>
            <a:custGeom>
              <a:avLst/>
              <a:gdLst/>
              <a:ahLst/>
              <a:cxnLst/>
              <a:rect l="0" t="0" r="0" b="0"/>
              <a:pathLst>
                <a:path w="200016" h="9526">
                  <a:moveTo>
                    <a:pt x="19040" y="0"/>
                  </a:moveTo>
                  <a:lnTo>
                    <a:pt x="19040" y="0"/>
                  </a:lnTo>
                  <a:lnTo>
                    <a:pt x="0" y="0"/>
                  </a:lnTo>
                  <a:lnTo>
                    <a:pt x="9123" y="0"/>
                  </a:lnTo>
                  <a:lnTo>
                    <a:pt x="18638" y="9133"/>
                  </a:lnTo>
                  <a:lnTo>
                    <a:pt x="63516" y="9525"/>
                  </a:lnTo>
                  <a:lnTo>
                    <a:pt x="111115" y="9525"/>
                  </a:lnTo>
                  <a:lnTo>
                    <a:pt x="157759" y="9525"/>
                  </a:lnTo>
                  <a:lnTo>
                    <a:pt x="20001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69" name="SMARTInkShape-3170"/>
            <p:cNvSpPr/>
            <p:nvPr>
              <p:custDataLst>
                <p:tags r:id="rId150"/>
              </p:custDataLst>
            </p:nvPr>
          </p:nvSpPr>
          <p:spPr>
            <a:xfrm>
              <a:off x="514350" y="5229225"/>
              <a:ext cx="142876" cy="142876"/>
            </a:xfrm>
            <a:custGeom>
              <a:avLst/>
              <a:gdLst/>
              <a:ahLst/>
              <a:cxnLst/>
              <a:rect l="0" t="0" r="0" b="0"/>
              <a:pathLst>
                <a:path w="142876" h="142876">
                  <a:moveTo>
                    <a:pt x="9525" y="0"/>
                  </a:moveTo>
                  <a:lnTo>
                    <a:pt x="9525" y="0"/>
                  </a:lnTo>
                  <a:lnTo>
                    <a:pt x="42727" y="0"/>
                  </a:lnTo>
                  <a:lnTo>
                    <a:pt x="44360" y="1058"/>
                  </a:lnTo>
                  <a:lnTo>
                    <a:pt x="45448" y="2822"/>
                  </a:lnTo>
                  <a:lnTo>
                    <a:pt x="46174" y="5056"/>
                  </a:lnTo>
                  <a:lnTo>
                    <a:pt x="47716" y="6545"/>
                  </a:lnTo>
                  <a:lnTo>
                    <a:pt x="56720" y="9409"/>
                  </a:lnTo>
                  <a:lnTo>
                    <a:pt x="57112" y="17716"/>
                  </a:lnTo>
                  <a:lnTo>
                    <a:pt x="58183" y="18161"/>
                  </a:lnTo>
                  <a:lnTo>
                    <a:pt x="62195" y="18655"/>
                  </a:lnTo>
                  <a:lnTo>
                    <a:pt x="63689" y="19845"/>
                  </a:lnTo>
                  <a:lnTo>
                    <a:pt x="66282" y="27217"/>
                  </a:lnTo>
                  <a:lnTo>
                    <a:pt x="66665" y="37672"/>
                  </a:lnTo>
                  <a:lnTo>
                    <a:pt x="58473" y="46264"/>
                  </a:lnTo>
                  <a:lnTo>
                    <a:pt x="57266" y="55706"/>
                  </a:lnTo>
                  <a:lnTo>
                    <a:pt x="57184" y="61778"/>
                  </a:lnTo>
                  <a:lnTo>
                    <a:pt x="54343" y="67321"/>
                  </a:lnTo>
                  <a:lnTo>
                    <a:pt x="31839" y="93038"/>
                  </a:lnTo>
                  <a:lnTo>
                    <a:pt x="30025" y="98853"/>
                  </a:lnTo>
                  <a:lnTo>
                    <a:pt x="28484" y="100827"/>
                  </a:lnTo>
                  <a:lnTo>
                    <a:pt x="23948" y="103020"/>
                  </a:lnTo>
                  <a:lnTo>
                    <a:pt x="22315" y="104663"/>
                  </a:lnTo>
                  <a:lnTo>
                    <a:pt x="20501" y="109311"/>
                  </a:lnTo>
                  <a:lnTo>
                    <a:pt x="18959" y="110975"/>
                  </a:lnTo>
                  <a:lnTo>
                    <a:pt x="14424" y="112822"/>
                  </a:lnTo>
                  <a:lnTo>
                    <a:pt x="12791" y="114373"/>
                  </a:lnTo>
                  <a:lnTo>
                    <a:pt x="9955" y="122372"/>
                  </a:lnTo>
                  <a:lnTo>
                    <a:pt x="9652" y="128451"/>
                  </a:lnTo>
                  <a:lnTo>
                    <a:pt x="8552" y="130084"/>
                  </a:lnTo>
                  <a:lnTo>
                    <a:pt x="6759" y="131173"/>
                  </a:lnTo>
                  <a:lnTo>
                    <a:pt x="396" y="133223"/>
                  </a:lnTo>
                  <a:lnTo>
                    <a:pt x="0" y="142875"/>
                  </a:lnTo>
                  <a:lnTo>
                    <a:pt x="36349" y="142875"/>
                  </a:lnTo>
                  <a:lnTo>
                    <a:pt x="45358" y="136330"/>
                  </a:lnTo>
                  <a:lnTo>
                    <a:pt x="55388" y="133742"/>
                  </a:lnTo>
                  <a:lnTo>
                    <a:pt x="102546" y="133350"/>
                  </a:lnTo>
                  <a:lnTo>
                    <a:pt x="142875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70" name="SMARTInkShape-3171"/>
            <p:cNvSpPr/>
            <p:nvPr>
              <p:custDataLst>
                <p:tags r:id="rId151"/>
              </p:custDataLst>
            </p:nvPr>
          </p:nvSpPr>
          <p:spPr>
            <a:xfrm>
              <a:off x="771528" y="4933951"/>
              <a:ext cx="171448" cy="247636"/>
            </a:xfrm>
            <a:custGeom>
              <a:avLst/>
              <a:gdLst/>
              <a:ahLst/>
              <a:cxnLst/>
              <a:rect l="0" t="0" r="0" b="0"/>
              <a:pathLst>
                <a:path w="171448" h="247636">
                  <a:moveTo>
                    <a:pt x="9522" y="114299"/>
                  </a:moveTo>
                  <a:lnTo>
                    <a:pt x="9522" y="114299"/>
                  </a:lnTo>
                  <a:lnTo>
                    <a:pt x="4465" y="114299"/>
                  </a:lnTo>
                  <a:lnTo>
                    <a:pt x="2976" y="113241"/>
                  </a:lnTo>
                  <a:lnTo>
                    <a:pt x="1983" y="111477"/>
                  </a:lnTo>
                  <a:lnTo>
                    <a:pt x="258" y="104598"/>
                  </a:lnTo>
                  <a:lnTo>
                    <a:pt x="0" y="72985"/>
                  </a:lnTo>
                  <a:lnTo>
                    <a:pt x="2821" y="66657"/>
                  </a:lnTo>
                  <a:lnTo>
                    <a:pt x="6544" y="60317"/>
                  </a:lnTo>
                  <a:lnTo>
                    <a:pt x="8934" y="47623"/>
                  </a:lnTo>
                  <a:lnTo>
                    <a:pt x="9130" y="44448"/>
                  </a:lnTo>
                  <a:lnTo>
                    <a:pt x="12170" y="38099"/>
                  </a:lnTo>
                  <a:lnTo>
                    <a:pt x="14462" y="34924"/>
                  </a:lnTo>
                  <a:lnTo>
                    <a:pt x="19831" y="31396"/>
                  </a:lnTo>
                  <a:lnTo>
                    <a:pt x="22745" y="30455"/>
                  </a:lnTo>
                  <a:lnTo>
                    <a:pt x="24687" y="28770"/>
                  </a:lnTo>
                  <a:lnTo>
                    <a:pt x="35883" y="9349"/>
                  </a:lnTo>
                  <a:lnTo>
                    <a:pt x="36621" y="6232"/>
                  </a:lnTo>
                  <a:lnTo>
                    <a:pt x="38171" y="4155"/>
                  </a:lnTo>
                  <a:lnTo>
                    <a:pt x="40263" y="2769"/>
                  </a:lnTo>
                  <a:lnTo>
                    <a:pt x="47584" y="13"/>
                  </a:lnTo>
                  <a:lnTo>
                    <a:pt x="55820" y="0"/>
                  </a:lnTo>
                  <a:lnTo>
                    <a:pt x="56262" y="1058"/>
                  </a:lnTo>
                  <a:lnTo>
                    <a:pt x="57144" y="46345"/>
                  </a:lnTo>
                  <a:lnTo>
                    <a:pt x="57147" y="92515"/>
                  </a:lnTo>
                  <a:lnTo>
                    <a:pt x="56089" y="117561"/>
                  </a:lnTo>
                  <a:lnTo>
                    <a:pt x="48946" y="144179"/>
                  </a:lnTo>
                  <a:lnTo>
                    <a:pt x="56610" y="187851"/>
                  </a:lnTo>
                  <a:lnTo>
                    <a:pt x="58135" y="212572"/>
                  </a:lnTo>
                  <a:lnTo>
                    <a:pt x="65339" y="226279"/>
                  </a:lnTo>
                  <a:lnTo>
                    <a:pt x="72954" y="235746"/>
                  </a:lnTo>
                  <a:lnTo>
                    <a:pt x="74756" y="241654"/>
                  </a:lnTo>
                  <a:lnTo>
                    <a:pt x="76295" y="243651"/>
                  </a:lnTo>
                  <a:lnTo>
                    <a:pt x="84272" y="247123"/>
                  </a:lnTo>
                  <a:lnTo>
                    <a:pt x="99874" y="247635"/>
                  </a:lnTo>
                  <a:lnTo>
                    <a:pt x="105417" y="244821"/>
                  </a:lnTo>
                  <a:lnTo>
                    <a:pt x="117599" y="234391"/>
                  </a:lnTo>
                  <a:lnTo>
                    <a:pt x="121056" y="228351"/>
                  </a:lnTo>
                  <a:lnTo>
                    <a:pt x="123651" y="222139"/>
                  </a:lnTo>
                  <a:lnTo>
                    <a:pt x="130004" y="212691"/>
                  </a:lnTo>
                  <a:lnTo>
                    <a:pt x="145048" y="172037"/>
                  </a:lnTo>
                  <a:lnTo>
                    <a:pt x="149131" y="165361"/>
                  </a:lnTo>
                  <a:lnTo>
                    <a:pt x="151752" y="152451"/>
                  </a:lnTo>
                  <a:lnTo>
                    <a:pt x="152386" y="111517"/>
                  </a:lnTo>
                  <a:lnTo>
                    <a:pt x="149570" y="104949"/>
                  </a:lnTo>
                  <a:lnTo>
                    <a:pt x="136587" y="88023"/>
                  </a:lnTo>
                  <a:lnTo>
                    <a:pt x="133774" y="77965"/>
                  </a:lnTo>
                  <a:lnTo>
                    <a:pt x="125184" y="68153"/>
                  </a:lnTo>
                  <a:lnTo>
                    <a:pt x="124225" y="62056"/>
                  </a:lnTo>
                  <a:lnTo>
                    <a:pt x="123033" y="60420"/>
                  </a:lnTo>
                  <a:lnTo>
                    <a:pt x="121179" y="59330"/>
                  </a:lnTo>
                  <a:lnTo>
                    <a:pt x="118885" y="58603"/>
                  </a:lnTo>
                  <a:lnTo>
                    <a:pt x="117356" y="57060"/>
                  </a:lnTo>
                  <a:lnTo>
                    <a:pt x="114700" y="49075"/>
                  </a:lnTo>
                  <a:lnTo>
                    <a:pt x="111654" y="48269"/>
                  </a:lnTo>
                  <a:lnTo>
                    <a:pt x="109360" y="48054"/>
                  </a:lnTo>
                  <a:lnTo>
                    <a:pt x="107831" y="46852"/>
                  </a:lnTo>
                  <a:lnTo>
                    <a:pt x="105175" y="39461"/>
                  </a:lnTo>
                  <a:lnTo>
                    <a:pt x="104891" y="33446"/>
                  </a:lnTo>
                  <a:lnTo>
                    <a:pt x="105910" y="31822"/>
                  </a:lnTo>
                  <a:lnTo>
                    <a:pt x="107647" y="30739"/>
                  </a:lnTo>
                  <a:lnTo>
                    <a:pt x="109864" y="30017"/>
                  </a:lnTo>
                  <a:lnTo>
                    <a:pt x="111341" y="28478"/>
                  </a:lnTo>
                  <a:lnTo>
                    <a:pt x="115096" y="18958"/>
                  </a:lnTo>
                  <a:lnTo>
                    <a:pt x="119238" y="14423"/>
                  </a:lnTo>
                  <a:lnTo>
                    <a:pt x="124607" y="11701"/>
                  </a:lnTo>
                  <a:lnTo>
                    <a:pt x="131620" y="9954"/>
                  </a:lnTo>
                  <a:lnTo>
                    <a:pt x="140610" y="3063"/>
                  </a:lnTo>
                  <a:lnTo>
                    <a:pt x="149493" y="906"/>
                  </a:lnTo>
                  <a:lnTo>
                    <a:pt x="155692" y="402"/>
                  </a:lnTo>
                  <a:lnTo>
                    <a:pt x="161975" y="3002"/>
                  </a:lnTo>
                  <a:lnTo>
                    <a:pt x="171447" y="95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71" name="SMARTInkShape-3172"/>
            <p:cNvSpPr/>
            <p:nvPr>
              <p:custDataLst>
                <p:tags r:id="rId152"/>
              </p:custDataLst>
            </p:nvPr>
          </p:nvSpPr>
          <p:spPr>
            <a:xfrm>
              <a:off x="1009650" y="5095885"/>
              <a:ext cx="428626" cy="151064"/>
            </a:xfrm>
            <a:custGeom>
              <a:avLst/>
              <a:gdLst/>
              <a:ahLst/>
              <a:cxnLst/>
              <a:rect l="0" t="0" r="0" b="0"/>
              <a:pathLst>
                <a:path w="428626" h="151064">
                  <a:moveTo>
                    <a:pt x="0" y="38090"/>
                  </a:moveTo>
                  <a:lnTo>
                    <a:pt x="0" y="38090"/>
                  </a:lnTo>
                  <a:lnTo>
                    <a:pt x="0" y="20481"/>
                  </a:lnTo>
                  <a:lnTo>
                    <a:pt x="9133" y="9944"/>
                  </a:lnTo>
                  <a:lnTo>
                    <a:pt x="9525" y="0"/>
                  </a:lnTo>
                  <a:lnTo>
                    <a:pt x="9525" y="14180"/>
                  </a:lnTo>
                  <a:lnTo>
                    <a:pt x="12347" y="19702"/>
                  </a:lnTo>
                  <a:lnTo>
                    <a:pt x="16071" y="25683"/>
                  </a:lnTo>
                  <a:lnTo>
                    <a:pt x="18462" y="38148"/>
                  </a:lnTo>
                  <a:lnTo>
                    <a:pt x="19049" y="79399"/>
                  </a:lnTo>
                  <a:lnTo>
                    <a:pt x="20108" y="81505"/>
                  </a:lnTo>
                  <a:lnTo>
                    <a:pt x="21872" y="82908"/>
                  </a:lnTo>
                  <a:lnTo>
                    <a:pt x="27251" y="85161"/>
                  </a:lnTo>
                  <a:lnTo>
                    <a:pt x="27986" y="88291"/>
                  </a:lnTo>
                  <a:lnTo>
                    <a:pt x="28575" y="95240"/>
                  </a:lnTo>
                  <a:lnTo>
                    <a:pt x="28575" y="68416"/>
                  </a:lnTo>
                  <a:lnTo>
                    <a:pt x="35121" y="59406"/>
                  </a:lnTo>
                  <a:lnTo>
                    <a:pt x="37708" y="49377"/>
                  </a:lnTo>
                  <a:lnTo>
                    <a:pt x="38065" y="39569"/>
                  </a:lnTo>
                  <a:lnTo>
                    <a:pt x="47232" y="28996"/>
                  </a:lnTo>
                  <a:lnTo>
                    <a:pt x="52565" y="28692"/>
                  </a:lnTo>
                  <a:lnTo>
                    <a:pt x="54093" y="29709"/>
                  </a:lnTo>
                  <a:lnTo>
                    <a:pt x="55112" y="31444"/>
                  </a:lnTo>
                  <a:lnTo>
                    <a:pt x="56882" y="38273"/>
                  </a:lnTo>
                  <a:lnTo>
                    <a:pt x="57031" y="42758"/>
                  </a:lnTo>
                  <a:lnTo>
                    <a:pt x="58129" y="44377"/>
                  </a:lnTo>
                  <a:lnTo>
                    <a:pt x="59919" y="45456"/>
                  </a:lnTo>
                  <a:lnTo>
                    <a:pt x="62171" y="46175"/>
                  </a:lnTo>
                  <a:lnTo>
                    <a:pt x="63673" y="47714"/>
                  </a:lnTo>
                  <a:lnTo>
                    <a:pt x="65341" y="52245"/>
                  </a:lnTo>
                  <a:lnTo>
                    <a:pt x="66665" y="79768"/>
                  </a:lnTo>
                  <a:lnTo>
                    <a:pt x="67726" y="81751"/>
                  </a:lnTo>
                  <a:lnTo>
                    <a:pt x="69493" y="83072"/>
                  </a:lnTo>
                  <a:lnTo>
                    <a:pt x="71728" y="83953"/>
                  </a:lnTo>
                  <a:lnTo>
                    <a:pt x="73219" y="85599"/>
                  </a:lnTo>
                  <a:lnTo>
                    <a:pt x="76199" y="95235"/>
                  </a:lnTo>
                  <a:lnTo>
                    <a:pt x="76200" y="95240"/>
                  </a:lnTo>
                  <a:lnTo>
                    <a:pt x="84401" y="87039"/>
                  </a:lnTo>
                  <a:lnTo>
                    <a:pt x="85332" y="81051"/>
                  </a:lnTo>
                  <a:lnTo>
                    <a:pt x="85608" y="72574"/>
                  </a:lnTo>
                  <a:lnTo>
                    <a:pt x="86706" y="70604"/>
                  </a:lnTo>
                  <a:lnTo>
                    <a:pt x="88495" y="69291"/>
                  </a:lnTo>
                  <a:lnTo>
                    <a:pt x="90747" y="68416"/>
                  </a:lnTo>
                  <a:lnTo>
                    <a:pt x="92248" y="66774"/>
                  </a:lnTo>
                  <a:lnTo>
                    <a:pt x="93916" y="62127"/>
                  </a:lnTo>
                  <a:lnTo>
                    <a:pt x="94855" y="53561"/>
                  </a:lnTo>
                  <a:lnTo>
                    <a:pt x="96045" y="51579"/>
                  </a:lnTo>
                  <a:lnTo>
                    <a:pt x="97896" y="50258"/>
                  </a:lnTo>
                  <a:lnTo>
                    <a:pt x="104765" y="47619"/>
                  </a:lnTo>
                  <a:lnTo>
                    <a:pt x="109828" y="47616"/>
                  </a:lnTo>
                  <a:lnTo>
                    <a:pt x="111319" y="48674"/>
                  </a:lnTo>
                  <a:lnTo>
                    <a:pt x="112313" y="50438"/>
                  </a:lnTo>
                  <a:lnTo>
                    <a:pt x="114038" y="57316"/>
                  </a:lnTo>
                  <a:lnTo>
                    <a:pt x="114290" y="71295"/>
                  </a:lnTo>
                  <a:lnTo>
                    <a:pt x="115351" y="72927"/>
                  </a:lnTo>
                  <a:lnTo>
                    <a:pt x="117118" y="74015"/>
                  </a:lnTo>
                  <a:lnTo>
                    <a:pt x="119353" y="74739"/>
                  </a:lnTo>
                  <a:lnTo>
                    <a:pt x="120844" y="76281"/>
                  </a:lnTo>
                  <a:lnTo>
                    <a:pt x="124621" y="85806"/>
                  </a:lnTo>
                  <a:lnTo>
                    <a:pt x="133315" y="95202"/>
                  </a:lnTo>
                  <a:lnTo>
                    <a:pt x="160474" y="95240"/>
                  </a:lnTo>
                  <a:lnTo>
                    <a:pt x="169999" y="87039"/>
                  </a:lnTo>
                  <a:lnTo>
                    <a:pt x="179524" y="85831"/>
                  </a:lnTo>
                  <a:lnTo>
                    <a:pt x="180008" y="84734"/>
                  </a:lnTo>
                  <a:lnTo>
                    <a:pt x="180937" y="76585"/>
                  </a:lnTo>
                  <a:lnTo>
                    <a:pt x="190465" y="76190"/>
                  </a:lnTo>
                  <a:lnTo>
                    <a:pt x="190499" y="85323"/>
                  </a:lnTo>
                  <a:lnTo>
                    <a:pt x="198701" y="93882"/>
                  </a:lnTo>
                  <a:lnTo>
                    <a:pt x="200822" y="102576"/>
                  </a:lnTo>
                  <a:lnTo>
                    <a:pt x="217716" y="122446"/>
                  </a:lnTo>
                  <a:lnTo>
                    <a:pt x="228172" y="123779"/>
                  </a:lnTo>
                  <a:lnTo>
                    <a:pt x="228473" y="118747"/>
                  </a:lnTo>
                  <a:lnTo>
                    <a:pt x="229574" y="117262"/>
                  </a:lnTo>
                  <a:lnTo>
                    <a:pt x="236790" y="114681"/>
                  </a:lnTo>
                  <a:lnTo>
                    <a:pt x="237532" y="111641"/>
                  </a:lnTo>
                  <a:lnTo>
                    <a:pt x="238008" y="106123"/>
                  </a:lnTo>
                  <a:lnTo>
                    <a:pt x="246316" y="96683"/>
                  </a:lnTo>
                  <a:lnTo>
                    <a:pt x="247533" y="87166"/>
                  </a:lnTo>
                  <a:lnTo>
                    <a:pt x="247647" y="68419"/>
                  </a:lnTo>
                  <a:lnTo>
                    <a:pt x="238517" y="57578"/>
                  </a:lnTo>
                  <a:lnTo>
                    <a:pt x="211302" y="57140"/>
                  </a:lnTo>
                  <a:lnTo>
                    <a:pt x="191954" y="74749"/>
                  </a:lnTo>
                  <a:lnTo>
                    <a:pt x="190628" y="84264"/>
                  </a:lnTo>
                  <a:lnTo>
                    <a:pt x="190503" y="94810"/>
                  </a:lnTo>
                  <a:lnTo>
                    <a:pt x="195558" y="95113"/>
                  </a:lnTo>
                  <a:lnTo>
                    <a:pt x="197047" y="96213"/>
                  </a:lnTo>
                  <a:lnTo>
                    <a:pt x="198701" y="100259"/>
                  </a:lnTo>
                  <a:lnTo>
                    <a:pt x="200201" y="101761"/>
                  </a:lnTo>
                  <a:lnTo>
                    <a:pt x="204689" y="103430"/>
                  </a:lnTo>
                  <a:lnTo>
                    <a:pt x="206310" y="102816"/>
                  </a:lnTo>
                  <a:lnTo>
                    <a:pt x="207390" y="101349"/>
                  </a:lnTo>
                  <a:lnTo>
                    <a:pt x="208110" y="99313"/>
                  </a:lnTo>
                  <a:lnTo>
                    <a:pt x="209648" y="97955"/>
                  </a:lnTo>
                  <a:lnTo>
                    <a:pt x="217624" y="95598"/>
                  </a:lnTo>
                  <a:lnTo>
                    <a:pt x="223702" y="95347"/>
                  </a:lnTo>
                  <a:lnTo>
                    <a:pt x="225335" y="94252"/>
                  </a:lnTo>
                  <a:lnTo>
                    <a:pt x="226423" y="92465"/>
                  </a:lnTo>
                  <a:lnTo>
                    <a:pt x="228170" y="87049"/>
                  </a:lnTo>
                  <a:lnTo>
                    <a:pt x="231231" y="86308"/>
                  </a:lnTo>
                  <a:lnTo>
                    <a:pt x="233529" y="86110"/>
                  </a:lnTo>
                  <a:lnTo>
                    <a:pt x="235061" y="84920"/>
                  </a:lnTo>
                  <a:lnTo>
                    <a:pt x="238101" y="76269"/>
                  </a:lnTo>
                  <a:lnTo>
                    <a:pt x="238125" y="76190"/>
                  </a:lnTo>
                  <a:lnTo>
                    <a:pt x="243613" y="76190"/>
                  </a:lnTo>
                  <a:lnTo>
                    <a:pt x="241269" y="76190"/>
                  </a:lnTo>
                  <a:lnTo>
                    <a:pt x="241280" y="77248"/>
                  </a:lnTo>
                  <a:lnTo>
                    <a:pt x="246602" y="84391"/>
                  </a:lnTo>
                  <a:lnTo>
                    <a:pt x="247632" y="96014"/>
                  </a:lnTo>
                  <a:lnTo>
                    <a:pt x="247642" y="100170"/>
                  </a:lnTo>
                  <a:lnTo>
                    <a:pt x="248703" y="101702"/>
                  </a:lnTo>
                  <a:lnTo>
                    <a:pt x="250468" y="102723"/>
                  </a:lnTo>
                  <a:lnTo>
                    <a:pt x="252704" y="103404"/>
                  </a:lnTo>
                  <a:lnTo>
                    <a:pt x="254194" y="104915"/>
                  </a:lnTo>
                  <a:lnTo>
                    <a:pt x="255850" y="109418"/>
                  </a:lnTo>
                  <a:lnTo>
                    <a:pt x="257350" y="111042"/>
                  </a:lnTo>
                  <a:lnTo>
                    <a:pt x="265260" y="113862"/>
                  </a:lnTo>
                  <a:lnTo>
                    <a:pt x="309310" y="114290"/>
                  </a:lnTo>
                  <a:lnTo>
                    <a:pt x="314918" y="111468"/>
                  </a:lnTo>
                  <a:lnTo>
                    <a:pt x="331106" y="98480"/>
                  </a:lnTo>
                  <a:lnTo>
                    <a:pt x="336953" y="96681"/>
                  </a:lnTo>
                  <a:lnTo>
                    <a:pt x="338935" y="95142"/>
                  </a:lnTo>
                  <a:lnTo>
                    <a:pt x="342378" y="87166"/>
                  </a:lnTo>
                  <a:lnTo>
                    <a:pt x="345490" y="86359"/>
                  </a:lnTo>
                  <a:lnTo>
                    <a:pt x="347802" y="86144"/>
                  </a:lnTo>
                  <a:lnTo>
                    <a:pt x="349343" y="84943"/>
                  </a:lnTo>
                  <a:lnTo>
                    <a:pt x="353213" y="76040"/>
                  </a:lnTo>
                  <a:lnTo>
                    <a:pt x="361950" y="66665"/>
                  </a:lnTo>
                  <a:lnTo>
                    <a:pt x="361950" y="71721"/>
                  </a:lnTo>
                  <a:lnTo>
                    <a:pt x="363008" y="73210"/>
                  </a:lnTo>
                  <a:lnTo>
                    <a:pt x="364772" y="74204"/>
                  </a:lnTo>
                  <a:lnTo>
                    <a:pt x="367007" y="74866"/>
                  </a:lnTo>
                  <a:lnTo>
                    <a:pt x="368496" y="76366"/>
                  </a:lnTo>
                  <a:lnTo>
                    <a:pt x="371082" y="84274"/>
                  </a:lnTo>
                  <a:lnTo>
                    <a:pt x="371358" y="90345"/>
                  </a:lnTo>
                  <a:lnTo>
                    <a:pt x="372456" y="91977"/>
                  </a:lnTo>
                  <a:lnTo>
                    <a:pt x="374245" y="93065"/>
                  </a:lnTo>
                  <a:lnTo>
                    <a:pt x="376497" y="93789"/>
                  </a:lnTo>
                  <a:lnTo>
                    <a:pt x="377998" y="95331"/>
                  </a:lnTo>
                  <a:lnTo>
                    <a:pt x="379666" y="99867"/>
                  </a:lnTo>
                  <a:lnTo>
                    <a:pt x="381169" y="101500"/>
                  </a:lnTo>
                  <a:lnTo>
                    <a:pt x="385661" y="103314"/>
                  </a:lnTo>
                  <a:lnTo>
                    <a:pt x="387282" y="104856"/>
                  </a:lnTo>
                  <a:lnTo>
                    <a:pt x="391298" y="114381"/>
                  </a:lnTo>
                  <a:lnTo>
                    <a:pt x="398688" y="122364"/>
                  </a:lnTo>
                  <a:lnTo>
                    <a:pt x="399647" y="128441"/>
                  </a:lnTo>
                  <a:lnTo>
                    <a:pt x="400839" y="130074"/>
                  </a:lnTo>
                  <a:lnTo>
                    <a:pt x="402693" y="131163"/>
                  </a:lnTo>
                  <a:lnTo>
                    <a:pt x="404987" y="131889"/>
                  </a:lnTo>
                  <a:lnTo>
                    <a:pt x="406516" y="133431"/>
                  </a:lnTo>
                  <a:lnTo>
                    <a:pt x="408215" y="137966"/>
                  </a:lnTo>
                  <a:lnTo>
                    <a:pt x="409727" y="139599"/>
                  </a:lnTo>
                  <a:lnTo>
                    <a:pt x="418973" y="142827"/>
                  </a:lnTo>
                  <a:lnTo>
                    <a:pt x="419089" y="151063"/>
                  </a:lnTo>
                  <a:lnTo>
                    <a:pt x="428232" y="143223"/>
                  </a:lnTo>
                  <a:lnTo>
                    <a:pt x="428625" y="1333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72" name="SMARTInkShape-3173"/>
            <p:cNvSpPr/>
            <p:nvPr>
              <p:custDataLst>
                <p:tags r:id="rId153"/>
              </p:custDataLst>
            </p:nvPr>
          </p:nvSpPr>
          <p:spPr>
            <a:xfrm>
              <a:off x="1371600" y="5162553"/>
              <a:ext cx="66676" cy="123823"/>
            </a:xfrm>
            <a:custGeom>
              <a:avLst/>
              <a:gdLst/>
              <a:ahLst/>
              <a:cxnLst/>
              <a:rect l="0" t="0" r="0" b="0"/>
              <a:pathLst>
                <a:path w="66676" h="123823">
                  <a:moveTo>
                    <a:pt x="66675" y="9522"/>
                  </a:moveTo>
                  <a:lnTo>
                    <a:pt x="66675" y="9522"/>
                  </a:lnTo>
                  <a:lnTo>
                    <a:pt x="66675" y="113"/>
                  </a:lnTo>
                  <a:lnTo>
                    <a:pt x="61187" y="20"/>
                  </a:lnTo>
                  <a:lnTo>
                    <a:pt x="65743" y="0"/>
                  </a:lnTo>
                  <a:lnTo>
                    <a:pt x="58392" y="8198"/>
                  </a:lnTo>
                  <a:lnTo>
                    <a:pt x="57259" y="17607"/>
                  </a:lnTo>
                  <a:lnTo>
                    <a:pt x="50625" y="26367"/>
                  </a:lnTo>
                  <a:lnTo>
                    <a:pt x="47456" y="35209"/>
                  </a:lnTo>
                  <a:lnTo>
                    <a:pt x="41343" y="44533"/>
                  </a:lnTo>
                  <a:lnTo>
                    <a:pt x="29180" y="77769"/>
                  </a:lnTo>
                  <a:lnTo>
                    <a:pt x="28978" y="80420"/>
                  </a:lnTo>
                  <a:lnTo>
                    <a:pt x="25932" y="86187"/>
                  </a:lnTo>
                  <a:lnTo>
                    <a:pt x="22109" y="92279"/>
                  </a:lnTo>
                  <a:lnTo>
                    <a:pt x="18898" y="101659"/>
                  </a:lnTo>
                  <a:lnTo>
                    <a:pt x="10969" y="112423"/>
                  </a:lnTo>
                  <a:lnTo>
                    <a:pt x="9652" y="122333"/>
                  </a:lnTo>
                  <a:lnTo>
                    <a:pt x="8551" y="122830"/>
                  </a:lnTo>
                  <a:lnTo>
                    <a:pt x="0" y="1238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903" name="SMARTInkShape-Group700"/>
          <p:cNvGrpSpPr/>
          <p:nvPr/>
        </p:nvGrpSpPr>
        <p:grpSpPr>
          <a:xfrm>
            <a:off x="1581150" y="4486403"/>
            <a:ext cx="3724276" cy="857123"/>
            <a:chOff x="1581150" y="4486403"/>
            <a:chExt cx="3724276" cy="857123"/>
          </a:xfrm>
        </p:grpSpPr>
        <p:sp>
          <p:nvSpPr>
            <p:cNvPr id="25874" name="SMARTInkShape-3174"/>
            <p:cNvSpPr/>
            <p:nvPr>
              <p:custDataLst>
                <p:tags r:id="rId119"/>
              </p:custDataLst>
            </p:nvPr>
          </p:nvSpPr>
          <p:spPr>
            <a:xfrm>
              <a:off x="2428875" y="5010150"/>
              <a:ext cx="95212" cy="19051"/>
            </a:xfrm>
            <a:custGeom>
              <a:avLst/>
              <a:gdLst/>
              <a:ahLst/>
              <a:cxnLst/>
              <a:rect l="0" t="0" r="0" b="0"/>
              <a:pathLst>
                <a:path w="95212" h="19051">
                  <a:moveTo>
                    <a:pt x="0" y="19050"/>
                  </a:moveTo>
                  <a:lnTo>
                    <a:pt x="0" y="19050"/>
                  </a:lnTo>
                  <a:lnTo>
                    <a:pt x="5056" y="19050"/>
                  </a:lnTo>
                  <a:lnTo>
                    <a:pt x="6546" y="17992"/>
                  </a:lnTo>
                  <a:lnTo>
                    <a:pt x="7539" y="16228"/>
                  </a:lnTo>
                  <a:lnTo>
                    <a:pt x="8201" y="13994"/>
                  </a:lnTo>
                  <a:lnTo>
                    <a:pt x="9701" y="12505"/>
                  </a:lnTo>
                  <a:lnTo>
                    <a:pt x="17610" y="9917"/>
                  </a:lnTo>
                  <a:lnTo>
                    <a:pt x="32182" y="9559"/>
                  </a:lnTo>
                  <a:lnTo>
                    <a:pt x="38292" y="6718"/>
                  </a:lnTo>
                  <a:lnTo>
                    <a:pt x="45782" y="1327"/>
                  </a:lnTo>
                  <a:lnTo>
                    <a:pt x="54865" y="262"/>
                  </a:lnTo>
                  <a:lnTo>
                    <a:pt x="94809" y="0"/>
                  </a:lnTo>
                  <a:lnTo>
                    <a:pt x="95211" y="8201"/>
                  </a:lnTo>
                  <a:lnTo>
                    <a:pt x="8572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75" name="SMARTInkShape-3175"/>
            <p:cNvSpPr/>
            <p:nvPr>
              <p:custDataLst>
                <p:tags r:id="rId120"/>
              </p:custDataLst>
            </p:nvPr>
          </p:nvSpPr>
          <p:spPr>
            <a:xfrm>
              <a:off x="2000253" y="4867278"/>
              <a:ext cx="161923" cy="333370"/>
            </a:xfrm>
            <a:custGeom>
              <a:avLst/>
              <a:gdLst/>
              <a:ahLst/>
              <a:cxnLst/>
              <a:rect l="0" t="0" r="0" b="0"/>
              <a:pathLst>
                <a:path w="161923" h="333370">
                  <a:moveTo>
                    <a:pt x="38097" y="9522"/>
                  </a:moveTo>
                  <a:lnTo>
                    <a:pt x="38097" y="9522"/>
                  </a:lnTo>
                  <a:lnTo>
                    <a:pt x="38097" y="4465"/>
                  </a:lnTo>
                  <a:lnTo>
                    <a:pt x="37039" y="2976"/>
                  </a:lnTo>
                  <a:lnTo>
                    <a:pt x="35275" y="1983"/>
                  </a:lnTo>
                  <a:lnTo>
                    <a:pt x="20763" y="114"/>
                  </a:lnTo>
                  <a:lnTo>
                    <a:pt x="4903" y="0"/>
                  </a:lnTo>
                  <a:lnTo>
                    <a:pt x="3268" y="1057"/>
                  </a:lnTo>
                  <a:lnTo>
                    <a:pt x="2177" y="2820"/>
                  </a:lnTo>
                  <a:lnTo>
                    <a:pt x="284" y="9698"/>
                  </a:lnTo>
                  <a:lnTo>
                    <a:pt x="0" y="37235"/>
                  </a:lnTo>
                  <a:lnTo>
                    <a:pt x="8934" y="81096"/>
                  </a:lnTo>
                  <a:lnTo>
                    <a:pt x="10319" y="96366"/>
                  </a:lnTo>
                  <a:lnTo>
                    <a:pt x="21265" y="142751"/>
                  </a:lnTo>
                  <a:lnTo>
                    <a:pt x="25325" y="156577"/>
                  </a:lnTo>
                  <a:lnTo>
                    <a:pt x="34833" y="202310"/>
                  </a:lnTo>
                  <a:lnTo>
                    <a:pt x="37969" y="248906"/>
                  </a:lnTo>
                  <a:lnTo>
                    <a:pt x="38096" y="295076"/>
                  </a:lnTo>
                  <a:lnTo>
                    <a:pt x="38097" y="333361"/>
                  </a:lnTo>
                  <a:lnTo>
                    <a:pt x="43154" y="333369"/>
                  </a:lnTo>
                  <a:lnTo>
                    <a:pt x="44643" y="332312"/>
                  </a:lnTo>
                  <a:lnTo>
                    <a:pt x="45636" y="330549"/>
                  </a:lnTo>
                  <a:lnTo>
                    <a:pt x="47506" y="324239"/>
                  </a:lnTo>
                  <a:lnTo>
                    <a:pt x="55813" y="315680"/>
                  </a:lnTo>
                  <a:lnTo>
                    <a:pt x="64488" y="313532"/>
                  </a:lnTo>
                  <a:lnTo>
                    <a:pt x="86328" y="297437"/>
                  </a:lnTo>
                  <a:lnTo>
                    <a:pt x="93485" y="295700"/>
                  </a:lnTo>
                  <a:lnTo>
                    <a:pt x="102503" y="288810"/>
                  </a:lnTo>
                  <a:lnTo>
                    <a:pt x="111390" y="286654"/>
                  </a:lnTo>
                  <a:lnTo>
                    <a:pt x="117591" y="286150"/>
                  </a:lnTo>
                  <a:lnTo>
                    <a:pt x="123875" y="283104"/>
                  </a:lnTo>
                  <a:lnTo>
                    <a:pt x="130195" y="279281"/>
                  </a:lnTo>
                  <a:lnTo>
                    <a:pt x="136532" y="277582"/>
                  </a:lnTo>
                  <a:lnTo>
                    <a:pt x="138646" y="276070"/>
                  </a:lnTo>
                  <a:lnTo>
                    <a:pt x="140055" y="274004"/>
                  </a:lnTo>
                  <a:lnTo>
                    <a:pt x="140994" y="271568"/>
                  </a:lnTo>
                  <a:lnTo>
                    <a:pt x="142678" y="269944"/>
                  </a:lnTo>
                  <a:lnTo>
                    <a:pt x="147372" y="268140"/>
                  </a:lnTo>
                  <a:lnTo>
                    <a:pt x="155965" y="267124"/>
                  </a:lnTo>
                  <a:lnTo>
                    <a:pt x="157950" y="265923"/>
                  </a:lnTo>
                  <a:lnTo>
                    <a:pt x="159274" y="264065"/>
                  </a:lnTo>
                  <a:lnTo>
                    <a:pt x="161922" y="2571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76" name="SMARTInkShape-3176"/>
            <p:cNvSpPr/>
            <p:nvPr>
              <p:custDataLst>
                <p:tags r:id="rId121"/>
              </p:custDataLst>
            </p:nvPr>
          </p:nvSpPr>
          <p:spPr>
            <a:xfrm>
              <a:off x="1581150" y="4981586"/>
              <a:ext cx="85726" cy="247637"/>
            </a:xfrm>
            <a:custGeom>
              <a:avLst/>
              <a:gdLst/>
              <a:ahLst/>
              <a:cxnLst/>
              <a:rect l="0" t="0" r="0" b="0"/>
              <a:pathLst>
                <a:path w="85726" h="247637">
                  <a:moveTo>
                    <a:pt x="9525" y="123814"/>
                  </a:moveTo>
                  <a:lnTo>
                    <a:pt x="9525" y="123814"/>
                  </a:lnTo>
                  <a:lnTo>
                    <a:pt x="0" y="123814"/>
                  </a:lnTo>
                  <a:lnTo>
                    <a:pt x="14465" y="109349"/>
                  </a:lnTo>
                  <a:lnTo>
                    <a:pt x="17012" y="103980"/>
                  </a:lnTo>
                  <a:lnTo>
                    <a:pt x="17692" y="101066"/>
                  </a:lnTo>
                  <a:lnTo>
                    <a:pt x="19203" y="99124"/>
                  </a:lnTo>
                  <a:lnTo>
                    <a:pt x="32188" y="90695"/>
                  </a:lnTo>
                  <a:lnTo>
                    <a:pt x="35473" y="85105"/>
                  </a:lnTo>
                  <a:lnTo>
                    <a:pt x="37991" y="79093"/>
                  </a:lnTo>
                  <a:lnTo>
                    <a:pt x="54507" y="57122"/>
                  </a:lnTo>
                  <a:lnTo>
                    <a:pt x="55388" y="53953"/>
                  </a:lnTo>
                  <a:lnTo>
                    <a:pt x="57034" y="51840"/>
                  </a:lnTo>
                  <a:lnTo>
                    <a:pt x="70253" y="43114"/>
                  </a:lnTo>
                  <a:lnTo>
                    <a:pt x="73557" y="37500"/>
                  </a:lnTo>
                  <a:lnTo>
                    <a:pt x="76910" y="22136"/>
                  </a:lnTo>
                  <a:lnTo>
                    <a:pt x="84355" y="11385"/>
                  </a:lnTo>
                  <a:lnTo>
                    <a:pt x="85724" y="0"/>
                  </a:lnTo>
                  <a:lnTo>
                    <a:pt x="85725" y="5049"/>
                  </a:lnTo>
                  <a:lnTo>
                    <a:pt x="84666" y="6537"/>
                  </a:lnTo>
                  <a:lnTo>
                    <a:pt x="82903" y="7530"/>
                  </a:lnTo>
                  <a:lnTo>
                    <a:pt x="80668" y="8191"/>
                  </a:lnTo>
                  <a:lnTo>
                    <a:pt x="79179" y="9690"/>
                  </a:lnTo>
                  <a:lnTo>
                    <a:pt x="77524" y="14179"/>
                  </a:lnTo>
                  <a:lnTo>
                    <a:pt x="75219" y="35001"/>
                  </a:lnTo>
                  <a:lnTo>
                    <a:pt x="68676" y="47631"/>
                  </a:lnTo>
                  <a:lnTo>
                    <a:pt x="66698" y="92861"/>
                  </a:lnTo>
                  <a:lnTo>
                    <a:pt x="66676" y="136441"/>
                  </a:lnTo>
                  <a:lnTo>
                    <a:pt x="66675" y="180947"/>
                  </a:lnTo>
                  <a:lnTo>
                    <a:pt x="66675" y="228393"/>
                  </a:lnTo>
                  <a:lnTo>
                    <a:pt x="66675" y="247636"/>
                  </a:lnTo>
                  <a:lnTo>
                    <a:pt x="76200" y="2381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77" name="SMARTInkShape-3177"/>
            <p:cNvSpPr/>
            <p:nvPr>
              <p:custDataLst>
                <p:tags r:id="rId122"/>
              </p:custDataLst>
            </p:nvPr>
          </p:nvSpPr>
          <p:spPr>
            <a:xfrm>
              <a:off x="1800225" y="4972050"/>
              <a:ext cx="123826" cy="85726"/>
            </a:xfrm>
            <a:custGeom>
              <a:avLst/>
              <a:gdLst/>
              <a:ahLst/>
              <a:cxnLst/>
              <a:rect l="0" t="0" r="0" b="0"/>
              <a:pathLst>
                <a:path w="123826" h="85726">
                  <a:moveTo>
                    <a:pt x="0" y="85725"/>
                  </a:moveTo>
                  <a:lnTo>
                    <a:pt x="0" y="85725"/>
                  </a:lnTo>
                  <a:lnTo>
                    <a:pt x="0" y="71536"/>
                  </a:lnTo>
                  <a:lnTo>
                    <a:pt x="1058" y="69915"/>
                  </a:lnTo>
                  <a:lnTo>
                    <a:pt x="2822" y="68835"/>
                  </a:lnTo>
                  <a:lnTo>
                    <a:pt x="5057" y="68116"/>
                  </a:lnTo>
                  <a:lnTo>
                    <a:pt x="6546" y="66577"/>
                  </a:lnTo>
                  <a:lnTo>
                    <a:pt x="9409" y="57579"/>
                  </a:lnTo>
                  <a:lnTo>
                    <a:pt x="14547" y="52220"/>
                  </a:lnTo>
                  <a:lnTo>
                    <a:pt x="19871" y="49668"/>
                  </a:lnTo>
                  <a:lnTo>
                    <a:pt x="22772" y="48987"/>
                  </a:lnTo>
                  <a:lnTo>
                    <a:pt x="24706" y="47475"/>
                  </a:lnTo>
                  <a:lnTo>
                    <a:pt x="26856" y="42972"/>
                  </a:lnTo>
                  <a:lnTo>
                    <a:pt x="28487" y="41348"/>
                  </a:lnTo>
                  <a:lnTo>
                    <a:pt x="33122" y="39543"/>
                  </a:lnTo>
                  <a:lnTo>
                    <a:pt x="44721" y="37326"/>
                  </a:lnTo>
                  <a:lnTo>
                    <a:pt x="59152" y="26358"/>
                  </a:lnTo>
                  <a:lnTo>
                    <a:pt x="61660" y="23922"/>
                  </a:lnTo>
                  <a:lnTo>
                    <a:pt x="67268" y="21215"/>
                  </a:lnTo>
                  <a:lnTo>
                    <a:pt x="70246" y="20493"/>
                  </a:lnTo>
                  <a:lnTo>
                    <a:pt x="85552" y="10492"/>
                  </a:lnTo>
                  <a:lnTo>
                    <a:pt x="90234" y="9955"/>
                  </a:lnTo>
                  <a:lnTo>
                    <a:pt x="95843" y="6894"/>
                  </a:lnTo>
                  <a:lnTo>
                    <a:pt x="101864" y="3064"/>
                  </a:lnTo>
                  <a:lnTo>
                    <a:pt x="114352" y="605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78" name="SMARTInkShape-3178"/>
            <p:cNvSpPr/>
            <p:nvPr>
              <p:custDataLst>
                <p:tags r:id="rId123"/>
              </p:custDataLst>
            </p:nvPr>
          </p:nvSpPr>
          <p:spPr>
            <a:xfrm>
              <a:off x="2705100" y="4724841"/>
              <a:ext cx="57151" cy="209110"/>
            </a:xfrm>
            <a:custGeom>
              <a:avLst/>
              <a:gdLst/>
              <a:ahLst/>
              <a:cxnLst/>
              <a:rect l="0" t="0" r="0" b="0"/>
              <a:pathLst>
                <a:path w="57151" h="209110">
                  <a:moveTo>
                    <a:pt x="0" y="123384"/>
                  </a:moveTo>
                  <a:lnTo>
                    <a:pt x="0" y="123384"/>
                  </a:lnTo>
                  <a:lnTo>
                    <a:pt x="5056" y="118327"/>
                  </a:lnTo>
                  <a:lnTo>
                    <a:pt x="10361" y="115845"/>
                  </a:lnTo>
                  <a:lnTo>
                    <a:pt x="17334" y="114251"/>
                  </a:lnTo>
                  <a:lnTo>
                    <a:pt x="17906" y="113063"/>
                  </a:lnTo>
                  <a:lnTo>
                    <a:pt x="18542" y="108919"/>
                  </a:lnTo>
                  <a:lnTo>
                    <a:pt x="21646" y="103550"/>
                  </a:lnTo>
                  <a:lnTo>
                    <a:pt x="25496" y="97635"/>
                  </a:lnTo>
                  <a:lnTo>
                    <a:pt x="27207" y="91479"/>
                  </a:lnTo>
                  <a:lnTo>
                    <a:pt x="28721" y="89414"/>
                  </a:lnTo>
                  <a:lnTo>
                    <a:pt x="30789" y="88037"/>
                  </a:lnTo>
                  <a:lnTo>
                    <a:pt x="33226" y="87120"/>
                  </a:lnTo>
                  <a:lnTo>
                    <a:pt x="34851" y="85449"/>
                  </a:lnTo>
                  <a:lnTo>
                    <a:pt x="40280" y="75164"/>
                  </a:lnTo>
                  <a:lnTo>
                    <a:pt x="44361" y="69144"/>
                  </a:lnTo>
                  <a:lnTo>
                    <a:pt x="56505" y="36257"/>
                  </a:lnTo>
                  <a:lnTo>
                    <a:pt x="57150" y="0"/>
                  </a:lnTo>
                  <a:lnTo>
                    <a:pt x="48949" y="7799"/>
                  </a:lnTo>
                  <a:lnTo>
                    <a:pt x="46829" y="16434"/>
                  </a:lnTo>
                  <a:lnTo>
                    <a:pt x="41156" y="25255"/>
                  </a:lnTo>
                  <a:lnTo>
                    <a:pt x="37947" y="34572"/>
                  </a:lnTo>
                  <a:lnTo>
                    <a:pt x="31822" y="44035"/>
                  </a:lnTo>
                  <a:lnTo>
                    <a:pt x="20017" y="81227"/>
                  </a:lnTo>
                  <a:lnTo>
                    <a:pt x="19054" y="126832"/>
                  </a:lnTo>
                  <a:lnTo>
                    <a:pt x="21874" y="133030"/>
                  </a:lnTo>
                  <a:lnTo>
                    <a:pt x="25597" y="139313"/>
                  </a:lnTo>
                  <a:lnTo>
                    <a:pt x="27987" y="151970"/>
                  </a:lnTo>
                  <a:lnTo>
                    <a:pt x="28459" y="159605"/>
                  </a:lnTo>
                  <a:lnTo>
                    <a:pt x="35098" y="168717"/>
                  </a:lnTo>
                  <a:lnTo>
                    <a:pt x="37704" y="178769"/>
                  </a:lnTo>
                  <a:lnTo>
                    <a:pt x="38100" y="2091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79" name="SMARTInkShape-3179"/>
            <p:cNvSpPr/>
            <p:nvPr>
              <p:custDataLst>
                <p:tags r:id="rId124"/>
              </p:custDataLst>
            </p:nvPr>
          </p:nvSpPr>
          <p:spPr>
            <a:xfrm>
              <a:off x="1800225" y="5000625"/>
              <a:ext cx="76200" cy="209547"/>
            </a:xfrm>
            <a:custGeom>
              <a:avLst/>
              <a:gdLst/>
              <a:ahLst/>
              <a:cxnLst/>
              <a:rect l="0" t="0" r="0" b="0"/>
              <a:pathLst>
                <a:path w="76200" h="209547">
                  <a:moveTo>
                    <a:pt x="0" y="0"/>
                  </a:moveTo>
                  <a:lnTo>
                    <a:pt x="0" y="0"/>
                  </a:lnTo>
                  <a:lnTo>
                    <a:pt x="0" y="46452"/>
                  </a:lnTo>
                  <a:lnTo>
                    <a:pt x="0" y="93757"/>
                  </a:lnTo>
                  <a:lnTo>
                    <a:pt x="0" y="104772"/>
                  </a:lnTo>
                  <a:lnTo>
                    <a:pt x="0" y="96574"/>
                  </a:lnTo>
                  <a:lnTo>
                    <a:pt x="1058" y="96133"/>
                  </a:lnTo>
                  <a:lnTo>
                    <a:pt x="5057" y="95642"/>
                  </a:lnTo>
                  <a:lnTo>
                    <a:pt x="6546" y="94453"/>
                  </a:lnTo>
                  <a:lnTo>
                    <a:pt x="9409" y="86128"/>
                  </a:lnTo>
                  <a:lnTo>
                    <a:pt x="14547" y="85844"/>
                  </a:lnTo>
                  <a:lnTo>
                    <a:pt x="16048" y="84746"/>
                  </a:lnTo>
                  <a:lnTo>
                    <a:pt x="17716" y="80704"/>
                  </a:lnTo>
                  <a:lnTo>
                    <a:pt x="19219" y="79203"/>
                  </a:lnTo>
                  <a:lnTo>
                    <a:pt x="23711" y="77534"/>
                  </a:lnTo>
                  <a:lnTo>
                    <a:pt x="25332" y="78148"/>
                  </a:lnTo>
                  <a:lnTo>
                    <a:pt x="26414" y="79615"/>
                  </a:lnTo>
                  <a:lnTo>
                    <a:pt x="27134" y="81652"/>
                  </a:lnTo>
                  <a:lnTo>
                    <a:pt x="28673" y="83009"/>
                  </a:lnTo>
                  <a:lnTo>
                    <a:pt x="36650" y="85367"/>
                  </a:lnTo>
                  <a:lnTo>
                    <a:pt x="45418" y="92200"/>
                  </a:lnTo>
                  <a:lnTo>
                    <a:pt x="51230" y="93895"/>
                  </a:lnTo>
                  <a:lnTo>
                    <a:pt x="53204" y="95405"/>
                  </a:lnTo>
                  <a:lnTo>
                    <a:pt x="55396" y="99905"/>
                  </a:lnTo>
                  <a:lnTo>
                    <a:pt x="57862" y="111417"/>
                  </a:lnTo>
                  <a:lnTo>
                    <a:pt x="63593" y="120736"/>
                  </a:lnTo>
                  <a:lnTo>
                    <a:pt x="66820" y="130201"/>
                  </a:lnTo>
                  <a:lnTo>
                    <a:pt x="72950" y="139707"/>
                  </a:lnTo>
                  <a:lnTo>
                    <a:pt x="75237" y="149227"/>
                  </a:lnTo>
                  <a:lnTo>
                    <a:pt x="76199" y="194999"/>
                  </a:lnTo>
                  <a:lnTo>
                    <a:pt x="73377" y="200613"/>
                  </a:lnTo>
                  <a:lnTo>
                    <a:pt x="67067" y="209027"/>
                  </a:lnTo>
                  <a:lnTo>
                    <a:pt x="57269" y="209546"/>
                  </a:lnTo>
                  <a:lnTo>
                    <a:pt x="52129" y="204492"/>
                  </a:lnTo>
                  <a:lnTo>
                    <a:pt x="49626" y="199188"/>
                  </a:lnTo>
                  <a:lnTo>
                    <a:pt x="48959" y="196292"/>
                  </a:lnTo>
                  <a:lnTo>
                    <a:pt x="3810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80" name="SMARTInkShape-3180"/>
            <p:cNvSpPr/>
            <p:nvPr>
              <p:custDataLst>
                <p:tags r:id="rId125"/>
              </p:custDataLst>
            </p:nvPr>
          </p:nvSpPr>
          <p:spPr>
            <a:xfrm>
              <a:off x="1724025" y="5219700"/>
              <a:ext cx="19051" cy="38098"/>
            </a:xfrm>
            <a:custGeom>
              <a:avLst/>
              <a:gdLst/>
              <a:ahLst/>
              <a:cxnLst/>
              <a:rect l="0" t="0" r="0" b="0"/>
              <a:pathLst>
                <a:path w="19051" h="38098">
                  <a:moveTo>
                    <a:pt x="0" y="0"/>
                  </a:moveTo>
                  <a:lnTo>
                    <a:pt x="0" y="0"/>
                  </a:lnTo>
                  <a:lnTo>
                    <a:pt x="0" y="5056"/>
                  </a:lnTo>
                  <a:lnTo>
                    <a:pt x="1058" y="6545"/>
                  </a:lnTo>
                  <a:lnTo>
                    <a:pt x="2822" y="7539"/>
                  </a:lnTo>
                  <a:lnTo>
                    <a:pt x="5057" y="8201"/>
                  </a:lnTo>
                  <a:lnTo>
                    <a:pt x="6546" y="9701"/>
                  </a:lnTo>
                  <a:lnTo>
                    <a:pt x="9133" y="17609"/>
                  </a:lnTo>
                  <a:lnTo>
                    <a:pt x="9525" y="38089"/>
                  </a:lnTo>
                  <a:lnTo>
                    <a:pt x="14582" y="38097"/>
                  </a:lnTo>
                  <a:lnTo>
                    <a:pt x="16071" y="37040"/>
                  </a:lnTo>
                  <a:lnTo>
                    <a:pt x="17064" y="35277"/>
                  </a:lnTo>
                  <a:lnTo>
                    <a:pt x="1905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81" name="SMARTInkShape-3181"/>
            <p:cNvSpPr/>
            <p:nvPr>
              <p:custDataLst>
                <p:tags r:id="rId126"/>
              </p:custDataLst>
            </p:nvPr>
          </p:nvSpPr>
          <p:spPr>
            <a:xfrm>
              <a:off x="1943139" y="5086350"/>
              <a:ext cx="152362" cy="1"/>
            </a:xfrm>
            <a:custGeom>
              <a:avLst/>
              <a:gdLst/>
              <a:ahLst/>
              <a:cxnLst/>
              <a:rect l="0" t="0" r="0" b="0"/>
              <a:pathLst>
                <a:path w="152362" h="1">
                  <a:moveTo>
                    <a:pt x="38061" y="0"/>
                  </a:moveTo>
                  <a:lnTo>
                    <a:pt x="38061" y="0"/>
                  </a:lnTo>
                  <a:lnTo>
                    <a:pt x="0" y="0"/>
                  </a:lnTo>
                  <a:lnTo>
                    <a:pt x="46206" y="0"/>
                  </a:lnTo>
                  <a:lnTo>
                    <a:pt x="88497" y="0"/>
                  </a:lnTo>
                  <a:lnTo>
                    <a:pt x="136082" y="0"/>
                  </a:lnTo>
                  <a:lnTo>
                    <a:pt x="15236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82" name="SMARTInkShape-3182"/>
            <p:cNvSpPr/>
            <p:nvPr>
              <p:custDataLst>
                <p:tags r:id="rId127"/>
              </p:custDataLst>
            </p:nvPr>
          </p:nvSpPr>
          <p:spPr>
            <a:xfrm>
              <a:off x="2428885" y="5086350"/>
              <a:ext cx="114291" cy="19048"/>
            </a:xfrm>
            <a:custGeom>
              <a:avLst/>
              <a:gdLst/>
              <a:ahLst/>
              <a:cxnLst/>
              <a:rect l="0" t="0" r="0" b="0"/>
              <a:pathLst>
                <a:path w="114291" h="19048">
                  <a:moveTo>
                    <a:pt x="9515" y="9525"/>
                  </a:moveTo>
                  <a:lnTo>
                    <a:pt x="9515" y="9525"/>
                  </a:lnTo>
                  <a:lnTo>
                    <a:pt x="0" y="19040"/>
                  </a:lnTo>
                  <a:lnTo>
                    <a:pt x="5050" y="19047"/>
                  </a:lnTo>
                  <a:lnTo>
                    <a:pt x="6538" y="17990"/>
                  </a:lnTo>
                  <a:lnTo>
                    <a:pt x="7530" y="16227"/>
                  </a:lnTo>
                  <a:lnTo>
                    <a:pt x="8192" y="13993"/>
                  </a:lnTo>
                  <a:lnTo>
                    <a:pt x="9692" y="12503"/>
                  </a:lnTo>
                  <a:lnTo>
                    <a:pt x="14180" y="10849"/>
                  </a:lnTo>
                  <a:lnTo>
                    <a:pt x="60319" y="9528"/>
                  </a:lnTo>
                  <a:lnTo>
                    <a:pt x="69841" y="9525"/>
                  </a:lnTo>
                  <a:lnTo>
                    <a:pt x="76191" y="6703"/>
                  </a:lnTo>
                  <a:lnTo>
                    <a:pt x="79366" y="4469"/>
                  </a:lnTo>
                  <a:lnTo>
                    <a:pt x="82540" y="4037"/>
                  </a:lnTo>
                  <a:lnTo>
                    <a:pt x="88890" y="6381"/>
                  </a:lnTo>
                  <a:lnTo>
                    <a:pt x="92065" y="6370"/>
                  </a:lnTo>
                  <a:lnTo>
                    <a:pt x="11429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83" name="SMARTInkShape-3183"/>
            <p:cNvSpPr/>
            <p:nvPr>
              <p:custDataLst>
                <p:tags r:id="rId128"/>
              </p:custDataLst>
            </p:nvPr>
          </p:nvSpPr>
          <p:spPr>
            <a:xfrm>
              <a:off x="2190750" y="5114925"/>
              <a:ext cx="123826" cy="104776"/>
            </a:xfrm>
            <a:custGeom>
              <a:avLst/>
              <a:gdLst/>
              <a:ahLst/>
              <a:cxnLst/>
              <a:rect l="0" t="0" r="0" b="0"/>
              <a:pathLst>
                <a:path w="123826" h="104776">
                  <a:moveTo>
                    <a:pt x="0" y="9525"/>
                  </a:moveTo>
                  <a:lnTo>
                    <a:pt x="0" y="9525"/>
                  </a:lnTo>
                  <a:lnTo>
                    <a:pt x="0" y="392"/>
                  </a:lnTo>
                  <a:lnTo>
                    <a:pt x="41705" y="0"/>
                  </a:lnTo>
                  <a:lnTo>
                    <a:pt x="43679" y="1058"/>
                  </a:lnTo>
                  <a:lnTo>
                    <a:pt x="44994" y="2822"/>
                  </a:lnTo>
                  <a:lnTo>
                    <a:pt x="47106" y="8201"/>
                  </a:lnTo>
                  <a:lnTo>
                    <a:pt x="47471" y="14189"/>
                  </a:lnTo>
                  <a:lnTo>
                    <a:pt x="50379" y="19712"/>
                  </a:lnTo>
                  <a:lnTo>
                    <a:pt x="55813" y="26824"/>
                  </a:lnTo>
                  <a:lnTo>
                    <a:pt x="56886" y="35834"/>
                  </a:lnTo>
                  <a:lnTo>
                    <a:pt x="57115" y="50919"/>
                  </a:lnTo>
                  <a:lnTo>
                    <a:pt x="54312" y="57204"/>
                  </a:lnTo>
                  <a:lnTo>
                    <a:pt x="50597" y="63524"/>
                  </a:lnTo>
                  <a:lnTo>
                    <a:pt x="48016" y="74321"/>
                  </a:lnTo>
                  <a:lnTo>
                    <a:pt x="47741" y="80700"/>
                  </a:lnTo>
                  <a:lnTo>
                    <a:pt x="44854" y="86314"/>
                  </a:lnTo>
                  <a:lnTo>
                    <a:pt x="39434" y="93485"/>
                  </a:lnTo>
                  <a:lnTo>
                    <a:pt x="38101" y="104764"/>
                  </a:lnTo>
                  <a:lnTo>
                    <a:pt x="38100" y="104772"/>
                  </a:lnTo>
                  <a:lnTo>
                    <a:pt x="52565" y="104775"/>
                  </a:lnTo>
                  <a:lnTo>
                    <a:pt x="54094" y="103717"/>
                  </a:lnTo>
                  <a:lnTo>
                    <a:pt x="55112" y="101953"/>
                  </a:lnTo>
                  <a:lnTo>
                    <a:pt x="55792" y="99719"/>
                  </a:lnTo>
                  <a:lnTo>
                    <a:pt x="57303" y="98230"/>
                  </a:lnTo>
                  <a:lnTo>
                    <a:pt x="67332" y="93016"/>
                  </a:lnTo>
                  <a:lnTo>
                    <a:pt x="82637" y="80139"/>
                  </a:lnTo>
                  <a:lnTo>
                    <a:pt x="95267" y="74156"/>
                  </a:lnTo>
                  <a:lnTo>
                    <a:pt x="123825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84" name="SMARTInkShape-3184"/>
            <p:cNvSpPr/>
            <p:nvPr>
              <p:custDataLst>
                <p:tags r:id="rId129"/>
              </p:custDataLst>
            </p:nvPr>
          </p:nvSpPr>
          <p:spPr>
            <a:xfrm>
              <a:off x="2629337" y="4933953"/>
              <a:ext cx="151964" cy="28573"/>
            </a:xfrm>
            <a:custGeom>
              <a:avLst/>
              <a:gdLst/>
              <a:ahLst/>
              <a:cxnLst/>
              <a:rect l="0" t="0" r="0" b="0"/>
              <a:pathLst>
                <a:path w="151964" h="28573">
                  <a:moveTo>
                    <a:pt x="28138" y="19047"/>
                  </a:moveTo>
                  <a:lnTo>
                    <a:pt x="28138" y="19047"/>
                  </a:lnTo>
                  <a:lnTo>
                    <a:pt x="28138" y="24103"/>
                  </a:lnTo>
                  <a:lnTo>
                    <a:pt x="27080" y="25592"/>
                  </a:lnTo>
                  <a:lnTo>
                    <a:pt x="25316" y="26586"/>
                  </a:lnTo>
                  <a:lnTo>
                    <a:pt x="10804" y="28456"/>
                  </a:lnTo>
                  <a:lnTo>
                    <a:pt x="0" y="28569"/>
                  </a:lnTo>
                  <a:lnTo>
                    <a:pt x="22232" y="28572"/>
                  </a:lnTo>
                  <a:lnTo>
                    <a:pt x="28335" y="25750"/>
                  </a:lnTo>
                  <a:lnTo>
                    <a:pt x="34576" y="22027"/>
                  </a:lnTo>
                  <a:lnTo>
                    <a:pt x="47205" y="19635"/>
                  </a:lnTo>
                  <a:lnTo>
                    <a:pt x="50374" y="19439"/>
                  </a:lnTo>
                  <a:lnTo>
                    <a:pt x="56718" y="16399"/>
                  </a:lnTo>
                  <a:lnTo>
                    <a:pt x="59892" y="14107"/>
                  </a:lnTo>
                  <a:lnTo>
                    <a:pt x="82083" y="9925"/>
                  </a:lnTo>
                  <a:lnTo>
                    <a:pt x="98805" y="8543"/>
                  </a:lnTo>
                  <a:lnTo>
                    <a:pt x="113397" y="1998"/>
                  </a:lnTo>
                  <a:lnTo>
                    <a:pt x="146971" y="0"/>
                  </a:lnTo>
                  <a:lnTo>
                    <a:pt x="148635" y="1057"/>
                  </a:lnTo>
                  <a:lnTo>
                    <a:pt x="149744" y="2820"/>
                  </a:lnTo>
                  <a:lnTo>
                    <a:pt x="151963" y="95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85" name="SMARTInkShape-3185"/>
            <p:cNvSpPr/>
            <p:nvPr>
              <p:custDataLst>
                <p:tags r:id="rId130"/>
              </p:custDataLst>
            </p:nvPr>
          </p:nvSpPr>
          <p:spPr>
            <a:xfrm>
              <a:off x="2686166" y="5029200"/>
              <a:ext cx="180860" cy="114301"/>
            </a:xfrm>
            <a:custGeom>
              <a:avLst/>
              <a:gdLst/>
              <a:ahLst/>
              <a:cxnLst/>
              <a:rect l="0" t="0" r="0" b="0"/>
              <a:pathLst>
                <a:path w="180860" h="114301">
                  <a:moveTo>
                    <a:pt x="9409" y="9525"/>
                  </a:moveTo>
                  <a:lnTo>
                    <a:pt x="9409" y="9525"/>
                  </a:lnTo>
                  <a:lnTo>
                    <a:pt x="0" y="9525"/>
                  </a:lnTo>
                  <a:lnTo>
                    <a:pt x="14076" y="9525"/>
                  </a:lnTo>
                  <a:lnTo>
                    <a:pt x="15695" y="8467"/>
                  </a:lnTo>
                  <a:lnTo>
                    <a:pt x="16775" y="6703"/>
                  </a:lnTo>
                  <a:lnTo>
                    <a:pt x="17495" y="4469"/>
                  </a:lnTo>
                  <a:lnTo>
                    <a:pt x="19033" y="2980"/>
                  </a:lnTo>
                  <a:lnTo>
                    <a:pt x="27009" y="392"/>
                  </a:lnTo>
                  <a:lnTo>
                    <a:pt x="71175" y="0"/>
                  </a:lnTo>
                  <a:lnTo>
                    <a:pt x="72812" y="1058"/>
                  </a:lnTo>
                  <a:lnTo>
                    <a:pt x="73903" y="2822"/>
                  </a:lnTo>
                  <a:lnTo>
                    <a:pt x="75796" y="9701"/>
                  </a:lnTo>
                  <a:lnTo>
                    <a:pt x="76080" y="33113"/>
                  </a:lnTo>
                  <a:lnTo>
                    <a:pt x="73260" y="38706"/>
                  </a:lnTo>
                  <a:lnTo>
                    <a:pt x="69537" y="44719"/>
                  </a:lnTo>
                  <a:lnTo>
                    <a:pt x="66951" y="55304"/>
                  </a:lnTo>
                  <a:lnTo>
                    <a:pt x="50099" y="76376"/>
                  </a:lnTo>
                  <a:lnTo>
                    <a:pt x="47602" y="82628"/>
                  </a:lnTo>
                  <a:lnTo>
                    <a:pt x="31729" y="102485"/>
                  </a:lnTo>
                  <a:lnTo>
                    <a:pt x="28463" y="114286"/>
                  </a:lnTo>
                  <a:lnTo>
                    <a:pt x="42648" y="114300"/>
                  </a:lnTo>
                  <a:lnTo>
                    <a:pt x="48171" y="111478"/>
                  </a:lnTo>
                  <a:lnTo>
                    <a:pt x="54153" y="107755"/>
                  </a:lnTo>
                  <a:lnTo>
                    <a:pt x="63471" y="104599"/>
                  </a:lnTo>
                  <a:lnTo>
                    <a:pt x="72935" y="98490"/>
                  </a:lnTo>
                  <a:lnTo>
                    <a:pt x="113596" y="83547"/>
                  </a:lnTo>
                  <a:lnTo>
                    <a:pt x="149262" y="61299"/>
                  </a:lnTo>
                  <a:lnTo>
                    <a:pt x="169169" y="55147"/>
                  </a:lnTo>
                  <a:lnTo>
                    <a:pt x="180859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86" name="SMARTInkShape-3186"/>
            <p:cNvSpPr/>
            <p:nvPr>
              <p:custDataLst>
                <p:tags r:id="rId131"/>
              </p:custDataLst>
            </p:nvPr>
          </p:nvSpPr>
          <p:spPr>
            <a:xfrm>
              <a:off x="3029028" y="4724414"/>
              <a:ext cx="47548" cy="304734"/>
            </a:xfrm>
            <a:custGeom>
              <a:avLst/>
              <a:gdLst/>
              <a:ahLst/>
              <a:cxnLst/>
              <a:rect l="0" t="0" r="0" b="0"/>
              <a:pathLst>
                <a:path w="47548" h="304734">
                  <a:moveTo>
                    <a:pt x="9447" y="38086"/>
                  </a:moveTo>
                  <a:lnTo>
                    <a:pt x="9447" y="38086"/>
                  </a:lnTo>
                  <a:lnTo>
                    <a:pt x="9447" y="0"/>
                  </a:lnTo>
                  <a:lnTo>
                    <a:pt x="9447" y="46332"/>
                  </a:lnTo>
                  <a:lnTo>
                    <a:pt x="8389" y="70211"/>
                  </a:lnTo>
                  <a:lnTo>
                    <a:pt x="805" y="114515"/>
                  </a:lnTo>
                  <a:lnTo>
                    <a:pt x="0" y="156361"/>
                  </a:lnTo>
                  <a:lnTo>
                    <a:pt x="1003" y="181080"/>
                  </a:lnTo>
                  <a:lnTo>
                    <a:pt x="8860" y="228407"/>
                  </a:lnTo>
                  <a:lnTo>
                    <a:pt x="10428" y="260312"/>
                  </a:lnTo>
                  <a:lnTo>
                    <a:pt x="19767" y="300180"/>
                  </a:lnTo>
                  <a:lnTo>
                    <a:pt x="21618" y="301716"/>
                  </a:lnTo>
                  <a:lnTo>
                    <a:pt x="26498" y="303422"/>
                  </a:lnTo>
                  <a:lnTo>
                    <a:pt x="42567" y="304733"/>
                  </a:lnTo>
                  <a:lnTo>
                    <a:pt x="44227" y="303693"/>
                  </a:lnTo>
                  <a:lnTo>
                    <a:pt x="45334" y="301940"/>
                  </a:lnTo>
                  <a:lnTo>
                    <a:pt x="47547" y="2952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87" name="SMARTInkShape-3187"/>
            <p:cNvSpPr/>
            <p:nvPr>
              <p:custDataLst>
                <p:tags r:id="rId132"/>
              </p:custDataLst>
            </p:nvPr>
          </p:nvSpPr>
          <p:spPr>
            <a:xfrm>
              <a:off x="3114675" y="4686300"/>
              <a:ext cx="209551" cy="333217"/>
            </a:xfrm>
            <a:custGeom>
              <a:avLst/>
              <a:gdLst/>
              <a:ahLst/>
              <a:cxnLst/>
              <a:rect l="0" t="0" r="0" b="0"/>
              <a:pathLst>
                <a:path w="209551" h="333217">
                  <a:moveTo>
                    <a:pt x="9525" y="161925"/>
                  </a:moveTo>
                  <a:lnTo>
                    <a:pt x="9525" y="161925"/>
                  </a:lnTo>
                  <a:lnTo>
                    <a:pt x="9525" y="170126"/>
                  </a:lnTo>
                  <a:lnTo>
                    <a:pt x="2979" y="178793"/>
                  </a:lnTo>
                  <a:lnTo>
                    <a:pt x="392" y="188749"/>
                  </a:lnTo>
                  <a:lnTo>
                    <a:pt x="0" y="209547"/>
                  </a:lnTo>
                  <a:lnTo>
                    <a:pt x="8200" y="201349"/>
                  </a:lnTo>
                  <a:lnTo>
                    <a:pt x="10321" y="192682"/>
                  </a:lnTo>
                  <a:lnTo>
                    <a:pt x="15994" y="183856"/>
                  </a:lnTo>
                  <a:lnTo>
                    <a:pt x="19203" y="174538"/>
                  </a:lnTo>
                  <a:lnTo>
                    <a:pt x="25328" y="165074"/>
                  </a:lnTo>
                  <a:lnTo>
                    <a:pt x="27131" y="158739"/>
                  </a:lnTo>
                  <a:lnTo>
                    <a:pt x="28671" y="156626"/>
                  </a:lnTo>
                  <a:lnTo>
                    <a:pt x="30756" y="155217"/>
                  </a:lnTo>
                  <a:lnTo>
                    <a:pt x="33204" y="154279"/>
                  </a:lnTo>
                  <a:lnTo>
                    <a:pt x="34836" y="152594"/>
                  </a:lnTo>
                  <a:lnTo>
                    <a:pt x="40277" y="142286"/>
                  </a:lnTo>
                  <a:lnTo>
                    <a:pt x="56720" y="124263"/>
                  </a:lnTo>
                  <a:lnTo>
                    <a:pt x="65313" y="132064"/>
                  </a:lnTo>
                  <a:lnTo>
                    <a:pt x="66271" y="138026"/>
                  </a:lnTo>
                  <a:lnTo>
                    <a:pt x="66672" y="182837"/>
                  </a:lnTo>
                  <a:lnTo>
                    <a:pt x="66675" y="228796"/>
                  </a:lnTo>
                  <a:lnTo>
                    <a:pt x="66675" y="273061"/>
                  </a:lnTo>
                  <a:lnTo>
                    <a:pt x="66675" y="318383"/>
                  </a:lnTo>
                  <a:lnTo>
                    <a:pt x="69497" y="324242"/>
                  </a:lnTo>
                  <a:lnTo>
                    <a:pt x="75808" y="332841"/>
                  </a:lnTo>
                  <a:lnTo>
                    <a:pt x="81140" y="333216"/>
                  </a:lnTo>
                  <a:lnTo>
                    <a:pt x="82669" y="332211"/>
                  </a:lnTo>
                  <a:lnTo>
                    <a:pt x="83687" y="330482"/>
                  </a:lnTo>
                  <a:lnTo>
                    <a:pt x="84367" y="328271"/>
                  </a:lnTo>
                  <a:lnTo>
                    <a:pt x="95907" y="314071"/>
                  </a:lnTo>
                  <a:lnTo>
                    <a:pt x="117513" y="292085"/>
                  </a:lnTo>
                  <a:lnTo>
                    <a:pt x="121020" y="282921"/>
                  </a:lnTo>
                  <a:lnTo>
                    <a:pt x="128327" y="259791"/>
                  </a:lnTo>
                  <a:lnTo>
                    <a:pt x="143050" y="231349"/>
                  </a:lnTo>
                  <a:lnTo>
                    <a:pt x="146166" y="227257"/>
                  </a:lnTo>
                  <a:lnTo>
                    <a:pt x="149630" y="217067"/>
                  </a:lnTo>
                  <a:lnTo>
                    <a:pt x="154401" y="199430"/>
                  </a:lnTo>
                  <a:lnTo>
                    <a:pt x="160439" y="179564"/>
                  </a:lnTo>
                  <a:lnTo>
                    <a:pt x="161794" y="153848"/>
                  </a:lnTo>
                  <a:lnTo>
                    <a:pt x="159045" y="144930"/>
                  </a:lnTo>
                  <a:lnTo>
                    <a:pt x="150161" y="131544"/>
                  </a:lnTo>
                  <a:lnTo>
                    <a:pt x="147732" y="128971"/>
                  </a:lnTo>
                  <a:lnTo>
                    <a:pt x="142211" y="126112"/>
                  </a:lnTo>
                  <a:lnTo>
                    <a:pt x="139258" y="125350"/>
                  </a:lnTo>
                  <a:lnTo>
                    <a:pt x="130044" y="119220"/>
                  </a:lnTo>
                  <a:lnTo>
                    <a:pt x="126589" y="113664"/>
                  </a:lnTo>
                  <a:lnTo>
                    <a:pt x="125668" y="110701"/>
                  </a:lnTo>
                  <a:lnTo>
                    <a:pt x="123995" y="108726"/>
                  </a:lnTo>
                  <a:lnTo>
                    <a:pt x="119314" y="106531"/>
                  </a:lnTo>
                  <a:lnTo>
                    <a:pt x="110730" y="105296"/>
                  </a:lnTo>
                  <a:lnTo>
                    <a:pt x="108745" y="104063"/>
                  </a:lnTo>
                  <a:lnTo>
                    <a:pt x="107421" y="102184"/>
                  </a:lnTo>
                  <a:lnTo>
                    <a:pt x="106539" y="99873"/>
                  </a:lnTo>
                  <a:lnTo>
                    <a:pt x="104893" y="98332"/>
                  </a:lnTo>
                  <a:lnTo>
                    <a:pt x="100241" y="96619"/>
                  </a:lnTo>
                  <a:lnTo>
                    <a:pt x="91673" y="95656"/>
                  </a:lnTo>
                  <a:lnTo>
                    <a:pt x="89690" y="94462"/>
                  </a:lnTo>
                  <a:lnTo>
                    <a:pt x="88368" y="92608"/>
                  </a:lnTo>
                  <a:lnTo>
                    <a:pt x="86247" y="87085"/>
                  </a:lnTo>
                  <a:lnTo>
                    <a:pt x="85729" y="68126"/>
                  </a:lnTo>
                  <a:lnTo>
                    <a:pt x="92272" y="59358"/>
                  </a:lnTo>
                  <a:lnTo>
                    <a:pt x="95426" y="50514"/>
                  </a:lnTo>
                  <a:lnTo>
                    <a:pt x="99914" y="44322"/>
                  </a:lnTo>
                  <a:lnTo>
                    <a:pt x="105437" y="40866"/>
                  </a:lnTo>
                  <a:lnTo>
                    <a:pt x="111419" y="38271"/>
                  </a:lnTo>
                  <a:lnTo>
                    <a:pt x="133367" y="21696"/>
                  </a:lnTo>
                  <a:lnTo>
                    <a:pt x="139707" y="19168"/>
                  </a:lnTo>
                  <a:lnTo>
                    <a:pt x="150285" y="12852"/>
                  </a:lnTo>
                  <a:lnTo>
                    <a:pt x="176917" y="8759"/>
                  </a:lnTo>
                  <a:lnTo>
                    <a:pt x="190326" y="2044"/>
                  </a:lnTo>
                  <a:lnTo>
                    <a:pt x="2095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88" name="SMARTInkShape-3188"/>
            <p:cNvSpPr/>
            <p:nvPr>
              <p:custDataLst>
                <p:tags r:id="rId133"/>
              </p:custDataLst>
            </p:nvPr>
          </p:nvSpPr>
          <p:spPr>
            <a:xfrm>
              <a:off x="3362328" y="4895860"/>
              <a:ext cx="352423" cy="133337"/>
            </a:xfrm>
            <a:custGeom>
              <a:avLst/>
              <a:gdLst/>
              <a:ahLst/>
              <a:cxnLst/>
              <a:rect l="0" t="0" r="0" b="0"/>
              <a:pathLst>
                <a:path w="352423" h="133337">
                  <a:moveTo>
                    <a:pt x="9522" y="9515"/>
                  </a:moveTo>
                  <a:lnTo>
                    <a:pt x="9522" y="9515"/>
                  </a:lnTo>
                  <a:lnTo>
                    <a:pt x="4466" y="9515"/>
                  </a:lnTo>
                  <a:lnTo>
                    <a:pt x="2976" y="8457"/>
                  </a:lnTo>
                  <a:lnTo>
                    <a:pt x="1983" y="6693"/>
                  </a:lnTo>
                  <a:lnTo>
                    <a:pt x="0" y="0"/>
                  </a:lnTo>
                  <a:lnTo>
                    <a:pt x="8198" y="8192"/>
                  </a:lnTo>
                  <a:lnTo>
                    <a:pt x="9406" y="17600"/>
                  </a:lnTo>
                  <a:lnTo>
                    <a:pt x="10580" y="60536"/>
                  </a:lnTo>
                  <a:lnTo>
                    <a:pt x="17723" y="78976"/>
                  </a:lnTo>
                  <a:lnTo>
                    <a:pt x="19037" y="117462"/>
                  </a:lnTo>
                  <a:lnTo>
                    <a:pt x="16220" y="123814"/>
                  </a:lnTo>
                  <a:lnTo>
                    <a:pt x="9525" y="133336"/>
                  </a:lnTo>
                  <a:lnTo>
                    <a:pt x="9522" y="101459"/>
                  </a:lnTo>
                  <a:lnTo>
                    <a:pt x="18873" y="57312"/>
                  </a:lnTo>
                  <a:lnTo>
                    <a:pt x="19013" y="44474"/>
                  </a:lnTo>
                  <a:lnTo>
                    <a:pt x="21854" y="38106"/>
                  </a:lnTo>
                  <a:lnTo>
                    <a:pt x="25586" y="31747"/>
                  </a:lnTo>
                  <a:lnTo>
                    <a:pt x="28179" y="20922"/>
                  </a:lnTo>
                  <a:lnTo>
                    <a:pt x="36739" y="11004"/>
                  </a:lnTo>
                  <a:lnTo>
                    <a:pt x="40315" y="10177"/>
                  </a:lnTo>
                  <a:lnTo>
                    <a:pt x="46178" y="9646"/>
                  </a:lnTo>
                  <a:lnTo>
                    <a:pt x="55696" y="17727"/>
                  </a:lnTo>
                  <a:lnTo>
                    <a:pt x="56502" y="21279"/>
                  </a:lnTo>
                  <a:lnTo>
                    <a:pt x="56717" y="23708"/>
                  </a:lnTo>
                  <a:lnTo>
                    <a:pt x="59778" y="29229"/>
                  </a:lnTo>
                  <a:lnTo>
                    <a:pt x="65310" y="36340"/>
                  </a:lnTo>
                  <a:lnTo>
                    <a:pt x="66403" y="45349"/>
                  </a:lnTo>
                  <a:lnTo>
                    <a:pt x="66672" y="92067"/>
                  </a:lnTo>
                  <a:lnTo>
                    <a:pt x="66672" y="114169"/>
                  </a:lnTo>
                  <a:lnTo>
                    <a:pt x="66672" y="72887"/>
                  </a:lnTo>
                  <a:lnTo>
                    <a:pt x="69494" y="66608"/>
                  </a:lnTo>
                  <a:lnTo>
                    <a:pt x="74873" y="59010"/>
                  </a:lnTo>
                  <a:lnTo>
                    <a:pt x="76993" y="49905"/>
                  </a:lnTo>
                  <a:lnTo>
                    <a:pt x="82666" y="41003"/>
                  </a:lnTo>
                  <a:lnTo>
                    <a:pt x="85319" y="30412"/>
                  </a:lnTo>
                  <a:lnTo>
                    <a:pt x="86512" y="29796"/>
                  </a:lnTo>
                  <a:lnTo>
                    <a:pt x="103413" y="28569"/>
                  </a:lnTo>
                  <a:lnTo>
                    <a:pt x="103866" y="29626"/>
                  </a:lnTo>
                  <a:lnTo>
                    <a:pt x="105823" y="54880"/>
                  </a:lnTo>
                  <a:lnTo>
                    <a:pt x="111316" y="63761"/>
                  </a:lnTo>
                  <a:lnTo>
                    <a:pt x="113708" y="76244"/>
                  </a:lnTo>
                  <a:lnTo>
                    <a:pt x="114294" y="103276"/>
                  </a:lnTo>
                  <a:lnTo>
                    <a:pt x="115353" y="103773"/>
                  </a:lnTo>
                  <a:lnTo>
                    <a:pt x="138277" y="104765"/>
                  </a:lnTo>
                  <a:lnTo>
                    <a:pt x="143651" y="101942"/>
                  </a:lnTo>
                  <a:lnTo>
                    <a:pt x="146567" y="99708"/>
                  </a:lnTo>
                  <a:lnTo>
                    <a:pt x="149805" y="94404"/>
                  </a:lnTo>
                  <a:lnTo>
                    <a:pt x="150669" y="91508"/>
                  </a:lnTo>
                  <a:lnTo>
                    <a:pt x="152304" y="89577"/>
                  </a:lnTo>
                  <a:lnTo>
                    <a:pt x="156941" y="87431"/>
                  </a:lnTo>
                  <a:lnTo>
                    <a:pt x="158602" y="85801"/>
                  </a:lnTo>
                  <a:lnTo>
                    <a:pt x="160447" y="81167"/>
                  </a:lnTo>
                  <a:lnTo>
                    <a:pt x="162689" y="69569"/>
                  </a:lnTo>
                  <a:lnTo>
                    <a:pt x="168382" y="60234"/>
                  </a:lnTo>
                  <a:lnTo>
                    <a:pt x="171043" y="49486"/>
                  </a:lnTo>
                  <a:lnTo>
                    <a:pt x="171447" y="28996"/>
                  </a:lnTo>
                  <a:lnTo>
                    <a:pt x="171447" y="76210"/>
                  </a:lnTo>
                  <a:lnTo>
                    <a:pt x="171447" y="98417"/>
                  </a:lnTo>
                  <a:lnTo>
                    <a:pt x="172505" y="100533"/>
                  </a:lnTo>
                  <a:lnTo>
                    <a:pt x="174269" y="101943"/>
                  </a:lnTo>
                  <a:lnTo>
                    <a:pt x="176503" y="102884"/>
                  </a:lnTo>
                  <a:lnTo>
                    <a:pt x="177993" y="104569"/>
                  </a:lnTo>
                  <a:lnTo>
                    <a:pt x="180579" y="112801"/>
                  </a:lnTo>
                  <a:lnTo>
                    <a:pt x="183620" y="113628"/>
                  </a:lnTo>
                  <a:lnTo>
                    <a:pt x="198578" y="114279"/>
                  </a:lnTo>
                  <a:lnTo>
                    <a:pt x="208096" y="106088"/>
                  </a:lnTo>
                  <a:lnTo>
                    <a:pt x="209117" y="100100"/>
                  </a:lnTo>
                  <a:lnTo>
                    <a:pt x="210319" y="98480"/>
                  </a:lnTo>
                  <a:lnTo>
                    <a:pt x="214477" y="96680"/>
                  </a:lnTo>
                  <a:lnTo>
                    <a:pt x="216008" y="95142"/>
                  </a:lnTo>
                  <a:lnTo>
                    <a:pt x="221289" y="85068"/>
                  </a:lnTo>
                  <a:lnTo>
                    <a:pt x="227153" y="77943"/>
                  </a:lnTo>
                  <a:lnTo>
                    <a:pt x="228170" y="71653"/>
                  </a:lnTo>
                  <a:lnTo>
                    <a:pt x="228597" y="34519"/>
                  </a:lnTo>
                  <a:lnTo>
                    <a:pt x="227539" y="32535"/>
                  </a:lnTo>
                  <a:lnTo>
                    <a:pt x="225774" y="31211"/>
                  </a:lnTo>
                  <a:lnTo>
                    <a:pt x="220396" y="29087"/>
                  </a:lnTo>
                  <a:lnTo>
                    <a:pt x="210988" y="20409"/>
                  </a:lnTo>
                  <a:lnTo>
                    <a:pt x="209449" y="21012"/>
                  </a:lnTo>
                  <a:lnTo>
                    <a:pt x="202227" y="25857"/>
                  </a:lnTo>
                  <a:lnTo>
                    <a:pt x="192250" y="28208"/>
                  </a:lnTo>
                  <a:lnTo>
                    <a:pt x="185960" y="33515"/>
                  </a:lnTo>
                  <a:lnTo>
                    <a:pt x="183189" y="38879"/>
                  </a:lnTo>
                  <a:lnTo>
                    <a:pt x="182450" y="41791"/>
                  </a:lnTo>
                  <a:lnTo>
                    <a:pt x="180899" y="43733"/>
                  </a:lnTo>
                  <a:lnTo>
                    <a:pt x="176354" y="45890"/>
                  </a:lnTo>
                  <a:lnTo>
                    <a:pt x="174718" y="47523"/>
                  </a:lnTo>
                  <a:lnTo>
                    <a:pt x="172901" y="52160"/>
                  </a:lnTo>
                  <a:lnTo>
                    <a:pt x="171459" y="80700"/>
                  </a:lnTo>
                  <a:lnTo>
                    <a:pt x="174274" y="86308"/>
                  </a:lnTo>
                  <a:lnTo>
                    <a:pt x="180580" y="94718"/>
                  </a:lnTo>
                  <a:lnTo>
                    <a:pt x="214060" y="95239"/>
                  </a:lnTo>
                  <a:lnTo>
                    <a:pt x="219667" y="92417"/>
                  </a:lnTo>
                  <a:lnTo>
                    <a:pt x="225687" y="88693"/>
                  </a:lnTo>
                  <a:lnTo>
                    <a:pt x="235025" y="85539"/>
                  </a:lnTo>
                  <a:lnTo>
                    <a:pt x="269989" y="53837"/>
                  </a:lnTo>
                  <a:lnTo>
                    <a:pt x="273451" y="47558"/>
                  </a:lnTo>
                  <a:lnTo>
                    <a:pt x="274375" y="44402"/>
                  </a:lnTo>
                  <a:lnTo>
                    <a:pt x="276049" y="42298"/>
                  </a:lnTo>
                  <a:lnTo>
                    <a:pt x="282403" y="38278"/>
                  </a:lnTo>
                  <a:lnTo>
                    <a:pt x="284261" y="33588"/>
                  </a:lnTo>
                  <a:lnTo>
                    <a:pt x="285307" y="24997"/>
                  </a:lnTo>
                  <a:lnTo>
                    <a:pt x="286512" y="23011"/>
                  </a:lnTo>
                  <a:lnTo>
                    <a:pt x="288373" y="21688"/>
                  </a:lnTo>
                  <a:lnTo>
                    <a:pt x="294868" y="19195"/>
                  </a:lnTo>
                  <a:lnTo>
                    <a:pt x="295237" y="10853"/>
                  </a:lnTo>
                  <a:lnTo>
                    <a:pt x="295272" y="50918"/>
                  </a:lnTo>
                  <a:lnTo>
                    <a:pt x="298094" y="57197"/>
                  </a:lnTo>
                  <a:lnTo>
                    <a:pt x="303473" y="64795"/>
                  </a:lnTo>
                  <a:lnTo>
                    <a:pt x="305593" y="73900"/>
                  </a:lnTo>
                  <a:lnTo>
                    <a:pt x="311266" y="82802"/>
                  </a:lnTo>
                  <a:lnTo>
                    <a:pt x="312964" y="89007"/>
                  </a:lnTo>
                  <a:lnTo>
                    <a:pt x="314474" y="91084"/>
                  </a:lnTo>
                  <a:lnTo>
                    <a:pt x="316540" y="92470"/>
                  </a:lnTo>
                  <a:lnTo>
                    <a:pt x="324505" y="94420"/>
                  </a:lnTo>
                  <a:lnTo>
                    <a:pt x="327460" y="94693"/>
                  </a:lnTo>
                  <a:lnTo>
                    <a:pt x="329431" y="95933"/>
                  </a:lnTo>
                  <a:lnTo>
                    <a:pt x="330745" y="97819"/>
                  </a:lnTo>
                  <a:lnTo>
                    <a:pt x="331621" y="100134"/>
                  </a:lnTo>
                  <a:lnTo>
                    <a:pt x="333263" y="101678"/>
                  </a:lnTo>
                  <a:lnTo>
                    <a:pt x="341419" y="104359"/>
                  </a:lnTo>
                  <a:lnTo>
                    <a:pt x="352411" y="104765"/>
                  </a:lnTo>
                  <a:lnTo>
                    <a:pt x="352422" y="952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89" name="SMARTInkShape-3189"/>
            <p:cNvSpPr/>
            <p:nvPr>
              <p:custDataLst>
                <p:tags r:id="rId134"/>
              </p:custDataLst>
            </p:nvPr>
          </p:nvSpPr>
          <p:spPr>
            <a:xfrm>
              <a:off x="3648075" y="4933950"/>
              <a:ext cx="76201" cy="133351"/>
            </a:xfrm>
            <a:custGeom>
              <a:avLst/>
              <a:gdLst/>
              <a:ahLst/>
              <a:cxnLst/>
              <a:rect l="0" t="0" r="0" b="0"/>
              <a:pathLst>
                <a:path w="76201" h="133351">
                  <a:moveTo>
                    <a:pt x="76200" y="0"/>
                  </a:moveTo>
                  <a:lnTo>
                    <a:pt x="76200" y="0"/>
                  </a:lnTo>
                  <a:lnTo>
                    <a:pt x="66791" y="0"/>
                  </a:lnTo>
                  <a:lnTo>
                    <a:pt x="58484" y="8201"/>
                  </a:lnTo>
                  <a:lnTo>
                    <a:pt x="56355" y="16868"/>
                  </a:lnTo>
                  <a:lnTo>
                    <a:pt x="50683" y="25693"/>
                  </a:lnTo>
                  <a:lnTo>
                    <a:pt x="47473" y="35012"/>
                  </a:lnTo>
                  <a:lnTo>
                    <a:pt x="41347" y="44476"/>
                  </a:lnTo>
                  <a:lnTo>
                    <a:pt x="39062" y="53982"/>
                  </a:lnTo>
                  <a:lnTo>
                    <a:pt x="38528" y="60328"/>
                  </a:lnTo>
                  <a:lnTo>
                    <a:pt x="37327" y="62443"/>
                  </a:lnTo>
                  <a:lnTo>
                    <a:pt x="35468" y="63855"/>
                  </a:lnTo>
                  <a:lnTo>
                    <a:pt x="33170" y="64794"/>
                  </a:lnTo>
                  <a:lnTo>
                    <a:pt x="31638" y="66479"/>
                  </a:lnTo>
                  <a:lnTo>
                    <a:pt x="29936" y="71174"/>
                  </a:lnTo>
                  <a:lnTo>
                    <a:pt x="27786" y="82812"/>
                  </a:lnTo>
                  <a:lnTo>
                    <a:pt x="22108" y="92153"/>
                  </a:lnTo>
                  <a:lnTo>
                    <a:pt x="19655" y="104791"/>
                  </a:lnTo>
                  <a:lnTo>
                    <a:pt x="19453" y="107960"/>
                  </a:lnTo>
                  <a:lnTo>
                    <a:pt x="16406" y="114305"/>
                  </a:lnTo>
                  <a:lnTo>
                    <a:pt x="12583" y="120652"/>
                  </a:lnTo>
                  <a:lnTo>
                    <a:pt x="10884" y="127001"/>
                  </a:lnTo>
                  <a:lnTo>
                    <a:pt x="9373" y="129117"/>
                  </a:lnTo>
                  <a:lnTo>
                    <a:pt x="7307" y="130528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90" name="SMARTInkShape-3190"/>
            <p:cNvSpPr/>
            <p:nvPr>
              <p:custDataLst>
                <p:tags r:id="rId135"/>
              </p:custDataLst>
            </p:nvPr>
          </p:nvSpPr>
          <p:spPr>
            <a:xfrm>
              <a:off x="3733800" y="4876800"/>
              <a:ext cx="152401" cy="57151"/>
            </a:xfrm>
            <a:custGeom>
              <a:avLst/>
              <a:gdLst/>
              <a:ahLst/>
              <a:cxnLst/>
              <a:rect l="0" t="0" r="0" b="0"/>
              <a:pathLst>
                <a:path w="152401" h="57151">
                  <a:moveTo>
                    <a:pt x="0" y="57150"/>
                  </a:moveTo>
                  <a:lnTo>
                    <a:pt x="0" y="57150"/>
                  </a:lnTo>
                  <a:lnTo>
                    <a:pt x="8201" y="48949"/>
                  </a:lnTo>
                  <a:lnTo>
                    <a:pt x="14189" y="48017"/>
                  </a:lnTo>
                  <a:lnTo>
                    <a:pt x="15810" y="46829"/>
                  </a:lnTo>
                  <a:lnTo>
                    <a:pt x="17609" y="42685"/>
                  </a:lnTo>
                  <a:lnTo>
                    <a:pt x="19148" y="41156"/>
                  </a:lnTo>
                  <a:lnTo>
                    <a:pt x="27124" y="38503"/>
                  </a:lnTo>
                  <a:lnTo>
                    <a:pt x="36649" y="38136"/>
                  </a:lnTo>
                  <a:lnTo>
                    <a:pt x="45418" y="31561"/>
                  </a:lnTo>
                  <a:lnTo>
                    <a:pt x="54262" y="29460"/>
                  </a:lnTo>
                  <a:lnTo>
                    <a:pt x="88903" y="28585"/>
                  </a:lnTo>
                  <a:lnTo>
                    <a:pt x="95251" y="25758"/>
                  </a:lnTo>
                  <a:lnTo>
                    <a:pt x="101600" y="22031"/>
                  </a:lnTo>
                  <a:lnTo>
                    <a:pt x="114300" y="19639"/>
                  </a:lnTo>
                  <a:lnTo>
                    <a:pt x="117475" y="19443"/>
                  </a:lnTo>
                  <a:lnTo>
                    <a:pt x="123825" y="16402"/>
                  </a:lnTo>
                  <a:lnTo>
                    <a:pt x="131469" y="10883"/>
                  </a:lnTo>
                  <a:lnTo>
                    <a:pt x="140583" y="9793"/>
                  </a:lnTo>
                  <a:lnTo>
                    <a:pt x="146442" y="9644"/>
                  </a:lnTo>
                  <a:lnTo>
                    <a:pt x="148429" y="8546"/>
                  </a:lnTo>
                  <a:lnTo>
                    <a:pt x="149752" y="6755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91" name="SMARTInkShape-3191"/>
            <p:cNvSpPr/>
            <p:nvPr>
              <p:custDataLst>
                <p:tags r:id="rId136"/>
              </p:custDataLst>
            </p:nvPr>
          </p:nvSpPr>
          <p:spPr>
            <a:xfrm>
              <a:off x="3811324" y="4848225"/>
              <a:ext cx="36777" cy="142876"/>
            </a:xfrm>
            <a:custGeom>
              <a:avLst/>
              <a:gdLst/>
              <a:ahLst/>
              <a:cxnLst/>
              <a:rect l="0" t="0" r="0" b="0"/>
              <a:pathLst>
                <a:path w="36777" h="142876">
                  <a:moveTo>
                    <a:pt x="36776" y="0"/>
                  </a:moveTo>
                  <a:lnTo>
                    <a:pt x="36776" y="0"/>
                  </a:lnTo>
                  <a:lnTo>
                    <a:pt x="31720" y="0"/>
                  </a:lnTo>
                  <a:lnTo>
                    <a:pt x="30230" y="1058"/>
                  </a:lnTo>
                  <a:lnTo>
                    <a:pt x="29237" y="2822"/>
                  </a:lnTo>
                  <a:lnTo>
                    <a:pt x="28575" y="5057"/>
                  </a:lnTo>
                  <a:lnTo>
                    <a:pt x="27075" y="6546"/>
                  </a:lnTo>
                  <a:lnTo>
                    <a:pt x="19167" y="9133"/>
                  </a:lnTo>
                  <a:lnTo>
                    <a:pt x="18366" y="12173"/>
                  </a:lnTo>
                  <a:lnTo>
                    <a:pt x="18153" y="14465"/>
                  </a:lnTo>
                  <a:lnTo>
                    <a:pt x="16952" y="15993"/>
                  </a:lnTo>
                  <a:lnTo>
                    <a:pt x="12796" y="17692"/>
                  </a:lnTo>
                  <a:lnTo>
                    <a:pt x="11264" y="19202"/>
                  </a:lnTo>
                  <a:lnTo>
                    <a:pt x="9562" y="23704"/>
                  </a:lnTo>
                  <a:lnTo>
                    <a:pt x="8204" y="69853"/>
                  </a:lnTo>
                  <a:lnTo>
                    <a:pt x="8201" y="98425"/>
                  </a:lnTo>
                  <a:lnTo>
                    <a:pt x="5379" y="104775"/>
                  </a:lnTo>
                  <a:lnTo>
                    <a:pt x="1655" y="111125"/>
                  </a:lnTo>
                  <a:lnTo>
                    <a:pt x="0" y="117475"/>
                  </a:lnTo>
                  <a:lnTo>
                    <a:pt x="617" y="120650"/>
                  </a:lnTo>
                  <a:lnTo>
                    <a:pt x="6389" y="133350"/>
                  </a:lnTo>
                  <a:lnTo>
                    <a:pt x="8201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92" name="SMARTInkShape-3192"/>
            <p:cNvSpPr/>
            <p:nvPr>
              <p:custDataLst>
                <p:tags r:id="rId137"/>
              </p:custDataLst>
            </p:nvPr>
          </p:nvSpPr>
          <p:spPr>
            <a:xfrm>
              <a:off x="3981450" y="4629188"/>
              <a:ext cx="200026" cy="322320"/>
            </a:xfrm>
            <a:custGeom>
              <a:avLst/>
              <a:gdLst/>
              <a:ahLst/>
              <a:cxnLst/>
              <a:rect l="0" t="0" r="0" b="0"/>
              <a:pathLst>
                <a:path w="200026" h="322320">
                  <a:moveTo>
                    <a:pt x="0" y="142837"/>
                  </a:moveTo>
                  <a:lnTo>
                    <a:pt x="0" y="142837"/>
                  </a:lnTo>
                  <a:lnTo>
                    <a:pt x="0" y="119157"/>
                  </a:lnTo>
                  <a:lnTo>
                    <a:pt x="2822" y="113615"/>
                  </a:lnTo>
                  <a:lnTo>
                    <a:pt x="9132" y="105256"/>
                  </a:lnTo>
                  <a:lnTo>
                    <a:pt x="18647" y="104751"/>
                  </a:lnTo>
                  <a:lnTo>
                    <a:pt x="20085" y="120984"/>
                  </a:lnTo>
                  <a:lnTo>
                    <a:pt x="26584" y="133385"/>
                  </a:lnTo>
                  <a:lnTo>
                    <a:pt x="33598" y="179252"/>
                  </a:lnTo>
                  <a:lnTo>
                    <a:pt x="37836" y="215753"/>
                  </a:lnTo>
                  <a:lnTo>
                    <a:pt x="38093" y="263371"/>
                  </a:lnTo>
                  <a:lnTo>
                    <a:pt x="39156" y="279210"/>
                  </a:lnTo>
                  <a:lnTo>
                    <a:pt x="46301" y="297974"/>
                  </a:lnTo>
                  <a:lnTo>
                    <a:pt x="47509" y="312367"/>
                  </a:lnTo>
                  <a:lnTo>
                    <a:pt x="55816" y="322319"/>
                  </a:lnTo>
                  <a:lnTo>
                    <a:pt x="57319" y="321758"/>
                  </a:lnTo>
                  <a:lnTo>
                    <a:pt x="98463" y="282498"/>
                  </a:lnTo>
                  <a:lnTo>
                    <a:pt x="127001" y="239772"/>
                  </a:lnTo>
                  <a:lnTo>
                    <a:pt x="148167" y="203271"/>
                  </a:lnTo>
                  <a:lnTo>
                    <a:pt x="152028" y="174514"/>
                  </a:lnTo>
                  <a:lnTo>
                    <a:pt x="152351" y="150641"/>
                  </a:lnTo>
                  <a:lnTo>
                    <a:pt x="149556" y="143483"/>
                  </a:lnTo>
                  <a:lnTo>
                    <a:pt x="126573" y="114279"/>
                  </a:lnTo>
                  <a:lnTo>
                    <a:pt x="123988" y="107919"/>
                  </a:lnTo>
                  <a:lnTo>
                    <a:pt x="119311" y="101565"/>
                  </a:lnTo>
                  <a:lnTo>
                    <a:pt x="113705" y="98035"/>
                  </a:lnTo>
                  <a:lnTo>
                    <a:pt x="107685" y="95408"/>
                  </a:lnTo>
                  <a:lnTo>
                    <a:pt x="98347" y="89038"/>
                  </a:lnTo>
                  <a:lnTo>
                    <a:pt x="88877" y="86680"/>
                  </a:lnTo>
                  <a:lnTo>
                    <a:pt x="82540" y="86128"/>
                  </a:lnTo>
                  <a:lnTo>
                    <a:pt x="80426" y="84923"/>
                  </a:lnTo>
                  <a:lnTo>
                    <a:pt x="79017" y="83061"/>
                  </a:lnTo>
                  <a:lnTo>
                    <a:pt x="78079" y="80761"/>
                  </a:lnTo>
                  <a:lnTo>
                    <a:pt x="76393" y="79228"/>
                  </a:lnTo>
                  <a:lnTo>
                    <a:pt x="71700" y="77525"/>
                  </a:lnTo>
                  <a:lnTo>
                    <a:pt x="70025" y="76012"/>
                  </a:lnTo>
                  <a:lnTo>
                    <a:pt x="67116" y="68081"/>
                  </a:lnTo>
                  <a:lnTo>
                    <a:pt x="66678" y="49038"/>
                  </a:lnTo>
                  <a:lnTo>
                    <a:pt x="73221" y="40270"/>
                  </a:lnTo>
                  <a:lnTo>
                    <a:pt x="74876" y="34457"/>
                  </a:lnTo>
                  <a:lnTo>
                    <a:pt x="77434" y="32484"/>
                  </a:lnTo>
                  <a:lnTo>
                    <a:pt x="93926" y="26494"/>
                  </a:lnTo>
                  <a:lnTo>
                    <a:pt x="101012" y="22338"/>
                  </a:lnTo>
                  <a:lnTo>
                    <a:pt x="110950" y="18939"/>
                  </a:lnTo>
                  <a:lnTo>
                    <a:pt x="120598" y="12758"/>
                  </a:lnTo>
                  <a:lnTo>
                    <a:pt x="157866" y="929"/>
                  </a:lnTo>
                  <a:lnTo>
                    <a:pt x="184116" y="0"/>
                  </a:lnTo>
                  <a:lnTo>
                    <a:pt x="190484" y="2801"/>
                  </a:lnTo>
                  <a:lnTo>
                    <a:pt x="200025" y="94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93" name="SMARTInkShape-3193"/>
            <p:cNvSpPr/>
            <p:nvPr>
              <p:custDataLst>
                <p:tags r:id="rId138"/>
              </p:custDataLst>
            </p:nvPr>
          </p:nvSpPr>
          <p:spPr>
            <a:xfrm>
              <a:off x="4191000" y="4838711"/>
              <a:ext cx="285751" cy="85715"/>
            </a:xfrm>
            <a:custGeom>
              <a:avLst/>
              <a:gdLst/>
              <a:ahLst/>
              <a:cxnLst/>
              <a:rect l="0" t="0" r="0" b="0"/>
              <a:pathLst>
                <a:path w="285751" h="85715">
                  <a:moveTo>
                    <a:pt x="0" y="57139"/>
                  </a:moveTo>
                  <a:lnTo>
                    <a:pt x="0" y="57139"/>
                  </a:lnTo>
                  <a:lnTo>
                    <a:pt x="0" y="25340"/>
                  </a:lnTo>
                  <a:lnTo>
                    <a:pt x="1058" y="23240"/>
                  </a:lnTo>
                  <a:lnTo>
                    <a:pt x="2822" y="21839"/>
                  </a:lnTo>
                  <a:lnTo>
                    <a:pt x="5056" y="20906"/>
                  </a:lnTo>
                  <a:lnTo>
                    <a:pt x="6546" y="19225"/>
                  </a:lnTo>
                  <a:lnTo>
                    <a:pt x="8201" y="14536"/>
                  </a:lnTo>
                  <a:lnTo>
                    <a:pt x="9132" y="5945"/>
                  </a:lnTo>
                  <a:lnTo>
                    <a:pt x="10321" y="3960"/>
                  </a:lnTo>
                  <a:lnTo>
                    <a:pt x="12173" y="2636"/>
                  </a:lnTo>
                  <a:lnTo>
                    <a:pt x="18931" y="35"/>
                  </a:lnTo>
                  <a:lnTo>
                    <a:pt x="27241" y="8194"/>
                  </a:lnTo>
                  <a:lnTo>
                    <a:pt x="28180" y="14179"/>
                  </a:lnTo>
                  <a:lnTo>
                    <a:pt x="28575" y="60431"/>
                  </a:lnTo>
                  <a:lnTo>
                    <a:pt x="28575" y="69873"/>
                  </a:lnTo>
                  <a:lnTo>
                    <a:pt x="27517" y="71979"/>
                  </a:lnTo>
                  <a:lnTo>
                    <a:pt x="25753" y="73382"/>
                  </a:lnTo>
                  <a:lnTo>
                    <a:pt x="23519" y="74318"/>
                  </a:lnTo>
                  <a:lnTo>
                    <a:pt x="22029" y="75999"/>
                  </a:lnTo>
                  <a:lnTo>
                    <a:pt x="19053" y="85703"/>
                  </a:lnTo>
                  <a:lnTo>
                    <a:pt x="19050" y="77512"/>
                  </a:lnTo>
                  <a:lnTo>
                    <a:pt x="27251" y="68104"/>
                  </a:lnTo>
                  <a:lnTo>
                    <a:pt x="29371" y="59344"/>
                  </a:lnTo>
                  <a:lnTo>
                    <a:pt x="35044" y="50502"/>
                  </a:lnTo>
                  <a:lnTo>
                    <a:pt x="38252" y="41178"/>
                  </a:lnTo>
                  <a:lnTo>
                    <a:pt x="44378" y="31714"/>
                  </a:lnTo>
                  <a:lnTo>
                    <a:pt x="47721" y="22207"/>
                  </a:lnTo>
                  <a:lnTo>
                    <a:pt x="52253" y="15861"/>
                  </a:lnTo>
                  <a:lnTo>
                    <a:pt x="57796" y="12335"/>
                  </a:lnTo>
                  <a:lnTo>
                    <a:pt x="73110" y="8827"/>
                  </a:lnTo>
                  <a:lnTo>
                    <a:pt x="83855" y="1362"/>
                  </a:lnTo>
                  <a:lnTo>
                    <a:pt x="90227" y="396"/>
                  </a:lnTo>
                  <a:lnTo>
                    <a:pt x="91901" y="1318"/>
                  </a:lnTo>
                  <a:lnTo>
                    <a:pt x="93018" y="2992"/>
                  </a:lnTo>
                  <a:lnTo>
                    <a:pt x="93762" y="5166"/>
                  </a:lnTo>
                  <a:lnTo>
                    <a:pt x="95316" y="6615"/>
                  </a:lnTo>
                  <a:lnTo>
                    <a:pt x="99865" y="8226"/>
                  </a:lnTo>
                  <a:lnTo>
                    <a:pt x="101502" y="9714"/>
                  </a:lnTo>
                  <a:lnTo>
                    <a:pt x="103320" y="14189"/>
                  </a:lnTo>
                  <a:lnTo>
                    <a:pt x="104863" y="15805"/>
                  </a:lnTo>
                  <a:lnTo>
                    <a:pt x="109400" y="17601"/>
                  </a:lnTo>
                  <a:lnTo>
                    <a:pt x="111033" y="19139"/>
                  </a:lnTo>
                  <a:lnTo>
                    <a:pt x="112848" y="23670"/>
                  </a:lnTo>
                  <a:lnTo>
                    <a:pt x="114300" y="71174"/>
                  </a:lnTo>
                  <a:lnTo>
                    <a:pt x="114300" y="74703"/>
                  </a:lnTo>
                  <a:lnTo>
                    <a:pt x="104891" y="85586"/>
                  </a:lnTo>
                  <a:lnTo>
                    <a:pt x="104785" y="77502"/>
                  </a:lnTo>
                  <a:lnTo>
                    <a:pt x="105840" y="77064"/>
                  </a:lnTo>
                  <a:lnTo>
                    <a:pt x="109835" y="76578"/>
                  </a:lnTo>
                  <a:lnTo>
                    <a:pt x="111323" y="75389"/>
                  </a:lnTo>
                  <a:lnTo>
                    <a:pt x="112977" y="71248"/>
                  </a:lnTo>
                  <a:lnTo>
                    <a:pt x="114266" y="44394"/>
                  </a:lnTo>
                  <a:lnTo>
                    <a:pt x="115335" y="42292"/>
                  </a:lnTo>
                  <a:lnTo>
                    <a:pt x="117107" y="40891"/>
                  </a:lnTo>
                  <a:lnTo>
                    <a:pt x="119346" y="39957"/>
                  </a:lnTo>
                  <a:lnTo>
                    <a:pt x="120839" y="38276"/>
                  </a:lnTo>
                  <a:lnTo>
                    <a:pt x="126057" y="27973"/>
                  </a:lnTo>
                  <a:lnTo>
                    <a:pt x="130109" y="21952"/>
                  </a:lnTo>
                  <a:lnTo>
                    <a:pt x="131910" y="15747"/>
                  </a:lnTo>
                  <a:lnTo>
                    <a:pt x="133448" y="13669"/>
                  </a:lnTo>
                  <a:lnTo>
                    <a:pt x="135532" y="12284"/>
                  </a:lnTo>
                  <a:lnTo>
                    <a:pt x="137980" y="11361"/>
                  </a:lnTo>
                  <a:lnTo>
                    <a:pt x="139612" y="9686"/>
                  </a:lnTo>
                  <a:lnTo>
                    <a:pt x="142445" y="1475"/>
                  </a:lnTo>
                  <a:lnTo>
                    <a:pt x="145506" y="649"/>
                  </a:lnTo>
                  <a:lnTo>
                    <a:pt x="157337" y="0"/>
                  </a:lnTo>
                  <a:lnTo>
                    <a:pt x="158866" y="1054"/>
                  </a:lnTo>
                  <a:lnTo>
                    <a:pt x="159886" y="2816"/>
                  </a:lnTo>
                  <a:lnTo>
                    <a:pt x="161656" y="9690"/>
                  </a:lnTo>
                  <a:lnTo>
                    <a:pt x="161914" y="23669"/>
                  </a:lnTo>
                  <a:lnTo>
                    <a:pt x="164742" y="29211"/>
                  </a:lnTo>
                  <a:lnTo>
                    <a:pt x="168469" y="35202"/>
                  </a:lnTo>
                  <a:lnTo>
                    <a:pt x="170861" y="47671"/>
                  </a:lnTo>
                  <a:lnTo>
                    <a:pt x="171447" y="74700"/>
                  </a:lnTo>
                  <a:lnTo>
                    <a:pt x="180582" y="85283"/>
                  </a:lnTo>
                  <a:lnTo>
                    <a:pt x="190098" y="85703"/>
                  </a:lnTo>
                  <a:lnTo>
                    <a:pt x="198025" y="79166"/>
                  </a:lnTo>
                  <a:lnTo>
                    <a:pt x="203722" y="77512"/>
                  </a:lnTo>
                  <a:lnTo>
                    <a:pt x="205665" y="76013"/>
                  </a:lnTo>
                  <a:lnTo>
                    <a:pt x="207823" y="71524"/>
                  </a:lnTo>
                  <a:lnTo>
                    <a:pt x="209457" y="69904"/>
                  </a:lnTo>
                  <a:lnTo>
                    <a:pt x="222656" y="62034"/>
                  </a:lnTo>
                  <a:lnTo>
                    <a:pt x="236279" y="49367"/>
                  </a:lnTo>
                  <a:lnTo>
                    <a:pt x="237305" y="45571"/>
                  </a:lnTo>
                  <a:lnTo>
                    <a:pt x="237578" y="43077"/>
                  </a:lnTo>
                  <a:lnTo>
                    <a:pt x="240704" y="37484"/>
                  </a:lnTo>
                  <a:lnTo>
                    <a:pt x="244563" y="31470"/>
                  </a:lnTo>
                  <a:lnTo>
                    <a:pt x="246278" y="25270"/>
                  </a:lnTo>
                  <a:lnTo>
                    <a:pt x="247794" y="23193"/>
                  </a:lnTo>
                  <a:lnTo>
                    <a:pt x="249862" y="21808"/>
                  </a:lnTo>
                  <a:lnTo>
                    <a:pt x="255731" y="19586"/>
                  </a:lnTo>
                  <a:lnTo>
                    <a:pt x="256533" y="16460"/>
                  </a:lnTo>
                  <a:lnTo>
                    <a:pt x="257172" y="9550"/>
                  </a:lnTo>
                  <a:lnTo>
                    <a:pt x="248042" y="18648"/>
                  </a:lnTo>
                  <a:lnTo>
                    <a:pt x="247650" y="61765"/>
                  </a:lnTo>
                  <a:lnTo>
                    <a:pt x="248708" y="63398"/>
                  </a:lnTo>
                  <a:lnTo>
                    <a:pt x="250472" y="64487"/>
                  </a:lnTo>
                  <a:lnTo>
                    <a:pt x="252706" y="65213"/>
                  </a:lnTo>
                  <a:lnTo>
                    <a:pt x="254195" y="66755"/>
                  </a:lnTo>
                  <a:lnTo>
                    <a:pt x="256782" y="74738"/>
                  </a:lnTo>
                  <a:lnTo>
                    <a:pt x="259823" y="75544"/>
                  </a:lnTo>
                  <a:lnTo>
                    <a:pt x="265342" y="76062"/>
                  </a:lnTo>
                  <a:lnTo>
                    <a:pt x="266096" y="78955"/>
                  </a:lnTo>
                  <a:lnTo>
                    <a:pt x="266298" y="81208"/>
                  </a:lnTo>
                  <a:lnTo>
                    <a:pt x="267490" y="82710"/>
                  </a:lnTo>
                  <a:lnTo>
                    <a:pt x="275823" y="85597"/>
                  </a:lnTo>
                  <a:lnTo>
                    <a:pt x="285715" y="85714"/>
                  </a:lnTo>
                  <a:lnTo>
                    <a:pt x="285750" y="761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94" name="SMARTInkShape-3194"/>
            <p:cNvSpPr/>
            <p:nvPr>
              <p:custDataLst>
                <p:tags r:id="rId139"/>
              </p:custDataLst>
            </p:nvPr>
          </p:nvSpPr>
          <p:spPr>
            <a:xfrm>
              <a:off x="4410078" y="4791075"/>
              <a:ext cx="19048" cy="19051"/>
            </a:xfrm>
            <a:custGeom>
              <a:avLst/>
              <a:gdLst/>
              <a:ahLst/>
              <a:cxnLst/>
              <a:rect l="0" t="0" r="0" b="0"/>
              <a:pathLst>
                <a:path w="19048" h="19051">
                  <a:moveTo>
                    <a:pt x="9522" y="19050"/>
                  </a:moveTo>
                  <a:lnTo>
                    <a:pt x="9522" y="19050"/>
                  </a:lnTo>
                  <a:lnTo>
                    <a:pt x="9522" y="9917"/>
                  </a:lnTo>
                  <a:lnTo>
                    <a:pt x="0" y="3"/>
                  </a:lnTo>
                  <a:lnTo>
                    <a:pt x="1904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95" name="SMARTInkShape-3195"/>
            <p:cNvSpPr/>
            <p:nvPr>
              <p:custDataLst>
                <p:tags r:id="rId140"/>
              </p:custDataLst>
            </p:nvPr>
          </p:nvSpPr>
          <p:spPr>
            <a:xfrm>
              <a:off x="4505325" y="4819650"/>
              <a:ext cx="76201" cy="95251"/>
            </a:xfrm>
            <a:custGeom>
              <a:avLst/>
              <a:gdLst/>
              <a:ahLst/>
              <a:cxnLst/>
              <a:rect l="0" t="0" r="0" b="0"/>
              <a:pathLst>
                <a:path w="76201" h="95251">
                  <a:moveTo>
                    <a:pt x="9525" y="0"/>
                  </a:moveTo>
                  <a:lnTo>
                    <a:pt x="9525" y="0"/>
                  </a:lnTo>
                  <a:lnTo>
                    <a:pt x="4469" y="0"/>
                  </a:lnTo>
                  <a:lnTo>
                    <a:pt x="2980" y="1058"/>
                  </a:lnTo>
                  <a:lnTo>
                    <a:pt x="1986" y="2822"/>
                  </a:lnTo>
                  <a:lnTo>
                    <a:pt x="262" y="9701"/>
                  </a:lnTo>
                  <a:lnTo>
                    <a:pt x="0" y="41679"/>
                  </a:lnTo>
                  <a:lnTo>
                    <a:pt x="2822" y="47804"/>
                  </a:lnTo>
                  <a:lnTo>
                    <a:pt x="6545" y="54054"/>
                  </a:lnTo>
                  <a:lnTo>
                    <a:pt x="9132" y="64804"/>
                  </a:lnTo>
                  <a:lnTo>
                    <a:pt x="15994" y="73910"/>
                  </a:lnTo>
                  <a:lnTo>
                    <a:pt x="18931" y="85202"/>
                  </a:lnTo>
                  <a:lnTo>
                    <a:pt x="19050" y="95250"/>
                  </a:lnTo>
                  <a:lnTo>
                    <a:pt x="19050" y="53847"/>
                  </a:lnTo>
                  <a:lnTo>
                    <a:pt x="21872" y="47568"/>
                  </a:lnTo>
                  <a:lnTo>
                    <a:pt x="34860" y="30865"/>
                  </a:lnTo>
                  <a:lnTo>
                    <a:pt x="37673" y="20815"/>
                  </a:lnTo>
                  <a:lnTo>
                    <a:pt x="38874" y="20227"/>
                  </a:lnTo>
                  <a:lnTo>
                    <a:pt x="55816" y="19052"/>
                  </a:lnTo>
                  <a:lnTo>
                    <a:pt x="56261" y="20109"/>
                  </a:lnTo>
                  <a:lnTo>
                    <a:pt x="57150" y="67280"/>
                  </a:lnTo>
                  <a:lnTo>
                    <a:pt x="57150" y="80734"/>
                  </a:lnTo>
                  <a:lnTo>
                    <a:pt x="58208" y="82397"/>
                  </a:lnTo>
                  <a:lnTo>
                    <a:pt x="59972" y="83507"/>
                  </a:lnTo>
                  <a:lnTo>
                    <a:pt x="62206" y="84246"/>
                  </a:lnTo>
                  <a:lnTo>
                    <a:pt x="63695" y="85798"/>
                  </a:lnTo>
                  <a:lnTo>
                    <a:pt x="66559" y="94819"/>
                  </a:lnTo>
                  <a:lnTo>
                    <a:pt x="7620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96" name="SMARTInkShape-3196"/>
            <p:cNvSpPr/>
            <p:nvPr>
              <p:custDataLst>
                <p:tags r:id="rId141"/>
              </p:custDataLst>
            </p:nvPr>
          </p:nvSpPr>
          <p:spPr>
            <a:xfrm>
              <a:off x="4581525" y="4610100"/>
              <a:ext cx="104345" cy="333376"/>
            </a:xfrm>
            <a:custGeom>
              <a:avLst/>
              <a:gdLst/>
              <a:ahLst/>
              <a:cxnLst/>
              <a:rect l="0" t="0" r="0" b="0"/>
              <a:pathLst>
                <a:path w="104345" h="333376">
                  <a:moveTo>
                    <a:pt x="0" y="0"/>
                  </a:moveTo>
                  <a:lnTo>
                    <a:pt x="0" y="0"/>
                  </a:lnTo>
                  <a:lnTo>
                    <a:pt x="0" y="14189"/>
                  </a:lnTo>
                  <a:lnTo>
                    <a:pt x="1058" y="15810"/>
                  </a:lnTo>
                  <a:lnTo>
                    <a:pt x="2822" y="16889"/>
                  </a:lnTo>
                  <a:lnTo>
                    <a:pt x="5056" y="17610"/>
                  </a:lnTo>
                  <a:lnTo>
                    <a:pt x="6545" y="19148"/>
                  </a:lnTo>
                  <a:lnTo>
                    <a:pt x="11759" y="29222"/>
                  </a:lnTo>
                  <a:lnTo>
                    <a:pt x="41314" y="74526"/>
                  </a:lnTo>
                  <a:lnTo>
                    <a:pt x="63502" y="117563"/>
                  </a:lnTo>
                  <a:lnTo>
                    <a:pt x="81492" y="162129"/>
                  </a:lnTo>
                  <a:lnTo>
                    <a:pt x="93016" y="209376"/>
                  </a:lnTo>
                  <a:lnTo>
                    <a:pt x="97410" y="228548"/>
                  </a:lnTo>
                  <a:lnTo>
                    <a:pt x="102593" y="247634"/>
                  </a:lnTo>
                  <a:lnTo>
                    <a:pt x="104344" y="267991"/>
                  </a:lnTo>
                  <a:lnTo>
                    <a:pt x="94445" y="310856"/>
                  </a:lnTo>
                  <a:lnTo>
                    <a:pt x="87761" y="323792"/>
                  </a:lnTo>
                  <a:lnTo>
                    <a:pt x="85725" y="3333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97" name="SMARTInkShape-3197"/>
            <p:cNvSpPr/>
            <p:nvPr>
              <p:custDataLst>
                <p:tags r:id="rId142"/>
              </p:custDataLst>
            </p:nvPr>
          </p:nvSpPr>
          <p:spPr>
            <a:xfrm>
              <a:off x="4810125" y="4600620"/>
              <a:ext cx="142876" cy="293893"/>
            </a:xfrm>
            <a:custGeom>
              <a:avLst/>
              <a:gdLst/>
              <a:ahLst/>
              <a:cxnLst/>
              <a:rect l="0" t="0" r="0" b="0"/>
              <a:pathLst>
                <a:path w="142876" h="293893">
                  <a:moveTo>
                    <a:pt x="0" y="19005"/>
                  </a:moveTo>
                  <a:lnTo>
                    <a:pt x="0" y="19005"/>
                  </a:lnTo>
                  <a:lnTo>
                    <a:pt x="0" y="13948"/>
                  </a:lnTo>
                  <a:lnTo>
                    <a:pt x="2822" y="8644"/>
                  </a:lnTo>
                  <a:lnTo>
                    <a:pt x="8201" y="1672"/>
                  </a:lnTo>
                  <a:lnTo>
                    <a:pt x="11759" y="718"/>
                  </a:lnTo>
                  <a:lnTo>
                    <a:pt x="18623" y="0"/>
                  </a:lnTo>
                  <a:lnTo>
                    <a:pt x="19039" y="14145"/>
                  </a:lnTo>
                  <a:lnTo>
                    <a:pt x="21867" y="19667"/>
                  </a:lnTo>
                  <a:lnTo>
                    <a:pt x="24103" y="22622"/>
                  </a:lnTo>
                  <a:lnTo>
                    <a:pt x="26588" y="31548"/>
                  </a:lnTo>
                  <a:lnTo>
                    <a:pt x="28541" y="77893"/>
                  </a:lnTo>
                  <a:lnTo>
                    <a:pt x="29626" y="98292"/>
                  </a:lnTo>
                  <a:lnTo>
                    <a:pt x="36113" y="116433"/>
                  </a:lnTo>
                  <a:lnTo>
                    <a:pt x="38048" y="163923"/>
                  </a:lnTo>
                  <a:lnTo>
                    <a:pt x="38099" y="210146"/>
                  </a:lnTo>
                  <a:lnTo>
                    <a:pt x="37041" y="221431"/>
                  </a:lnTo>
                  <a:lnTo>
                    <a:pt x="29899" y="240735"/>
                  </a:lnTo>
                  <a:lnTo>
                    <a:pt x="28575" y="286653"/>
                  </a:lnTo>
                  <a:lnTo>
                    <a:pt x="28575" y="293892"/>
                  </a:lnTo>
                  <a:lnTo>
                    <a:pt x="28575" y="289777"/>
                  </a:lnTo>
                  <a:lnTo>
                    <a:pt x="29633" y="288420"/>
                  </a:lnTo>
                  <a:lnTo>
                    <a:pt x="38276" y="284885"/>
                  </a:lnTo>
                  <a:lnTo>
                    <a:pt x="42764" y="280755"/>
                  </a:lnTo>
                  <a:lnTo>
                    <a:pt x="45465" y="275391"/>
                  </a:lnTo>
                  <a:lnTo>
                    <a:pt x="46185" y="272479"/>
                  </a:lnTo>
                  <a:lnTo>
                    <a:pt x="52255" y="263324"/>
                  </a:lnTo>
                  <a:lnTo>
                    <a:pt x="60756" y="253909"/>
                  </a:lnTo>
                  <a:lnTo>
                    <a:pt x="66867" y="250407"/>
                  </a:lnTo>
                  <a:lnTo>
                    <a:pt x="73111" y="247792"/>
                  </a:lnTo>
                  <a:lnTo>
                    <a:pt x="120650" y="203148"/>
                  </a:lnTo>
                  <a:lnTo>
                    <a:pt x="129117" y="193628"/>
                  </a:lnTo>
                  <a:lnTo>
                    <a:pt x="131469" y="187280"/>
                  </a:lnTo>
                  <a:lnTo>
                    <a:pt x="133154" y="185163"/>
                  </a:lnTo>
                  <a:lnTo>
                    <a:pt x="139525" y="181126"/>
                  </a:lnTo>
                  <a:lnTo>
                    <a:pt x="142875" y="17140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98" name="SMARTInkShape-3198"/>
            <p:cNvSpPr/>
            <p:nvPr>
              <p:custDataLst>
                <p:tags r:id="rId143"/>
              </p:custDataLst>
            </p:nvPr>
          </p:nvSpPr>
          <p:spPr>
            <a:xfrm>
              <a:off x="4781666" y="4752975"/>
              <a:ext cx="133235" cy="28576"/>
            </a:xfrm>
            <a:custGeom>
              <a:avLst/>
              <a:gdLst/>
              <a:ahLst/>
              <a:cxnLst/>
              <a:rect l="0" t="0" r="0" b="0"/>
              <a:pathLst>
                <a:path w="133235" h="28576">
                  <a:moveTo>
                    <a:pt x="9409" y="28575"/>
                  </a:moveTo>
                  <a:lnTo>
                    <a:pt x="9409" y="28575"/>
                  </a:lnTo>
                  <a:lnTo>
                    <a:pt x="0" y="28575"/>
                  </a:lnTo>
                  <a:lnTo>
                    <a:pt x="8096" y="28575"/>
                  </a:lnTo>
                  <a:lnTo>
                    <a:pt x="16754" y="22029"/>
                  </a:lnTo>
                  <a:lnTo>
                    <a:pt x="25579" y="19933"/>
                  </a:lnTo>
                  <a:lnTo>
                    <a:pt x="31765" y="19442"/>
                  </a:lnTo>
                  <a:lnTo>
                    <a:pt x="38042" y="16402"/>
                  </a:lnTo>
                  <a:lnTo>
                    <a:pt x="44360" y="12582"/>
                  </a:lnTo>
                  <a:lnTo>
                    <a:pt x="54924" y="10431"/>
                  </a:lnTo>
                  <a:lnTo>
                    <a:pt x="97783" y="9541"/>
                  </a:lnTo>
                  <a:lnTo>
                    <a:pt x="107952" y="8474"/>
                  </a:lnTo>
                  <a:lnTo>
                    <a:pt x="13323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99" name="SMARTInkShape-3199"/>
            <p:cNvSpPr/>
            <p:nvPr>
              <p:custDataLst>
                <p:tags r:id="rId144"/>
              </p:custDataLst>
            </p:nvPr>
          </p:nvSpPr>
          <p:spPr>
            <a:xfrm>
              <a:off x="5019686" y="4772025"/>
              <a:ext cx="285740" cy="114301"/>
            </a:xfrm>
            <a:custGeom>
              <a:avLst/>
              <a:gdLst/>
              <a:ahLst/>
              <a:cxnLst/>
              <a:rect l="0" t="0" r="0" b="0"/>
              <a:pathLst>
                <a:path w="285740" h="114301">
                  <a:moveTo>
                    <a:pt x="76189" y="19050"/>
                  </a:moveTo>
                  <a:lnTo>
                    <a:pt x="76189" y="19050"/>
                  </a:lnTo>
                  <a:lnTo>
                    <a:pt x="57139" y="19050"/>
                  </a:lnTo>
                  <a:lnTo>
                    <a:pt x="57139" y="24107"/>
                  </a:lnTo>
                  <a:lnTo>
                    <a:pt x="56081" y="25596"/>
                  </a:lnTo>
                  <a:lnTo>
                    <a:pt x="54317" y="26589"/>
                  </a:lnTo>
                  <a:lnTo>
                    <a:pt x="52083" y="27251"/>
                  </a:lnTo>
                  <a:lnTo>
                    <a:pt x="50594" y="28751"/>
                  </a:lnTo>
                  <a:lnTo>
                    <a:pt x="48007" y="36660"/>
                  </a:lnTo>
                  <a:lnTo>
                    <a:pt x="47730" y="42730"/>
                  </a:lnTo>
                  <a:lnTo>
                    <a:pt x="46633" y="44362"/>
                  </a:lnTo>
                  <a:lnTo>
                    <a:pt x="44843" y="45450"/>
                  </a:lnTo>
                  <a:lnTo>
                    <a:pt x="42591" y="46174"/>
                  </a:lnTo>
                  <a:lnTo>
                    <a:pt x="41090" y="47716"/>
                  </a:lnTo>
                  <a:lnTo>
                    <a:pt x="35860" y="57795"/>
                  </a:lnTo>
                  <a:lnTo>
                    <a:pt x="31806" y="63786"/>
                  </a:lnTo>
                  <a:lnTo>
                    <a:pt x="30005" y="69978"/>
                  </a:lnTo>
                  <a:lnTo>
                    <a:pt x="28466" y="72052"/>
                  </a:lnTo>
                  <a:lnTo>
                    <a:pt x="26382" y="73434"/>
                  </a:lnTo>
                  <a:lnTo>
                    <a:pt x="21244" y="76029"/>
                  </a:lnTo>
                  <a:lnTo>
                    <a:pt x="15433" y="80710"/>
                  </a:lnTo>
                  <a:lnTo>
                    <a:pt x="12144" y="86318"/>
                  </a:lnTo>
                  <a:lnTo>
                    <a:pt x="10034" y="93486"/>
                  </a:lnTo>
                  <a:lnTo>
                    <a:pt x="1358" y="103296"/>
                  </a:lnTo>
                  <a:lnTo>
                    <a:pt x="0" y="114173"/>
                  </a:lnTo>
                  <a:lnTo>
                    <a:pt x="31787" y="114300"/>
                  </a:lnTo>
                  <a:lnTo>
                    <a:pt x="38111" y="111477"/>
                  </a:lnTo>
                  <a:lnTo>
                    <a:pt x="41279" y="109243"/>
                  </a:lnTo>
                  <a:lnTo>
                    <a:pt x="64680" y="102541"/>
                  </a:lnTo>
                  <a:lnTo>
                    <a:pt x="84029" y="91634"/>
                  </a:lnTo>
                  <a:lnTo>
                    <a:pt x="127076" y="78467"/>
                  </a:lnTo>
                  <a:lnTo>
                    <a:pt x="174266" y="57097"/>
                  </a:lnTo>
                  <a:lnTo>
                    <a:pt x="218476" y="45634"/>
                  </a:lnTo>
                  <a:lnTo>
                    <a:pt x="225022" y="43123"/>
                  </a:lnTo>
                  <a:lnTo>
                    <a:pt x="235118" y="34688"/>
                  </a:lnTo>
                  <a:lnTo>
                    <a:pt x="244191" y="24942"/>
                  </a:lnTo>
                  <a:lnTo>
                    <a:pt x="28573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00" name="SMARTInkShape-3200"/>
            <p:cNvSpPr/>
            <p:nvPr>
              <p:custDataLst>
                <p:tags r:id="rId145"/>
              </p:custDataLst>
            </p:nvPr>
          </p:nvSpPr>
          <p:spPr>
            <a:xfrm>
              <a:off x="4981575" y="4791075"/>
              <a:ext cx="76201" cy="66676"/>
            </a:xfrm>
            <a:custGeom>
              <a:avLst/>
              <a:gdLst/>
              <a:ahLst/>
              <a:cxnLst/>
              <a:rect l="0" t="0" r="0" b="0"/>
              <a:pathLst>
                <a:path w="76201" h="66676">
                  <a:moveTo>
                    <a:pt x="66675" y="19050"/>
                  </a:moveTo>
                  <a:lnTo>
                    <a:pt x="66675" y="19050"/>
                  </a:lnTo>
                  <a:lnTo>
                    <a:pt x="74876" y="19050"/>
                  </a:lnTo>
                  <a:lnTo>
                    <a:pt x="75317" y="17992"/>
                  </a:lnTo>
                  <a:lnTo>
                    <a:pt x="76200" y="0"/>
                  </a:lnTo>
                  <a:lnTo>
                    <a:pt x="52496" y="0"/>
                  </a:lnTo>
                  <a:lnTo>
                    <a:pt x="46968" y="2822"/>
                  </a:lnTo>
                  <a:lnTo>
                    <a:pt x="39852" y="8201"/>
                  </a:lnTo>
                  <a:lnTo>
                    <a:pt x="33562" y="9133"/>
                  </a:lnTo>
                  <a:lnTo>
                    <a:pt x="31900" y="10321"/>
                  </a:lnTo>
                  <a:lnTo>
                    <a:pt x="30791" y="12173"/>
                  </a:lnTo>
                  <a:lnTo>
                    <a:pt x="30052" y="14465"/>
                  </a:lnTo>
                  <a:lnTo>
                    <a:pt x="28502" y="15993"/>
                  </a:lnTo>
                  <a:lnTo>
                    <a:pt x="23956" y="17692"/>
                  </a:lnTo>
                  <a:lnTo>
                    <a:pt x="22321" y="19202"/>
                  </a:lnTo>
                  <a:lnTo>
                    <a:pt x="18278" y="28671"/>
                  </a:lnTo>
                  <a:lnTo>
                    <a:pt x="14120" y="33204"/>
                  </a:lnTo>
                  <a:lnTo>
                    <a:pt x="8745" y="35924"/>
                  </a:lnTo>
                  <a:lnTo>
                    <a:pt x="5831" y="36649"/>
                  </a:lnTo>
                  <a:lnTo>
                    <a:pt x="3887" y="38191"/>
                  </a:lnTo>
                  <a:lnTo>
                    <a:pt x="1728" y="42726"/>
                  </a:lnTo>
                  <a:lnTo>
                    <a:pt x="0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01" name="SMARTInkShape-3201"/>
            <p:cNvSpPr/>
            <p:nvPr>
              <p:custDataLst>
                <p:tags r:id="rId146"/>
              </p:custDataLst>
            </p:nvPr>
          </p:nvSpPr>
          <p:spPr>
            <a:xfrm>
              <a:off x="4581525" y="4486403"/>
              <a:ext cx="552440" cy="571373"/>
            </a:xfrm>
            <a:custGeom>
              <a:avLst/>
              <a:gdLst/>
              <a:ahLst/>
              <a:cxnLst/>
              <a:rect l="0" t="0" r="0" b="0"/>
              <a:pathLst>
                <a:path w="552440" h="571373">
                  <a:moveTo>
                    <a:pt x="533400" y="28447"/>
                  </a:moveTo>
                  <a:lnTo>
                    <a:pt x="533400" y="28447"/>
                  </a:lnTo>
                  <a:lnTo>
                    <a:pt x="533400" y="23390"/>
                  </a:lnTo>
                  <a:lnTo>
                    <a:pt x="534458" y="21901"/>
                  </a:lnTo>
                  <a:lnTo>
                    <a:pt x="536222" y="20908"/>
                  </a:lnTo>
                  <a:lnTo>
                    <a:pt x="538456" y="20246"/>
                  </a:lnTo>
                  <a:lnTo>
                    <a:pt x="539945" y="18746"/>
                  </a:lnTo>
                  <a:lnTo>
                    <a:pt x="543721" y="9299"/>
                  </a:lnTo>
                  <a:lnTo>
                    <a:pt x="552331" y="0"/>
                  </a:lnTo>
                  <a:lnTo>
                    <a:pt x="552439" y="8084"/>
                  </a:lnTo>
                  <a:lnTo>
                    <a:pt x="512449" y="54443"/>
                  </a:lnTo>
                  <a:lnTo>
                    <a:pt x="473923" y="97056"/>
                  </a:lnTo>
                  <a:lnTo>
                    <a:pt x="428318" y="143002"/>
                  </a:lnTo>
                  <a:lnTo>
                    <a:pt x="390465" y="185954"/>
                  </a:lnTo>
                  <a:lnTo>
                    <a:pt x="345867" y="228658"/>
                  </a:lnTo>
                  <a:lnTo>
                    <a:pt x="315204" y="264393"/>
                  </a:lnTo>
                  <a:lnTo>
                    <a:pt x="273576" y="311571"/>
                  </a:lnTo>
                  <a:lnTo>
                    <a:pt x="229958" y="356835"/>
                  </a:lnTo>
                  <a:lnTo>
                    <a:pt x="189710" y="398937"/>
                  </a:lnTo>
                  <a:lnTo>
                    <a:pt x="147736" y="437827"/>
                  </a:lnTo>
                  <a:lnTo>
                    <a:pt x="104161" y="479075"/>
                  </a:lnTo>
                  <a:lnTo>
                    <a:pt x="62126" y="519079"/>
                  </a:lnTo>
                  <a:lnTo>
                    <a:pt x="17326" y="558541"/>
                  </a:lnTo>
                  <a:lnTo>
                    <a:pt x="0" y="5713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02" name="SMARTInkShape-3202"/>
            <p:cNvSpPr/>
            <p:nvPr>
              <p:custDataLst>
                <p:tags r:id="rId147"/>
              </p:custDataLst>
            </p:nvPr>
          </p:nvSpPr>
          <p:spPr>
            <a:xfrm>
              <a:off x="2028825" y="4867275"/>
              <a:ext cx="285751" cy="476251"/>
            </a:xfrm>
            <a:custGeom>
              <a:avLst/>
              <a:gdLst/>
              <a:ahLst/>
              <a:cxnLst/>
              <a:rect l="0" t="0" r="0" b="0"/>
              <a:pathLst>
                <a:path w="285751" h="476251">
                  <a:moveTo>
                    <a:pt x="285750" y="0"/>
                  </a:moveTo>
                  <a:lnTo>
                    <a:pt x="285750" y="0"/>
                  </a:lnTo>
                  <a:lnTo>
                    <a:pt x="268416" y="0"/>
                  </a:lnTo>
                  <a:lnTo>
                    <a:pt x="252248" y="14465"/>
                  </a:lnTo>
                  <a:lnTo>
                    <a:pt x="249693" y="19834"/>
                  </a:lnTo>
                  <a:lnTo>
                    <a:pt x="249012" y="22748"/>
                  </a:lnTo>
                  <a:lnTo>
                    <a:pt x="222163" y="70230"/>
                  </a:lnTo>
                  <a:lnTo>
                    <a:pt x="203192" y="114529"/>
                  </a:lnTo>
                  <a:lnTo>
                    <a:pt x="182268" y="158950"/>
                  </a:lnTo>
                  <a:lnTo>
                    <a:pt x="158378" y="200495"/>
                  </a:lnTo>
                  <a:lnTo>
                    <a:pt x="139590" y="236031"/>
                  </a:lnTo>
                  <a:lnTo>
                    <a:pt x="119559" y="274429"/>
                  </a:lnTo>
                  <a:lnTo>
                    <a:pt x="93986" y="318849"/>
                  </a:lnTo>
                  <a:lnTo>
                    <a:pt x="66300" y="365525"/>
                  </a:lnTo>
                  <a:lnTo>
                    <a:pt x="37989" y="412868"/>
                  </a:lnTo>
                  <a:lnTo>
                    <a:pt x="12667" y="455118"/>
                  </a:lnTo>
                  <a:lnTo>
                    <a:pt x="0" y="476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904" name="SMARTInkShape-3203"/>
          <p:cNvSpPr/>
          <p:nvPr>
            <p:custDataLst>
              <p:tags r:id="rId15"/>
            </p:custDataLst>
          </p:nvPr>
        </p:nvSpPr>
        <p:spPr>
          <a:xfrm>
            <a:off x="1619250" y="1981200"/>
            <a:ext cx="266701" cy="347985"/>
          </a:xfrm>
          <a:custGeom>
            <a:avLst/>
            <a:gdLst/>
            <a:ahLst/>
            <a:cxnLst/>
            <a:rect l="0" t="0" r="0" b="0"/>
            <a:pathLst>
              <a:path w="266701" h="347985">
                <a:moveTo>
                  <a:pt x="0" y="180975"/>
                </a:moveTo>
                <a:lnTo>
                  <a:pt x="0" y="180975"/>
                </a:lnTo>
                <a:lnTo>
                  <a:pt x="0" y="189176"/>
                </a:lnTo>
                <a:lnTo>
                  <a:pt x="6546" y="197843"/>
                </a:lnTo>
                <a:lnTo>
                  <a:pt x="8201" y="203641"/>
                </a:lnTo>
                <a:lnTo>
                  <a:pt x="14581" y="209746"/>
                </a:lnTo>
                <a:lnTo>
                  <a:pt x="23414" y="217046"/>
                </a:lnTo>
                <a:lnTo>
                  <a:pt x="43217" y="244659"/>
                </a:lnTo>
                <a:lnTo>
                  <a:pt x="48436" y="261345"/>
                </a:lnTo>
                <a:lnTo>
                  <a:pt x="75783" y="304858"/>
                </a:lnTo>
                <a:lnTo>
                  <a:pt x="88817" y="325155"/>
                </a:lnTo>
                <a:lnTo>
                  <a:pt x="103457" y="335996"/>
                </a:lnTo>
                <a:lnTo>
                  <a:pt x="126606" y="347350"/>
                </a:lnTo>
                <a:lnTo>
                  <a:pt x="129912" y="347984"/>
                </a:lnTo>
                <a:lnTo>
                  <a:pt x="133175" y="347347"/>
                </a:lnTo>
                <a:lnTo>
                  <a:pt x="139622" y="344877"/>
                </a:lnTo>
                <a:lnTo>
                  <a:pt x="149202" y="342427"/>
                </a:lnTo>
                <a:lnTo>
                  <a:pt x="155565" y="338104"/>
                </a:lnTo>
                <a:lnTo>
                  <a:pt x="174624" y="307275"/>
                </a:lnTo>
                <a:lnTo>
                  <a:pt x="186267" y="282437"/>
                </a:lnTo>
                <a:lnTo>
                  <a:pt x="191362" y="262426"/>
                </a:lnTo>
                <a:lnTo>
                  <a:pt x="211793" y="218512"/>
                </a:lnTo>
                <a:lnTo>
                  <a:pt x="218695" y="173259"/>
                </a:lnTo>
                <a:lnTo>
                  <a:pt x="229152" y="126377"/>
                </a:lnTo>
                <a:lnTo>
                  <a:pt x="241409" y="81173"/>
                </a:lnTo>
                <a:lnTo>
                  <a:pt x="254022" y="39082"/>
                </a:lnTo>
                <a:lnTo>
                  <a:pt x="26670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911" name="SMARTInkShape-Group702"/>
          <p:cNvGrpSpPr/>
          <p:nvPr/>
        </p:nvGrpSpPr>
        <p:grpSpPr>
          <a:xfrm>
            <a:off x="6915543" y="3752850"/>
            <a:ext cx="656833" cy="361951"/>
            <a:chOff x="6915543" y="3752850"/>
            <a:chExt cx="656833" cy="361951"/>
          </a:xfrm>
        </p:grpSpPr>
        <p:sp>
          <p:nvSpPr>
            <p:cNvPr id="25905" name="SMARTInkShape-3204"/>
            <p:cNvSpPr/>
            <p:nvPr>
              <p:custDataLst>
                <p:tags r:id="rId113"/>
              </p:custDataLst>
            </p:nvPr>
          </p:nvSpPr>
          <p:spPr>
            <a:xfrm>
              <a:off x="6915543" y="3752850"/>
              <a:ext cx="161533" cy="303300"/>
            </a:xfrm>
            <a:custGeom>
              <a:avLst/>
              <a:gdLst/>
              <a:ahLst/>
              <a:cxnLst/>
              <a:rect l="0" t="0" r="0" b="0"/>
              <a:pathLst>
                <a:path w="161533" h="303300">
                  <a:moveTo>
                    <a:pt x="9132" y="133350"/>
                  </a:moveTo>
                  <a:lnTo>
                    <a:pt x="9132" y="133350"/>
                  </a:lnTo>
                  <a:lnTo>
                    <a:pt x="9132" y="120093"/>
                  </a:lnTo>
                  <a:lnTo>
                    <a:pt x="11954" y="114052"/>
                  </a:lnTo>
                  <a:lnTo>
                    <a:pt x="15677" y="107840"/>
                  </a:lnTo>
                  <a:lnTo>
                    <a:pt x="18069" y="95228"/>
                  </a:lnTo>
                  <a:lnTo>
                    <a:pt x="18657" y="66678"/>
                  </a:lnTo>
                  <a:lnTo>
                    <a:pt x="18657" y="89341"/>
                  </a:lnTo>
                  <a:lnTo>
                    <a:pt x="17599" y="91311"/>
                  </a:lnTo>
                  <a:lnTo>
                    <a:pt x="15835" y="92624"/>
                  </a:lnTo>
                  <a:lnTo>
                    <a:pt x="13601" y="93499"/>
                  </a:lnTo>
                  <a:lnTo>
                    <a:pt x="12112" y="95141"/>
                  </a:lnTo>
                  <a:lnTo>
                    <a:pt x="9525" y="103298"/>
                  </a:lnTo>
                  <a:lnTo>
                    <a:pt x="9142" y="113869"/>
                  </a:lnTo>
                  <a:lnTo>
                    <a:pt x="0" y="114289"/>
                  </a:lnTo>
                  <a:lnTo>
                    <a:pt x="4780" y="114297"/>
                  </a:lnTo>
                  <a:lnTo>
                    <a:pt x="6231" y="113239"/>
                  </a:lnTo>
                  <a:lnTo>
                    <a:pt x="8750" y="106099"/>
                  </a:lnTo>
                  <a:lnTo>
                    <a:pt x="9122" y="82419"/>
                  </a:lnTo>
                  <a:lnTo>
                    <a:pt x="11950" y="76142"/>
                  </a:lnTo>
                  <a:lnTo>
                    <a:pt x="15676" y="69824"/>
                  </a:lnTo>
                  <a:lnTo>
                    <a:pt x="18831" y="60318"/>
                  </a:lnTo>
                  <a:lnTo>
                    <a:pt x="24941" y="50798"/>
                  </a:lnTo>
                  <a:lnTo>
                    <a:pt x="27222" y="41274"/>
                  </a:lnTo>
                  <a:lnTo>
                    <a:pt x="27755" y="34925"/>
                  </a:lnTo>
                  <a:lnTo>
                    <a:pt x="28956" y="32808"/>
                  </a:lnTo>
                  <a:lnTo>
                    <a:pt x="30814" y="31397"/>
                  </a:lnTo>
                  <a:lnTo>
                    <a:pt x="33112" y="30457"/>
                  </a:lnTo>
                  <a:lnTo>
                    <a:pt x="34644" y="28771"/>
                  </a:lnTo>
                  <a:lnTo>
                    <a:pt x="37303" y="20539"/>
                  </a:lnTo>
                  <a:lnTo>
                    <a:pt x="40349" y="19712"/>
                  </a:lnTo>
                  <a:lnTo>
                    <a:pt x="45872" y="19181"/>
                  </a:lnTo>
                  <a:lnTo>
                    <a:pt x="46325" y="20196"/>
                  </a:lnTo>
                  <a:lnTo>
                    <a:pt x="47229" y="65120"/>
                  </a:lnTo>
                  <a:lnTo>
                    <a:pt x="46174" y="108045"/>
                  </a:lnTo>
                  <a:lnTo>
                    <a:pt x="38590" y="152604"/>
                  </a:lnTo>
                  <a:lnTo>
                    <a:pt x="37785" y="199960"/>
                  </a:lnTo>
                  <a:lnTo>
                    <a:pt x="37712" y="244638"/>
                  </a:lnTo>
                  <a:lnTo>
                    <a:pt x="37707" y="292255"/>
                  </a:lnTo>
                  <a:lnTo>
                    <a:pt x="37707" y="293262"/>
                  </a:lnTo>
                  <a:lnTo>
                    <a:pt x="45907" y="303299"/>
                  </a:lnTo>
                  <a:lnTo>
                    <a:pt x="47408" y="302741"/>
                  </a:lnTo>
                  <a:lnTo>
                    <a:pt x="79110" y="272916"/>
                  </a:lnTo>
                  <a:lnTo>
                    <a:pt x="82567" y="266640"/>
                  </a:lnTo>
                  <a:lnTo>
                    <a:pt x="89843" y="248932"/>
                  </a:lnTo>
                  <a:lnTo>
                    <a:pt x="117117" y="202758"/>
                  </a:lnTo>
                  <a:lnTo>
                    <a:pt x="131469" y="160228"/>
                  </a:lnTo>
                  <a:lnTo>
                    <a:pt x="132946" y="116586"/>
                  </a:lnTo>
                  <a:lnTo>
                    <a:pt x="125416" y="104240"/>
                  </a:lnTo>
                  <a:lnTo>
                    <a:pt x="124755" y="101243"/>
                  </a:lnTo>
                  <a:lnTo>
                    <a:pt x="123256" y="99245"/>
                  </a:lnTo>
                  <a:lnTo>
                    <a:pt x="117148" y="95375"/>
                  </a:lnTo>
                  <a:lnTo>
                    <a:pt x="115347" y="90720"/>
                  </a:lnTo>
                  <a:lnTo>
                    <a:pt x="113809" y="89055"/>
                  </a:lnTo>
                  <a:lnTo>
                    <a:pt x="94666" y="78381"/>
                  </a:lnTo>
                  <a:lnTo>
                    <a:pt x="91554" y="77654"/>
                  </a:lnTo>
                  <a:lnTo>
                    <a:pt x="89480" y="76111"/>
                  </a:lnTo>
                  <a:lnTo>
                    <a:pt x="88097" y="74024"/>
                  </a:lnTo>
                  <a:lnTo>
                    <a:pt x="86151" y="66030"/>
                  </a:lnTo>
                  <a:lnTo>
                    <a:pt x="85878" y="63070"/>
                  </a:lnTo>
                  <a:lnTo>
                    <a:pt x="84637" y="61097"/>
                  </a:lnTo>
                  <a:lnTo>
                    <a:pt x="82752" y="59781"/>
                  </a:lnTo>
                  <a:lnTo>
                    <a:pt x="77179" y="57669"/>
                  </a:lnTo>
                  <a:lnTo>
                    <a:pt x="76417" y="54559"/>
                  </a:lnTo>
                  <a:lnTo>
                    <a:pt x="75818" y="39544"/>
                  </a:lnTo>
                  <a:lnTo>
                    <a:pt x="91616" y="21257"/>
                  </a:lnTo>
                  <a:lnTo>
                    <a:pt x="93417" y="15445"/>
                  </a:lnTo>
                  <a:lnTo>
                    <a:pt x="94955" y="13472"/>
                  </a:lnTo>
                  <a:lnTo>
                    <a:pt x="112078" y="3326"/>
                  </a:lnTo>
                  <a:lnTo>
                    <a:pt x="161532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06" name="SMARTInkShape-3205"/>
            <p:cNvSpPr/>
            <p:nvPr>
              <p:custDataLst>
                <p:tags r:id="rId114"/>
              </p:custDataLst>
            </p:nvPr>
          </p:nvSpPr>
          <p:spPr>
            <a:xfrm>
              <a:off x="7086600" y="3973263"/>
              <a:ext cx="228601" cy="84387"/>
            </a:xfrm>
            <a:custGeom>
              <a:avLst/>
              <a:gdLst/>
              <a:ahLst/>
              <a:cxnLst/>
              <a:rect l="0" t="0" r="0" b="0"/>
              <a:pathLst>
                <a:path w="228601" h="84387">
                  <a:moveTo>
                    <a:pt x="0" y="8187"/>
                  </a:moveTo>
                  <a:lnTo>
                    <a:pt x="0" y="8187"/>
                  </a:lnTo>
                  <a:lnTo>
                    <a:pt x="0" y="30853"/>
                  </a:lnTo>
                  <a:lnTo>
                    <a:pt x="2822" y="36958"/>
                  </a:lnTo>
                  <a:lnTo>
                    <a:pt x="8200" y="44445"/>
                  </a:lnTo>
                  <a:lnTo>
                    <a:pt x="9264" y="53527"/>
                  </a:lnTo>
                  <a:lnTo>
                    <a:pt x="9525" y="84259"/>
                  </a:lnTo>
                  <a:lnTo>
                    <a:pt x="9525" y="42708"/>
                  </a:lnTo>
                  <a:lnTo>
                    <a:pt x="12347" y="36583"/>
                  </a:lnTo>
                  <a:lnTo>
                    <a:pt x="25334" y="19998"/>
                  </a:lnTo>
                  <a:lnTo>
                    <a:pt x="27135" y="14142"/>
                  </a:lnTo>
                  <a:lnTo>
                    <a:pt x="28673" y="12157"/>
                  </a:lnTo>
                  <a:lnTo>
                    <a:pt x="46263" y="0"/>
                  </a:lnTo>
                  <a:lnTo>
                    <a:pt x="47775" y="612"/>
                  </a:lnTo>
                  <a:lnTo>
                    <a:pt x="55706" y="6980"/>
                  </a:lnTo>
                  <a:lnTo>
                    <a:pt x="56508" y="10473"/>
                  </a:lnTo>
                  <a:lnTo>
                    <a:pt x="57139" y="34920"/>
                  </a:lnTo>
                  <a:lnTo>
                    <a:pt x="63694" y="44003"/>
                  </a:lnTo>
                  <a:lnTo>
                    <a:pt x="65791" y="52901"/>
                  </a:lnTo>
                  <a:lnTo>
                    <a:pt x="66675" y="84351"/>
                  </a:lnTo>
                  <a:lnTo>
                    <a:pt x="66675" y="52206"/>
                  </a:lnTo>
                  <a:lnTo>
                    <a:pt x="69497" y="46095"/>
                  </a:lnTo>
                  <a:lnTo>
                    <a:pt x="74876" y="38606"/>
                  </a:lnTo>
                  <a:lnTo>
                    <a:pt x="76998" y="29522"/>
                  </a:lnTo>
                  <a:lnTo>
                    <a:pt x="85323" y="18235"/>
                  </a:lnTo>
                  <a:lnTo>
                    <a:pt x="90663" y="17867"/>
                  </a:lnTo>
                  <a:lnTo>
                    <a:pt x="92191" y="16757"/>
                  </a:lnTo>
                  <a:lnTo>
                    <a:pt x="93891" y="12701"/>
                  </a:lnTo>
                  <a:lnTo>
                    <a:pt x="95403" y="12255"/>
                  </a:lnTo>
                  <a:lnTo>
                    <a:pt x="104347" y="17437"/>
                  </a:lnTo>
                  <a:lnTo>
                    <a:pt x="104737" y="25889"/>
                  </a:lnTo>
                  <a:lnTo>
                    <a:pt x="111313" y="34575"/>
                  </a:lnTo>
                  <a:lnTo>
                    <a:pt x="113415" y="43405"/>
                  </a:lnTo>
                  <a:lnTo>
                    <a:pt x="114184" y="53969"/>
                  </a:lnTo>
                  <a:lnTo>
                    <a:pt x="120823" y="63052"/>
                  </a:lnTo>
                  <a:lnTo>
                    <a:pt x="123708" y="74339"/>
                  </a:lnTo>
                  <a:lnTo>
                    <a:pt x="133233" y="84266"/>
                  </a:lnTo>
                  <a:lnTo>
                    <a:pt x="147536" y="70194"/>
                  </a:lnTo>
                  <a:lnTo>
                    <a:pt x="150238" y="64674"/>
                  </a:lnTo>
                  <a:lnTo>
                    <a:pt x="150959" y="61720"/>
                  </a:lnTo>
                  <a:lnTo>
                    <a:pt x="152498" y="59751"/>
                  </a:lnTo>
                  <a:lnTo>
                    <a:pt x="157029" y="57563"/>
                  </a:lnTo>
                  <a:lnTo>
                    <a:pt x="158662" y="55921"/>
                  </a:lnTo>
                  <a:lnTo>
                    <a:pt x="170483" y="36878"/>
                  </a:lnTo>
                  <a:lnTo>
                    <a:pt x="171449" y="27248"/>
                  </a:lnTo>
                  <a:lnTo>
                    <a:pt x="179651" y="27238"/>
                  </a:lnTo>
                  <a:lnTo>
                    <a:pt x="175526" y="32294"/>
                  </a:lnTo>
                  <a:lnTo>
                    <a:pt x="175226" y="34842"/>
                  </a:lnTo>
                  <a:lnTo>
                    <a:pt x="180546" y="48346"/>
                  </a:lnTo>
                  <a:lnTo>
                    <a:pt x="180967" y="63883"/>
                  </a:lnTo>
                  <a:lnTo>
                    <a:pt x="199899" y="84259"/>
                  </a:lnTo>
                  <a:lnTo>
                    <a:pt x="214490" y="84386"/>
                  </a:lnTo>
                  <a:lnTo>
                    <a:pt x="216018" y="83328"/>
                  </a:lnTo>
                  <a:lnTo>
                    <a:pt x="217037" y="81564"/>
                  </a:lnTo>
                  <a:lnTo>
                    <a:pt x="218673" y="76186"/>
                  </a:lnTo>
                  <a:lnTo>
                    <a:pt x="227241" y="66777"/>
                  </a:lnTo>
                  <a:lnTo>
                    <a:pt x="228481" y="57263"/>
                  </a:lnTo>
                  <a:lnTo>
                    <a:pt x="228600" y="19190"/>
                  </a:lnTo>
                  <a:lnTo>
                    <a:pt x="220399" y="9641"/>
                  </a:lnTo>
                  <a:lnTo>
                    <a:pt x="214410" y="8618"/>
                  </a:lnTo>
                  <a:lnTo>
                    <a:pt x="195398" y="8190"/>
                  </a:lnTo>
                  <a:lnTo>
                    <a:pt x="189854" y="11011"/>
                  </a:lnTo>
                  <a:lnTo>
                    <a:pt x="183863" y="14733"/>
                  </a:lnTo>
                  <a:lnTo>
                    <a:pt x="174541" y="17888"/>
                  </a:lnTo>
                  <a:lnTo>
                    <a:pt x="165074" y="23997"/>
                  </a:lnTo>
                  <a:lnTo>
                    <a:pt x="158738" y="25797"/>
                  </a:lnTo>
                  <a:lnTo>
                    <a:pt x="156626" y="27335"/>
                  </a:lnTo>
                  <a:lnTo>
                    <a:pt x="155218" y="29419"/>
                  </a:lnTo>
                  <a:lnTo>
                    <a:pt x="152594" y="34557"/>
                  </a:lnTo>
                  <a:lnTo>
                    <a:pt x="146224" y="43400"/>
                  </a:lnTo>
                  <a:lnTo>
                    <a:pt x="142809" y="52722"/>
                  </a:lnTo>
                  <a:lnTo>
                    <a:pt x="134805" y="63467"/>
                  </a:lnTo>
                  <a:lnTo>
                    <a:pt x="133350" y="7486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07" name="SMARTInkShape-3206"/>
            <p:cNvSpPr/>
            <p:nvPr>
              <p:custDataLst>
                <p:tags r:id="rId115"/>
              </p:custDataLst>
            </p:nvPr>
          </p:nvSpPr>
          <p:spPr>
            <a:xfrm>
              <a:off x="7305709" y="3981461"/>
              <a:ext cx="171417" cy="95240"/>
            </a:xfrm>
            <a:custGeom>
              <a:avLst/>
              <a:gdLst/>
              <a:ahLst/>
              <a:cxnLst/>
              <a:rect l="0" t="0" r="0" b="0"/>
              <a:pathLst>
                <a:path w="171417" h="95240">
                  <a:moveTo>
                    <a:pt x="9491" y="19039"/>
                  </a:moveTo>
                  <a:lnTo>
                    <a:pt x="9491" y="19039"/>
                  </a:lnTo>
                  <a:lnTo>
                    <a:pt x="9491" y="24096"/>
                  </a:lnTo>
                  <a:lnTo>
                    <a:pt x="8433" y="25585"/>
                  </a:lnTo>
                  <a:lnTo>
                    <a:pt x="6669" y="26578"/>
                  </a:lnTo>
                  <a:lnTo>
                    <a:pt x="4435" y="27240"/>
                  </a:lnTo>
                  <a:lnTo>
                    <a:pt x="2944" y="28740"/>
                  </a:lnTo>
                  <a:lnTo>
                    <a:pt x="1290" y="33228"/>
                  </a:lnTo>
                  <a:lnTo>
                    <a:pt x="0" y="60352"/>
                  </a:lnTo>
                  <a:lnTo>
                    <a:pt x="1047" y="62457"/>
                  </a:lnTo>
                  <a:lnTo>
                    <a:pt x="2803" y="63859"/>
                  </a:lnTo>
                  <a:lnTo>
                    <a:pt x="8169" y="66110"/>
                  </a:lnTo>
                  <a:lnTo>
                    <a:pt x="8904" y="69240"/>
                  </a:lnTo>
                  <a:lnTo>
                    <a:pt x="9100" y="71556"/>
                  </a:lnTo>
                  <a:lnTo>
                    <a:pt x="10289" y="73100"/>
                  </a:lnTo>
                  <a:lnTo>
                    <a:pt x="14431" y="74817"/>
                  </a:lnTo>
                  <a:lnTo>
                    <a:pt x="15960" y="76332"/>
                  </a:lnTo>
                  <a:lnTo>
                    <a:pt x="17657" y="80839"/>
                  </a:lnTo>
                  <a:lnTo>
                    <a:pt x="19169" y="82463"/>
                  </a:lnTo>
                  <a:lnTo>
                    <a:pt x="27098" y="85286"/>
                  </a:lnTo>
                  <a:lnTo>
                    <a:pt x="36616" y="85676"/>
                  </a:lnTo>
                  <a:lnTo>
                    <a:pt x="46140" y="77510"/>
                  </a:lnTo>
                  <a:lnTo>
                    <a:pt x="54909" y="75392"/>
                  </a:lnTo>
                  <a:lnTo>
                    <a:pt x="71177" y="62010"/>
                  </a:lnTo>
                  <a:lnTo>
                    <a:pt x="73949" y="56482"/>
                  </a:lnTo>
                  <a:lnTo>
                    <a:pt x="74688" y="53526"/>
                  </a:lnTo>
                  <a:lnTo>
                    <a:pt x="84722" y="38259"/>
                  </a:lnTo>
                  <a:lnTo>
                    <a:pt x="85260" y="33579"/>
                  </a:lnTo>
                  <a:lnTo>
                    <a:pt x="88323" y="27971"/>
                  </a:lnTo>
                  <a:lnTo>
                    <a:pt x="93854" y="20803"/>
                  </a:lnTo>
                  <a:lnTo>
                    <a:pt x="95097" y="10993"/>
                  </a:lnTo>
                  <a:lnTo>
                    <a:pt x="95216" y="0"/>
                  </a:lnTo>
                  <a:lnTo>
                    <a:pt x="95216" y="23669"/>
                  </a:lnTo>
                  <a:lnTo>
                    <a:pt x="98038" y="29211"/>
                  </a:lnTo>
                  <a:lnTo>
                    <a:pt x="111025" y="45347"/>
                  </a:lnTo>
                  <a:lnTo>
                    <a:pt x="112826" y="51192"/>
                  </a:lnTo>
                  <a:lnTo>
                    <a:pt x="114364" y="53175"/>
                  </a:lnTo>
                  <a:lnTo>
                    <a:pt x="118895" y="55377"/>
                  </a:lnTo>
                  <a:lnTo>
                    <a:pt x="120528" y="57023"/>
                  </a:lnTo>
                  <a:lnTo>
                    <a:pt x="122341" y="61673"/>
                  </a:lnTo>
                  <a:lnTo>
                    <a:pt x="123883" y="63337"/>
                  </a:lnTo>
                  <a:lnTo>
                    <a:pt x="128418" y="65185"/>
                  </a:lnTo>
                  <a:lnTo>
                    <a:pt x="130051" y="66736"/>
                  </a:lnTo>
                  <a:lnTo>
                    <a:pt x="131865" y="71283"/>
                  </a:lnTo>
                  <a:lnTo>
                    <a:pt x="133407" y="72918"/>
                  </a:lnTo>
                  <a:lnTo>
                    <a:pt x="152557" y="83537"/>
                  </a:lnTo>
                  <a:lnTo>
                    <a:pt x="160047" y="85284"/>
                  </a:lnTo>
                  <a:lnTo>
                    <a:pt x="160662" y="86486"/>
                  </a:lnTo>
                  <a:lnTo>
                    <a:pt x="161345" y="90644"/>
                  </a:lnTo>
                  <a:lnTo>
                    <a:pt x="162586" y="92175"/>
                  </a:lnTo>
                  <a:lnTo>
                    <a:pt x="171416" y="9523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08" name="SMARTInkShape-3207"/>
            <p:cNvSpPr/>
            <p:nvPr>
              <p:custDataLst>
                <p:tags r:id="rId116"/>
              </p:custDataLst>
            </p:nvPr>
          </p:nvSpPr>
          <p:spPr>
            <a:xfrm>
              <a:off x="7419975" y="3990975"/>
              <a:ext cx="57151" cy="123826"/>
            </a:xfrm>
            <a:custGeom>
              <a:avLst/>
              <a:gdLst/>
              <a:ahLst/>
              <a:cxnLst/>
              <a:rect l="0" t="0" r="0" b="0"/>
              <a:pathLst>
                <a:path w="57151" h="123826">
                  <a:moveTo>
                    <a:pt x="57150" y="0"/>
                  </a:moveTo>
                  <a:lnTo>
                    <a:pt x="57150" y="0"/>
                  </a:lnTo>
                  <a:lnTo>
                    <a:pt x="47740" y="0"/>
                  </a:lnTo>
                  <a:lnTo>
                    <a:pt x="39435" y="8201"/>
                  </a:lnTo>
                  <a:lnTo>
                    <a:pt x="38217" y="17610"/>
                  </a:lnTo>
                  <a:lnTo>
                    <a:pt x="31577" y="26370"/>
                  </a:lnTo>
                  <a:lnTo>
                    <a:pt x="28406" y="35213"/>
                  </a:lnTo>
                  <a:lnTo>
                    <a:pt x="22292" y="44535"/>
                  </a:lnTo>
                  <a:lnTo>
                    <a:pt x="19477" y="55280"/>
                  </a:lnTo>
                  <a:lnTo>
                    <a:pt x="19176" y="61652"/>
                  </a:lnTo>
                  <a:lnTo>
                    <a:pt x="16284" y="67265"/>
                  </a:lnTo>
                  <a:lnTo>
                    <a:pt x="12529" y="73287"/>
                  </a:lnTo>
                  <a:lnTo>
                    <a:pt x="10118" y="85777"/>
                  </a:lnTo>
                  <a:lnTo>
                    <a:pt x="9920" y="88934"/>
                  </a:lnTo>
                  <a:lnTo>
                    <a:pt x="6878" y="95265"/>
                  </a:lnTo>
                  <a:lnTo>
                    <a:pt x="1359" y="102896"/>
                  </a:lnTo>
                  <a:lnTo>
                    <a:pt x="268" y="112008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09" name="SMARTInkShape-3208"/>
            <p:cNvSpPr/>
            <p:nvPr>
              <p:custDataLst>
                <p:tags r:id="rId117"/>
              </p:custDataLst>
            </p:nvPr>
          </p:nvSpPr>
          <p:spPr>
            <a:xfrm>
              <a:off x="7515225" y="3876675"/>
              <a:ext cx="57151" cy="19051"/>
            </a:xfrm>
            <a:custGeom>
              <a:avLst/>
              <a:gdLst/>
              <a:ahLst/>
              <a:cxnLst/>
              <a:rect l="0" t="0" r="0" b="0"/>
              <a:pathLst>
                <a:path w="57151" h="19051">
                  <a:moveTo>
                    <a:pt x="0" y="9525"/>
                  </a:moveTo>
                  <a:lnTo>
                    <a:pt x="0" y="9525"/>
                  </a:lnTo>
                  <a:lnTo>
                    <a:pt x="36624" y="9525"/>
                  </a:lnTo>
                  <a:lnTo>
                    <a:pt x="46171" y="1324"/>
                  </a:lnTo>
                  <a:lnTo>
                    <a:pt x="57138" y="0"/>
                  </a:lnTo>
                  <a:lnTo>
                    <a:pt x="57150" y="14465"/>
                  </a:lnTo>
                  <a:lnTo>
                    <a:pt x="56092" y="15994"/>
                  </a:lnTo>
                  <a:lnTo>
                    <a:pt x="54328" y="17013"/>
                  </a:lnTo>
                  <a:lnTo>
                    <a:pt x="47625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10" name="SMARTInkShape-3209"/>
            <p:cNvSpPr/>
            <p:nvPr>
              <p:custDataLst>
                <p:tags r:id="rId118"/>
              </p:custDataLst>
            </p:nvPr>
          </p:nvSpPr>
          <p:spPr>
            <a:xfrm>
              <a:off x="7507027" y="3924417"/>
              <a:ext cx="55824" cy="9409"/>
            </a:xfrm>
            <a:custGeom>
              <a:avLst/>
              <a:gdLst/>
              <a:ahLst/>
              <a:cxnLst/>
              <a:rect l="0" t="0" r="0" b="0"/>
              <a:pathLst>
                <a:path w="55824" h="9409">
                  <a:moveTo>
                    <a:pt x="17723" y="9408"/>
                  </a:moveTo>
                  <a:lnTo>
                    <a:pt x="17723" y="9408"/>
                  </a:lnTo>
                  <a:lnTo>
                    <a:pt x="0" y="9408"/>
                  </a:lnTo>
                  <a:lnTo>
                    <a:pt x="32186" y="9408"/>
                  </a:lnTo>
                  <a:lnTo>
                    <a:pt x="33714" y="8350"/>
                  </a:lnTo>
                  <a:lnTo>
                    <a:pt x="34734" y="6586"/>
                  </a:lnTo>
                  <a:lnTo>
                    <a:pt x="36371" y="1207"/>
                  </a:lnTo>
                  <a:lnTo>
                    <a:pt x="39417" y="472"/>
                  </a:lnTo>
                  <a:lnTo>
                    <a:pt x="44939" y="0"/>
                  </a:lnTo>
                  <a:lnTo>
                    <a:pt x="45392" y="1019"/>
                  </a:lnTo>
                  <a:lnTo>
                    <a:pt x="45896" y="4974"/>
                  </a:lnTo>
                  <a:lnTo>
                    <a:pt x="47088" y="6452"/>
                  </a:lnTo>
                  <a:lnTo>
                    <a:pt x="55770" y="9393"/>
                  </a:lnTo>
                  <a:lnTo>
                    <a:pt x="55823" y="940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929" name="SMARTInkShape-Group703"/>
          <p:cNvGrpSpPr/>
          <p:nvPr/>
        </p:nvGrpSpPr>
        <p:grpSpPr>
          <a:xfrm>
            <a:off x="7667625" y="3514774"/>
            <a:ext cx="1333501" cy="447497"/>
            <a:chOff x="7667625" y="3514774"/>
            <a:chExt cx="1333501" cy="447497"/>
          </a:xfrm>
        </p:grpSpPr>
        <p:sp>
          <p:nvSpPr>
            <p:cNvPr id="25912" name="SMARTInkShape-3210"/>
            <p:cNvSpPr/>
            <p:nvPr>
              <p:custDataLst>
                <p:tags r:id="rId96"/>
              </p:custDataLst>
            </p:nvPr>
          </p:nvSpPr>
          <p:spPr>
            <a:xfrm>
              <a:off x="7667625" y="3733917"/>
              <a:ext cx="133351" cy="190370"/>
            </a:xfrm>
            <a:custGeom>
              <a:avLst/>
              <a:gdLst/>
              <a:ahLst/>
              <a:cxnLst/>
              <a:rect l="0" t="0" r="0" b="0"/>
              <a:pathLst>
                <a:path w="133351" h="190370">
                  <a:moveTo>
                    <a:pt x="0" y="66558"/>
                  </a:moveTo>
                  <a:lnTo>
                    <a:pt x="0" y="66558"/>
                  </a:lnTo>
                  <a:lnTo>
                    <a:pt x="5056" y="66558"/>
                  </a:lnTo>
                  <a:lnTo>
                    <a:pt x="6547" y="65500"/>
                  </a:lnTo>
                  <a:lnTo>
                    <a:pt x="7540" y="63736"/>
                  </a:lnTo>
                  <a:lnTo>
                    <a:pt x="8201" y="61501"/>
                  </a:lnTo>
                  <a:lnTo>
                    <a:pt x="8643" y="61070"/>
                  </a:lnTo>
                  <a:lnTo>
                    <a:pt x="8937" y="61841"/>
                  </a:lnTo>
                  <a:lnTo>
                    <a:pt x="9134" y="63414"/>
                  </a:lnTo>
                  <a:lnTo>
                    <a:pt x="9264" y="63403"/>
                  </a:lnTo>
                  <a:lnTo>
                    <a:pt x="9525" y="47908"/>
                  </a:lnTo>
                  <a:lnTo>
                    <a:pt x="18659" y="38386"/>
                  </a:lnTo>
                  <a:lnTo>
                    <a:pt x="19016" y="29818"/>
                  </a:lnTo>
                  <a:lnTo>
                    <a:pt x="20086" y="29365"/>
                  </a:lnTo>
                  <a:lnTo>
                    <a:pt x="28459" y="28468"/>
                  </a:lnTo>
                  <a:lnTo>
                    <a:pt x="28541" y="33518"/>
                  </a:lnTo>
                  <a:lnTo>
                    <a:pt x="29611" y="35006"/>
                  </a:lnTo>
                  <a:lnTo>
                    <a:pt x="33621" y="36660"/>
                  </a:lnTo>
                  <a:lnTo>
                    <a:pt x="35114" y="38159"/>
                  </a:lnTo>
                  <a:lnTo>
                    <a:pt x="36773" y="42647"/>
                  </a:lnTo>
                  <a:lnTo>
                    <a:pt x="38096" y="88786"/>
                  </a:lnTo>
                  <a:lnTo>
                    <a:pt x="38100" y="135881"/>
                  </a:lnTo>
                  <a:lnTo>
                    <a:pt x="38100" y="181430"/>
                  </a:lnTo>
                  <a:lnTo>
                    <a:pt x="38100" y="184415"/>
                  </a:lnTo>
                  <a:lnTo>
                    <a:pt x="39158" y="186404"/>
                  </a:lnTo>
                  <a:lnTo>
                    <a:pt x="40922" y="187730"/>
                  </a:lnTo>
                  <a:lnTo>
                    <a:pt x="47510" y="190337"/>
                  </a:lnTo>
                  <a:lnTo>
                    <a:pt x="52647" y="190369"/>
                  </a:lnTo>
                  <a:lnTo>
                    <a:pt x="57971" y="187555"/>
                  </a:lnTo>
                  <a:lnTo>
                    <a:pt x="60871" y="185322"/>
                  </a:lnTo>
                  <a:lnTo>
                    <a:pt x="64096" y="180020"/>
                  </a:lnTo>
                  <a:lnTo>
                    <a:pt x="64956" y="177124"/>
                  </a:lnTo>
                  <a:lnTo>
                    <a:pt x="66587" y="175194"/>
                  </a:lnTo>
                  <a:lnTo>
                    <a:pt x="79782" y="166785"/>
                  </a:lnTo>
                  <a:lnTo>
                    <a:pt x="83083" y="161198"/>
                  </a:lnTo>
                  <a:lnTo>
                    <a:pt x="85610" y="155187"/>
                  </a:lnTo>
                  <a:lnTo>
                    <a:pt x="91922" y="145853"/>
                  </a:lnTo>
                  <a:lnTo>
                    <a:pt x="95323" y="136384"/>
                  </a:lnTo>
                  <a:lnTo>
                    <a:pt x="101505" y="126876"/>
                  </a:lnTo>
                  <a:lnTo>
                    <a:pt x="103806" y="117356"/>
                  </a:lnTo>
                  <a:lnTo>
                    <a:pt x="104773" y="70791"/>
                  </a:lnTo>
                  <a:lnTo>
                    <a:pt x="104774" y="68440"/>
                  </a:lnTo>
                  <a:lnTo>
                    <a:pt x="98228" y="59325"/>
                  </a:lnTo>
                  <a:lnTo>
                    <a:pt x="96132" y="50421"/>
                  </a:lnTo>
                  <a:lnTo>
                    <a:pt x="95365" y="39830"/>
                  </a:lnTo>
                  <a:lnTo>
                    <a:pt x="87060" y="29944"/>
                  </a:lnTo>
                  <a:lnTo>
                    <a:pt x="85759" y="19364"/>
                  </a:lnTo>
                  <a:lnTo>
                    <a:pt x="85726" y="9811"/>
                  </a:lnTo>
                  <a:lnTo>
                    <a:pt x="90781" y="9528"/>
                  </a:lnTo>
                  <a:lnTo>
                    <a:pt x="92272" y="8429"/>
                  </a:lnTo>
                  <a:lnTo>
                    <a:pt x="94859" y="1217"/>
                  </a:lnTo>
                  <a:lnTo>
                    <a:pt x="97898" y="476"/>
                  </a:lnTo>
                  <a:lnTo>
                    <a:pt x="103416" y="0"/>
                  </a:lnTo>
                  <a:lnTo>
                    <a:pt x="112110" y="6452"/>
                  </a:lnTo>
                  <a:lnTo>
                    <a:pt x="120942" y="9590"/>
                  </a:lnTo>
                  <a:lnTo>
                    <a:pt x="133350" y="1893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13" name="SMARTInkShape-3211"/>
            <p:cNvSpPr/>
            <p:nvPr>
              <p:custDataLst>
                <p:tags r:id="rId97"/>
              </p:custDataLst>
            </p:nvPr>
          </p:nvSpPr>
          <p:spPr>
            <a:xfrm>
              <a:off x="7839075" y="3867267"/>
              <a:ext cx="74865" cy="85609"/>
            </a:xfrm>
            <a:custGeom>
              <a:avLst/>
              <a:gdLst/>
              <a:ahLst/>
              <a:cxnLst/>
              <a:rect l="0" t="0" r="0" b="0"/>
              <a:pathLst>
                <a:path w="74865" h="85609">
                  <a:moveTo>
                    <a:pt x="0" y="66558"/>
                  </a:moveTo>
                  <a:lnTo>
                    <a:pt x="0" y="66558"/>
                  </a:lnTo>
                  <a:lnTo>
                    <a:pt x="9525" y="66558"/>
                  </a:lnTo>
                  <a:lnTo>
                    <a:pt x="9525" y="85570"/>
                  </a:lnTo>
                  <a:lnTo>
                    <a:pt x="36657" y="85608"/>
                  </a:lnTo>
                  <a:lnTo>
                    <a:pt x="46175" y="77407"/>
                  </a:lnTo>
                  <a:lnTo>
                    <a:pt x="52252" y="76476"/>
                  </a:lnTo>
                  <a:lnTo>
                    <a:pt x="53885" y="75287"/>
                  </a:lnTo>
                  <a:lnTo>
                    <a:pt x="54973" y="73435"/>
                  </a:lnTo>
                  <a:lnTo>
                    <a:pt x="55699" y="71143"/>
                  </a:lnTo>
                  <a:lnTo>
                    <a:pt x="57241" y="69614"/>
                  </a:lnTo>
                  <a:lnTo>
                    <a:pt x="61777" y="67916"/>
                  </a:lnTo>
                  <a:lnTo>
                    <a:pt x="63410" y="66405"/>
                  </a:lnTo>
                  <a:lnTo>
                    <a:pt x="66245" y="58477"/>
                  </a:lnTo>
                  <a:lnTo>
                    <a:pt x="66548" y="52404"/>
                  </a:lnTo>
                  <a:lnTo>
                    <a:pt x="69441" y="46862"/>
                  </a:lnTo>
                  <a:lnTo>
                    <a:pt x="74864" y="39737"/>
                  </a:lnTo>
                  <a:lnTo>
                    <a:pt x="74251" y="38094"/>
                  </a:lnTo>
                  <a:lnTo>
                    <a:pt x="67882" y="29936"/>
                  </a:lnTo>
                  <a:lnTo>
                    <a:pt x="66914" y="21146"/>
                  </a:lnTo>
                  <a:lnTo>
                    <a:pt x="66781" y="15330"/>
                  </a:lnTo>
                  <a:lnTo>
                    <a:pt x="65687" y="13356"/>
                  </a:lnTo>
                  <a:lnTo>
                    <a:pt x="63900" y="12040"/>
                  </a:lnTo>
                  <a:lnTo>
                    <a:pt x="58483" y="9929"/>
                  </a:lnTo>
                  <a:lnTo>
                    <a:pt x="52489" y="9562"/>
                  </a:lnTo>
                  <a:lnTo>
                    <a:pt x="46965" y="6654"/>
                  </a:lnTo>
                  <a:lnTo>
                    <a:pt x="39851" y="1221"/>
                  </a:lnTo>
                  <a:lnTo>
                    <a:pt x="30053" y="0"/>
                  </a:lnTo>
                  <a:lnTo>
                    <a:pt x="20504" y="8094"/>
                  </a:lnTo>
                  <a:lnTo>
                    <a:pt x="14425" y="9019"/>
                  </a:lnTo>
                  <a:lnTo>
                    <a:pt x="12791" y="10207"/>
                  </a:lnTo>
                  <a:lnTo>
                    <a:pt x="11702" y="12057"/>
                  </a:lnTo>
                  <a:lnTo>
                    <a:pt x="9812" y="19086"/>
                  </a:lnTo>
                  <a:lnTo>
                    <a:pt x="9525" y="3798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14" name="SMARTInkShape-3212"/>
            <p:cNvSpPr/>
            <p:nvPr>
              <p:custDataLst>
                <p:tags r:id="rId98"/>
              </p:custDataLst>
            </p:nvPr>
          </p:nvSpPr>
          <p:spPr>
            <a:xfrm>
              <a:off x="7972425" y="3829050"/>
              <a:ext cx="104776" cy="9516"/>
            </a:xfrm>
            <a:custGeom>
              <a:avLst/>
              <a:gdLst/>
              <a:ahLst/>
              <a:cxnLst/>
              <a:rect l="0" t="0" r="0" b="0"/>
              <a:pathLst>
                <a:path w="104776" h="9516">
                  <a:moveTo>
                    <a:pt x="0" y="0"/>
                  </a:moveTo>
                  <a:lnTo>
                    <a:pt x="0" y="0"/>
                  </a:lnTo>
                  <a:lnTo>
                    <a:pt x="0" y="8201"/>
                  </a:lnTo>
                  <a:lnTo>
                    <a:pt x="1058" y="8642"/>
                  </a:lnTo>
                  <a:lnTo>
                    <a:pt x="22667" y="9515"/>
                  </a:lnTo>
                  <a:lnTo>
                    <a:pt x="24636" y="8460"/>
                  </a:lnTo>
                  <a:lnTo>
                    <a:pt x="25949" y="6698"/>
                  </a:lnTo>
                  <a:lnTo>
                    <a:pt x="26824" y="4465"/>
                  </a:lnTo>
                  <a:lnTo>
                    <a:pt x="28467" y="2977"/>
                  </a:lnTo>
                  <a:lnTo>
                    <a:pt x="33113" y="1323"/>
                  </a:lnTo>
                  <a:lnTo>
                    <a:pt x="80700" y="0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15" name="SMARTInkShape-3213"/>
            <p:cNvSpPr/>
            <p:nvPr>
              <p:custDataLst>
                <p:tags r:id="rId99"/>
              </p:custDataLst>
            </p:nvPr>
          </p:nvSpPr>
          <p:spPr>
            <a:xfrm>
              <a:off x="8010525" y="3800475"/>
              <a:ext cx="28576" cy="123826"/>
            </a:xfrm>
            <a:custGeom>
              <a:avLst/>
              <a:gdLst/>
              <a:ahLst/>
              <a:cxnLst/>
              <a:rect l="0" t="0" r="0" b="0"/>
              <a:pathLst>
                <a:path w="28576" h="123826">
                  <a:moveTo>
                    <a:pt x="28575" y="0"/>
                  </a:moveTo>
                  <a:lnTo>
                    <a:pt x="28575" y="0"/>
                  </a:lnTo>
                  <a:lnTo>
                    <a:pt x="10965" y="0"/>
                  </a:lnTo>
                  <a:lnTo>
                    <a:pt x="1450" y="8201"/>
                  </a:lnTo>
                  <a:lnTo>
                    <a:pt x="644" y="11759"/>
                  </a:lnTo>
                  <a:lnTo>
                    <a:pt x="0" y="57167"/>
                  </a:lnTo>
                  <a:lnTo>
                    <a:pt x="0" y="60336"/>
                  </a:lnTo>
                  <a:lnTo>
                    <a:pt x="2822" y="66680"/>
                  </a:lnTo>
                  <a:lnTo>
                    <a:pt x="5056" y="69853"/>
                  </a:lnTo>
                  <a:lnTo>
                    <a:pt x="8201" y="84432"/>
                  </a:lnTo>
                  <a:lnTo>
                    <a:pt x="9410" y="107558"/>
                  </a:lnTo>
                  <a:lnTo>
                    <a:pt x="12296" y="114126"/>
                  </a:lnTo>
                  <a:lnTo>
                    <a:pt x="19050" y="1238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16" name="SMARTInkShape-3214"/>
            <p:cNvSpPr/>
            <p:nvPr>
              <p:custDataLst>
                <p:tags r:id="rId100"/>
              </p:custDataLst>
            </p:nvPr>
          </p:nvSpPr>
          <p:spPr>
            <a:xfrm>
              <a:off x="8143879" y="3752851"/>
              <a:ext cx="114297" cy="189010"/>
            </a:xfrm>
            <a:custGeom>
              <a:avLst/>
              <a:gdLst/>
              <a:ahLst/>
              <a:cxnLst/>
              <a:rect l="0" t="0" r="0" b="0"/>
              <a:pathLst>
                <a:path w="114297" h="189010">
                  <a:moveTo>
                    <a:pt x="95246" y="38099"/>
                  </a:moveTo>
                  <a:lnTo>
                    <a:pt x="95246" y="38099"/>
                  </a:lnTo>
                  <a:lnTo>
                    <a:pt x="113788" y="19557"/>
                  </a:lnTo>
                  <a:lnTo>
                    <a:pt x="106050" y="10893"/>
                  </a:lnTo>
                  <a:lnTo>
                    <a:pt x="105150" y="4873"/>
                  </a:lnTo>
                  <a:lnTo>
                    <a:pt x="103966" y="3248"/>
                  </a:lnTo>
                  <a:lnTo>
                    <a:pt x="102116" y="2165"/>
                  </a:lnTo>
                  <a:lnTo>
                    <a:pt x="95093" y="284"/>
                  </a:lnTo>
                  <a:lnTo>
                    <a:pt x="63093" y="0"/>
                  </a:lnTo>
                  <a:lnTo>
                    <a:pt x="56967" y="2822"/>
                  </a:lnTo>
                  <a:lnTo>
                    <a:pt x="25393" y="31798"/>
                  </a:lnTo>
                  <a:lnTo>
                    <a:pt x="21867" y="40943"/>
                  </a:lnTo>
                  <a:lnTo>
                    <a:pt x="19241" y="51005"/>
                  </a:lnTo>
                  <a:lnTo>
                    <a:pt x="2644" y="83564"/>
                  </a:lnTo>
                  <a:lnTo>
                    <a:pt x="17" y="130336"/>
                  </a:lnTo>
                  <a:lnTo>
                    <a:pt x="0" y="137810"/>
                  </a:lnTo>
                  <a:lnTo>
                    <a:pt x="1057" y="139498"/>
                  </a:lnTo>
                  <a:lnTo>
                    <a:pt x="2820" y="140623"/>
                  </a:lnTo>
                  <a:lnTo>
                    <a:pt x="8197" y="142429"/>
                  </a:lnTo>
                  <a:lnTo>
                    <a:pt x="31877" y="142863"/>
                  </a:lnTo>
                  <a:lnTo>
                    <a:pt x="38154" y="140047"/>
                  </a:lnTo>
                  <a:lnTo>
                    <a:pt x="53978" y="127685"/>
                  </a:lnTo>
                  <a:lnTo>
                    <a:pt x="60324" y="125540"/>
                  </a:lnTo>
                  <a:lnTo>
                    <a:pt x="62439" y="123910"/>
                  </a:lnTo>
                  <a:lnTo>
                    <a:pt x="83073" y="95196"/>
                  </a:lnTo>
                  <a:lnTo>
                    <a:pt x="83956" y="92038"/>
                  </a:lnTo>
                  <a:lnTo>
                    <a:pt x="85602" y="89933"/>
                  </a:lnTo>
                  <a:lnTo>
                    <a:pt x="91918" y="85913"/>
                  </a:lnTo>
                  <a:lnTo>
                    <a:pt x="94808" y="77687"/>
                  </a:lnTo>
                  <a:lnTo>
                    <a:pt x="95208" y="68129"/>
                  </a:lnTo>
                  <a:lnTo>
                    <a:pt x="94162" y="67644"/>
                  </a:lnTo>
                  <a:lnTo>
                    <a:pt x="90177" y="67105"/>
                  </a:lnTo>
                  <a:lnTo>
                    <a:pt x="88692" y="68020"/>
                  </a:lnTo>
                  <a:lnTo>
                    <a:pt x="87701" y="69688"/>
                  </a:lnTo>
                  <a:lnTo>
                    <a:pt x="85981" y="76400"/>
                  </a:lnTo>
                  <a:lnTo>
                    <a:pt x="85837" y="80874"/>
                  </a:lnTo>
                  <a:lnTo>
                    <a:pt x="82950" y="86391"/>
                  </a:lnTo>
                  <a:lnTo>
                    <a:pt x="79198" y="92370"/>
                  </a:lnTo>
                  <a:lnTo>
                    <a:pt x="76789" y="104833"/>
                  </a:lnTo>
                  <a:lnTo>
                    <a:pt x="76591" y="107988"/>
                  </a:lnTo>
                  <a:lnTo>
                    <a:pt x="73549" y="114316"/>
                  </a:lnTo>
                  <a:lnTo>
                    <a:pt x="71256" y="117485"/>
                  </a:lnTo>
                  <a:lnTo>
                    <a:pt x="68030" y="132059"/>
                  </a:lnTo>
                  <a:lnTo>
                    <a:pt x="66681" y="174590"/>
                  </a:lnTo>
                  <a:lnTo>
                    <a:pt x="67737" y="176718"/>
                  </a:lnTo>
                  <a:lnTo>
                    <a:pt x="69498" y="178137"/>
                  </a:lnTo>
                  <a:lnTo>
                    <a:pt x="71730" y="179082"/>
                  </a:lnTo>
                  <a:lnTo>
                    <a:pt x="73219" y="180771"/>
                  </a:lnTo>
                  <a:lnTo>
                    <a:pt x="74873" y="185470"/>
                  </a:lnTo>
                  <a:lnTo>
                    <a:pt x="76372" y="187146"/>
                  </a:lnTo>
                  <a:lnTo>
                    <a:pt x="80861" y="189009"/>
                  </a:lnTo>
                  <a:lnTo>
                    <a:pt x="83539" y="188447"/>
                  </a:lnTo>
                  <a:lnTo>
                    <a:pt x="93495" y="182167"/>
                  </a:lnTo>
                  <a:lnTo>
                    <a:pt x="114296" y="16192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17" name="SMARTInkShape-3215"/>
            <p:cNvSpPr/>
            <p:nvPr>
              <p:custDataLst>
                <p:tags r:id="rId101"/>
              </p:custDataLst>
            </p:nvPr>
          </p:nvSpPr>
          <p:spPr>
            <a:xfrm>
              <a:off x="8334375" y="3677438"/>
              <a:ext cx="76201" cy="208763"/>
            </a:xfrm>
            <a:custGeom>
              <a:avLst/>
              <a:gdLst/>
              <a:ahLst/>
              <a:cxnLst/>
              <a:rect l="0" t="0" r="0" b="0"/>
              <a:pathLst>
                <a:path w="76201" h="208763">
                  <a:moveTo>
                    <a:pt x="38100" y="27787"/>
                  </a:moveTo>
                  <a:lnTo>
                    <a:pt x="38100" y="27787"/>
                  </a:lnTo>
                  <a:lnTo>
                    <a:pt x="38100" y="22730"/>
                  </a:lnTo>
                  <a:lnTo>
                    <a:pt x="39158" y="21241"/>
                  </a:lnTo>
                  <a:lnTo>
                    <a:pt x="40923" y="20248"/>
                  </a:lnTo>
                  <a:lnTo>
                    <a:pt x="47234" y="18379"/>
                  </a:lnTo>
                  <a:lnTo>
                    <a:pt x="38482" y="0"/>
                  </a:lnTo>
                  <a:lnTo>
                    <a:pt x="33157" y="4502"/>
                  </a:lnTo>
                  <a:lnTo>
                    <a:pt x="30611" y="12499"/>
                  </a:lnTo>
                  <a:lnTo>
                    <a:pt x="27784" y="33378"/>
                  </a:lnTo>
                  <a:lnTo>
                    <a:pt x="22108" y="44496"/>
                  </a:lnTo>
                  <a:lnTo>
                    <a:pt x="16406" y="82349"/>
                  </a:lnTo>
                  <a:lnTo>
                    <a:pt x="12583" y="91195"/>
                  </a:lnTo>
                  <a:lnTo>
                    <a:pt x="8546" y="137738"/>
                  </a:lnTo>
                  <a:lnTo>
                    <a:pt x="2002" y="151380"/>
                  </a:lnTo>
                  <a:lnTo>
                    <a:pt x="1" y="198679"/>
                  </a:lnTo>
                  <a:lnTo>
                    <a:pt x="0" y="208641"/>
                  </a:lnTo>
                  <a:lnTo>
                    <a:pt x="26850" y="208762"/>
                  </a:lnTo>
                  <a:lnTo>
                    <a:pt x="35839" y="202216"/>
                  </a:lnTo>
                  <a:lnTo>
                    <a:pt x="41681" y="200561"/>
                  </a:lnTo>
                  <a:lnTo>
                    <a:pt x="43662" y="199061"/>
                  </a:lnTo>
                  <a:lnTo>
                    <a:pt x="47509" y="192953"/>
                  </a:lnTo>
                  <a:lnTo>
                    <a:pt x="60727" y="185082"/>
                  </a:lnTo>
                  <a:lnTo>
                    <a:pt x="76200" y="17066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18" name="SMARTInkShape-3216"/>
            <p:cNvSpPr/>
            <p:nvPr>
              <p:custDataLst>
                <p:tags r:id="rId102"/>
              </p:custDataLst>
            </p:nvPr>
          </p:nvSpPr>
          <p:spPr>
            <a:xfrm>
              <a:off x="8300335" y="3781425"/>
              <a:ext cx="100716" cy="28576"/>
            </a:xfrm>
            <a:custGeom>
              <a:avLst/>
              <a:gdLst/>
              <a:ahLst/>
              <a:cxnLst/>
              <a:rect l="0" t="0" r="0" b="0"/>
              <a:pathLst>
                <a:path w="100716" h="28576">
                  <a:moveTo>
                    <a:pt x="14990" y="9525"/>
                  </a:moveTo>
                  <a:lnTo>
                    <a:pt x="14990" y="9525"/>
                  </a:lnTo>
                  <a:lnTo>
                    <a:pt x="9934" y="9525"/>
                  </a:lnTo>
                  <a:lnTo>
                    <a:pt x="8444" y="8467"/>
                  </a:lnTo>
                  <a:lnTo>
                    <a:pt x="7451" y="6703"/>
                  </a:lnTo>
                  <a:lnTo>
                    <a:pt x="5581" y="393"/>
                  </a:lnTo>
                  <a:lnTo>
                    <a:pt x="0" y="78"/>
                  </a:lnTo>
                  <a:lnTo>
                    <a:pt x="37343" y="0"/>
                  </a:lnTo>
                  <a:lnTo>
                    <a:pt x="43623" y="2822"/>
                  </a:lnTo>
                  <a:lnTo>
                    <a:pt x="49941" y="6546"/>
                  </a:lnTo>
                  <a:lnTo>
                    <a:pt x="59448" y="9701"/>
                  </a:lnTo>
                  <a:lnTo>
                    <a:pt x="68967" y="15809"/>
                  </a:lnTo>
                  <a:lnTo>
                    <a:pt x="78489" y="19148"/>
                  </a:lnTo>
                  <a:lnTo>
                    <a:pt x="88014" y="25312"/>
                  </a:lnTo>
                  <a:lnTo>
                    <a:pt x="100715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19" name="SMARTInkShape-3217"/>
            <p:cNvSpPr/>
            <p:nvPr>
              <p:custDataLst>
                <p:tags r:id="rId103"/>
              </p:custDataLst>
            </p:nvPr>
          </p:nvSpPr>
          <p:spPr>
            <a:xfrm>
              <a:off x="8448791" y="3848100"/>
              <a:ext cx="18935" cy="114171"/>
            </a:xfrm>
            <a:custGeom>
              <a:avLst/>
              <a:gdLst/>
              <a:ahLst/>
              <a:cxnLst/>
              <a:rect l="0" t="0" r="0" b="0"/>
              <a:pathLst>
                <a:path w="18935" h="114171">
                  <a:moveTo>
                    <a:pt x="18934" y="0"/>
                  </a:moveTo>
                  <a:lnTo>
                    <a:pt x="18934" y="0"/>
                  </a:lnTo>
                  <a:lnTo>
                    <a:pt x="18934" y="8201"/>
                  </a:lnTo>
                  <a:lnTo>
                    <a:pt x="17876" y="8642"/>
                  </a:lnTo>
                  <a:lnTo>
                    <a:pt x="13878" y="9132"/>
                  </a:lnTo>
                  <a:lnTo>
                    <a:pt x="12388" y="10321"/>
                  </a:lnTo>
                  <a:lnTo>
                    <a:pt x="9800" y="17692"/>
                  </a:lnTo>
                  <a:lnTo>
                    <a:pt x="9409" y="63525"/>
                  </a:lnTo>
                  <a:lnTo>
                    <a:pt x="9409" y="98818"/>
                  </a:lnTo>
                  <a:lnTo>
                    <a:pt x="8351" y="100804"/>
                  </a:lnTo>
                  <a:lnTo>
                    <a:pt x="6586" y="102127"/>
                  </a:lnTo>
                  <a:lnTo>
                    <a:pt x="4353" y="103010"/>
                  </a:lnTo>
                  <a:lnTo>
                    <a:pt x="2863" y="104656"/>
                  </a:lnTo>
                  <a:lnTo>
                    <a:pt x="0" y="113862"/>
                  </a:lnTo>
                  <a:lnTo>
                    <a:pt x="4974" y="114170"/>
                  </a:lnTo>
                  <a:lnTo>
                    <a:pt x="6452" y="113155"/>
                  </a:lnTo>
                  <a:lnTo>
                    <a:pt x="7438" y="111420"/>
                  </a:lnTo>
                  <a:lnTo>
                    <a:pt x="9409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20" name="SMARTInkShape-3218"/>
            <p:cNvSpPr/>
            <p:nvPr>
              <p:custDataLst>
                <p:tags r:id="rId104"/>
              </p:custDataLst>
            </p:nvPr>
          </p:nvSpPr>
          <p:spPr>
            <a:xfrm>
              <a:off x="8553450" y="3781425"/>
              <a:ext cx="57147" cy="19051"/>
            </a:xfrm>
            <a:custGeom>
              <a:avLst/>
              <a:gdLst/>
              <a:ahLst/>
              <a:cxnLst/>
              <a:rect l="0" t="0" r="0" b="0"/>
              <a:pathLst>
                <a:path w="57147" h="19051">
                  <a:moveTo>
                    <a:pt x="0" y="19050"/>
                  </a:moveTo>
                  <a:lnTo>
                    <a:pt x="0" y="19050"/>
                  </a:lnTo>
                  <a:lnTo>
                    <a:pt x="0" y="10849"/>
                  </a:lnTo>
                  <a:lnTo>
                    <a:pt x="1058" y="10408"/>
                  </a:lnTo>
                  <a:lnTo>
                    <a:pt x="5056" y="9918"/>
                  </a:lnTo>
                  <a:lnTo>
                    <a:pt x="6546" y="8728"/>
                  </a:lnTo>
                  <a:lnTo>
                    <a:pt x="8202" y="4585"/>
                  </a:lnTo>
                  <a:lnTo>
                    <a:pt x="9702" y="3056"/>
                  </a:lnTo>
                  <a:lnTo>
                    <a:pt x="17609" y="402"/>
                  </a:lnTo>
                  <a:lnTo>
                    <a:pt x="56713" y="0"/>
                  </a:lnTo>
                  <a:lnTo>
                    <a:pt x="57146" y="14465"/>
                  </a:lnTo>
                  <a:lnTo>
                    <a:pt x="56090" y="15994"/>
                  </a:lnTo>
                  <a:lnTo>
                    <a:pt x="54327" y="17013"/>
                  </a:lnTo>
                  <a:lnTo>
                    <a:pt x="47625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21" name="SMARTInkShape-3219"/>
            <p:cNvSpPr/>
            <p:nvPr>
              <p:custDataLst>
                <p:tags r:id="rId105"/>
              </p:custDataLst>
            </p:nvPr>
          </p:nvSpPr>
          <p:spPr>
            <a:xfrm>
              <a:off x="8553450" y="3838575"/>
              <a:ext cx="47626" cy="19051"/>
            </a:xfrm>
            <a:custGeom>
              <a:avLst/>
              <a:gdLst/>
              <a:ahLst/>
              <a:cxnLst/>
              <a:rect l="0" t="0" r="0" b="0"/>
              <a:pathLst>
                <a:path w="47626" h="19051">
                  <a:moveTo>
                    <a:pt x="0" y="0"/>
                  </a:moveTo>
                  <a:lnTo>
                    <a:pt x="0" y="0"/>
                  </a:lnTo>
                  <a:lnTo>
                    <a:pt x="0" y="9491"/>
                  </a:lnTo>
                  <a:lnTo>
                    <a:pt x="8202" y="17723"/>
                  </a:lnTo>
                  <a:lnTo>
                    <a:pt x="18623" y="19016"/>
                  </a:lnTo>
                  <a:lnTo>
                    <a:pt x="47625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22" name="SMARTInkShape-3220"/>
            <p:cNvSpPr/>
            <p:nvPr>
              <p:custDataLst>
                <p:tags r:id="rId106"/>
              </p:custDataLst>
            </p:nvPr>
          </p:nvSpPr>
          <p:spPr>
            <a:xfrm>
              <a:off x="7829550" y="3581520"/>
              <a:ext cx="84364" cy="85606"/>
            </a:xfrm>
            <a:custGeom>
              <a:avLst/>
              <a:gdLst/>
              <a:ahLst/>
              <a:cxnLst/>
              <a:rect l="0" t="0" r="0" b="0"/>
              <a:pathLst>
                <a:path w="84364" h="85606">
                  <a:moveTo>
                    <a:pt x="0" y="85605"/>
                  </a:moveTo>
                  <a:lnTo>
                    <a:pt x="0" y="85605"/>
                  </a:lnTo>
                  <a:lnTo>
                    <a:pt x="0" y="80548"/>
                  </a:lnTo>
                  <a:lnTo>
                    <a:pt x="1058" y="79059"/>
                  </a:lnTo>
                  <a:lnTo>
                    <a:pt x="2822" y="78066"/>
                  </a:lnTo>
                  <a:lnTo>
                    <a:pt x="5056" y="77404"/>
                  </a:lnTo>
                  <a:lnTo>
                    <a:pt x="6547" y="75904"/>
                  </a:lnTo>
                  <a:lnTo>
                    <a:pt x="11760" y="65893"/>
                  </a:lnTo>
                  <a:lnTo>
                    <a:pt x="17610" y="58781"/>
                  </a:lnTo>
                  <a:lnTo>
                    <a:pt x="19824" y="49772"/>
                  </a:lnTo>
                  <a:lnTo>
                    <a:pt x="35935" y="27851"/>
                  </a:lnTo>
                  <a:lnTo>
                    <a:pt x="36657" y="24877"/>
                  </a:lnTo>
                  <a:lnTo>
                    <a:pt x="38195" y="22895"/>
                  </a:lnTo>
                  <a:lnTo>
                    <a:pt x="55396" y="10884"/>
                  </a:lnTo>
                  <a:lnTo>
                    <a:pt x="61686" y="9843"/>
                  </a:lnTo>
                  <a:lnTo>
                    <a:pt x="63350" y="8639"/>
                  </a:lnTo>
                  <a:lnTo>
                    <a:pt x="64458" y="6778"/>
                  </a:lnTo>
                  <a:lnTo>
                    <a:pt x="65197" y="4479"/>
                  </a:lnTo>
                  <a:lnTo>
                    <a:pt x="66749" y="2946"/>
                  </a:lnTo>
                  <a:lnTo>
                    <a:pt x="75769" y="0"/>
                  </a:lnTo>
                  <a:lnTo>
                    <a:pt x="84363" y="8092"/>
                  </a:lnTo>
                  <a:lnTo>
                    <a:pt x="83758" y="9588"/>
                  </a:lnTo>
                  <a:lnTo>
                    <a:pt x="76200" y="1893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23" name="SMARTInkShape-3221"/>
            <p:cNvSpPr/>
            <p:nvPr>
              <p:custDataLst>
                <p:tags r:id="rId107"/>
              </p:custDataLst>
            </p:nvPr>
          </p:nvSpPr>
          <p:spPr>
            <a:xfrm>
              <a:off x="7859449" y="3619500"/>
              <a:ext cx="103452" cy="84402"/>
            </a:xfrm>
            <a:custGeom>
              <a:avLst/>
              <a:gdLst/>
              <a:ahLst/>
              <a:cxnLst/>
              <a:rect l="0" t="0" r="0" b="0"/>
              <a:pathLst>
                <a:path w="103452" h="84402">
                  <a:moveTo>
                    <a:pt x="8201" y="76200"/>
                  </a:moveTo>
                  <a:lnTo>
                    <a:pt x="8201" y="76200"/>
                  </a:lnTo>
                  <a:lnTo>
                    <a:pt x="0" y="76200"/>
                  </a:lnTo>
                  <a:lnTo>
                    <a:pt x="6993" y="84401"/>
                  </a:lnTo>
                  <a:lnTo>
                    <a:pt x="8454" y="83784"/>
                  </a:lnTo>
                  <a:lnTo>
                    <a:pt x="15567" y="78918"/>
                  </a:lnTo>
                  <a:lnTo>
                    <a:pt x="21353" y="77408"/>
                  </a:lnTo>
                  <a:lnTo>
                    <a:pt x="23319" y="75947"/>
                  </a:lnTo>
                  <a:lnTo>
                    <a:pt x="24630" y="73914"/>
                  </a:lnTo>
                  <a:lnTo>
                    <a:pt x="25503" y="71501"/>
                  </a:lnTo>
                  <a:lnTo>
                    <a:pt x="27145" y="69893"/>
                  </a:lnTo>
                  <a:lnTo>
                    <a:pt x="37383" y="64489"/>
                  </a:lnTo>
                  <a:lnTo>
                    <a:pt x="53557" y="50890"/>
                  </a:lnTo>
                  <a:lnTo>
                    <a:pt x="62444" y="47534"/>
                  </a:lnTo>
                  <a:lnTo>
                    <a:pt x="87972" y="24970"/>
                  </a:lnTo>
                  <a:lnTo>
                    <a:pt x="91279" y="18859"/>
                  </a:lnTo>
                  <a:lnTo>
                    <a:pt x="93809" y="12615"/>
                  </a:lnTo>
                  <a:lnTo>
                    <a:pt x="103451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24" name="SMARTInkShape-3222"/>
            <p:cNvSpPr/>
            <p:nvPr>
              <p:custDataLst>
                <p:tags r:id="rId108"/>
              </p:custDataLst>
            </p:nvPr>
          </p:nvSpPr>
          <p:spPr>
            <a:xfrm>
              <a:off x="7972426" y="3514774"/>
              <a:ext cx="104760" cy="133171"/>
            </a:xfrm>
            <a:custGeom>
              <a:avLst/>
              <a:gdLst/>
              <a:ahLst/>
              <a:cxnLst/>
              <a:rect l="0" t="0" r="0" b="0"/>
              <a:pathLst>
                <a:path w="104760" h="133171">
                  <a:moveTo>
                    <a:pt x="19049" y="38051"/>
                  </a:moveTo>
                  <a:lnTo>
                    <a:pt x="19049" y="38051"/>
                  </a:lnTo>
                  <a:lnTo>
                    <a:pt x="13993" y="38051"/>
                  </a:lnTo>
                  <a:lnTo>
                    <a:pt x="12502" y="39109"/>
                  </a:lnTo>
                  <a:lnTo>
                    <a:pt x="11509" y="40873"/>
                  </a:lnTo>
                  <a:lnTo>
                    <a:pt x="9785" y="47752"/>
                  </a:lnTo>
                  <a:lnTo>
                    <a:pt x="9639" y="52240"/>
                  </a:lnTo>
                  <a:lnTo>
                    <a:pt x="6753" y="57763"/>
                  </a:lnTo>
                  <a:lnTo>
                    <a:pt x="3001" y="63745"/>
                  </a:lnTo>
                  <a:lnTo>
                    <a:pt x="592" y="76209"/>
                  </a:lnTo>
                  <a:lnTo>
                    <a:pt x="0" y="121894"/>
                  </a:lnTo>
                  <a:lnTo>
                    <a:pt x="8200" y="131812"/>
                  </a:lnTo>
                  <a:lnTo>
                    <a:pt x="11759" y="132639"/>
                  </a:lnTo>
                  <a:lnTo>
                    <a:pt x="22666" y="133170"/>
                  </a:lnTo>
                  <a:lnTo>
                    <a:pt x="24635" y="132155"/>
                  </a:lnTo>
                  <a:lnTo>
                    <a:pt x="25948" y="130421"/>
                  </a:lnTo>
                  <a:lnTo>
                    <a:pt x="26823" y="128206"/>
                  </a:lnTo>
                  <a:lnTo>
                    <a:pt x="28466" y="126729"/>
                  </a:lnTo>
                  <a:lnTo>
                    <a:pt x="38704" y="121537"/>
                  </a:lnTo>
                  <a:lnTo>
                    <a:pt x="79377" y="82490"/>
                  </a:lnTo>
                  <a:lnTo>
                    <a:pt x="100541" y="51633"/>
                  </a:lnTo>
                  <a:lnTo>
                    <a:pt x="103519" y="41488"/>
                  </a:lnTo>
                  <a:lnTo>
                    <a:pt x="104759" y="6304"/>
                  </a:lnTo>
                  <a:lnTo>
                    <a:pt x="103707" y="4186"/>
                  </a:lnTo>
                  <a:lnTo>
                    <a:pt x="101945" y="2774"/>
                  </a:lnTo>
                  <a:lnTo>
                    <a:pt x="97167" y="1206"/>
                  </a:lnTo>
                  <a:lnTo>
                    <a:pt x="72975" y="0"/>
                  </a:lnTo>
                  <a:lnTo>
                    <a:pt x="58428" y="5022"/>
                  </a:lnTo>
                  <a:lnTo>
                    <a:pt x="38686" y="19251"/>
                  </a:lnTo>
                  <a:lnTo>
                    <a:pt x="32010" y="26521"/>
                  </a:lnTo>
                  <a:lnTo>
                    <a:pt x="9524" y="5710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25" name="SMARTInkShape-3223"/>
            <p:cNvSpPr/>
            <p:nvPr>
              <p:custDataLst>
                <p:tags r:id="rId109"/>
              </p:custDataLst>
            </p:nvPr>
          </p:nvSpPr>
          <p:spPr>
            <a:xfrm>
              <a:off x="8725307" y="3753281"/>
              <a:ext cx="94729" cy="151808"/>
            </a:xfrm>
            <a:custGeom>
              <a:avLst/>
              <a:gdLst/>
              <a:ahLst/>
              <a:cxnLst/>
              <a:rect l="0" t="0" r="0" b="0"/>
              <a:pathLst>
                <a:path w="94729" h="151808">
                  <a:moveTo>
                    <a:pt x="85318" y="75769"/>
                  </a:moveTo>
                  <a:lnTo>
                    <a:pt x="85318" y="75769"/>
                  </a:lnTo>
                  <a:lnTo>
                    <a:pt x="85318" y="70712"/>
                  </a:lnTo>
                  <a:lnTo>
                    <a:pt x="86376" y="69223"/>
                  </a:lnTo>
                  <a:lnTo>
                    <a:pt x="88142" y="68230"/>
                  </a:lnTo>
                  <a:lnTo>
                    <a:pt x="90375" y="67568"/>
                  </a:lnTo>
                  <a:lnTo>
                    <a:pt x="91864" y="66068"/>
                  </a:lnTo>
                  <a:lnTo>
                    <a:pt x="93520" y="61580"/>
                  </a:lnTo>
                  <a:lnTo>
                    <a:pt x="94728" y="48945"/>
                  </a:lnTo>
                  <a:lnTo>
                    <a:pt x="88275" y="39936"/>
                  </a:lnTo>
                  <a:lnTo>
                    <a:pt x="86195" y="31050"/>
                  </a:lnTo>
                  <a:lnTo>
                    <a:pt x="85353" y="14110"/>
                  </a:lnTo>
                  <a:lnTo>
                    <a:pt x="84283" y="12438"/>
                  </a:lnTo>
                  <a:lnTo>
                    <a:pt x="82511" y="11323"/>
                  </a:lnTo>
                  <a:lnTo>
                    <a:pt x="80273" y="10580"/>
                  </a:lnTo>
                  <a:lnTo>
                    <a:pt x="78779" y="9027"/>
                  </a:lnTo>
                  <a:lnTo>
                    <a:pt x="77120" y="4478"/>
                  </a:lnTo>
                  <a:lnTo>
                    <a:pt x="75619" y="2841"/>
                  </a:lnTo>
                  <a:lnTo>
                    <a:pt x="71130" y="1024"/>
                  </a:lnTo>
                  <a:lnTo>
                    <a:pt x="62652" y="0"/>
                  </a:lnTo>
                  <a:lnTo>
                    <a:pt x="56547" y="2583"/>
                  </a:lnTo>
                  <a:lnTo>
                    <a:pt x="33077" y="23250"/>
                  </a:lnTo>
                  <a:lnTo>
                    <a:pt x="13267" y="52747"/>
                  </a:lnTo>
                  <a:lnTo>
                    <a:pt x="10347" y="62833"/>
                  </a:lnTo>
                  <a:lnTo>
                    <a:pt x="9664" y="69314"/>
                  </a:lnTo>
                  <a:lnTo>
                    <a:pt x="6538" y="75722"/>
                  </a:lnTo>
                  <a:lnTo>
                    <a:pt x="2680" y="82098"/>
                  </a:lnTo>
                  <a:lnTo>
                    <a:pt x="203" y="94815"/>
                  </a:lnTo>
                  <a:lnTo>
                    <a:pt x="0" y="97991"/>
                  </a:lnTo>
                  <a:lnTo>
                    <a:pt x="922" y="100109"/>
                  </a:lnTo>
                  <a:lnTo>
                    <a:pt x="2595" y="101521"/>
                  </a:lnTo>
                  <a:lnTo>
                    <a:pt x="4769" y="102462"/>
                  </a:lnTo>
                  <a:lnTo>
                    <a:pt x="6218" y="104148"/>
                  </a:lnTo>
                  <a:lnTo>
                    <a:pt x="7830" y="108843"/>
                  </a:lnTo>
                  <a:lnTo>
                    <a:pt x="9316" y="110518"/>
                  </a:lnTo>
                  <a:lnTo>
                    <a:pt x="13794" y="112380"/>
                  </a:lnTo>
                  <a:lnTo>
                    <a:pt x="35850" y="113830"/>
                  </a:lnTo>
                  <a:lnTo>
                    <a:pt x="44934" y="107316"/>
                  </a:lnTo>
                  <a:lnTo>
                    <a:pt x="53832" y="104166"/>
                  </a:lnTo>
                  <a:lnTo>
                    <a:pt x="83554" y="77523"/>
                  </a:lnTo>
                  <a:lnTo>
                    <a:pt x="84534" y="73726"/>
                  </a:lnTo>
                  <a:lnTo>
                    <a:pt x="85317" y="66255"/>
                  </a:lnTo>
                  <a:lnTo>
                    <a:pt x="77116" y="74446"/>
                  </a:lnTo>
                  <a:lnTo>
                    <a:pt x="74995" y="83112"/>
                  </a:lnTo>
                  <a:lnTo>
                    <a:pt x="69325" y="91938"/>
                  </a:lnTo>
                  <a:lnTo>
                    <a:pt x="66872" y="104402"/>
                  </a:lnTo>
                  <a:lnTo>
                    <a:pt x="66268" y="150122"/>
                  </a:lnTo>
                  <a:lnTo>
                    <a:pt x="67326" y="150738"/>
                  </a:lnTo>
                  <a:lnTo>
                    <a:pt x="74470" y="151807"/>
                  </a:lnTo>
                  <a:lnTo>
                    <a:pt x="85318" y="14244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26" name="SMARTInkShape-3224"/>
            <p:cNvSpPr/>
            <p:nvPr>
              <p:custDataLst>
                <p:tags r:id="rId110"/>
              </p:custDataLst>
            </p:nvPr>
          </p:nvSpPr>
          <p:spPr>
            <a:xfrm>
              <a:off x="8878628" y="3649399"/>
              <a:ext cx="70731" cy="227277"/>
            </a:xfrm>
            <a:custGeom>
              <a:avLst/>
              <a:gdLst/>
              <a:ahLst/>
              <a:cxnLst/>
              <a:rect l="0" t="0" r="0" b="0"/>
              <a:pathLst>
                <a:path w="70731" h="227277">
                  <a:moveTo>
                    <a:pt x="46297" y="8201"/>
                  </a:moveTo>
                  <a:lnTo>
                    <a:pt x="46297" y="8201"/>
                  </a:lnTo>
                  <a:lnTo>
                    <a:pt x="54499" y="0"/>
                  </a:lnTo>
                  <a:lnTo>
                    <a:pt x="54939" y="617"/>
                  </a:lnTo>
                  <a:lnTo>
                    <a:pt x="55431" y="4125"/>
                  </a:lnTo>
                  <a:lnTo>
                    <a:pt x="54502" y="5483"/>
                  </a:lnTo>
                  <a:lnTo>
                    <a:pt x="52826" y="6389"/>
                  </a:lnTo>
                  <a:lnTo>
                    <a:pt x="47587" y="7843"/>
                  </a:lnTo>
                  <a:lnTo>
                    <a:pt x="46871" y="10864"/>
                  </a:lnTo>
                  <a:lnTo>
                    <a:pt x="46411" y="21427"/>
                  </a:lnTo>
                  <a:lnTo>
                    <a:pt x="43525" y="27485"/>
                  </a:lnTo>
                  <a:lnTo>
                    <a:pt x="41274" y="30581"/>
                  </a:lnTo>
                  <a:lnTo>
                    <a:pt x="38108" y="45054"/>
                  </a:lnTo>
                  <a:lnTo>
                    <a:pt x="35793" y="81143"/>
                  </a:lnTo>
                  <a:lnTo>
                    <a:pt x="28583" y="105151"/>
                  </a:lnTo>
                  <a:lnTo>
                    <a:pt x="27282" y="152496"/>
                  </a:lnTo>
                  <a:lnTo>
                    <a:pt x="24441" y="159821"/>
                  </a:lnTo>
                  <a:lnTo>
                    <a:pt x="20708" y="166604"/>
                  </a:lnTo>
                  <a:lnTo>
                    <a:pt x="17548" y="176373"/>
                  </a:lnTo>
                  <a:lnTo>
                    <a:pt x="11438" y="185971"/>
                  </a:lnTo>
                  <a:lnTo>
                    <a:pt x="9157" y="195517"/>
                  </a:lnTo>
                  <a:lnTo>
                    <a:pt x="8235" y="215869"/>
                  </a:lnTo>
                  <a:lnTo>
                    <a:pt x="0" y="225787"/>
                  </a:lnTo>
                  <a:lnTo>
                    <a:pt x="616" y="226283"/>
                  </a:lnTo>
                  <a:lnTo>
                    <a:pt x="25527" y="227276"/>
                  </a:lnTo>
                  <a:lnTo>
                    <a:pt x="34512" y="220730"/>
                  </a:lnTo>
                  <a:lnTo>
                    <a:pt x="40353" y="219075"/>
                  </a:lnTo>
                  <a:lnTo>
                    <a:pt x="42334" y="217575"/>
                  </a:lnTo>
                  <a:lnTo>
                    <a:pt x="46182" y="211467"/>
                  </a:lnTo>
                  <a:lnTo>
                    <a:pt x="59400" y="203596"/>
                  </a:lnTo>
                  <a:lnTo>
                    <a:pt x="62703" y="198054"/>
                  </a:lnTo>
                  <a:lnTo>
                    <a:pt x="64824" y="190930"/>
                  </a:lnTo>
                  <a:lnTo>
                    <a:pt x="70248" y="184639"/>
                  </a:lnTo>
                  <a:lnTo>
                    <a:pt x="70730" y="182976"/>
                  </a:lnTo>
                  <a:lnTo>
                    <a:pt x="69995" y="181868"/>
                  </a:lnTo>
                  <a:lnTo>
                    <a:pt x="65347" y="17965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27" name="SMARTInkShape-3225"/>
            <p:cNvSpPr/>
            <p:nvPr>
              <p:custDataLst>
                <p:tags r:id="rId111"/>
              </p:custDataLst>
            </p:nvPr>
          </p:nvSpPr>
          <p:spPr>
            <a:xfrm>
              <a:off x="8830102" y="3785462"/>
              <a:ext cx="123399" cy="15014"/>
            </a:xfrm>
            <a:custGeom>
              <a:avLst/>
              <a:gdLst/>
              <a:ahLst/>
              <a:cxnLst/>
              <a:rect l="0" t="0" r="0" b="0"/>
              <a:pathLst>
                <a:path w="123399" h="15014">
                  <a:moveTo>
                    <a:pt x="18623" y="5488"/>
                  </a:moveTo>
                  <a:lnTo>
                    <a:pt x="18623" y="5488"/>
                  </a:lnTo>
                  <a:lnTo>
                    <a:pt x="0" y="5488"/>
                  </a:lnTo>
                  <a:lnTo>
                    <a:pt x="40968" y="5488"/>
                  </a:lnTo>
                  <a:lnTo>
                    <a:pt x="47251" y="2666"/>
                  </a:lnTo>
                  <a:lnTo>
                    <a:pt x="50408" y="431"/>
                  </a:lnTo>
                  <a:lnTo>
                    <a:pt x="53572" y="0"/>
                  </a:lnTo>
                  <a:lnTo>
                    <a:pt x="85298" y="5366"/>
                  </a:lnTo>
                  <a:lnTo>
                    <a:pt x="107523" y="5481"/>
                  </a:lnTo>
                  <a:lnTo>
                    <a:pt x="113873" y="8307"/>
                  </a:lnTo>
                  <a:lnTo>
                    <a:pt x="123398" y="1501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28" name="SMARTInkShape-3226"/>
            <p:cNvSpPr/>
            <p:nvPr>
              <p:custDataLst>
                <p:tags r:id="rId112"/>
              </p:custDataLst>
            </p:nvPr>
          </p:nvSpPr>
          <p:spPr>
            <a:xfrm>
              <a:off x="8972550" y="3790950"/>
              <a:ext cx="28576" cy="133351"/>
            </a:xfrm>
            <a:custGeom>
              <a:avLst/>
              <a:gdLst/>
              <a:ahLst/>
              <a:cxnLst/>
              <a:rect l="0" t="0" r="0" b="0"/>
              <a:pathLst>
                <a:path w="28576" h="133351">
                  <a:moveTo>
                    <a:pt x="28575" y="0"/>
                  </a:moveTo>
                  <a:lnTo>
                    <a:pt x="28575" y="0"/>
                  </a:lnTo>
                  <a:lnTo>
                    <a:pt x="28575" y="44536"/>
                  </a:lnTo>
                  <a:lnTo>
                    <a:pt x="28575" y="60336"/>
                  </a:lnTo>
                  <a:lnTo>
                    <a:pt x="25751" y="66680"/>
                  </a:lnTo>
                  <a:lnTo>
                    <a:pt x="22029" y="73027"/>
                  </a:lnTo>
                  <a:lnTo>
                    <a:pt x="18873" y="82551"/>
                  </a:lnTo>
                  <a:lnTo>
                    <a:pt x="12765" y="92075"/>
                  </a:lnTo>
                  <a:lnTo>
                    <a:pt x="10485" y="101600"/>
                  </a:lnTo>
                  <a:lnTo>
                    <a:pt x="9952" y="107950"/>
                  </a:lnTo>
                  <a:lnTo>
                    <a:pt x="6893" y="114300"/>
                  </a:lnTo>
                  <a:lnTo>
                    <a:pt x="3063" y="120650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935" name="SMARTInkShape-Group704"/>
          <p:cNvGrpSpPr/>
          <p:nvPr/>
        </p:nvGrpSpPr>
        <p:grpSpPr>
          <a:xfrm>
            <a:off x="6657975" y="4152900"/>
            <a:ext cx="657226" cy="266701"/>
            <a:chOff x="6657975" y="4152900"/>
            <a:chExt cx="657226" cy="266701"/>
          </a:xfrm>
        </p:grpSpPr>
        <p:sp>
          <p:nvSpPr>
            <p:cNvPr id="25930" name="SMARTInkShape-3227"/>
            <p:cNvSpPr/>
            <p:nvPr>
              <p:custDataLst>
                <p:tags r:id="rId91"/>
              </p:custDataLst>
            </p:nvPr>
          </p:nvSpPr>
          <p:spPr>
            <a:xfrm>
              <a:off x="6657975" y="4152900"/>
              <a:ext cx="123826" cy="218955"/>
            </a:xfrm>
            <a:custGeom>
              <a:avLst/>
              <a:gdLst/>
              <a:ahLst/>
              <a:cxnLst/>
              <a:rect l="0" t="0" r="0" b="0"/>
              <a:pathLst>
                <a:path w="123826" h="218955">
                  <a:moveTo>
                    <a:pt x="0" y="85725"/>
                  </a:moveTo>
                  <a:lnTo>
                    <a:pt x="0" y="85725"/>
                  </a:lnTo>
                  <a:lnTo>
                    <a:pt x="0" y="95250"/>
                  </a:lnTo>
                  <a:lnTo>
                    <a:pt x="0" y="77558"/>
                  </a:lnTo>
                  <a:lnTo>
                    <a:pt x="6545" y="68864"/>
                  </a:lnTo>
                  <a:lnTo>
                    <a:pt x="9132" y="58901"/>
                  </a:lnTo>
                  <a:lnTo>
                    <a:pt x="9409" y="52613"/>
                  </a:lnTo>
                  <a:lnTo>
                    <a:pt x="10506" y="50950"/>
                  </a:lnTo>
                  <a:lnTo>
                    <a:pt x="12296" y="49842"/>
                  </a:lnTo>
                  <a:lnTo>
                    <a:pt x="17716" y="48063"/>
                  </a:lnTo>
                  <a:lnTo>
                    <a:pt x="18457" y="44997"/>
                  </a:lnTo>
                  <a:lnTo>
                    <a:pt x="18655" y="42698"/>
                  </a:lnTo>
                  <a:lnTo>
                    <a:pt x="19845" y="41166"/>
                  </a:lnTo>
                  <a:lnTo>
                    <a:pt x="28173" y="38220"/>
                  </a:lnTo>
                  <a:lnTo>
                    <a:pt x="28575" y="75338"/>
                  </a:lnTo>
                  <a:lnTo>
                    <a:pt x="25753" y="83931"/>
                  </a:lnTo>
                  <a:lnTo>
                    <a:pt x="22030" y="91278"/>
                  </a:lnTo>
                  <a:lnTo>
                    <a:pt x="19638" y="107440"/>
                  </a:lnTo>
                  <a:lnTo>
                    <a:pt x="19066" y="154455"/>
                  </a:lnTo>
                  <a:lnTo>
                    <a:pt x="19050" y="199968"/>
                  </a:lnTo>
                  <a:lnTo>
                    <a:pt x="19050" y="208989"/>
                  </a:lnTo>
                  <a:lnTo>
                    <a:pt x="27250" y="217702"/>
                  </a:lnTo>
                  <a:lnTo>
                    <a:pt x="36660" y="218954"/>
                  </a:lnTo>
                  <a:lnTo>
                    <a:pt x="46175" y="210863"/>
                  </a:lnTo>
                  <a:lnTo>
                    <a:pt x="52253" y="209939"/>
                  </a:lnTo>
                  <a:lnTo>
                    <a:pt x="53885" y="208750"/>
                  </a:lnTo>
                  <a:lnTo>
                    <a:pt x="54973" y="206901"/>
                  </a:lnTo>
                  <a:lnTo>
                    <a:pt x="55699" y="204609"/>
                  </a:lnTo>
                  <a:lnTo>
                    <a:pt x="61776" y="196326"/>
                  </a:lnTo>
                  <a:lnTo>
                    <a:pt x="67320" y="193089"/>
                  </a:lnTo>
                  <a:lnTo>
                    <a:pt x="73312" y="190593"/>
                  </a:lnTo>
                  <a:lnTo>
                    <a:pt x="79503" y="185955"/>
                  </a:lnTo>
                  <a:lnTo>
                    <a:pt x="82959" y="180366"/>
                  </a:lnTo>
                  <a:lnTo>
                    <a:pt x="85554" y="174354"/>
                  </a:lnTo>
                  <a:lnTo>
                    <a:pt x="100805" y="154493"/>
                  </a:lnTo>
                  <a:lnTo>
                    <a:pt x="104427" y="127881"/>
                  </a:lnTo>
                  <a:lnTo>
                    <a:pt x="104774" y="82553"/>
                  </a:lnTo>
                  <a:lnTo>
                    <a:pt x="104775" y="73026"/>
                  </a:lnTo>
                  <a:lnTo>
                    <a:pt x="101953" y="66675"/>
                  </a:lnTo>
                  <a:lnTo>
                    <a:pt x="98230" y="60325"/>
                  </a:lnTo>
                  <a:lnTo>
                    <a:pt x="95838" y="47625"/>
                  </a:lnTo>
                  <a:lnTo>
                    <a:pt x="95643" y="44450"/>
                  </a:lnTo>
                  <a:lnTo>
                    <a:pt x="92602" y="38100"/>
                  </a:lnTo>
                  <a:lnTo>
                    <a:pt x="87084" y="30457"/>
                  </a:lnTo>
                  <a:lnTo>
                    <a:pt x="85844" y="20539"/>
                  </a:lnTo>
                  <a:lnTo>
                    <a:pt x="84745" y="20043"/>
                  </a:lnTo>
                  <a:lnTo>
                    <a:pt x="80703" y="19491"/>
                  </a:lnTo>
                  <a:lnTo>
                    <a:pt x="79202" y="18285"/>
                  </a:lnTo>
                  <a:lnTo>
                    <a:pt x="76317" y="9929"/>
                  </a:lnTo>
                  <a:lnTo>
                    <a:pt x="81291" y="4588"/>
                  </a:lnTo>
                  <a:lnTo>
                    <a:pt x="82769" y="4117"/>
                  </a:lnTo>
                  <a:lnTo>
                    <a:pt x="83754" y="4861"/>
                  </a:lnTo>
                  <a:lnTo>
                    <a:pt x="85335" y="8604"/>
                  </a:lnTo>
                  <a:lnTo>
                    <a:pt x="90666" y="9252"/>
                  </a:lnTo>
                  <a:lnTo>
                    <a:pt x="92194" y="8285"/>
                  </a:lnTo>
                  <a:lnTo>
                    <a:pt x="93213" y="6581"/>
                  </a:lnTo>
                  <a:lnTo>
                    <a:pt x="93892" y="4388"/>
                  </a:lnTo>
                  <a:lnTo>
                    <a:pt x="95403" y="2925"/>
                  </a:lnTo>
                  <a:lnTo>
                    <a:pt x="99904" y="1300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31" name="SMARTInkShape-3228"/>
            <p:cNvSpPr/>
            <p:nvPr>
              <p:custDataLst>
                <p:tags r:id="rId92"/>
              </p:custDataLst>
            </p:nvPr>
          </p:nvSpPr>
          <p:spPr>
            <a:xfrm>
              <a:off x="6819900" y="4333875"/>
              <a:ext cx="209158" cy="76201"/>
            </a:xfrm>
            <a:custGeom>
              <a:avLst/>
              <a:gdLst/>
              <a:ahLst/>
              <a:cxnLst/>
              <a:rect l="0" t="0" r="0" b="0"/>
              <a:pathLst>
                <a:path w="209158" h="76201">
                  <a:moveTo>
                    <a:pt x="19050" y="0"/>
                  </a:moveTo>
                  <a:lnTo>
                    <a:pt x="19050" y="0"/>
                  </a:lnTo>
                  <a:lnTo>
                    <a:pt x="233" y="0"/>
                  </a:lnTo>
                  <a:lnTo>
                    <a:pt x="0" y="47514"/>
                  </a:lnTo>
                  <a:lnTo>
                    <a:pt x="0" y="66675"/>
                  </a:lnTo>
                  <a:lnTo>
                    <a:pt x="8200" y="58474"/>
                  </a:lnTo>
                  <a:lnTo>
                    <a:pt x="9409" y="49065"/>
                  </a:lnTo>
                  <a:lnTo>
                    <a:pt x="16048" y="40305"/>
                  </a:lnTo>
                  <a:lnTo>
                    <a:pt x="18655" y="30329"/>
                  </a:lnTo>
                  <a:lnTo>
                    <a:pt x="27216" y="20528"/>
                  </a:lnTo>
                  <a:lnTo>
                    <a:pt x="28173" y="14431"/>
                  </a:lnTo>
                  <a:lnTo>
                    <a:pt x="29365" y="12796"/>
                  </a:lnTo>
                  <a:lnTo>
                    <a:pt x="31218" y="11706"/>
                  </a:lnTo>
                  <a:lnTo>
                    <a:pt x="38065" y="9536"/>
                  </a:lnTo>
                  <a:lnTo>
                    <a:pt x="43146" y="9528"/>
                  </a:lnTo>
                  <a:lnTo>
                    <a:pt x="44639" y="10585"/>
                  </a:lnTo>
                  <a:lnTo>
                    <a:pt x="45634" y="12348"/>
                  </a:lnTo>
                  <a:lnTo>
                    <a:pt x="47364" y="19226"/>
                  </a:lnTo>
                  <a:lnTo>
                    <a:pt x="47509" y="23714"/>
                  </a:lnTo>
                  <a:lnTo>
                    <a:pt x="48606" y="25335"/>
                  </a:lnTo>
                  <a:lnTo>
                    <a:pt x="50396" y="26415"/>
                  </a:lnTo>
                  <a:lnTo>
                    <a:pt x="52647" y="27135"/>
                  </a:lnTo>
                  <a:lnTo>
                    <a:pt x="54148" y="28673"/>
                  </a:lnTo>
                  <a:lnTo>
                    <a:pt x="56755" y="36649"/>
                  </a:lnTo>
                  <a:lnTo>
                    <a:pt x="57150" y="76083"/>
                  </a:lnTo>
                  <a:lnTo>
                    <a:pt x="57150" y="33563"/>
                  </a:lnTo>
                  <a:lnTo>
                    <a:pt x="58208" y="31901"/>
                  </a:lnTo>
                  <a:lnTo>
                    <a:pt x="59972" y="30792"/>
                  </a:lnTo>
                  <a:lnTo>
                    <a:pt x="62206" y="30053"/>
                  </a:lnTo>
                  <a:lnTo>
                    <a:pt x="63695" y="28502"/>
                  </a:lnTo>
                  <a:lnTo>
                    <a:pt x="67471" y="18960"/>
                  </a:lnTo>
                  <a:lnTo>
                    <a:pt x="74841" y="10976"/>
                  </a:lnTo>
                  <a:lnTo>
                    <a:pt x="84282" y="9653"/>
                  </a:lnTo>
                  <a:lnTo>
                    <a:pt x="84762" y="10668"/>
                  </a:lnTo>
                  <a:lnTo>
                    <a:pt x="85599" y="17737"/>
                  </a:lnTo>
                  <a:lnTo>
                    <a:pt x="88491" y="18467"/>
                  </a:lnTo>
                  <a:lnTo>
                    <a:pt x="90744" y="18661"/>
                  </a:lnTo>
                  <a:lnTo>
                    <a:pt x="92246" y="19850"/>
                  </a:lnTo>
                  <a:lnTo>
                    <a:pt x="96045" y="28728"/>
                  </a:lnTo>
                  <a:lnTo>
                    <a:pt x="103416" y="36657"/>
                  </a:lnTo>
                  <a:lnTo>
                    <a:pt x="104656" y="46174"/>
                  </a:lnTo>
                  <a:lnTo>
                    <a:pt x="104740" y="52251"/>
                  </a:lnTo>
                  <a:lnTo>
                    <a:pt x="105809" y="53884"/>
                  </a:lnTo>
                  <a:lnTo>
                    <a:pt x="107582" y="54973"/>
                  </a:lnTo>
                  <a:lnTo>
                    <a:pt x="109821" y="55699"/>
                  </a:lnTo>
                  <a:lnTo>
                    <a:pt x="111314" y="57241"/>
                  </a:lnTo>
                  <a:lnTo>
                    <a:pt x="113907" y="65224"/>
                  </a:lnTo>
                  <a:lnTo>
                    <a:pt x="114184" y="71301"/>
                  </a:lnTo>
                  <a:lnTo>
                    <a:pt x="115281" y="72934"/>
                  </a:lnTo>
                  <a:lnTo>
                    <a:pt x="117071" y="74023"/>
                  </a:lnTo>
                  <a:lnTo>
                    <a:pt x="123430" y="76072"/>
                  </a:lnTo>
                  <a:lnTo>
                    <a:pt x="131991" y="76189"/>
                  </a:lnTo>
                  <a:lnTo>
                    <a:pt x="132444" y="75135"/>
                  </a:lnTo>
                  <a:lnTo>
                    <a:pt x="132948" y="71140"/>
                  </a:lnTo>
                  <a:lnTo>
                    <a:pt x="134140" y="69652"/>
                  </a:lnTo>
                  <a:lnTo>
                    <a:pt x="143028" y="65878"/>
                  </a:lnTo>
                  <a:lnTo>
                    <a:pt x="150957" y="58508"/>
                  </a:lnTo>
                  <a:lnTo>
                    <a:pt x="153174" y="49814"/>
                  </a:lnTo>
                  <a:lnTo>
                    <a:pt x="170006" y="30052"/>
                  </a:lnTo>
                  <a:lnTo>
                    <a:pt x="171448" y="19075"/>
                  </a:lnTo>
                  <a:lnTo>
                    <a:pt x="171450" y="19050"/>
                  </a:lnTo>
                  <a:lnTo>
                    <a:pt x="171450" y="42754"/>
                  </a:lnTo>
                  <a:lnTo>
                    <a:pt x="172508" y="44378"/>
                  </a:lnTo>
                  <a:lnTo>
                    <a:pt x="174272" y="45460"/>
                  </a:lnTo>
                  <a:lnTo>
                    <a:pt x="176506" y="46182"/>
                  </a:lnTo>
                  <a:lnTo>
                    <a:pt x="177995" y="47721"/>
                  </a:lnTo>
                  <a:lnTo>
                    <a:pt x="180582" y="55699"/>
                  </a:lnTo>
                  <a:lnTo>
                    <a:pt x="180965" y="66245"/>
                  </a:lnTo>
                  <a:lnTo>
                    <a:pt x="190466" y="76164"/>
                  </a:lnTo>
                  <a:lnTo>
                    <a:pt x="205078" y="76200"/>
                  </a:lnTo>
                  <a:lnTo>
                    <a:pt x="206569" y="75142"/>
                  </a:lnTo>
                  <a:lnTo>
                    <a:pt x="207563" y="73378"/>
                  </a:lnTo>
                  <a:lnTo>
                    <a:pt x="209157" y="67999"/>
                  </a:lnTo>
                  <a:lnTo>
                    <a:pt x="200025" y="571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32" name="SMARTInkShape-3229"/>
            <p:cNvSpPr/>
            <p:nvPr>
              <p:custDataLst>
                <p:tags r:id="rId93"/>
              </p:custDataLst>
            </p:nvPr>
          </p:nvSpPr>
          <p:spPr>
            <a:xfrm>
              <a:off x="6934316" y="4276728"/>
              <a:ext cx="18935" cy="19048"/>
            </a:xfrm>
            <a:custGeom>
              <a:avLst/>
              <a:gdLst/>
              <a:ahLst/>
              <a:cxnLst/>
              <a:rect l="0" t="0" r="0" b="0"/>
              <a:pathLst>
                <a:path w="18935" h="19048">
                  <a:moveTo>
                    <a:pt x="18934" y="9522"/>
                  </a:moveTo>
                  <a:lnTo>
                    <a:pt x="18934" y="9522"/>
                  </a:lnTo>
                  <a:lnTo>
                    <a:pt x="9443" y="9522"/>
                  </a:lnTo>
                  <a:lnTo>
                    <a:pt x="0" y="114"/>
                  </a:lnTo>
                  <a:lnTo>
                    <a:pt x="9019" y="0"/>
                  </a:lnTo>
                  <a:lnTo>
                    <a:pt x="9408" y="17689"/>
                  </a:lnTo>
                  <a:lnTo>
                    <a:pt x="10467" y="18141"/>
                  </a:lnTo>
                  <a:lnTo>
                    <a:pt x="18934" y="190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33" name="SMARTInkShape-3230"/>
            <p:cNvSpPr/>
            <p:nvPr>
              <p:custDataLst>
                <p:tags r:id="rId94"/>
              </p:custDataLst>
            </p:nvPr>
          </p:nvSpPr>
          <p:spPr>
            <a:xfrm>
              <a:off x="7048500" y="4307948"/>
              <a:ext cx="180976" cy="111653"/>
            </a:xfrm>
            <a:custGeom>
              <a:avLst/>
              <a:gdLst/>
              <a:ahLst/>
              <a:cxnLst/>
              <a:rect l="0" t="0" r="0" b="0"/>
              <a:pathLst>
                <a:path w="180976" h="111653">
                  <a:moveTo>
                    <a:pt x="0" y="16402"/>
                  </a:moveTo>
                  <a:lnTo>
                    <a:pt x="0" y="16402"/>
                  </a:lnTo>
                  <a:lnTo>
                    <a:pt x="0" y="0"/>
                  </a:lnTo>
                  <a:lnTo>
                    <a:pt x="0" y="3193"/>
                  </a:lnTo>
                  <a:lnTo>
                    <a:pt x="1058" y="4421"/>
                  </a:lnTo>
                  <a:lnTo>
                    <a:pt x="5056" y="5786"/>
                  </a:lnTo>
                  <a:lnTo>
                    <a:pt x="6545" y="7208"/>
                  </a:lnTo>
                  <a:lnTo>
                    <a:pt x="9132" y="14982"/>
                  </a:lnTo>
                  <a:lnTo>
                    <a:pt x="9491" y="29535"/>
                  </a:lnTo>
                  <a:lnTo>
                    <a:pt x="10561" y="31507"/>
                  </a:lnTo>
                  <a:lnTo>
                    <a:pt x="12332" y="32822"/>
                  </a:lnTo>
                  <a:lnTo>
                    <a:pt x="14571" y="33699"/>
                  </a:lnTo>
                  <a:lnTo>
                    <a:pt x="16064" y="35342"/>
                  </a:lnTo>
                  <a:lnTo>
                    <a:pt x="17723" y="39989"/>
                  </a:lnTo>
                  <a:lnTo>
                    <a:pt x="20086" y="70401"/>
                  </a:lnTo>
                  <a:lnTo>
                    <a:pt x="26584" y="83082"/>
                  </a:lnTo>
                  <a:lnTo>
                    <a:pt x="28575" y="111652"/>
                  </a:lnTo>
                  <a:lnTo>
                    <a:pt x="28575" y="67176"/>
                  </a:lnTo>
                  <a:lnTo>
                    <a:pt x="28575" y="60841"/>
                  </a:lnTo>
                  <a:lnTo>
                    <a:pt x="29633" y="58728"/>
                  </a:lnTo>
                  <a:lnTo>
                    <a:pt x="31397" y="57319"/>
                  </a:lnTo>
                  <a:lnTo>
                    <a:pt x="33631" y="56381"/>
                  </a:lnTo>
                  <a:lnTo>
                    <a:pt x="35120" y="54696"/>
                  </a:lnTo>
                  <a:lnTo>
                    <a:pt x="36775" y="50002"/>
                  </a:lnTo>
                  <a:lnTo>
                    <a:pt x="37984" y="37217"/>
                  </a:lnTo>
                  <a:lnTo>
                    <a:pt x="39081" y="36629"/>
                  </a:lnTo>
                  <a:lnTo>
                    <a:pt x="43122" y="35975"/>
                  </a:lnTo>
                  <a:lnTo>
                    <a:pt x="44623" y="34742"/>
                  </a:lnTo>
                  <a:lnTo>
                    <a:pt x="47230" y="27296"/>
                  </a:lnTo>
                  <a:lnTo>
                    <a:pt x="50271" y="26536"/>
                  </a:lnTo>
                  <a:lnTo>
                    <a:pt x="57031" y="25938"/>
                  </a:lnTo>
                  <a:lnTo>
                    <a:pt x="66280" y="35060"/>
                  </a:lnTo>
                  <a:lnTo>
                    <a:pt x="66641" y="43619"/>
                  </a:lnTo>
                  <a:lnTo>
                    <a:pt x="75807" y="54075"/>
                  </a:lnTo>
                  <a:lnTo>
                    <a:pt x="76166" y="62665"/>
                  </a:lnTo>
                  <a:lnTo>
                    <a:pt x="93891" y="81715"/>
                  </a:lnTo>
                  <a:lnTo>
                    <a:pt x="103332" y="82958"/>
                  </a:lnTo>
                  <a:lnTo>
                    <a:pt x="103812" y="84055"/>
                  </a:lnTo>
                  <a:lnTo>
                    <a:pt x="104347" y="88098"/>
                  </a:lnTo>
                  <a:lnTo>
                    <a:pt x="105549" y="89599"/>
                  </a:lnTo>
                  <a:lnTo>
                    <a:pt x="112938" y="92206"/>
                  </a:lnTo>
                  <a:lnTo>
                    <a:pt x="136955" y="92599"/>
                  </a:lnTo>
                  <a:lnTo>
                    <a:pt x="138928" y="91542"/>
                  </a:lnTo>
                  <a:lnTo>
                    <a:pt x="140243" y="89779"/>
                  </a:lnTo>
                  <a:lnTo>
                    <a:pt x="141121" y="87545"/>
                  </a:lnTo>
                  <a:lnTo>
                    <a:pt x="142764" y="86055"/>
                  </a:lnTo>
                  <a:lnTo>
                    <a:pt x="147411" y="84401"/>
                  </a:lnTo>
                  <a:lnTo>
                    <a:pt x="165219" y="83193"/>
                  </a:lnTo>
                  <a:lnTo>
                    <a:pt x="167296" y="82096"/>
                  </a:lnTo>
                  <a:lnTo>
                    <a:pt x="168680" y="80306"/>
                  </a:lnTo>
                  <a:lnTo>
                    <a:pt x="169604" y="78054"/>
                  </a:lnTo>
                  <a:lnTo>
                    <a:pt x="171277" y="76554"/>
                  </a:lnTo>
                  <a:lnTo>
                    <a:pt x="180975" y="7355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34" name="SMARTInkShape-3231"/>
            <p:cNvSpPr/>
            <p:nvPr>
              <p:custDataLst>
                <p:tags r:id="rId95"/>
              </p:custDataLst>
            </p:nvPr>
          </p:nvSpPr>
          <p:spPr>
            <a:xfrm>
              <a:off x="7296150" y="4324350"/>
              <a:ext cx="19051" cy="19051"/>
            </a:xfrm>
            <a:custGeom>
              <a:avLst/>
              <a:gdLst/>
              <a:ahLst/>
              <a:cxnLst/>
              <a:rect l="0" t="0" r="0" b="0"/>
              <a:pathLst>
                <a:path w="19051" h="19051">
                  <a:moveTo>
                    <a:pt x="0" y="19050"/>
                  </a:moveTo>
                  <a:lnTo>
                    <a:pt x="0" y="19050"/>
                  </a:lnTo>
                  <a:lnTo>
                    <a:pt x="0" y="9559"/>
                  </a:lnTo>
                  <a:lnTo>
                    <a:pt x="17691" y="9525"/>
                  </a:lnTo>
                  <a:lnTo>
                    <a:pt x="18144" y="8467"/>
                  </a:lnTo>
                  <a:lnTo>
                    <a:pt x="1905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936" name="SMARTInkShape-3232"/>
          <p:cNvSpPr/>
          <p:nvPr>
            <p:custDataLst>
              <p:tags r:id="rId16"/>
            </p:custDataLst>
          </p:nvPr>
        </p:nvSpPr>
        <p:spPr>
          <a:xfrm>
            <a:off x="5981700" y="1714500"/>
            <a:ext cx="276226" cy="533386"/>
          </a:xfrm>
          <a:custGeom>
            <a:avLst/>
            <a:gdLst/>
            <a:ahLst/>
            <a:cxnLst/>
            <a:rect l="0" t="0" r="0" b="0"/>
            <a:pathLst>
              <a:path w="276226" h="533386">
                <a:moveTo>
                  <a:pt x="0" y="381000"/>
                </a:moveTo>
                <a:lnTo>
                  <a:pt x="0" y="381000"/>
                </a:lnTo>
                <a:lnTo>
                  <a:pt x="0" y="422290"/>
                </a:lnTo>
                <a:lnTo>
                  <a:pt x="2822" y="428631"/>
                </a:lnTo>
                <a:lnTo>
                  <a:pt x="5056" y="431804"/>
                </a:lnTo>
                <a:lnTo>
                  <a:pt x="11759" y="455215"/>
                </a:lnTo>
                <a:lnTo>
                  <a:pt x="15810" y="462668"/>
                </a:lnTo>
                <a:lnTo>
                  <a:pt x="28666" y="500744"/>
                </a:lnTo>
                <a:lnTo>
                  <a:pt x="35923" y="514171"/>
                </a:lnTo>
                <a:lnTo>
                  <a:pt x="36649" y="517406"/>
                </a:lnTo>
                <a:lnTo>
                  <a:pt x="46174" y="531508"/>
                </a:lnTo>
                <a:lnTo>
                  <a:pt x="49802" y="532559"/>
                </a:lnTo>
                <a:lnTo>
                  <a:pt x="65224" y="533385"/>
                </a:lnTo>
                <a:lnTo>
                  <a:pt x="65708" y="532332"/>
                </a:lnTo>
                <a:lnTo>
                  <a:pt x="66245" y="528339"/>
                </a:lnTo>
                <a:lnTo>
                  <a:pt x="69306" y="523037"/>
                </a:lnTo>
                <a:lnTo>
                  <a:pt x="71605" y="520141"/>
                </a:lnTo>
                <a:lnTo>
                  <a:pt x="74157" y="511279"/>
                </a:lnTo>
                <a:lnTo>
                  <a:pt x="76350" y="501344"/>
                </a:lnTo>
                <a:lnTo>
                  <a:pt x="82477" y="488741"/>
                </a:lnTo>
                <a:lnTo>
                  <a:pt x="95896" y="444655"/>
                </a:lnTo>
                <a:lnTo>
                  <a:pt x="111210" y="399652"/>
                </a:lnTo>
                <a:lnTo>
                  <a:pt x="127011" y="352373"/>
                </a:lnTo>
                <a:lnTo>
                  <a:pt x="142876" y="304793"/>
                </a:lnTo>
                <a:lnTo>
                  <a:pt x="155575" y="266699"/>
                </a:lnTo>
                <a:lnTo>
                  <a:pt x="174821" y="222054"/>
                </a:lnTo>
                <a:lnTo>
                  <a:pt x="189912" y="181564"/>
                </a:lnTo>
                <a:lnTo>
                  <a:pt x="206298" y="134486"/>
                </a:lnTo>
                <a:lnTo>
                  <a:pt x="222240" y="93936"/>
                </a:lnTo>
                <a:lnTo>
                  <a:pt x="241299" y="51242"/>
                </a:lnTo>
                <a:lnTo>
                  <a:pt x="254353" y="29470"/>
                </a:lnTo>
                <a:lnTo>
                  <a:pt x="256979" y="22623"/>
                </a:lnTo>
                <a:lnTo>
                  <a:pt x="263350" y="12818"/>
                </a:lnTo>
                <a:lnTo>
                  <a:pt x="265211" y="6402"/>
                </a:lnTo>
                <a:lnTo>
                  <a:pt x="266766" y="4268"/>
                </a:lnTo>
                <a:lnTo>
                  <a:pt x="268860" y="2845"/>
                </a:lnTo>
                <a:lnTo>
                  <a:pt x="276225" y="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944" name="SMARTInkShape-Group706"/>
          <p:cNvGrpSpPr/>
          <p:nvPr/>
        </p:nvGrpSpPr>
        <p:grpSpPr>
          <a:xfrm>
            <a:off x="7277100" y="4181475"/>
            <a:ext cx="1076326" cy="228601"/>
            <a:chOff x="7277100" y="4181475"/>
            <a:chExt cx="1076326" cy="228601"/>
          </a:xfrm>
        </p:grpSpPr>
        <p:sp>
          <p:nvSpPr>
            <p:cNvPr id="25937" name="SMARTInkShape-3233"/>
            <p:cNvSpPr/>
            <p:nvPr>
              <p:custDataLst>
                <p:tags r:id="rId84"/>
              </p:custDataLst>
            </p:nvPr>
          </p:nvSpPr>
          <p:spPr>
            <a:xfrm>
              <a:off x="7286626" y="4305300"/>
              <a:ext cx="123825" cy="57151"/>
            </a:xfrm>
            <a:custGeom>
              <a:avLst/>
              <a:gdLst/>
              <a:ahLst/>
              <a:cxnLst/>
              <a:rect l="0" t="0" r="0" b="0"/>
              <a:pathLst>
                <a:path w="123825" h="57151">
                  <a:moveTo>
                    <a:pt x="9524" y="57150"/>
                  </a:moveTo>
                  <a:lnTo>
                    <a:pt x="9524" y="57150"/>
                  </a:lnTo>
                  <a:lnTo>
                    <a:pt x="114" y="47742"/>
                  </a:lnTo>
                  <a:lnTo>
                    <a:pt x="0" y="33161"/>
                  </a:lnTo>
                  <a:lnTo>
                    <a:pt x="1057" y="31632"/>
                  </a:lnTo>
                  <a:lnTo>
                    <a:pt x="2821" y="30613"/>
                  </a:lnTo>
                  <a:lnTo>
                    <a:pt x="9514" y="28578"/>
                  </a:lnTo>
                  <a:lnTo>
                    <a:pt x="33228" y="28575"/>
                  </a:lnTo>
                  <a:lnTo>
                    <a:pt x="34852" y="27517"/>
                  </a:lnTo>
                  <a:lnTo>
                    <a:pt x="35934" y="25753"/>
                  </a:lnTo>
                  <a:lnTo>
                    <a:pt x="36656" y="23518"/>
                  </a:lnTo>
                  <a:lnTo>
                    <a:pt x="38194" y="22029"/>
                  </a:lnTo>
                  <a:lnTo>
                    <a:pt x="46174" y="19443"/>
                  </a:lnTo>
                  <a:lnTo>
                    <a:pt x="88911" y="19050"/>
                  </a:lnTo>
                  <a:lnTo>
                    <a:pt x="91023" y="17992"/>
                  </a:lnTo>
                  <a:lnTo>
                    <a:pt x="92431" y="16228"/>
                  </a:lnTo>
                  <a:lnTo>
                    <a:pt x="93371" y="13994"/>
                  </a:lnTo>
                  <a:lnTo>
                    <a:pt x="95055" y="12504"/>
                  </a:lnTo>
                  <a:lnTo>
                    <a:pt x="99749" y="10849"/>
                  </a:lnTo>
                  <a:lnTo>
                    <a:pt x="123386" y="9528"/>
                  </a:lnTo>
                  <a:lnTo>
                    <a:pt x="123824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38" name="SMARTInkShape-3234"/>
            <p:cNvSpPr/>
            <p:nvPr>
              <p:custDataLst>
                <p:tags r:id="rId85"/>
              </p:custDataLst>
            </p:nvPr>
          </p:nvSpPr>
          <p:spPr>
            <a:xfrm>
              <a:off x="7277100" y="4381500"/>
              <a:ext cx="133351" cy="28576"/>
            </a:xfrm>
            <a:custGeom>
              <a:avLst/>
              <a:gdLst/>
              <a:ahLst/>
              <a:cxnLst/>
              <a:rect l="0" t="0" r="0" b="0"/>
              <a:pathLst>
                <a:path w="133351" h="28576">
                  <a:moveTo>
                    <a:pt x="0" y="28575"/>
                  </a:moveTo>
                  <a:lnTo>
                    <a:pt x="0" y="28575"/>
                  </a:lnTo>
                  <a:lnTo>
                    <a:pt x="45358" y="28575"/>
                  </a:lnTo>
                  <a:lnTo>
                    <a:pt x="51203" y="28575"/>
                  </a:lnTo>
                  <a:lnTo>
                    <a:pt x="53185" y="27517"/>
                  </a:lnTo>
                  <a:lnTo>
                    <a:pt x="54506" y="25753"/>
                  </a:lnTo>
                  <a:lnTo>
                    <a:pt x="55387" y="23518"/>
                  </a:lnTo>
                  <a:lnTo>
                    <a:pt x="57033" y="22029"/>
                  </a:lnTo>
                  <a:lnTo>
                    <a:pt x="61685" y="20374"/>
                  </a:lnTo>
                  <a:lnTo>
                    <a:pt x="92099" y="18014"/>
                  </a:lnTo>
                  <a:lnTo>
                    <a:pt x="102897" y="10852"/>
                  </a:lnTo>
                  <a:lnTo>
                    <a:pt x="118555" y="8729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39" name="SMARTInkShape-3235"/>
            <p:cNvSpPr/>
            <p:nvPr>
              <p:custDataLst>
                <p:tags r:id="rId86"/>
              </p:custDataLst>
            </p:nvPr>
          </p:nvSpPr>
          <p:spPr>
            <a:xfrm>
              <a:off x="7477125" y="4181475"/>
              <a:ext cx="114301" cy="200022"/>
            </a:xfrm>
            <a:custGeom>
              <a:avLst/>
              <a:gdLst/>
              <a:ahLst/>
              <a:cxnLst/>
              <a:rect l="0" t="0" r="0" b="0"/>
              <a:pathLst>
                <a:path w="114301" h="200022">
                  <a:moveTo>
                    <a:pt x="0" y="57150"/>
                  </a:moveTo>
                  <a:lnTo>
                    <a:pt x="0" y="57150"/>
                  </a:lnTo>
                  <a:lnTo>
                    <a:pt x="0" y="101610"/>
                  </a:lnTo>
                  <a:lnTo>
                    <a:pt x="0" y="145697"/>
                  </a:lnTo>
                  <a:lnTo>
                    <a:pt x="0" y="163776"/>
                  </a:lnTo>
                  <a:lnTo>
                    <a:pt x="1058" y="166334"/>
                  </a:lnTo>
                  <a:lnTo>
                    <a:pt x="2822" y="168039"/>
                  </a:lnTo>
                  <a:lnTo>
                    <a:pt x="5056" y="169176"/>
                  </a:lnTo>
                  <a:lnTo>
                    <a:pt x="6547" y="170993"/>
                  </a:lnTo>
                  <a:lnTo>
                    <a:pt x="8201" y="175833"/>
                  </a:lnTo>
                  <a:lnTo>
                    <a:pt x="9515" y="199477"/>
                  </a:lnTo>
                  <a:lnTo>
                    <a:pt x="27134" y="200021"/>
                  </a:lnTo>
                  <a:lnTo>
                    <a:pt x="33204" y="194967"/>
                  </a:lnTo>
                  <a:lnTo>
                    <a:pt x="35924" y="189663"/>
                  </a:lnTo>
                  <a:lnTo>
                    <a:pt x="36650" y="186767"/>
                  </a:lnTo>
                  <a:lnTo>
                    <a:pt x="38192" y="184836"/>
                  </a:lnTo>
                  <a:lnTo>
                    <a:pt x="42727" y="182691"/>
                  </a:lnTo>
                  <a:lnTo>
                    <a:pt x="44360" y="181060"/>
                  </a:lnTo>
                  <a:lnTo>
                    <a:pt x="52252" y="167868"/>
                  </a:lnTo>
                  <a:lnTo>
                    <a:pt x="72875" y="145161"/>
                  </a:lnTo>
                  <a:lnTo>
                    <a:pt x="75215" y="136261"/>
                  </a:lnTo>
                  <a:lnTo>
                    <a:pt x="75762" y="130058"/>
                  </a:lnTo>
                  <a:lnTo>
                    <a:pt x="78827" y="123773"/>
                  </a:lnTo>
                  <a:lnTo>
                    <a:pt x="82659" y="117452"/>
                  </a:lnTo>
                  <a:lnTo>
                    <a:pt x="85120" y="104770"/>
                  </a:lnTo>
                  <a:lnTo>
                    <a:pt x="85690" y="90751"/>
                  </a:lnTo>
                  <a:lnTo>
                    <a:pt x="82887" y="85136"/>
                  </a:lnTo>
                  <a:lnTo>
                    <a:pt x="77521" y="77965"/>
                  </a:lnTo>
                  <a:lnTo>
                    <a:pt x="76461" y="68944"/>
                  </a:lnTo>
                  <a:lnTo>
                    <a:pt x="76315" y="63098"/>
                  </a:lnTo>
                  <a:lnTo>
                    <a:pt x="75219" y="61115"/>
                  </a:lnTo>
                  <a:lnTo>
                    <a:pt x="73429" y="59794"/>
                  </a:lnTo>
                  <a:lnTo>
                    <a:pt x="71178" y="58912"/>
                  </a:lnTo>
                  <a:lnTo>
                    <a:pt x="69677" y="57267"/>
                  </a:lnTo>
                  <a:lnTo>
                    <a:pt x="67070" y="49104"/>
                  </a:lnTo>
                  <a:lnTo>
                    <a:pt x="66675" y="20420"/>
                  </a:lnTo>
                  <a:lnTo>
                    <a:pt x="84285" y="1451"/>
                  </a:lnTo>
                  <a:lnTo>
                    <a:pt x="93800" y="128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40" name="SMARTInkShape-3236"/>
            <p:cNvSpPr/>
            <p:nvPr>
              <p:custDataLst>
                <p:tags r:id="rId87"/>
              </p:custDataLst>
            </p:nvPr>
          </p:nvSpPr>
          <p:spPr>
            <a:xfrm>
              <a:off x="7610475" y="4295786"/>
              <a:ext cx="342901" cy="93912"/>
            </a:xfrm>
            <a:custGeom>
              <a:avLst/>
              <a:gdLst/>
              <a:ahLst/>
              <a:cxnLst/>
              <a:rect l="0" t="0" r="0" b="0"/>
              <a:pathLst>
                <a:path w="342901" h="93912">
                  <a:moveTo>
                    <a:pt x="0" y="28564"/>
                  </a:moveTo>
                  <a:lnTo>
                    <a:pt x="0" y="28564"/>
                  </a:lnTo>
                  <a:lnTo>
                    <a:pt x="0" y="9552"/>
                  </a:lnTo>
                  <a:lnTo>
                    <a:pt x="8201" y="9517"/>
                  </a:lnTo>
                  <a:lnTo>
                    <a:pt x="8643" y="10575"/>
                  </a:lnTo>
                  <a:lnTo>
                    <a:pt x="9525" y="57330"/>
                  </a:lnTo>
                  <a:lnTo>
                    <a:pt x="9525" y="93911"/>
                  </a:lnTo>
                  <a:lnTo>
                    <a:pt x="9525" y="62119"/>
                  </a:lnTo>
                  <a:lnTo>
                    <a:pt x="12347" y="56530"/>
                  </a:lnTo>
                  <a:lnTo>
                    <a:pt x="16072" y="50518"/>
                  </a:lnTo>
                  <a:lnTo>
                    <a:pt x="18659" y="39935"/>
                  </a:lnTo>
                  <a:lnTo>
                    <a:pt x="27216" y="30050"/>
                  </a:lnTo>
                  <a:lnTo>
                    <a:pt x="28173" y="23948"/>
                  </a:lnTo>
                  <a:lnTo>
                    <a:pt x="29365" y="22311"/>
                  </a:lnTo>
                  <a:lnTo>
                    <a:pt x="31219" y="21221"/>
                  </a:lnTo>
                  <a:lnTo>
                    <a:pt x="33513" y="20494"/>
                  </a:lnTo>
                  <a:lnTo>
                    <a:pt x="35041" y="18950"/>
                  </a:lnTo>
                  <a:lnTo>
                    <a:pt x="37698" y="10965"/>
                  </a:lnTo>
                  <a:lnTo>
                    <a:pt x="40744" y="10159"/>
                  </a:lnTo>
                  <a:lnTo>
                    <a:pt x="43038" y="9944"/>
                  </a:lnTo>
                  <a:lnTo>
                    <a:pt x="44566" y="10859"/>
                  </a:lnTo>
                  <a:lnTo>
                    <a:pt x="45586" y="12527"/>
                  </a:lnTo>
                  <a:lnTo>
                    <a:pt x="47223" y="17753"/>
                  </a:lnTo>
                  <a:lnTo>
                    <a:pt x="55791" y="27127"/>
                  </a:lnTo>
                  <a:lnTo>
                    <a:pt x="57031" y="36639"/>
                  </a:lnTo>
                  <a:lnTo>
                    <a:pt x="57150" y="76189"/>
                  </a:lnTo>
                  <a:lnTo>
                    <a:pt x="57150" y="52509"/>
                  </a:lnTo>
                  <a:lnTo>
                    <a:pt x="59972" y="46967"/>
                  </a:lnTo>
                  <a:lnTo>
                    <a:pt x="65351" y="39843"/>
                  </a:lnTo>
                  <a:lnTo>
                    <a:pt x="66284" y="33552"/>
                  </a:lnTo>
                  <a:lnTo>
                    <a:pt x="67473" y="31890"/>
                  </a:lnTo>
                  <a:lnTo>
                    <a:pt x="69323" y="30781"/>
                  </a:lnTo>
                  <a:lnTo>
                    <a:pt x="71615" y="30042"/>
                  </a:lnTo>
                  <a:lnTo>
                    <a:pt x="73144" y="28491"/>
                  </a:lnTo>
                  <a:lnTo>
                    <a:pt x="76081" y="19470"/>
                  </a:lnTo>
                  <a:lnTo>
                    <a:pt x="84390" y="19077"/>
                  </a:lnTo>
                  <a:lnTo>
                    <a:pt x="84836" y="20123"/>
                  </a:lnTo>
                  <a:lnTo>
                    <a:pt x="86782" y="44788"/>
                  </a:lnTo>
                  <a:lnTo>
                    <a:pt x="93925" y="55303"/>
                  </a:lnTo>
                  <a:lnTo>
                    <a:pt x="95135" y="65179"/>
                  </a:lnTo>
                  <a:lnTo>
                    <a:pt x="112941" y="84352"/>
                  </a:lnTo>
                  <a:lnTo>
                    <a:pt x="114453" y="83748"/>
                  </a:lnTo>
                  <a:lnTo>
                    <a:pt x="122382" y="77393"/>
                  </a:lnTo>
                  <a:lnTo>
                    <a:pt x="131145" y="76427"/>
                  </a:lnTo>
                  <a:lnTo>
                    <a:pt x="136955" y="76295"/>
                  </a:lnTo>
                  <a:lnTo>
                    <a:pt x="138928" y="75201"/>
                  </a:lnTo>
                  <a:lnTo>
                    <a:pt x="140243" y="73414"/>
                  </a:lnTo>
                  <a:lnTo>
                    <a:pt x="141121" y="71164"/>
                  </a:lnTo>
                  <a:lnTo>
                    <a:pt x="142764" y="69664"/>
                  </a:lnTo>
                  <a:lnTo>
                    <a:pt x="147411" y="67997"/>
                  </a:lnTo>
                  <a:lnTo>
                    <a:pt x="149075" y="66495"/>
                  </a:lnTo>
                  <a:lnTo>
                    <a:pt x="150922" y="62002"/>
                  </a:lnTo>
                  <a:lnTo>
                    <a:pt x="152474" y="60381"/>
                  </a:lnTo>
                  <a:lnTo>
                    <a:pt x="157018" y="58580"/>
                  </a:lnTo>
                  <a:lnTo>
                    <a:pt x="158655" y="57042"/>
                  </a:lnTo>
                  <a:lnTo>
                    <a:pt x="160471" y="52509"/>
                  </a:lnTo>
                  <a:lnTo>
                    <a:pt x="162014" y="50878"/>
                  </a:lnTo>
                  <a:lnTo>
                    <a:pt x="166550" y="49065"/>
                  </a:lnTo>
                  <a:lnTo>
                    <a:pt x="168184" y="47523"/>
                  </a:lnTo>
                  <a:lnTo>
                    <a:pt x="171019" y="39540"/>
                  </a:lnTo>
                  <a:lnTo>
                    <a:pt x="174082" y="38734"/>
                  </a:lnTo>
                  <a:lnTo>
                    <a:pt x="180940" y="38092"/>
                  </a:lnTo>
                  <a:lnTo>
                    <a:pt x="172771" y="38089"/>
                  </a:lnTo>
                  <a:lnTo>
                    <a:pt x="172330" y="39147"/>
                  </a:lnTo>
                  <a:lnTo>
                    <a:pt x="171484" y="55422"/>
                  </a:lnTo>
                  <a:lnTo>
                    <a:pt x="163252" y="65189"/>
                  </a:lnTo>
                  <a:lnTo>
                    <a:pt x="163868" y="66740"/>
                  </a:lnTo>
                  <a:lnTo>
                    <a:pt x="170242" y="74736"/>
                  </a:lnTo>
                  <a:lnTo>
                    <a:pt x="171418" y="85284"/>
                  </a:lnTo>
                  <a:lnTo>
                    <a:pt x="189141" y="85714"/>
                  </a:lnTo>
                  <a:lnTo>
                    <a:pt x="198582" y="77513"/>
                  </a:lnTo>
                  <a:lnTo>
                    <a:pt x="199899" y="68104"/>
                  </a:lnTo>
                  <a:lnTo>
                    <a:pt x="208214" y="58590"/>
                  </a:lnTo>
                  <a:lnTo>
                    <a:pt x="209155" y="52513"/>
                  </a:lnTo>
                  <a:lnTo>
                    <a:pt x="209549" y="23945"/>
                  </a:lnTo>
                  <a:lnTo>
                    <a:pt x="208492" y="22310"/>
                  </a:lnTo>
                  <a:lnTo>
                    <a:pt x="206728" y="21220"/>
                  </a:lnTo>
                  <a:lnTo>
                    <a:pt x="199849" y="19326"/>
                  </a:lnTo>
                  <a:lnTo>
                    <a:pt x="182425" y="19042"/>
                  </a:lnTo>
                  <a:lnTo>
                    <a:pt x="173657" y="25585"/>
                  </a:lnTo>
                  <a:lnTo>
                    <a:pt x="167845" y="27240"/>
                  </a:lnTo>
                  <a:lnTo>
                    <a:pt x="165872" y="28740"/>
                  </a:lnTo>
                  <a:lnTo>
                    <a:pt x="162036" y="34849"/>
                  </a:lnTo>
                  <a:lnTo>
                    <a:pt x="157389" y="36649"/>
                  </a:lnTo>
                  <a:lnTo>
                    <a:pt x="155725" y="38187"/>
                  </a:lnTo>
                  <a:lnTo>
                    <a:pt x="153878" y="42719"/>
                  </a:lnTo>
                  <a:lnTo>
                    <a:pt x="152412" y="62041"/>
                  </a:lnTo>
                  <a:lnTo>
                    <a:pt x="153466" y="63583"/>
                  </a:lnTo>
                  <a:lnTo>
                    <a:pt x="155227" y="64610"/>
                  </a:lnTo>
                  <a:lnTo>
                    <a:pt x="162101" y="66393"/>
                  </a:lnTo>
                  <a:lnTo>
                    <a:pt x="185602" y="66664"/>
                  </a:lnTo>
                  <a:lnTo>
                    <a:pt x="191146" y="63841"/>
                  </a:lnTo>
                  <a:lnTo>
                    <a:pt x="198271" y="58463"/>
                  </a:lnTo>
                  <a:lnTo>
                    <a:pt x="207283" y="56343"/>
                  </a:lnTo>
                  <a:lnTo>
                    <a:pt x="245886" y="20800"/>
                  </a:lnTo>
                  <a:lnTo>
                    <a:pt x="246866" y="17000"/>
                  </a:lnTo>
                  <a:lnTo>
                    <a:pt x="247127" y="14505"/>
                  </a:lnTo>
                  <a:lnTo>
                    <a:pt x="248359" y="12841"/>
                  </a:lnTo>
                  <a:lnTo>
                    <a:pt x="252551" y="10993"/>
                  </a:lnTo>
                  <a:lnTo>
                    <a:pt x="254092" y="9442"/>
                  </a:lnTo>
                  <a:lnTo>
                    <a:pt x="257165" y="27"/>
                  </a:lnTo>
                  <a:lnTo>
                    <a:pt x="257171" y="0"/>
                  </a:lnTo>
                  <a:lnTo>
                    <a:pt x="257175" y="9122"/>
                  </a:lnTo>
                  <a:lnTo>
                    <a:pt x="263722" y="17041"/>
                  </a:lnTo>
                  <a:lnTo>
                    <a:pt x="266309" y="26837"/>
                  </a:lnTo>
                  <a:lnTo>
                    <a:pt x="293825" y="55688"/>
                  </a:lnTo>
                  <a:lnTo>
                    <a:pt x="302593" y="57911"/>
                  </a:lnTo>
                  <a:lnTo>
                    <a:pt x="312571" y="65302"/>
                  </a:lnTo>
                  <a:lnTo>
                    <a:pt x="321583" y="66395"/>
                  </a:lnTo>
                  <a:lnTo>
                    <a:pt x="331612" y="66628"/>
                  </a:lnTo>
                  <a:lnTo>
                    <a:pt x="332200" y="67698"/>
                  </a:lnTo>
                  <a:lnTo>
                    <a:pt x="333220" y="74862"/>
                  </a:lnTo>
                  <a:lnTo>
                    <a:pt x="336128" y="75600"/>
                  </a:lnTo>
                  <a:lnTo>
                    <a:pt x="342504" y="76155"/>
                  </a:lnTo>
                  <a:lnTo>
                    <a:pt x="342900" y="6666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41" name="SMARTInkShape-3237"/>
            <p:cNvSpPr/>
            <p:nvPr>
              <p:custDataLst>
                <p:tags r:id="rId88"/>
              </p:custDataLst>
            </p:nvPr>
          </p:nvSpPr>
          <p:spPr>
            <a:xfrm>
              <a:off x="7896225" y="4314825"/>
              <a:ext cx="47626" cy="95123"/>
            </a:xfrm>
            <a:custGeom>
              <a:avLst/>
              <a:gdLst/>
              <a:ahLst/>
              <a:cxnLst/>
              <a:rect l="0" t="0" r="0" b="0"/>
              <a:pathLst>
                <a:path w="47626" h="95123">
                  <a:moveTo>
                    <a:pt x="47625" y="0"/>
                  </a:moveTo>
                  <a:lnTo>
                    <a:pt x="47625" y="0"/>
                  </a:lnTo>
                  <a:lnTo>
                    <a:pt x="28692" y="0"/>
                  </a:lnTo>
                  <a:lnTo>
                    <a:pt x="28609" y="5057"/>
                  </a:lnTo>
                  <a:lnTo>
                    <a:pt x="27539" y="6546"/>
                  </a:lnTo>
                  <a:lnTo>
                    <a:pt x="23529" y="8201"/>
                  </a:lnTo>
                  <a:lnTo>
                    <a:pt x="22036" y="9701"/>
                  </a:lnTo>
                  <a:lnTo>
                    <a:pt x="18255" y="19148"/>
                  </a:lnTo>
                  <a:lnTo>
                    <a:pt x="12582" y="26370"/>
                  </a:lnTo>
                  <a:lnTo>
                    <a:pt x="9927" y="36346"/>
                  </a:lnTo>
                  <a:lnTo>
                    <a:pt x="9560" y="51203"/>
                  </a:lnTo>
                  <a:lnTo>
                    <a:pt x="8491" y="53186"/>
                  </a:lnTo>
                  <a:lnTo>
                    <a:pt x="6719" y="54507"/>
                  </a:lnTo>
                  <a:lnTo>
                    <a:pt x="4480" y="55388"/>
                  </a:lnTo>
                  <a:lnTo>
                    <a:pt x="2986" y="57034"/>
                  </a:lnTo>
                  <a:lnTo>
                    <a:pt x="1327" y="61684"/>
                  </a:lnTo>
                  <a:lnTo>
                    <a:pt x="0" y="95122"/>
                  </a:lnTo>
                  <a:lnTo>
                    <a:pt x="9525" y="857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42" name="SMARTInkShape-3238"/>
            <p:cNvSpPr/>
            <p:nvPr>
              <p:custDataLst>
                <p:tags r:id="rId89"/>
              </p:custDataLst>
            </p:nvPr>
          </p:nvSpPr>
          <p:spPr>
            <a:xfrm>
              <a:off x="7981950" y="4248150"/>
              <a:ext cx="161926" cy="38101"/>
            </a:xfrm>
            <a:custGeom>
              <a:avLst/>
              <a:gdLst/>
              <a:ahLst/>
              <a:cxnLst/>
              <a:rect l="0" t="0" r="0" b="0"/>
              <a:pathLst>
                <a:path w="161926" h="38101">
                  <a:moveTo>
                    <a:pt x="0" y="38100"/>
                  </a:moveTo>
                  <a:lnTo>
                    <a:pt x="0" y="38100"/>
                  </a:lnTo>
                  <a:lnTo>
                    <a:pt x="18655" y="38100"/>
                  </a:lnTo>
                  <a:lnTo>
                    <a:pt x="26576" y="31554"/>
                  </a:lnTo>
                  <a:lnTo>
                    <a:pt x="35274" y="29458"/>
                  </a:lnTo>
                  <a:lnTo>
                    <a:pt x="50846" y="28692"/>
                  </a:lnTo>
                  <a:lnTo>
                    <a:pt x="57171" y="25805"/>
                  </a:lnTo>
                  <a:lnTo>
                    <a:pt x="63509" y="22052"/>
                  </a:lnTo>
                  <a:lnTo>
                    <a:pt x="76202" y="19643"/>
                  </a:lnTo>
                  <a:lnTo>
                    <a:pt x="88901" y="19167"/>
                  </a:lnTo>
                  <a:lnTo>
                    <a:pt x="95250" y="16280"/>
                  </a:lnTo>
                  <a:lnTo>
                    <a:pt x="101600" y="12527"/>
                  </a:lnTo>
                  <a:lnTo>
                    <a:pt x="114300" y="10118"/>
                  </a:lnTo>
                  <a:lnTo>
                    <a:pt x="150518" y="9528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43" name="SMARTInkShape-3239"/>
            <p:cNvSpPr/>
            <p:nvPr>
              <p:custDataLst>
                <p:tags r:id="rId90"/>
              </p:custDataLst>
            </p:nvPr>
          </p:nvSpPr>
          <p:spPr>
            <a:xfrm>
              <a:off x="8248654" y="4200560"/>
              <a:ext cx="104772" cy="161891"/>
            </a:xfrm>
            <a:custGeom>
              <a:avLst/>
              <a:gdLst/>
              <a:ahLst/>
              <a:cxnLst/>
              <a:rect l="0" t="0" r="0" b="0"/>
              <a:pathLst>
                <a:path w="104772" h="161891">
                  <a:moveTo>
                    <a:pt x="76196" y="57115"/>
                  </a:moveTo>
                  <a:lnTo>
                    <a:pt x="76196" y="57115"/>
                  </a:lnTo>
                  <a:lnTo>
                    <a:pt x="85721" y="57115"/>
                  </a:lnTo>
                  <a:lnTo>
                    <a:pt x="85721" y="47590"/>
                  </a:lnTo>
                  <a:lnTo>
                    <a:pt x="85721" y="57115"/>
                  </a:lnTo>
                  <a:lnTo>
                    <a:pt x="93923" y="57115"/>
                  </a:lnTo>
                  <a:lnTo>
                    <a:pt x="94363" y="56057"/>
                  </a:lnTo>
                  <a:lnTo>
                    <a:pt x="95246" y="23886"/>
                  </a:lnTo>
                  <a:lnTo>
                    <a:pt x="92423" y="18358"/>
                  </a:lnTo>
                  <a:lnTo>
                    <a:pt x="77555" y="1334"/>
                  </a:lnTo>
                  <a:lnTo>
                    <a:pt x="71543" y="371"/>
                  </a:lnTo>
                  <a:lnTo>
                    <a:pt x="53842" y="0"/>
                  </a:lnTo>
                  <a:lnTo>
                    <a:pt x="47563" y="2803"/>
                  </a:lnTo>
                  <a:lnTo>
                    <a:pt x="15754" y="31846"/>
                  </a:lnTo>
                  <a:lnTo>
                    <a:pt x="12292" y="38123"/>
                  </a:lnTo>
                  <a:lnTo>
                    <a:pt x="9694" y="44441"/>
                  </a:lnTo>
                  <a:lnTo>
                    <a:pt x="5010" y="50776"/>
                  </a:lnTo>
                  <a:lnTo>
                    <a:pt x="2225" y="59942"/>
                  </a:lnTo>
                  <a:lnTo>
                    <a:pt x="14" y="104688"/>
                  </a:lnTo>
                  <a:lnTo>
                    <a:pt x="0" y="117430"/>
                  </a:lnTo>
                  <a:lnTo>
                    <a:pt x="2819" y="123785"/>
                  </a:lnTo>
                  <a:lnTo>
                    <a:pt x="8198" y="131433"/>
                  </a:lnTo>
                  <a:lnTo>
                    <a:pt x="11756" y="132478"/>
                  </a:lnTo>
                  <a:lnTo>
                    <a:pt x="45859" y="133313"/>
                  </a:lnTo>
                  <a:lnTo>
                    <a:pt x="80707" y="100227"/>
                  </a:lnTo>
                  <a:lnTo>
                    <a:pt x="83492" y="94620"/>
                  </a:lnTo>
                  <a:lnTo>
                    <a:pt x="84235" y="91644"/>
                  </a:lnTo>
                  <a:lnTo>
                    <a:pt x="93791" y="78012"/>
                  </a:lnTo>
                  <a:lnTo>
                    <a:pt x="101504" y="68926"/>
                  </a:lnTo>
                  <a:lnTo>
                    <a:pt x="104759" y="57160"/>
                  </a:lnTo>
                  <a:lnTo>
                    <a:pt x="104767" y="62185"/>
                  </a:lnTo>
                  <a:lnTo>
                    <a:pt x="103711" y="63670"/>
                  </a:lnTo>
                  <a:lnTo>
                    <a:pt x="101948" y="64660"/>
                  </a:lnTo>
                  <a:lnTo>
                    <a:pt x="99713" y="65320"/>
                  </a:lnTo>
                  <a:lnTo>
                    <a:pt x="98225" y="66818"/>
                  </a:lnTo>
                  <a:lnTo>
                    <a:pt x="96569" y="71305"/>
                  </a:lnTo>
                  <a:lnTo>
                    <a:pt x="95253" y="117643"/>
                  </a:lnTo>
                  <a:lnTo>
                    <a:pt x="95246" y="145899"/>
                  </a:lnTo>
                  <a:lnTo>
                    <a:pt x="98069" y="152313"/>
                  </a:lnTo>
                  <a:lnTo>
                    <a:pt x="104771" y="16189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945" name="SMARTInkShape-3240"/>
          <p:cNvSpPr/>
          <p:nvPr>
            <p:custDataLst>
              <p:tags r:id="rId17"/>
            </p:custDataLst>
          </p:nvPr>
        </p:nvSpPr>
        <p:spPr>
          <a:xfrm>
            <a:off x="8820150" y="3924300"/>
            <a:ext cx="9526" cy="76201"/>
          </a:xfrm>
          <a:custGeom>
            <a:avLst/>
            <a:gdLst/>
            <a:ahLst/>
            <a:cxnLst/>
            <a:rect l="0" t="0" r="0" b="0"/>
            <a:pathLst>
              <a:path w="9526" h="76201">
                <a:moveTo>
                  <a:pt x="9525" y="19050"/>
                </a:moveTo>
                <a:lnTo>
                  <a:pt x="9525" y="19050"/>
                </a:lnTo>
                <a:lnTo>
                  <a:pt x="9525" y="0"/>
                </a:lnTo>
                <a:lnTo>
                  <a:pt x="391" y="9132"/>
                </a:lnTo>
                <a:lnTo>
                  <a:pt x="0" y="42727"/>
                </a:lnTo>
                <a:lnTo>
                  <a:pt x="1058" y="44360"/>
                </a:lnTo>
                <a:lnTo>
                  <a:pt x="2824" y="45448"/>
                </a:lnTo>
                <a:lnTo>
                  <a:pt x="5057" y="46174"/>
                </a:lnTo>
                <a:lnTo>
                  <a:pt x="6546" y="47716"/>
                </a:lnTo>
                <a:lnTo>
                  <a:pt x="9410" y="56720"/>
                </a:lnTo>
                <a:lnTo>
                  <a:pt x="9525" y="7620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953" name="SMARTInkShape-Group708"/>
          <p:cNvGrpSpPr/>
          <p:nvPr/>
        </p:nvGrpSpPr>
        <p:grpSpPr>
          <a:xfrm>
            <a:off x="8267700" y="3933942"/>
            <a:ext cx="733426" cy="495184"/>
            <a:chOff x="8267700" y="3933942"/>
            <a:chExt cx="733426" cy="495184"/>
          </a:xfrm>
        </p:grpSpPr>
        <p:sp>
          <p:nvSpPr>
            <p:cNvPr id="25946" name="SMARTInkShape-3241"/>
            <p:cNvSpPr/>
            <p:nvPr>
              <p:custDataLst>
                <p:tags r:id="rId77"/>
              </p:custDataLst>
            </p:nvPr>
          </p:nvSpPr>
          <p:spPr>
            <a:xfrm>
              <a:off x="8267700" y="3933942"/>
              <a:ext cx="28576" cy="95134"/>
            </a:xfrm>
            <a:custGeom>
              <a:avLst/>
              <a:gdLst/>
              <a:ahLst/>
              <a:cxnLst/>
              <a:rect l="0" t="0" r="0" b="0"/>
              <a:pathLst>
                <a:path w="28576" h="95134">
                  <a:moveTo>
                    <a:pt x="0" y="28458"/>
                  </a:moveTo>
                  <a:lnTo>
                    <a:pt x="0" y="28458"/>
                  </a:lnTo>
                  <a:lnTo>
                    <a:pt x="8202" y="20257"/>
                  </a:lnTo>
                  <a:lnTo>
                    <a:pt x="7585" y="19816"/>
                  </a:lnTo>
                  <a:lnTo>
                    <a:pt x="1208" y="19050"/>
                  </a:lnTo>
                  <a:lnTo>
                    <a:pt x="536" y="16163"/>
                  </a:lnTo>
                  <a:lnTo>
                    <a:pt x="358" y="13911"/>
                  </a:lnTo>
                  <a:lnTo>
                    <a:pt x="1298" y="12410"/>
                  </a:lnTo>
                  <a:lnTo>
                    <a:pt x="2981" y="11409"/>
                  </a:lnTo>
                  <a:lnTo>
                    <a:pt x="9492" y="9418"/>
                  </a:lnTo>
                  <a:lnTo>
                    <a:pt x="9525" y="0"/>
                  </a:lnTo>
                  <a:lnTo>
                    <a:pt x="9525" y="17575"/>
                  </a:lnTo>
                  <a:lnTo>
                    <a:pt x="18659" y="28031"/>
                  </a:lnTo>
                  <a:lnTo>
                    <a:pt x="19050" y="71184"/>
                  </a:lnTo>
                  <a:lnTo>
                    <a:pt x="21873" y="76728"/>
                  </a:lnTo>
                  <a:lnTo>
                    <a:pt x="25596" y="82719"/>
                  </a:lnTo>
                  <a:lnTo>
                    <a:pt x="28575" y="9513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47" name="SMARTInkShape-3242"/>
            <p:cNvSpPr/>
            <p:nvPr>
              <p:custDataLst>
                <p:tags r:id="rId78"/>
              </p:custDataLst>
            </p:nvPr>
          </p:nvSpPr>
          <p:spPr>
            <a:xfrm>
              <a:off x="8391525" y="4352925"/>
              <a:ext cx="95251" cy="76201"/>
            </a:xfrm>
            <a:custGeom>
              <a:avLst/>
              <a:gdLst/>
              <a:ahLst/>
              <a:cxnLst/>
              <a:rect l="0" t="0" r="0" b="0"/>
              <a:pathLst>
                <a:path w="95251" h="76201">
                  <a:moveTo>
                    <a:pt x="0" y="28575"/>
                  </a:moveTo>
                  <a:lnTo>
                    <a:pt x="0" y="28575"/>
                  </a:lnTo>
                  <a:lnTo>
                    <a:pt x="0" y="9642"/>
                  </a:lnTo>
                  <a:lnTo>
                    <a:pt x="5056" y="9560"/>
                  </a:lnTo>
                  <a:lnTo>
                    <a:pt x="6546" y="8489"/>
                  </a:lnTo>
                  <a:lnTo>
                    <a:pt x="8202" y="4478"/>
                  </a:lnTo>
                  <a:lnTo>
                    <a:pt x="9702" y="2986"/>
                  </a:lnTo>
                  <a:lnTo>
                    <a:pt x="18623" y="117"/>
                  </a:lnTo>
                  <a:lnTo>
                    <a:pt x="36765" y="0"/>
                  </a:lnTo>
                  <a:lnTo>
                    <a:pt x="37211" y="1058"/>
                  </a:lnTo>
                  <a:lnTo>
                    <a:pt x="38100" y="47514"/>
                  </a:lnTo>
                  <a:lnTo>
                    <a:pt x="38100" y="52162"/>
                  </a:lnTo>
                  <a:lnTo>
                    <a:pt x="37042" y="53824"/>
                  </a:lnTo>
                  <a:lnTo>
                    <a:pt x="35277" y="54933"/>
                  </a:lnTo>
                  <a:lnTo>
                    <a:pt x="33044" y="55672"/>
                  </a:lnTo>
                  <a:lnTo>
                    <a:pt x="31554" y="57223"/>
                  </a:lnTo>
                  <a:lnTo>
                    <a:pt x="28691" y="66244"/>
                  </a:lnTo>
                  <a:lnTo>
                    <a:pt x="28575" y="76164"/>
                  </a:lnTo>
                  <a:lnTo>
                    <a:pt x="43040" y="76200"/>
                  </a:lnTo>
                  <a:lnTo>
                    <a:pt x="44569" y="75142"/>
                  </a:lnTo>
                  <a:lnTo>
                    <a:pt x="45587" y="73378"/>
                  </a:lnTo>
                  <a:lnTo>
                    <a:pt x="46266" y="71143"/>
                  </a:lnTo>
                  <a:lnTo>
                    <a:pt x="47778" y="69654"/>
                  </a:lnTo>
                  <a:lnTo>
                    <a:pt x="52278" y="67999"/>
                  </a:lnTo>
                  <a:lnTo>
                    <a:pt x="60764" y="67067"/>
                  </a:lnTo>
                  <a:lnTo>
                    <a:pt x="62733" y="65879"/>
                  </a:lnTo>
                  <a:lnTo>
                    <a:pt x="64047" y="64027"/>
                  </a:lnTo>
                  <a:lnTo>
                    <a:pt x="66156" y="58508"/>
                  </a:lnTo>
                  <a:lnTo>
                    <a:pt x="71578" y="52496"/>
                  </a:lnTo>
                  <a:lnTo>
                    <a:pt x="76967" y="49790"/>
                  </a:lnTo>
                  <a:lnTo>
                    <a:pt x="79887" y="49068"/>
                  </a:lnTo>
                  <a:lnTo>
                    <a:pt x="81833" y="47529"/>
                  </a:lnTo>
                  <a:lnTo>
                    <a:pt x="95250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48" name="SMARTInkShape-3243"/>
            <p:cNvSpPr/>
            <p:nvPr>
              <p:custDataLst>
                <p:tags r:id="rId79"/>
              </p:custDataLst>
            </p:nvPr>
          </p:nvSpPr>
          <p:spPr>
            <a:xfrm>
              <a:off x="8509869" y="4095761"/>
              <a:ext cx="100732" cy="257046"/>
            </a:xfrm>
            <a:custGeom>
              <a:avLst/>
              <a:gdLst/>
              <a:ahLst/>
              <a:cxnLst/>
              <a:rect l="0" t="0" r="0" b="0"/>
              <a:pathLst>
                <a:path w="100732" h="257046">
                  <a:moveTo>
                    <a:pt x="34056" y="28564"/>
                  </a:moveTo>
                  <a:lnTo>
                    <a:pt x="34056" y="28564"/>
                  </a:lnTo>
                  <a:lnTo>
                    <a:pt x="34056" y="23507"/>
                  </a:lnTo>
                  <a:lnTo>
                    <a:pt x="32998" y="22018"/>
                  </a:lnTo>
                  <a:lnTo>
                    <a:pt x="31233" y="21025"/>
                  </a:lnTo>
                  <a:lnTo>
                    <a:pt x="29000" y="20363"/>
                  </a:lnTo>
                  <a:lnTo>
                    <a:pt x="27510" y="18863"/>
                  </a:lnTo>
                  <a:lnTo>
                    <a:pt x="24922" y="10954"/>
                  </a:lnTo>
                  <a:lnTo>
                    <a:pt x="24647" y="4884"/>
                  </a:lnTo>
                  <a:lnTo>
                    <a:pt x="25667" y="3252"/>
                  </a:lnTo>
                  <a:lnTo>
                    <a:pt x="27404" y="2164"/>
                  </a:lnTo>
                  <a:lnTo>
                    <a:pt x="34021" y="0"/>
                  </a:lnTo>
                  <a:lnTo>
                    <a:pt x="34056" y="47621"/>
                  </a:lnTo>
                  <a:lnTo>
                    <a:pt x="32998" y="82715"/>
                  </a:lnTo>
                  <a:lnTo>
                    <a:pt x="25854" y="111555"/>
                  </a:lnTo>
                  <a:lnTo>
                    <a:pt x="23733" y="135543"/>
                  </a:lnTo>
                  <a:lnTo>
                    <a:pt x="17044" y="154392"/>
                  </a:lnTo>
                  <a:lnTo>
                    <a:pt x="14215" y="183344"/>
                  </a:lnTo>
                  <a:lnTo>
                    <a:pt x="6840" y="202667"/>
                  </a:lnTo>
                  <a:lnTo>
                    <a:pt x="5516" y="231750"/>
                  </a:lnTo>
                  <a:lnTo>
                    <a:pt x="4446" y="233872"/>
                  </a:lnTo>
                  <a:lnTo>
                    <a:pt x="2676" y="235286"/>
                  </a:lnTo>
                  <a:lnTo>
                    <a:pt x="435" y="236228"/>
                  </a:lnTo>
                  <a:lnTo>
                    <a:pt x="0" y="237916"/>
                  </a:lnTo>
                  <a:lnTo>
                    <a:pt x="5204" y="247198"/>
                  </a:lnTo>
                  <a:lnTo>
                    <a:pt x="14606" y="256761"/>
                  </a:lnTo>
                  <a:lnTo>
                    <a:pt x="19944" y="257045"/>
                  </a:lnTo>
                  <a:lnTo>
                    <a:pt x="21473" y="256026"/>
                  </a:lnTo>
                  <a:lnTo>
                    <a:pt x="22493" y="254289"/>
                  </a:lnTo>
                  <a:lnTo>
                    <a:pt x="23172" y="252072"/>
                  </a:lnTo>
                  <a:lnTo>
                    <a:pt x="24684" y="250594"/>
                  </a:lnTo>
                  <a:lnTo>
                    <a:pt x="29184" y="248952"/>
                  </a:lnTo>
                  <a:lnTo>
                    <a:pt x="41830" y="247754"/>
                  </a:lnTo>
                  <a:lnTo>
                    <a:pt x="50839" y="241116"/>
                  </a:lnTo>
                  <a:lnTo>
                    <a:pt x="60868" y="238510"/>
                  </a:lnTo>
                  <a:lnTo>
                    <a:pt x="69886" y="231647"/>
                  </a:lnTo>
                  <a:lnTo>
                    <a:pt x="75733" y="229947"/>
                  </a:lnTo>
                  <a:lnTo>
                    <a:pt x="77716" y="228436"/>
                  </a:lnTo>
                  <a:lnTo>
                    <a:pt x="81565" y="222311"/>
                  </a:lnTo>
                  <a:lnTo>
                    <a:pt x="91278" y="218291"/>
                  </a:lnTo>
                  <a:lnTo>
                    <a:pt x="99278" y="210901"/>
                  </a:lnTo>
                  <a:lnTo>
                    <a:pt x="100301" y="204886"/>
                  </a:lnTo>
                  <a:lnTo>
                    <a:pt x="100731" y="19048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49" name="SMARTInkShape-3244"/>
            <p:cNvSpPr/>
            <p:nvPr>
              <p:custDataLst>
                <p:tags r:id="rId80"/>
              </p:custDataLst>
            </p:nvPr>
          </p:nvSpPr>
          <p:spPr>
            <a:xfrm>
              <a:off x="8477264" y="4219575"/>
              <a:ext cx="123812" cy="19051"/>
            </a:xfrm>
            <a:custGeom>
              <a:avLst/>
              <a:gdLst/>
              <a:ahLst/>
              <a:cxnLst/>
              <a:rect l="0" t="0" r="0" b="0"/>
              <a:pathLst>
                <a:path w="123812" h="19051">
                  <a:moveTo>
                    <a:pt x="28561" y="19050"/>
                  </a:moveTo>
                  <a:lnTo>
                    <a:pt x="28561" y="19050"/>
                  </a:lnTo>
                  <a:lnTo>
                    <a:pt x="1818" y="19050"/>
                  </a:lnTo>
                  <a:lnTo>
                    <a:pt x="1208" y="17992"/>
                  </a:lnTo>
                  <a:lnTo>
                    <a:pt x="0" y="9642"/>
                  </a:lnTo>
                  <a:lnTo>
                    <a:pt x="5047" y="9559"/>
                  </a:lnTo>
                  <a:lnTo>
                    <a:pt x="10349" y="6718"/>
                  </a:lnTo>
                  <a:lnTo>
                    <a:pt x="17320" y="1327"/>
                  </a:lnTo>
                  <a:lnTo>
                    <a:pt x="26301" y="262"/>
                  </a:lnTo>
                  <a:lnTo>
                    <a:pt x="70038" y="2"/>
                  </a:lnTo>
                  <a:lnTo>
                    <a:pt x="78041" y="0"/>
                  </a:lnTo>
                  <a:lnTo>
                    <a:pt x="85124" y="2823"/>
                  </a:lnTo>
                  <a:lnTo>
                    <a:pt x="91800" y="6546"/>
                  </a:lnTo>
                  <a:lnTo>
                    <a:pt x="104710" y="8936"/>
                  </a:lnTo>
                  <a:lnTo>
                    <a:pt x="107901" y="9132"/>
                  </a:lnTo>
                  <a:lnTo>
                    <a:pt x="114271" y="12173"/>
                  </a:lnTo>
                  <a:lnTo>
                    <a:pt x="123811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50" name="SMARTInkShape-3245"/>
            <p:cNvSpPr/>
            <p:nvPr>
              <p:custDataLst>
                <p:tags r:id="rId81"/>
              </p:custDataLst>
            </p:nvPr>
          </p:nvSpPr>
          <p:spPr>
            <a:xfrm>
              <a:off x="8658225" y="4305300"/>
              <a:ext cx="104776" cy="85609"/>
            </a:xfrm>
            <a:custGeom>
              <a:avLst/>
              <a:gdLst/>
              <a:ahLst/>
              <a:cxnLst/>
              <a:rect l="0" t="0" r="0" b="0"/>
              <a:pathLst>
                <a:path w="104776" h="85609">
                  <a:moveTo>
                    <a:pt x="0" y="0"/>
                  </a:moveTo>
                  <a:lnTo>
                    <a:pt x="0" y="0"/>
                  </a:lnTo>
                  <a:lnTo>
                    <a:pt x="41706" y="0"/>
                  </a:lnTo>
                  <a:lnTo>
                    <a:pt x="43679" y="1058"/>
                  </a:lnTo>
                  <a:lnTo>
                    <a:pt x="44993" y="2822"/>
                  </a:lnTo>
                  <a:lnTo>
                    <a:pt x="47105" y="8201"/>
                  </a:lnTo>
                  <a:lnTo>
                    <a:pt x="50215" y="8936"/>
                  </a:lnTo>
                  <a:lnTo>
                    <a:pt x="52527" y="9132"/>
                  </a:lnTo>
                  <a:lnTo>
                    <a:pt x="54069" y="10321"/>
                  </a:lnTo>
                  <a:lnTo>
                    <a:pt x="56744" y="17692"/>
                  </a:lnTo>
                  <a:lnTo>
                    <a:pt x="57149" y="45871"/>
                  </a:lnTo>
                  <a:lnTo>
                    <a:pt x="48948" y="55672"/>
                  </a:lnTo>
                  <a:lnTo>
                    <a:pt x="48016" y="61769"/>
                  </a:lnTo>
                  <a:lnTo>
                    <a:pt x="46827" y="63404"/>
                  </a:lnTo>
                  <a:lnTo>
                    <a:pt x="44977" y="64494"/>
                  </a:lnTo>
                  <a:lnTo>
                    <a:pt x="42685" y="65221"/>
                  </a:lnTo>
                  <a:lnTo>
                    <a:pt x="41157" y="66765"/>
                  </a:lnTo>
                  <a:lnTo>
                    <a:pt x="38110" y="76162"/>
                  </a:lnTo>
                  <a:lnTo>
                    <a:pt x="38100" y="85332"/>
                  </a:lnTo>
                  <a:lnTo>
                    <a:pt x="43157" y="85608"/>
                  </a:lnTo>
                  <a:lnTo>
                    <a:pt x="44646" y="84589"/>
                  </a:lnTo>
                  <a:lnTo>
                    <a:pt x="45638" y="82851"/>
                  </a:lnTo>
                  <a:lnTo>
                    <a:pt x="46302" y="80634"/>
                  </a:lnTo>
                  <a:lnTo>
                    <a:pt x="47802" y="79156"/>
                  </a:lnTo>
                  <a:lnTo>
                    <a:pt x="55709" y="76589"/>
                  </a:lnTo>
                  <a:lnTo>
                    <a:pt x="70282" y="76234"/>
                  </a:lnTo>
                  <a:lnTo>
                    <a:pt x="72254" y="75164"/>
                  </a:lnTo>
                  <a:lnTo>
                    <a:pt x="73570" y="73393"/>
                  </a:lnTo>
                  <a:lnTo>
                    <a:pt x="74447" y="71153"/>
                  </a:lnTo>
                  <a:lnTo>
                    <a:pt x="76089" y="69661"/>
                  </a:lnTo>
                  <a:lnTo>
                    <a:pt x="86330" y="64443"/>
                  </a:lnTo>
                  <a:lnTo>
                    <a:pt x="104775" y="476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51" name="SMARTInkShape-3246"/>
            <p:cNvSpPr/>
            <p:nvPr>
              <p:custDataLst>
                <p:tags r:id="rId82"/>
              </p:custDataLst>
            </p:nvPr>
          </p:nvSpPr>
          <p:spPr>
            <a:xfrm>
              <a:off x="8896350" y="4200525"/>
              <a:ext cx="76201" cy="19051"/>
            </a:xfrm>
            <a:custGeom>
              <a:avLst/>
              <a:gdLst/>
              <a:ahLst/>
              <a:cxnLst/>
              <a:rect l="0" t="0" r="0" b="0"/>
              <a:pathLst>
                <a:path w="76201" h="19051">
                  <a:moveTo>
                    <a:pt x="0" y="9525"/>
                  </a:moveTo>
                  <a:lnTo>
                    <a:pt x="0" y="9525"/>
                  </a:lnTo>
                  <a:lnTo>
                    <a:pt x="9410" y="9525"/>
                  </a:lnTo>
                  <a:lnTo>
                    <a:pt x="17714" y="1324"/>
                  </a:lnTo>
                  <a:lnTo>
                    <a:pt x="27133" y="117"/>
                  </a:lnTo>
                  <a:lnTo>
                    <a:pt x="65222" y="0"/>
                  </a:lnTo>
                  <a:lnTo>
                    <a:pt x="76072" y="9408"/>
                  </a:lnTo>
                  <a:lnTo>
                    <a:pt x="76200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52" name="SMARTInkShape-3247"/>
            <p:cNvSpPr/>
            <p:nvPr>
              <p:custDataLst>
                <p:tags r:id="rId83"/>
              </p:custDataLst>
            </p:nvPr>
          </p:nvSpPr>
          <p:spPr>
            <a:xfrm>
              <a:off x="8886940" y="4248150"/>
              <a:ext cx="114186" cy="9526"/>
            </a:xfrm>
            <a:custGeom>
              <a:avLst/>
              <a:gdLst/>
              <a:ahLst/>
              <a:cxnLst/>
              <a:rect l="0" t="0" r="0" b="0"/>
              <a:pathLst>
                <a:path w="114186" h="9526">
                  <a:moveTo>
                    <a:pt x="9410" y="0"/>
                  </a:moveTo>
                  <a:lnTo>
                    <a:pt x="9410" y="0"/>
                  </a:lnTo>
                  <a:lnTo>
                    <a:pt x="1208" y="0"/>
                  </a:lnTo>
                  <a:lnTo>
                    <a:pt x="768" y="1058"/>
                  </a:lnTo>
                  <a:lnTo>
                    <a:pt x="0" y="8201"/>
                  </a:lnTo>
                  <a:lnTo>
                    <a:pt x="1021" y="8642"/>
                  </a:lnTo>
                  <a:lnTo>
                    <a:pt x="45478" y="9525"/>
                  </a:lnTo>
                  <a:lnTo>
                    <a:pt x="91262" y="9525"/>
                  </a:lnTo>
                  <a:lnTo>
                    <a:pt x="114185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956" name="SMARTInkShape-Group709"/>
          <p:cNvGrpSpPr/>
          <p:nvPr/>
        </p:nvGrpSpPr>
        <p:grpSpPr>
          <a:xfrm>
            <a:off x="6477000" y="4657735"/>
            <a:ext cx="95251" cy="66656"/>
            <a:chOff x="6477000" y="4657735"/>
            <a:chExt cx="95251" cy="66656"/>
          </a:xfrm>
        </p:grpSpPr>
        <p:sp>
          <p:nvSpPr>
            <p:cNvPr id="25954" name="SMARTInkShape-3248"/>
            <p:cNvSpPr/>
            <p:nvPr>
              <p:custDataLst>
                <p:tags r:id="rId75"/>
              </p:custDataLst>
            </p:nvPr>
          </p:nvSpPr>
          <p:spPr>
            <a:xfrm>
              <a:off x="6477000" y="4657735"/>
              <a:ext cx="95251" cy="9516"/>
            </a:xfrm>
            <a:custGeom>
              <a:avLst/>
              <a:gdLst/>
              <a:ahLst/>
              <a:cxnLst/>
              <a:rect l="0" t="0" r="0" b="0"/>
              <a:pathLst>
                <a:path w="95251" h="9516">
                  <a:moveTo>
                    <a:pt x="0" y="9515"/>
                  </a:moveTo>
                  <a:lnTo>
                    <a:pt x="0" y="9515"/>
                  </a:lnTo>
                  <a:lnTo>
                    <a:pt x="47510" y="9515"/>
                  </a:lnTo>
                  <a:lnTo>
                    <a:pt x="52160" y="9515"/>
                  </a:lnTo>
                  <a:lnTo>
                    <a:pt x="57755" y="6693"/>
                  </a:lnTo>
                  <a:lnTo>
                    <a:pt x="63768" y="2969"/>
                  </a:lnTo>
                  <a:lnTo>
                    <a:pt x="74354" y="382"/>
                  </a:lnTo>
                  <a:lnTo>
                    <a:pt x="93487" y="0"/>
                  </a:lnTo>
                  <a:lnTo>
                    <a:pt x="94074" y="1055"/>
                  </a:lnTo>
                  <a:lnTo>
                    <a:pt x="95250" y="95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55" name="SMARTInkShape-3249"/>
            <p:cNvSpPr/>
            <p:nvPr>
              <p:custDataLst>
                <p:tags r:id="rId76"/>
              </p:custDataLst>
            </p:nvPr>
          </p:nvSpPr>
          <p:spPr>
            <a:xfrm>
              <a:off x="6496050" y="4714875"/>
              <a:ext cx="66676" cy="9516"/>
            </a:xfrm>
            <a:custGeom>
              <a:avLst/>
              <a:gdLst/>
              <a:ahLst/>
              <a:cxnLst/>
              <a:rect l="0" t="0" r="0" b="0"/>
              <a:pathLst>
                <a:path w="66676" h="9516">
                  <a:moveTo>
                    <a:pt x="0" y="0"/>
                  </a:moveTo>
                  <a:lnTo>
                    <a:pt x="0" y="0"/>
                  </a:lnTo>
                  <a:lnTo>
                    <a:pt x="0" y="9491"/>
                  </a:lnTo>
                  <a:lnTo>
                    <a:pt x="5056" y="9515"/>
                  </a:lnTo>
                  <a:lnTo>
                    <a:pt x="6545" y="8460"/>
                  </a:lnTo>
                  <a:lnTo>
                    <a:pt x="7538" y="6698"/>
                  </a:lnTo>
                  <a:lnTo>
                    <a:pt x="8200" y="4465"/>
                  </a:lnTo>
                  <a:lnTo>
                    <a:pt x="9701" y="2977"/>
                  </a:lnTo>
                  <a:lnTo>
                    <a:pt x="17610" y="392"/>
                  </a:lnTo>
                  <a:lnTo>
                    <a:pt x="64831" y="0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957" name="SMARTInkShape-3250"/>
          <p:cNvSpPr/>
          <p:nvPr>
            <p:custDataLst>
              <p:tags r:id="rId18"/>
            </p:custDataLst>
          </p:nvPr>
        </p:nvSpPr>
        <p:spPr>
          <a:xfrm>
            <a:off x="8639175" y="4019550"/>
            <a:ext cx="485776" cy="19051"/>
          </a:xfrm>
          <a:custGeom>
            <a:avLst/>
            <a:gdLst/>
            <a:ahLst/>
            <a:cxnLst/>
            <a:rect l="0" t="0" r="0" b="0"/>
            <a:pathLst>
              <a:path w="485776" h="19051">
                <a:moveTo>
                  <a:pt x="9525" y="19050"/>
                </a:moveTo>
                <a:lnTo>
                  <a:pt x="9525" y="19050"/>
                </a:lnTo>
                <a:lnTo>
                  <a:pt x="9525" y="10849"/>
                </a:lnTo>
                <a:lnTo>
                  <a:pt x="8467" y="10408"/>
                </a:lnTo>
                <a:lnTo>
                  <a:pt x="4469" y="9918"/>
                </a:lnTo>
                <a:lnTo>
                  <a:pt x="2979" y="10845"/>
                </a:lnTo>
                <a:lnTo>
                  <a:pt x="1986" y="12522"/>
                </a:lnTo>
                <a:lnTo>
                  <a:pt x="1" y="19046"/>
                </a:lnTo>
                <a:lnTo>
                  <a:pt x="1" y="19047"/>
                </a:lnTo>
                <a:lnTo>
                  <a:pt x="0" y="19050"/>
                </a:lnTo>
                <a:lnTo>
                  <a:pt x="30867" y="19050"/>
                </a:lnTo>
                <a:lnTo>
                  <a:pt x="76413" y="10114"/>
                </a:lnTo>
                <a:lnTo>
                  <a:pt x="115583" y="9603"/>
                </a:lnTo>
                <a:lnTo>
                  <a:pt x="162093" y="9535"/>
                </a:lnTo>
                <a:lnTo>
                  <a:pt x="206604" y="9527"/>
                </a:lnTo>
                <a:lnTo>
                  <a:pt x="249891" y="6703"/>
                </a:lnTo>
                <a:lnTo>
                  <a:pt x="293836" y="1324"/>
                </a:lnTo>
                <a:lnTo>
                  <a:pt x="333090" y="262"/>
                </a:lnTo>
                <a:lnTo>
                  <a:pt x="371418" y="52"/>
                </a:lnTo>
                <a:lnTo>
                  <a:pt x="418259" y="5"/>
                </a:lnTo>
                <a:lnTo>
                  <a:pt x="463321" y="0"/>
                </a:lnTo>
                <a:lnTo>
                  <a:pt x="485775" y="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970" name="SMARTInkShape-Group711"/>
          <p:cNvGrpSpPr/>
          <p:nvPr/>
        </p:nvGrpSpPr>
        <p:grpSpPr>
          <a:xfrm>
            <a:off x="6772323" y="4487750"/>
            <a:ext cx="1533478" cy="293755"/>
            <a:chOff x="6772323" y="4487750"/>
            <a:chExt cx="1533478" cy="293755"/>
          </a:xfrm>
        </p:grpSpPr>
        <p:sp>
          <p:nvSpPr>
            <p:cNvPr id="25958" name="SMARTInkShape-3251"/>
            <p:cNvSpPr/>
            <p:nvPr>
              <p:custDataLst>
                <p:tags r:id="rId63"/>
              </p:custDataLst>
            </p:nvPr>
          </p:nvSpPr>
          <p:spPr>
            <a:xfrm>
              <a:off x="6772323" y="4581536"/>
              <a:ext cx="133303" cy="152390"/>
            </a:xfrm>
            <a:custGeom>
              <a:avLst/>
              <a:gdLst/>
              <a:ahLst/>
              <a:cxnLst/>
              <a:rect l="0" t="0" r="0" b="0"/>
              <a:pathLst>
                <a:path w="133303" h="152390">
                  <a:moveTo>
                    <a:pt x="66627" y="47614"/>
                  </a:moveTo>
                  <a:lnTo>
                    <a:pt x="66627" y="47614"/>
                  </a:lnTo>
                  <a:lnTo>
                    <a:pt x="99830" y="47614"/>
                  </a:lnTo>
                  <a:lnTo>
                    <a:pt x="101463" y="46556"/>
                  </a:lnTo>
                  <a:lnTo>
                    <a:pt x="102551" y="44792"/>
                  </a:lnTo>
                  <a:lnTo>
                    <a:pt x="103276" y="42557"/>
                  </a:lnTo>
                  <a:lnTo>
                    <a:pt x="104818" y="41068"/>
                  </a:lnTo>
                  <a:lnTo>
                    <a:pt x="112801" y="38481"/>
                  </a:lnTo>
                  <a:lnTo>
                    <a:pt x="113607" y="35441"/>
                  </a:lnTo>
                  <a:lnTo>
                    <a:pt x="113822" y="33149"/>
                  </a:lnTo>
                  <a:lnTo>
                    <a:pt x="115023" y="31621"/>
                  </a:lnTo>
                  <a:lnTo>
                    <a:pt x="122415" y="28967"/>
                  </a:lnTo>
                  <a:lnTo>
                    <a:pt x="123172" y="25921"/>
                  </a:lnTo>
                  <a:lnTo>
                    <a:pt x="123657" y="20398"/>
                  </a:lnTo>
                  <a:lnTo>
                    <a:pt x="106166" y="1440"/>
                  </a:lnTo>
                  <a:lnTo>
                    <a:pt x="100097" y="419"/>
                  </a:lnTo>
                  <a:lnTo>
                    <a:pt x="81140" y="0"/>
                  </a:lnTo>
                  <a:lnTo>
                    <a:pt x="75547" y="2816"/>
                  </a:lnTo>
                  <a:lnTo>
                    <a:pt x="58276" y="13247"/>
                  </a:lnTo>
                  <a:lnTo>
                    <a:pt x="43144" y="18954"/>
                  </a:lnTo>
                  <a:lnTo>
                    <a:pt x="41446" y="21099"/>
                  </a:lnTo>
                  <a:lnTo>
                    <a:pt x="38502" y="26305"/>
                  </a:lnTo>
                  <a:lnTo>
                    <a:pt x="4164" y="72138"/>
                  </a:lnTo>
                  <a:lnTo>
                    <a:pt x="1199" y="82280"/>
                  </a:lnTo>
                  <a:lnTo>
                    <a:pt x="0" y="107929"/>
                  </a:lnTo>
                  <a:lnTo>
                    <a:pt x="1043" y="110049"/>
                  </a:lnTo>
                  <a:lnTo>
                    <a:pt x="2796" y="111462"/>
                  </a:lnTo>
                  <a:lnTo>
                    <a:pt x="5023" y="112404"/>
                  </a:lnTo>
                  <a:lnTo>
                    <a:pt x="6508" y="114091"/>
                  </a:lnTo>
                  <a:lnTo>
                    <a:pt x="8157" y="118788"/>
                  </a:lnTo>
                  <a:lnTo>
                    <a:pt x="9655" y="120463"/>
                  </a:lnTo>
                  <a:lnTo>
                    <a:pt x="14143" y="122324"/>
                  </a:lnTo>
                  <a:lnTo>
                    <a:pt x="41266" y="123775"/>
                  </a:lnTo>
                  <a:lnTo>
                    <a:pt x="47594" y="120974"/>
                  </a:lnTo>
                  <a:lnTo>
                    <a:pt x="50763" y="118746"/>
                  </a:lnTo>
                  <a:lnTo>
                    <a:pt x="74168" y="112053"/>
                  </a:lnTo>
                  <a:lnTo>
                    <a:pt x="104886" y="88344"/>
                  </a:lnTo>
                  <a:lnTo>
                    <a:pt x="108008" y="87468"/>
                  </a:lnTo>
                  <a:lnTo>
                    <a:pt x="110089" y="85824"/>
                  </a:lnTo>
                  <a:lnTo>
                    <a:pt x="114078" y="79515"/>
                  </a:lnTo>
                  <a:lnTo>
                    <a:pt x="118761" y="77667"/>
                  </a:lnTo>
                  <a:lnTo>
                    <a:pt x="120433" y="76116"/>
                  </a:lnTo>
                  <a:lnTo>
                    <a:pt x="123337" y="68118"/>
                  </a:lnTo>
                  <a:lnTo>
                    <a:pt x="123766" y="57569"/>
                  </a:lnTo>
                  <a:lnTo>
                    <a:pt x="123774" y="62323"/>
                  </a:lnTo>
                  <a:lnTo>
                    <a:pt x="122717" y="63770"/>
                  </a:lnTo>
                  <a:lnTo>
                    <a:pt x="118720" y="65378"/>
                  </a:lnTo>
                  <a:lnTo>
                    <a:pt x="117230" y="66865"/>
                  </a:lnTo>
                  <a:lnTo>
                    <a:pt x="115576" y="71340"/>
                  </a:lnTo>
                  <a:lnTo>
                    <a:pt x="114076" y="72956"/>
                  </a:lnTo>
                  <a:lnTo>
                    <a:pt x="109587" y="74752"/>
                  </a:lnTo>
                  <a:lnTo>
                    <a:pt x="107968" y="76289"/>
                  </a:lnTo>
                  <a:lnTo>
                    <a:pt x="106167" y="80820"/>
                  </a:lnTo>
                  <a:lnTo>
                    <a:pt x="103953" y="92352"/>
                  </a:lnTo>
                  <a:lnTo>
                    <a:pt x="98265" y="101674"/>
                  </a:lnTo>
                  <a:lnTo>
                    <a:pt x="95807" y="114306"/>
                  </a:lnTo>
                  <a:lnTo>
                    <a:pt x="95238" y="131458"/>
                  </a:lnTo>
                  <a:lnTo>
                    <a:pt x="103406" y="141375"/>
                  </a:lnTo>
                  <a:lnTo>
                    <a:pt x="104336" y="147479"/>
                  </a:lnTo>
                  <a:lnTo>
                    <a:pt x="105525" y="149116"/>
                  </a:lnTo>
                  <a:lnTo>
                    <a:pt x="107376" y="150207"/>
                  </a:lnTo>
                  <a:lnTo>
                    <a:pt x="114405" y="152102"/>
                  </a:lnTo>
                  <a:lnTo>
                    <a:pt x="133302" y="15238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59" name="SMARTInkShape-3252"/>
            <p:cNvSpPr/>
            <p:nvPr>
              <p:custDataLst>
                <p:tags r:id="rId64"/>
              </p:custDataLst>
            </p:nvPr>
          </p:nvSpPr>
          <p:spPr>
            <a:xfrm>
              <a:off x="6962775" y="4686300"/>
              <a:ext cx="19051" cy="75761"/>
            </a:xfrm>
            <a:custGeom>
              <a:avLst/>
              <a:gdLst/>
              <a:ahLst/>
              <a:cxnLst/>
              <a:rect l="0" t="0" r="0" b="0"/>
              <a:pathLst>
                <a:path w="19051" h="75761">
                  <a:moveTo>
                    <a:pt x="0" y="0"/>
                  </a:moveTo>
                  <a:lnTo>
                    <a:pt x="0" y="0"/>
                  </a:lnTo>
                  <a:lnTo>
                    <a:pt x="0" y="5057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5056" y="8201"/>
                  </a:lnTo>
                  <a:lnTo>
                    <a:pt x="5487" y="9701"/>
                  </a:lnTo>
                  <a:lnTo>
                    <a:pt x="275" y="26824"/>
                  </a:lnTo>
                  <a:lnTo>
                    <a:pt x="0" y="64831"/>
                  </a:lnTo>
                  <a:lnTo>
                    <a:pt x="9132" y="75760"/>
                  </a:lnTo>
                  <a:lnTo>
                    <a:pt x="19050" y="666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60" name="SMARTInkShape-3253"/>
            <p:cNvSpPr/>
            <p:nvPr>
              <p:custDataLst>
                <p:tags r:id="rId65"/>
              </p:custDataLst>
            </p:nvPr>
          </p:nvSpPr>
          <p:spPr>
            <a:xfrm>
              <a:off x="7096125" y="4524375"/>
              <a:ext cx="57151" cy="209516"/>
            </a:xfrm>
            <a:custGeom>
              <a:avLst/>
              <a:gdLst/>
              <a:ahLst/>
              <a:cxnLst/>
              <a:rect l="0" t="0" r="0" b="0"/>
              <a:pathLst>
                <a:path w="57151" h="209516">
                  <a:moveTo>
                    <a:pt x="28575" y="0"/>
                  </a:moveTo>
                  <a:lnTo>
                    <a:pt x="28575" y="0"/>
                  </a:lnTo>
                  <a:lnTo>
                    <a:pt x="37707" y="0"/>
                  </a:lnTo>
                  <a:lnTo>
                    <a:pt x="37984" y="5057"/>
                  </a:lnTo>
                  <a:lnTo>
                    <a:pt x="36964" y="6546"/>
                  </a:lnTo>
                  <a:lnTo>
                    <a:pt x="35227" y="7539"/>
                  </a:lnTo>
                  <a:lnTo>
                    <a:pt x="33010" y="8201"/>
                  </a:lnTo>
                  <a:lnTo>
                    <a:pt x="31531" y="9701"/>
                  </a:lnTo>
                  <a:lnTo>
                    <a:pt x="29889" y="14189"/>
                  </a:lnTo>
                  <a:lnTo>
                    <a:pt x="27594" y="35012"/>
                  </a:lnTo>
                  <a:lnTo>
                    <a:pt x="21051" y="47642"/>
                  </a:lnTo>
                  <a:lnTo>
                    <a:pt x="14028" y="93565"/>
                  </a:lnTo>
                  <a:lnTo>
                    <a:pt x="10414" y="111223"/>
                  </a:lnTo>
                  <a:lnTo>
                    <a:pt x="9642" y="135074"/>
                  </a:lnTo>
                  <a:lnTo>
                    <a:pt x="6755" y="142230"/>
                  </a:lnTo>
                  <a:lnTo>
                    <a:pt x="3002" y="148938"/>
                  </a:lnTo>
                  <a:lnTo>
                    <a:pt x="593" y="161868"/>
                  </a:lnTo>
                  <a:lnTo>
                    <a:pt x="0" y="208215"/>
                  </a:lnTo>
                  <a:lnTo>
                    <a:pt x="1058" y="208660"/>
                  </a:lnTo>
                  <a:lnTo>
                    <a:pt x="14189" y="209515"/>
                  </a:lnTo>
                  <a:lnTo>
                    <a:pt x="15809" y="208469"/>
                  </a:lnTo>
                  <a:lnTo>
                    <a:pt x="16890" y="206713"/>
                  </a:lnTo>
                  <a:lnTo>
                    <a:pt x="17610" y="204483"/>
                  </a:lnTo>
                  <a:lnTo>
                    <a:pt x="19148" y="202997"/>
                  </a:lnTo>
                  <a:lnTo>
                    <a:pt x="27125" y="200416"/>
                  </a:lnTo>
                  <a:lnTo>
                    <a:pt x="33203" y="200141"/>
                  </a:lnTo>
                  <a:lnTo>
                    <a:pt x="38746" y="197254"/>
                  </a:lnTo>
                  <a:lnTo>
                    <a:pt x="41705" y="195002"/>
                  </a:lnTo>
                  <a:lnTo>
                    <a:pt x="44993" y="189679"/>
                  </a:lnTo>
                  <a:lnTo>
                    <a:pt x="47105" y="182694"/>
                  </a:lnTo>
                  <a:lnTo>
                    <a:pt x="55780" y="172925"/>
                  </a:lnTo>
                  <a:lnTo>
                    <a:pt x="57150" y="1619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61" name="SMARTInkShape-3254"/>
            <p:cNvSpPr/>
            <p:nvPr>
              <p:custDataLst>
                <p:tags r:id="rId66"/>
              </p:custDataLst>
            </p:nvPr>
          </p:nvSpPr>
          <p:spPr>
            <a:xfrm>
              <a:off x="7020361" y="4648200"/>
              <a:ext cx="132915" cy="19051"/>
            </a:xfrm>
            <a:custGeom>
              <a:avLst/>
              <a:gdLst/>
              <a:ahLst/>
              <a:cxnLst/>
              <a:rect l="0" t="0" r="0" b="0"/>
              <a:pathLst>
                <a:path w="132915" h="19051">
                  <a:moveTo>
                    <a:pt x="28139" y="0"/>
                  </a:moveTo>
                  <a:lnTo>
                    <a:pt x="28139" y="0"/>
                  </a:lnTo>
                  <a:lnTo>
                    <a:pt x="14882" y="0"/>
                  </a:lnTo>
                  <a:lnTo>
                    <a:pt x="12951" y="1058"/>
                  </a:lnTo>
                  <a:lnTo>
                    <a:pt x="11664" y="2822"/>
                  </a:lnTo>
                  <a:lnTo>
                    <a:pt x="10806" y="5057"/>
                  </a:lnTo>
                  <a:lnTo>
                    <a:pt x="9176" y="6546"/>
                  </a:lnTo>
                  <a:lnTo>
                    <a:pt x="0" y="9408"/>
                  </a:lnTo>
                  <a:lnTo>
                    <a:pt x="45082" y="9525"/>
                  </a:lnTo>
                  <a:lnTo>
                    <a:pt x="92620" y="9525"/>
                  </a:lnTo>
                  <a:lnTo>
                    <a:pt x="115705" y="9525"/>
                  </a:lnTo>
                  <a:lnTo>
                    <a:pt x="122796" y="12347"/>
                  </a:lnTo>
                  <a:lnTo>
                    <a:pt x="132914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62" name="SMARTInkShape-3255"/>
            <p:cNvSpPr/>
            <p:nvPr>
              <p:custDataLst>
                <p:tags r:id="rId67"/>
              </p:custDataLst>
            </p:nvPr>
          </p:nvSpPr>
          <p:spPr>
            <a:xfrm>
              <a:off x="7229475" y="4657725"/>
              <a:ext cx="19051" cy="123780"/>
            </a:xfrm>
            <a:custGeom>
              <a:avLst/>
              <a:gdLst/>
              <a:ahLst/>
              <a:cxnLst/>
              <a:rect l="0" t="0" r="0" b="0"/>
              <a:pathLst>
                <a:path w="19051" h="123780">
                  <a:moveTo>
                    <a:pt x="19050" y="0"/>
                  </a:moveTo>
                  <a:lnTo>
                    <a:pt x="19050" y="0"/>
                  </a:lnTo>
                  <a:lnTo>
                    <a:pt x="19050" y="14189"/>
                  </a:lnTo>
                  <a:lnTo>
                    <a:pt x="17992" y="15810"/>
                  </a:lnTo>
                  <a:lnTo>
                    <a:pt x="16228" y="16889"/>
                  </a:lnTo>
                  <a:lnTo>
                    <a:pt x="13994" y="17610"/>
                  </a:lnTo>
                  <a:lnTo>
                    <a:pt x="12503" y="19148"/>
                  </a:lnTo>
                  <a:lnTo>
                    <a:pt x="9916" y="27124"/>
                  </a:lnTo>
                  <a:lnTo>
                    <a:pt x="9640" y="33201"/>
                  </a:lnTo>
                  <a:lnTo>
                    <a:pt x="6754" y="38745"/>
                  </a:lnTo>
                  <a:lnTo>
                    <a:pt x="3002" y="44736"/>
                  </a:lnTo>
                  <a:lnTo>
                    <a:pt x="593" y="57207"/>
                  </a:lnTo>
                  <a:lnTo>
                    <a:pt x="0" y="104579"/>
                  </a:lnTo>
                  <a:lnTo>
                    <a:pt x="0" y="109274"/>
                  </a:lnTo>
                  <a:lnTo>
                    <a:pt x="2822" y="114889"/>
                  </a:lnTo>
                  <a:lnTo>
                    <a:pt x="9410" y="123670"/>
                  </a:lnTo>
                  <a:lnTo>
                    <a:pt x="14547" y="123779"/>
                  </a:lnTo>
                  <a:lnTo>
                    <a:pt x="16048" y="122736"/>
                  </a:lnTo>
                  <a:lnTo>
                    <a:pt x="17048" y="120983"/>
                  </a:lnTo>
                  <a:lnTo>
                    <a:pt x="19050" y="1143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63" name="SMARTInkShape-3256"/>
            <p:cNvSpPr/>
            <p:nvPr>
              <p:custDataLst>
                <p:tags r:id="rId68"/>
              </p:custDataLst>
            </p:nvPr>
          </p:nvSpPr>
          <p:spPr>
            <a:xfrm>
              <a:off x="7324725" y="4629150"/>
              <a:ext cx="171451" cy="28576"/>
            </a:xfrm>
            <a:custGeom>
              <a:avLst/>
              <a:gdLst/>
              <a:ahLst/>
              <a:cxnLst/>
              <a:rect l="0" t="0" r="0" b="0"/>
              <a:pathLst>
                <a:path w="171451" h="28576">
                  <a:moveTo>
                    <a:pt x="0" y="28575"/>
                  </a:moveTo>
                  <a:lnTo>
                    <a:pt x="0" y="28575"/>
                  </a:lnTo>
                  <a:lnTo>
                    <a:pt x="14190" y="28575"/>
                  </a:lnTo>
                  <a:lnTo>
                    <a:pt x="15809" y="27517"/>
                  </a:lnTo>
                  <a:lnTo>
                    <a:pt x="16890" y="25753"/>
                  </a:lnTo>
                  <a:lnTo>
                    <a:pt x="17610" y="23518"/>
                  </a:lnTo>
                  <a:lnTo>
                    <a:pt x="19148" y="22029"/>
                  </a:lnTo>
                  <a:lnTo>
                    <a:pt x="23679" y="20374"/>
                  </a:lnTo>
                  <a:lnTo>
                    <a:pt x="35213" y="18254"/>
                  </a:lnTo>
                  <a:lnTo>
                    <a:pt x="44534" y="12582"/>
                  </a:lnTo>
                  <a:lnTo>
                    <a:pt x="55280" y="9928"/>
                  </a:lnTo>
                  <a:lnTo>
                    <a:pt x="100740" y="9527"/>
                  </a:lnTo>
                  <a:lnTo>
                    <a:pt x="146048" y="9525"/>
                  </a:lnTo>
                  <a:lnTo>
                    <a:pt x="148165" y="8467"/>
                  </a:lnTo>
                  <a:lnTo>
                    <a:pt x="149576" y="6703"/>
                  </a:lnTo>
                  <a:lnTo>
                    <a:pt x="150517" y="4468"/>
                  </a:lnTo>
                  <a:lnTo>
                    <a:pt x="152204" y="2979"/>
                  </a:lnTo>
                  <a:lnTo>
                    <a:pt x="156898" y="1324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64" name="SMARTInkShape-3257"/>
            <p:cNvSpPr/>
            <p:nvPr>
              <p:custDataLst>
                <p:tags r:id="rId69"/>
              </p:custDataLst>
            </p:nvPr>
          </p:nvSpPr>
          <p:spPr>
            <a:xfrm>
              <a:off x="7534430" y="4543436"/>
              <a:ext cx="123665" cy="152390"/>
            </a:xfrm>
            <a:custGeom>
              <a:avLst/>
              <a:gdLst/>
              <a:ahLst/>
              <a:cxnLst/>
              <a:rect l="0" t="0" r="0" b="0"/>
              <a:pathLst>
                <a:path w="123665" h="152390">
                  <a:moveTo>
                    <a:pt x="76045" y="66664"/>
                  </a:moveTo>
                  <a:lnTo>
                    <a:pt x="76045" y="66664"/>
                  </a:lnTo>
                  <a:lnTo>
                    <a:pt x="81101" y="61607"/>
                  </a:lnTo>
                  <a:lnTo>
                    <a:pt x="86406" y="59125"/>
                  </a:lnTo>
                  <a:lnTo>
                    <a:pt x="93379" y="57531"/>
                  </a:lnTo>
                  <a:lnTo>
                    <a:pt x="120893" y="39532"/>
                  </a:lnTo>
                  <a:lnTo>
                    <a:pt x="121818" y="37993"/>
                  </a:lnTo>
                  <a:lnTo>
                    <a:pt x="123426" y="30015"/>
                  </a:lnTo>
                  <a:lnTo>
                    <a:pt x="123664" y="14413"/>
                  </a:lnTo>
                  <a:lnTo>
                    <a:pt x="122608" y="12780"/>
                  </a:lnTo>
                  <a:lnTo>
                    <a:pt x="120845" y="11691"/>
                  </a:lnTo>
                  <a:lnTo>
                    <a:pt x="118612" y="10965"/>
                  </a:lnTo>
                  <a:lnTo>
                    <a:pt x="117123" y="9423"/>
                  </a:lnTo>
                  <a:lnTo>
                    <a:pt x="115469" y="4888"/>
                  </a:lnTo>
                  <a:lnTo>
                    <a:pt x="113969" y="3255"/>
                  </a:lnTo>
                  <a:lnTo>
                    <a:pt x="109480" y="1440"/>
                  </a:lnTo>
                  <a:lnTo>
                    <a:pt x="72858" y="0"/>
                  </a:lnTo>
                  <a:lnTo>
                    <a:pt x="66515" y="2816"/>
                  </a:lnTo>
                  <a:lnTo>
                    <a:pt x="60168" y="6537"/>
                  </a:lnTo>
                  <a:lnTo>
                    <a:pt x="50645" y="9690"/>
                  </a:lnTo>
                  <a:lnTo>
                    <a:pt x="25245" y="31870"/>
                  </a:lnTo>
                  <a:lnTo>
                    <a:pt x="21717" y="40969"/>
                  </a:lnTo>
                  <a:lnTo>
                    <a:pt x="19091" y="51011"/>
                  </a:lnTo>
                  <a:lnTo>
                    <a:pt x="8782" y="66081"/>
                  </a:lnTo>
                  <a:lnTo>
                    <a:pt x="5803" y="69450"/>
                  </a:lnTo>
                  <a:lnTo>
                    <a:pt x="2493" y="78838"/>
                  </a:lnTo>
                  <a:lnTo>
                    <a:pt x="0" y="107536"/>
                  </a:lnTo>
                  <a:lnTo>
                    <a:pt x="1006" y="109787"/>
                  </a:lnTo>
                  <a:lnTo>
                    <a:pt x="2736" y="111288"/>
                  </a:lnTo>
                  <a:lnTo>
                    <a:pt x="4947" y="112289"/>
                  </a:lnTo>
                  <a:lnTo>
                    <a:pt x="6421" y="114013"/>
                  </a:lnTo>
                  <a:lnTo>
                    <a:pt x="8059" y="118752"/>
                  </a:lnTo>
                  <a:lnTo>
                    <a:pt x="9555" y="120439"/>
                  </a:lnTo>
                  <a:lnTo>
                    <a:pt x="14039" y="122314"/>
                  </a:lnTo>
                  <a:lnTo>
                    <a:pt x="32958" y="123775"/>
                  </a:lnTo>
                  <a:lnTo>
                    <a:pt x="38550" y="120974"/>
                  </a:lnTo>
                  <a:lnTo>
                    <a:pt x="44564" y="117260"/>
                  </a:lnTo>
                  <a:lnTo>
                    <a:pt x="53900" y="114111"/>
                  </a:lnTo>
                  <a:lnTo>
                    <a:pt x="101268" y="70013"/>
                  </a:lnTo>
                  <a:lnTo>
                    <a:pt x="103131" y="68152"/>
                  </a:lnTo>
                  <a:lnTo>
                    <a:pt x="104178" y="62049"/>
                  </a:lnTo>
                  <a:lnTo>
                    <a:pt x="105384" y="60412"/>
                  </a:lnTo>
                  <a:lnTo>
                    <a:pt x="111079" y="58109"/>
                  </a:lnTo>
                  <a:lnTo>
                    <a:pt x="112782" y="57570"/>
                  </a:lnTo>
                  <a:lnTo>
                    <a:pt x="104977" y="57150"/>
                  </a:lnTo>
                  <a:lnTo>
                    <a:pt x="99669" y="62199"/>
                  </a:lnTo>
                  <a:lnTo>
                    <a:pt x="97128" y="67502"/>
                  </a:lnTo>
                  <a:lnTo>
                    <a:pt x="95497" y="79529"/>
                  </a:lnTo>
                  <a:lnTo>
                    <a:pt x="94305" y="81591"/>
                  </a:lnTo>
                  <a:lnTo>
                    <a:pt x="92451" y="82965"/>
                  </a:lnTo>
                  <a:lnTo>
                    <a:pt x="90157" y="83882"/>
                  </a:lnTo>
                  <a:lnTo>
                    <a:pt x="88629" y="86609"/>
                  </a:lnTo>
                  <a:lnTo>
                    <a:pt x="85838" y="110495"/>
                  </a:lnTo>
                  <a:lnTo>
                    <a:pt x="85570" y="15238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65" name="SMARTInkShape-3258"/>
            <p:cNvSpPr/>
            <p:nvPr>
              <p:custDataLst>
                <p:tags r:id="rId70"/>
              </p:custDataLst>
            </p:nvPr>
          </p:nvSpPr>
          <p:spPr>
            <a:xfrm>
              <a:off x="7686675" y="4610111"/>
              <a:ext cx="152401" cy="95237"/>
            </a:xfrm>
            <a:custGeom>
              <a:avLst/>
              <a:gdLst/>
              <a:ahLst/>
              <a:cxnLst/>
              <a:rect l="0" t="0" r="0" b="0"/>
              <a:pathLst>
                <a:path w="152401" h="95237">
                  <a:moveTo>
                    <a:pt x="0" y="28564"/>
                  </a:moveTo>
                  <a:lnTo>
                    <a:pt x="0" y="28564"/>
                  </a:lnTo>
                  <a:lnTo>
                    <a:pt x="17334" y="11231"/>
                  </a:lnTo>
                  <a:lnTo>
                    <a:pt x="21109" y="10277"/>
                  </a:lnTo>
                  <a:lnTo>
                    <a:pt x="23598" y="10022"/>
                  </a:lnTo>
                  <a:lnTo>
                    <a:pt x="25257" y="8795"/>
                  </a:lnTo>
                  <a:lnTo>
                    <a:pt x="27101" y="4608"/>
                  </a:lnTo>
                  <a:lnTo>
                    <a:pt x="28650" y="3068"/>
                  </a:lnTo>
                  <a:lnTo>
                    <a:pt x="33195" y="1358"/>
                  </a:lnTo>
                  <a:lnTo>
                    <a:pt x="61661" y="0"/>
                  </a:lnTo>
                  <a:lnTo>
                    <a:pt x="67268" y="2816"/>
                  </a:lnTo>
                  <a:lnTo>
                    <a:pt x="74436" y="8191"/>
                  </a:lnTo>
                  <a:lnTo>
                    <a:pt x="84247" y="9398"/>
                  </a:lnTo>
                  <a:lnTo>
                    <a:pt x="103323" y="27123"/>
                  </a:lnTo>
                  <a:lnTo>
                    <a:pt x="104344" y="33194"/>
                  </a:lnTo>
                  <a:lnTo>
                    <a:pt x="103430" y="34825"/>
                  </a:lnTo>
                  <a:lnTo>
                    <a:pt x="101761" y="35914"/>
                  </a:lnTo>
                  <a:lnTo>
                    <a:pt x="99591" y="36638"/>
                  </a:lnTo>
                  <a:lnTo>
                    <a:pt x="98144" y="38180"/>
                  </a:lnTo>
                  <a:lnTo>
                    <a:pt x="96537" y="42715"/>
                  </a:lnTo>
                  <a:lnTo>
                    <a:pt x="95631" y="51220"/>
                  </a:lnTo>
                  <a:lnTo>
                    <a:pt x="94445" y="53192"/>
                  </a:lnTo>
                  <a:lnTo>
                    <a:pt x="92597" y="54508"/>
                  </a:lnTo>
                  <a:lnTo>
                    <a:pt x="87720" y="57028"/>
                  </a:lnTo>
                  <a:lnTo>
                    <a:pt x="82026" y="61676"/>
                  </a:lnTo>
                  <a:lnTo>
                    <a:pt x="78789" y="67269"/>
                  </a:lnTo>
                  <a:lnTo>
                    <a:pt x="77926" y="70242"/>
                  </a:lnTo>
                  <a:lnTo>
                    <a:pt x="76292" y="72225"/>
                  </a:lnTo>
                  <a:lnTo>
                    <a:pt x="57672" y="85276"/>
                  </a:lnTo>
                  <a:lnTo>
                    <a:pt x="48995" y="85676"/>
                  </a:lnTo>
                  <a:lnTo>
                    <a:pt x="48538" y="86746"/>
                  </a:lnTo>
                  <a:lnTo>
                    <a:pt x="47745" y="93912"/>
                  </a:lnTo>
                  <a:lnTo>
                    <a:pt x="48764" y="94354"/>
                  </a:lnTo>
                  <a:lnTo>
                    <a:pt x="70373" y="95236"/>
                  </a:lnTo>
                  <a:lnTo>
                    <a:pt x="72316" y="94179"/>
                  </a:lnTo>
                  <a:lnTo>
                    <a:pt x="73611" y="92416"/>
                  </a:lnTo>
                  <a:lnTo>
                    <a:pt x="74474" y="90182"/>
                  </a:lnTo>
                  <a:lnTo>
                    <a:pt x="76108" y="88692"/>
                  </a:lnTo>
                  <a:lnTo>
                    <a:pt x="80745" y="87038"/>
                  </a:lnTo>
                  <a:lnTo>
                    <a:pt x="92345" y="84917"/>
                  </a:lnTo>
                  <a:lnTo>
                    <a:pt x="139441" y="50758"/>
                  </a:lnTo>
                  <a:lnTo>
                    <a:pt x="152400" y="3808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66" name="SMARTInkShape-3259"/>
            <p:cNvSpPr/>
            <p:nvPr>
              <p:custDataLst>
                <p:tags r:id="rId71"/>
              </p:custDataLst>
            </p:nvPr>
          </p:nvSpPr>
          <p:spPr>
            <a:xfrm>
              <a:off x="7905784" y="4487750"/>
              <a:ext cx="114267" cy="198551"/>
            </a:xfrm>
            <a:custGeom>
              <a:avLst/>
              <a:gdLst/>
              <a:ahLst/>
              <a:cxnLst/>
              <a:rect l="0" t="0" r="0" b="0"/>
              <a:pathLst>
                <a:path w="114267" h="198551">
                  <a:moveTo>
                    <a:pt x="47591" y="27100"/>
                  </a:moveTo>
                  <a:lnTo>
                    <a:pt x="47591" y="27100"/>
                  </a:lnTo>
                  <a:lnTo>
                    <a:pt x="52647" y="22043"/>
                  </a:lnTo>
                  <a:lnTo>
                    <a:pt x="55131" y="16739"/>
                  </a:lnTo>
                  <a:lnTo>
                    <a:pt x="57082" y="0"/>
                  </a:lnTo>
                  <a:lnTo>
                    <a:pt x="57115" y="7696"/>
                  </a:lnTo>
                  <a:lnTo>
                    <a:pt x="50569" y="15584"/>
                  </a:lnTo>
                  <a:lnTo>
                    <a:pt x="48473" y="24276"/>
                  </a:lnTo>
                  <a:lnTo>
                    <a:pt x="47625" y="49339"/>
                  </a:lnTo>
                  <a:lnTo>
                    <a:pt x="44784" y="55681"/>
                  </a:lnTo>
                  <a:lnTo>
                    <a:pt x="42545" y="58854"/>
                  </a:lnTo>
                  <a:lnTo>
                    <a:pt x="35834" y="82264"/>
                  </a:lnTo>
                  <a:lnTo>
                    <a:pt x="31782" y="89718"/>
                  </a:lnTo>
                  <a:lnTo>
                    <a:pt x="29502" y="100922"/>
                  </a:lnTo>
                  <a:lnTo>
                    <a:pt x="27767" y="116118"/>
                  </a:lnTo>
                  <a:lnTo>
                    <a:pt x="11656" y="158411"/>
                  </a:lnTo>
                  <a:lnTo>
                    <a:pt x="8517" y="177128"/>
                  </a:lnTo>
                  <a:lnTo>
                    <a:pt x="1302" y="187250"/>
                  </a:lnTo>
                  <a:lnTo>
                    <a:pt x="0" y="198111"/>
                  </a:lnTo>
                  <a:lnTo>
                    <a:pt x="45747" y="198550"/>
                  </a:lnTo>
                  <a:lnTo>
                    <a:pt x="54832" y="192004"/>
                  </a:lnTo>
                  <a:lnTo>
                    <a:pt x="63730" y="188849"/>
                  </a:lnTo>
                  <a:lnTo>
                    <a:pt x="85707" y="172601"/>
                  </a:lnTo>
                  <a:lnTo>
                    <a:pt x="93338" y="170494"/>
                  </a:lnTo>
                  <a:lnTo>
                    <a:pt x="99716" y="165073"/>
                  </a:lnTo>
                  <a:lnTo>
                    <a:pt x="102508" y="159682"/>
                  </a:lnTo>
                  <a:lnTo>
                    <a:pt x="103252" y="156763"/>
                  </a:lnTo>
                  <a:lnTo>
                    <a:pt x="114266" y="1414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67" name="SMARTInkShape-3260"/>
            <p:cNvSpPr/>
            <p:nvPr>
              <p:custDataLst>
                <p:tags r:id="rId72"/>
              </p:custDataLst>
            </p:nvPr>
          </p:nvSpPr>
          <p:spPr>
            <a:xfrm>
              <a:off x="7877188" y="4581525"/>
              <a:ext cx="123813" cy="9492"/>
            </a:xfrm>
            <a:custGeom>
              <a:avLst/>
              <a:gdLst/>
              <a:ahLst/>
              <a:cxnLst/>
              <a:rect l="0" t="0" r="0" b="0"/>
              <a:pathLst>
                <a:path w="123813" h="9492">
                  <a:moveTo>
                    <a:pt x="19037" y="0"/>
                  </a:moveTo>
                  <a:lnTo>
                    <a:pt x="19037" y="0"/>
                  </a:lnTo>
                  <a:lnTo>
                    <a:pt x="0" y="0"/>
                  </a:lnTo>
                  <a:lnTo>
                    <a:pt x="46715" y="0"/>
                  </a:lnTo>
                  <a:lnTo>
                    <a:pt x="59105" y="0"/>
                  </a:lnTo>
                  <a:lnTo>
                    <a:pt x="66126" y="2822"/>
                  </a:lnTo>
                  <a:lnTo>
                    <a:pt x="72773" y="6546"/>
                  </a:lnTo>
                  <a:lnTo>
                    <a:pt x="85665" y="8936"/>
                  </a:lnTo>
                  <a:lnTo>
                    <a:pt x="112991" y="9491"/>
                  </a:lnTo>
                  <a:lnTo>
                    <a:pt x="116598" y="8444"/>
                  </a:lnTo>
                  <a:lnTo>
                    <a:pt x="119003" y="6688"/>
                  </a:lnTo>
                  <a:lnTo>
                    <a:pt x="123812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68" name="SMARTInkShape-3261"/>
            <p:cNvSpPr/>
            <p:nvPr>
              <p:custDataLst>
                <p:tags r:id="rId73"/>
              </p:custDataLst>
            </p:nvPr>
          </p:nvSpPr>
          <p:spPr>
            <a:xfrm>
              <a:off x="8067675" y="4581525"/>
              <a:ext cx="142876" cy="114301"/>
            </a:xfrm>
            <a:custGeom>
              <a:avLst/>
              <a:gdLst/>
              <a:ahLst/>
              <a:cxnLst/>
              <a:rect l="0" t="0" r="0" b="0"/>
              <a:pathLst>
                <a:path w="142876" h="114301">
                  <a:moveTo>
                    <a:pt x="0" y="0"/>
                  </a:moveTo>
                  <a:lnTo>
                    <a:pt x="0" y="0"/>
                  </a:lnTo>
                  <a:lnTo>
                    <a:pt x="23990" y="0"/>
                  </a:lnTo>
                  <a:lnTo>
                    <a:pt x="25518" y="1058"/>
                  </a:lnTo>
                  <a:lnTo>
                    <a:pt x="26537" y="2822"/>
                  </a:lnTo>
                  <a:lnTo>
                    <a:pt x="27216" y="5057"/>
                  </a:lnTo>
                  <a:lnTo>
                    <a:pt x="28728" y="6546"/>
                  </a:lnTo>
                  <a:lnTo>
                    <a:pt x="36657" y="9133"/>
                  </a:lnTo>
                  <a:lnTo>
                    <a:pt x="46175" y="9491"/>
                  </a:lnTo>
                  <a:lnTo>
                    <a:pt x="55699" y="17723"/>
                  </a:lnTo>
                  <a:lnTo>
                    <a:pt x="61777" y="18657"/>
                  </a:lnTo>
                  <a:lnTo>
                    <a:pt x="63410" y="19846"/>
                  </a:lnTo>
                  <a:lnTo>
                    <a:pt x="64498" y="21698"/>
                  </a:lnTo>
                  <a:lnTo>
                    <a:pt x="66548" y="28172"/>
                  </a:lnTo>
                  <a:lnTo>
                    <a:pt x="66671" y="45898"/>
                  </a:lnTo>
                  <a:lnTo>
                    <a:pt x="60128" y="54888"/>
                  </a:lnTo>
                  <a:lnTo>
                    <a:pt x="56974" y="63771"/>
                  </a:lnTo>
                  <a:lnTo>
                    <a:pt x="41363" y="83440"/>
                  </a:lnTo>
                  <a:lnTo>
                    <a:pt x="39550" y="89295"/>
                  </a:lnTo>
                  <a:lnTo>
                    <a:pt x="38008" y="91280"/>
                  </a:lnTo>
                  <a:lnTo>
                    <a:pt x="33473" y="93486"/>
                  </a:lnTo>
                  <a:lnTo>
                    <a:pt x="31840" y="95132"/>
                  </a:lnTo>
                  <a:lnTo>
                    <a:pt x="28613" y="104645"/>
                  </a:lnTo>
                  <a:lnTo>
                    <a:pt x="19444" y="113904"/>
                  </a:lnTo>
                  <a:lnTo>
                    <a:pt x="60732" y="114300"/>
                  </a:lnTo>
                  <a:lnTo>
                    <a:pt x="62712" y="113242"/>
                  </a:lnTo>
                  <a:lnTo>
                    <a:pt x="64033" y="111478"/>
                  </a:lnTo>
                  <a:lnTo>
                    <a:pt x="64914" y="109243"/>
                  </a:lnTo>
                  <a:lnTo>
                    <a:pt x="66560" y="107754"/>
                  </a:lnTo>
                  <a:lnTo>
                    <a:pt x="76804" y="102541"/>
                  </a:lnTo>
                  <a:lnTo>
                    <a:pt x="82818" y="98490"/>
                  </a:lnTo>
                  <a:lnTo>
                    <a:pt x="92154" y="95152"/>
                  </a:lnTo>
                  <a:lnTo>
                    <a:pt x="101624" y="88988"/>
                  </a:lnTo>
                  <a:lnTo>
                    <a:pt x="111132" y="85634"/>
                  </a:lnTo>
                  <a:lnTo>
                    <a:pt x="121710" y="79465"/>
                  </a:lnTo>
                  <a:lnTo>
                    <a:pt x="142875" y="762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69" name="SMARTInkShape-3262"/>
            <p:cNvSpPr/>
            <p:nvPr>
              <p:custDataLst>
                <p:tags r:id="rId74"/>
              </p:custDataLst>
            </p:nvPr>
          </p:nvSpPr>
          <p:spPr>
            <a:xfrm>
              <a:off x="8296275" y="463867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9515" y="9525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971" name="SMARTInkShape-3263"/>
          <p:cNvSpPr/>
          <p:nvPr>
            <p:custDataLst>
              <p:tags r:id="rId19"/>
            </p:custDataLst>
          </p:nvPr>
        </p:nvSpPr>
        <p:spPr>
          <a:xfrm>
            <a:off x="371475" y="4905385"/>
            <a:ext cx="390089" cy="647691"/>
          </a:xfrm>
          <a:custGeom>
            <a:avLst/>
            <a:gdLst/>
            <a:ahLst/>
            <a:cxnLst/>
            <a:rect l="0" t="0" r="0" b="0"/>
            <a:pathLst>
              <a:path w="390089" h="647691">
                <a:moveTo>
                  <a:pt x="361950" y="9515"/>
                </a:moveTo>
                <a:lnTo>
                  <a:pt x="361950" y="9515"/>
                </a:lnTo>
                <a:lnTo>
                  <a:pt x="367007" y="9515"/>
                </a:lnTo>
                <a:lnTo>
                  <a:pt x="372311" y="6693"/>
                </a:lnTo>
                <a:lnTo>
                  <a:pt x="379284" y="1314"/>
                </a:lnTo>
                <a:lnTo>
                  <a:pt x="390088" y="24"/>
                </a:lnTo>
                <a:lnTo>
                  <a:pt x="385339" y="0"/>
                </a:lnTo>
                <a:lnTo>
                  <a:pt x="383893" y="1055"/>
                </a:lnTo>
                <a:lnTo>
                  <a:pt x="376325" y="13248"/>
                </a:lnTo>
                <a:lnTo>
                  <a:pt x="358643" y="36846"/>
                </a:lnTo>
                <a:lnTo>
                  <a:pt x="335484" y="80536"/>
                </a:lnTo>
                <a:lnTo>
                  <a:pt x="307799" y="127176"/>
                </a:lnTo>
                <a:lnTo>
                  <a:pt x="278959" y="171882"/>
                </a:lnTo>
                <a:lnTo>
                  <a:pt x="254971" y="216173"/>
                </a:lnTo>
                <a:lnTo>
                  <a:pt x="233300" y="259416"/>
                </a:lnTo>
                <a:lnTo>
                  <a:pt x="213765" y="295933"/>
                </a:lnTo>
                <a:lnTo>
                  <a:pt x="202956" y="319904"/>
                </a:lnTo>
                <a:lnTo>
                  <a:pt x="172970" y="363984"/>
                </a:lnTo>
                <a:lnTo>
                  <a:pt x="146350" y="408087"/>
                </a:lnTo>
                <a:lnTo>
                  <a:pt x="120709" y="453919"/>
                </a:lnTo>
                <a:lnTo>
                  <a:pt x="95262" y="494644"/>
                </a:lnTo>
                <a:lnTo>
                  <a:pt x="69852" y="533263"/>
                </a:lnTo>
                <a:lnTo>
                  <a:pt x="45509" y="571465"/>
                </a:lnTo>
                <a:lnTo>
                  <a:pt x="20901" y="614055"/>
                </a:lnTo>
                <a:lnTo>
                  <a:pt x="0" y="64769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972" name="SMARTInkShape-3264"/>
          <p:cNvSpPr/>
          <p:nvPr>
            <p:custDataLst>
              <p:tags r:id="rId20"/>
            </p:custDataLst>
          </p:nvPr>
        </p:nvSpPr>
        <p:spPr>
          <a:xfrm>
            <a:off x="2514600" y="4819661"/>
            <a:ext cx="390526" cy="590540"/>
          </a:xfrm>
          <a:custGeom>
            <a:avLst/>
            <a:gdLst/>
            <a:ahLst/>
            <a:cxnLst/>
            <a:rect l="0" t="0" r="0" b="0"/>
            <a:pathLst>
              <a:path w="390526" h="590540">
                <a:moveTo>
                  <a:pt x="390525" y="57139"/>
                </a:moveTo>
                <a:lnTo>
                  <a:pt x="390525" y="57139"/>
                </a:lnTo>
                <a:lnTo>
                  <a:pt x="390525" y="9632"/>
                </a:lnTo>
                <a:lnTo>
                  <a:pt x="390525" y="119"/>
                </a:lnTo>
                <a:lnTo>
                  <a:pt x="382325" y="0"/>
                </a:lnTo>
                <a:lnTo>
                  <a:pt x="373657" y="6537"/>
                </a:lnTo>
                <a:lnTo>
                  <a:pt x="364831" y="9690"/>
                </a:lnTo>
                <a:lnTo>
                  <a:pt x="339714" y="31870"/>
                </a:lnTo>
                <a:lnTo>
                  <a:pt x="306785" y="76442"/>
                </a:lnTo>
                <a:lnTo>
                  <a:pt x="275563" y="117133"/>
                </a:lnTo>
                <a:lnTo>
                  <a:pt x="250694" y="158007"/>
                </a:lnTo>
                <a:lnTo>
                  <a:pt x="218853" y="200301"/>
                </a:lnTo>
                <a:lnTo>
                  <a:pt x="188261" y="245501"/>
                </a:lnTo>
                <a:lnTo>
                  <a:pt x="164084" y="281226"/>
                </a:lnTo>
                <a:lnTo>
                  <a:pt x="140693" y="322501"/>
                </a:lnTo>
                <a:lnTo>
                  <a:pt x="116476" y="361543"/>
                </a:lnTo>
                <a:lnTo>
                  <a:pt x="93072" y="402744"/>
                </a:lnTo>
                <a:lnTo>
                  <a:pt x="68852" y="445644"/>
                </a:lnTo>
                <a:lnTo>
                  <a:pt x="48270" y="485165"/>
                </a:lnTo>
                <a:lnTo>
                  <a:pt x="27409" y="531389"/>
                </a:lnTo>
                <a:lnTo>
                  <a:pt x="7609" y="574465"/>
                </a:lnTo>
                <a:lnTo>
                  <a:pt x="0" y="590539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980" name="SMARTInkShape-Group714"/>
          <p:cNvGrpSpPr/>
          <p:nvPr/>
        </p:nvGrpSpPr>
        <p:grpSpPr>
          <a:xfrm>
            <a:off x="781061" y="5543676"/>
            <a:ext cx="800090" cy="304675"/>
            <a:chOff x="781061" y="5543676"/>
            <a:chExt cx="800090" cy="304675"/>
          </a:xfrm>
        </p:grpSpPr>
        <p:sp>
          <p:nvSpPr>
            <p:cNvPr id="25973" name="SMARTInkShape-3265"/>
            <p:cNvSpPr/>
            <p:nvPr>
              <p:custDataLst>
                <p:tags r:id="rId56"/>
              </p:custDataLst>
            </p:nvPr>
          </p:nvSpPr>
          <p:spPr>
            <a:xfrm>
              <a:off x="781061" y="5648335"/>
              <a:ext cx="123815" cy="171441"/>
            </a:xfrm>
            <a:custGeom>
              <a:avLst/>
              <a:gdLst/>
              <a:ahLst/>
              <a:cxnLst/>
              <a:rect l="0" t="0" r="0" b="0"/>
              <a:pathLst>
                <a:path w="123815" h="171441">
                  <a:moveTo>
                    <a:pt x="95239" y="47615"/>
                  </a:moveTo>
                  <a:lnTo>
                    <a:pt x="95239" y="47615"/>
                  </a:lnTo>
                  <a:lnTo>
                    <a:pt x="95239" y="30006"/>
                  </a:lnTo>
                  <a:lnTo>
                    <a:pt x="96297" y="29525"/>
                  </a:lnTo>
                  <a:lnTo>
                    <a:pt x="100296" y="28992"/>
                  </a:lnTo>
                  <a:lnTo>
                    <a:pt x="101785" y="27791"/>
                  </a:lnTo>
                  <a:lnTo>
                    <a:pt x="104730" y="19160"/>
                  </a:lnTo>
                  <a:lnTo>
                    <a:pt x="104761" y="10849"/>
                  </a:lnTo>
                  <a:lnTo>
                    <a:pt x="103704" y="10404"/>
                  </a:lnTo>
                  <a:lnTo>
                    <a:pt x="99707" y="9910"/>
                  </a:lnTo>
                  <a:lnTo>
                    <a:pt x="98217" y="8720"/>
                  </a:lnTo>
                  <a:lnTo>
                    <a:pt x="95631" y="1348"/>
                  </a:lnTo>
                  <a:lnTo>
                    <a:pt x="92591" y="594"/>
                  </a:lnTo>
                  <a:lnTo>
                    <a:pt x="71644" y="0"/>
                  </a:lnTo>
                  <a:lnTo>
                    <a:pt x="66055" y="2817"/>
                  </a:lnTo>
                  <a:lnTo>
                    <a:pt x="60043" y="6538"/>
                  </a:lnTo>
                  <a:lnTo>
                    <a:pt x="50709" y="9691"/>
                  </a:lnTo>
                  <a:lnTo>
                    <a:pt x="34903" y="22656"/>
                  </a:lnTo>
                  <a:lnTo>
                    <a:pt x="31381" y="28761"/>
                  </a:lnTo>
                  <a:lnTo>
                    <a:pt x="28758" y="35002"/>
                  </a:lnTo>
                  <a:lnTo>
                    <a:pt x="12162" y="57145"/>
                  </a:lnTo>
                  <a:lnTo>
                    <a:pt x="427" y="98023"/>
                  </a:lnTo>
                  <a:lnTo>
                    <a:pt x="0" y="121923"/>
                  </a:lnTo>
                  <a:lnTo>
                    <a:pt x="8191" y="131850"/>
                  </a:lnTo>
                  <a:lnTo>
                    <a:pt x="11748" y="132678"/>
                  </a:lnTo>
                  <a:lnTo>
                    <a:pt x="26813" y="133302"/>
                  </a:lnTo>
                  <a:lnTo>
                    <a:pt x="35823" y="126787"/>
                  </a:lnTo>
                  <a:lnTo>
                    <a:pt x="44708" y="123637"/>
                  </a:lnTo>
                  <a:lnTo>
                    <a:pt x="69850" y="101459"/>
                  </a:lnTo>
                  <a:lnTo>
                    <a:pt x="73371" y="95182"/>
                  </a:lnTo>
                  <a:lnTo>
                    <a:pt x="75995" y="88864"/>
                  </a:lnTo>
                  <a:lnTo>
                    <a:pt x="84225" y="78069"/>
                  </a:lnTo>
                  <a:lnTo>
                    <a:pt x="86478" y="68957"/>
                  </a:lnTo>
                  <a:lnTo>
                    <a:pt x="95236" y="57144"/>
                  </a:lnTo>
                  <a:lnTo>
                    <a:pt x="95239" y="70398"/>
                  </a:lnTo>
                  <a:lnTo>
                    <a:pt x="92417" y="76438"/>
                  </a:lnTo>
                  <a:lnTo>
                    <a:pt x="88693" y="82650"/>
                  </a:lnTo>
                  <a:lnTo>
                    <a:pt x="86302" y="95262"/>
                  </a:lnTo>
                  <a:lnTo>
                    <a:pt x="85724" y="126990"/>
                  </a:lnTo>
                  <a:lnTo>
                    <a:pt x="88541" y="133340"/>
                  </a:lnTo>
                  <a:lnTo>
                    <a:pt x="92262" y="139690"/>
                  </a:lnTo>
                  <a:lnTo>
                    <a:pt x="94847" y="150509"/>
                  </a:lnTo>
                  <a:lnTo>
                    <a:pt x="95123" y="156889"/>
                  </a:lnTo>
                  <a:lnTo>
                    <a:pt x="98010" y="162503"/>
                  </a:lnTo>
                  <a:lnTo>
                    <a:pt x="103430" y="169675"/>
                  </a:lnTo>
                  <a:lnTo>
                    <a:pt x="106993" y="170656"/>
                  </a:lnTo>
                  <a:lnTo>
                    <a:pt x="123814" y="1714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74" name="SMARTInkShape-3266"/>
            <p:cNvSpPr/>
            <p:nvPr>
              <p:custDataLst>
                <p:tags r:id="rId57"/>
              </p:custDataLst>
            </p:nvPr>
          </p:nvSpPr>
          <p:spPr>
            <a:xfrm>
              <a:off x="990600" y="5743575"/>
              <a:ext cx="9526" cy="95251"/>
            </a:xfrm>
            <a:custGeom>
              <a:avLst/>
              <a:gdLst/>
              <a:ahLst/>
              <a:cxnLst/>
              <a:rect l="0" t="0" r="0" b="0"/>
              <a:pathLst>
                <a:path w="9526" h="95251">
                  <a:moveTo>
                    <a:pt x="9525" y="0"/>
                  </a:moveTo>
                  <a:lnTo>
                    <a:pt x="9525" y="0"/>
                  </a:lnTo>
                  <a:lnTo>
                    <a:pt x="9525" y="44721"/>
                  </a:lnTo>
                  <a:lnTo>
                    <a:pt x="9525" y="69861"/>
                  </a:lnTo>
                  <a:lnTo>
                    <a:pt x="8467" y="71974"/>
                  </a:lnTo>
                  <a:lnTo>
                    <a:pt x="6703" y="73383"/>
                  </a:lnTo>
                  <a:lnTo>
                    <a:pt x="4468" y="74321"/>
                  </a:lnTo>
                  <a:lnTo>
                    <a:pt x="2979" y="76006"/>
                  </a:lnTo>
                  <a:lnTo>
                    <a:pt x="392" y="84237"/>
                  </a:lnTo>
                  <a:lnTo>
                    <a:pt x="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75" name="SMARTInkShape-3267"/>
            <p:cNvSpPr/>
            <p:nvPr>
              <p:custDataLst>
                <p:tags r:id="rId58"/>
              </p:custDataLst>
            </p:nvPr>
          </p:nvSpPr>
          <p:spPr>
            <a:xfrm>
              <a:off x="1076325" y="5543676"/>
              <a:ext cx="76201" cy="247522"/>
            </a:xfrm>
            <a:custGeom>
              <a:avLst/>
              <a:gdLst/>
              <a:ahLst/>
              <a:cxnLst/>
              <a:rect l="0" t="0" r="0" b="0"/>
              <a:pathLst>
                <a:path w="76201" h="247522">
                  <a:moveTo>
                    <a:pt x="28575" y="18924"/>
                  </a:moveTo>
                  <a:lnTo>
                    <a:pt x="28575" y="18924"/>
                  </a:lnTo>
                  <a:lnTo>
                    <a:pt x="28575" y="13868"/>
                  </a:lnTo>
                  <a:lnTo>
                    <a:pt x="29633" y="12379"/>
                  </a:lnTo>
                  <a:lnTo>
                    <a:pt x="31397" y="11385"/>
                  </a:lnTo>
                  <a:lnTo>
                    <a:pt x="33632" y="10723"/>
                  </a:lnTo>
                  <a:lnTo>
                    <a:pt x="35121" y="9223"/>
                  </a:lnTo>
                  <a:lnTo>
                    <a:pt x="37983" y="301"/>
                  </a:lnTo>
                  <a:lnTo>
                    <a:pt x="33009" y="0"/>
                  </a:lnTo>
                  <a:lnTo>
                    <a:pt x="31531" y="1017"/>
                  </a:lnTo>
                  <a:lnTo>
                    <a:pt x="30546" y="2753"/>
                  </a:lnTo>
                  <a:lnTo>
                    <a:pt x="28964" y="8086"/>
                  </a:lnTo>
                  <a:lnTo>
                    <a:pt x="23634" y="14067"/>
                  </a:lnTo>
                  <a:lnTo>
                    <a:pt x="21087" y="22410"/>
                  </a:lnTo>
                  <a:lnTo>
                    <a:pt x="16406" y="49791"/>
                  </a:lnTo>
                  <a:lnTo>
                    <a:pt x="10884" y="68296"/>
                  </a:lnTo>
                  <a:lnTo>
                    <a:pt x="8735" y="88688"/>
                  </a:lnTo>
                  <a:lnTo>
                    <a:pt x="2039" y="106827"/>
                  </a:lnTo>
                  <a:lnTo>
                    <a:pt x="35" y="153998"/>
                  </a:lnTo>
                  <a:lnTo>
                    <a:pt x="0" y="200071"/>
                  </a:lnTo>
                  <a:lnTo>
                    <a:pt x="0" y="236520"/>
                  </a:lnTo>
                  <a:lnTo>
                    <a:pt x="9132" y="247093"/>
                  </a:lnTo>
                  <a:lnTo>
                    <a:pt x="23987" y="247521"/>
                  </a:lnTo>
                  <a:lnTo>
                    <a:pt x="25517" y="246464"/>
                  </a:lnTo>
                  <a:lnTo>
                    <a:pt x="26536" y="244701"/>
                  </a:lnTo>
                  <a:lnTo>
                    <a:pt x="27216" y="242467"/>
                  </a:lnTo>
                  <a:lnTo>
                    <a:pt x="28727" y="240977"/>
                  </a:lnTo>
                  <a:lnTo>
                    <a:pt x="38196" y="237202"/>
                  </a:lnTo>
                  <a:lnTo>
                    <a:pt x="46174" y="229832"/>
                  </a:lnTo>
                  <a:lnTo>
                    <a:pt x="54943" y="227684"/>
                  </a:lnTo>
                  <a:lnTo>
                    <a:pt x="60755" y="223537"/>
                  </a:lnTo>
                  <a:lnTo>
                    <a:pt x="64044" y="218166"/>
                  </a:lnTo>
                  <a:lnTo>
                    <a:pt x="66155" y="211151"/>
                  </a:lnTo>
                  <a:lnTo>
                    <a:pt x="73118" y="202161"/>
                  </a:lnTo>
                  <a:lnTo>
                    <a:pt x="75287" y="193278"/>
                  </a:lnTo>
                  <a:lnTo>
                    <a:pt x="76200" y="1808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76" name="SMARTInkShape-3268"/>
            <p:cNvSpPr/>
            <p:nvPr>
              <p:custDataLst>
                <p:tags r:id="rId59"/>
              </p:custDataLst>
            </p:nvPr>
          </p:nvSpPr>
          <p:spPr>
            <a:xfrm>
              <a:off x="1030058" y="5667375"/>
              <a:ext cx="103418" cy="28576"/>
            </a:xfrm>
            <a:custGeom>
              <a:avLst/>
              <a:gdLst/>
              <a:ahLst/>
              <a:cxnLst/>
              <a:rect l="0" t="0" r="0" b="0"/>
              <a:pathLst>
                <a:path w="103418" h="28576">
                  <a:moveTo>
                    <a:pt x="17692" y="0"/>
                  </a:moveTo>
                  <a:lnTo>
                    <a:pt x="17692" y="0"/>
                  </a:lnTo>
                  <a:lnTo>
                    <a:pt x="0" y="0"/>
                  </a:lnTo>
                  <a:lnTo>
                    <a:pt x="16262" y="0"/>
                  </a:lnTo>
                  <a:lnTo>
                    <a:pt x="25014" y="6545"/>
                  </a:lnTo>
                  <a:lnTo>
                    <a:pt x="33855" y="8642"/>
                  </a:lnTo>
                  <a:lnTo>
                    <a:pt x="58978" y="9491"/>
                  </a:lnTo>
                  <a:lnTo>
                    <a:pt x="65322" y="12332"/>
                  </a:lnTo>
                  <a:lnTo>
                    <a:pt x="68495" y="14571"/>
                  </a:lnTo>
                  <a:lnTo>
                    <a:pt x="91906" y="21282"/>
                  </a:lnTo>
                  <a:lnTo>
                    <a:pt x="103417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77" name="SMARTInkShape-3269"/>
            <p:cNvSpPr/>
            <p:nvPr>
              <p:custDataLst>
                <p:tags r:id="rId60"/>
              </p:custDataLst>
            </p:nvPr>
          </p:nvSpPr>
          <p:spPr>
            <a:xfrm>
              <a:off x="1295400" y="5686425"/>
              <a:ext cx="28573" cy="161926"/>
            </a:xfrm>
            <a:custGeom>
              <a:avLst/>
              <a:gdLst/>
              <a:ahLst/>
              <a:cxnLst/>
              <a:rect l="0" t="0" r="0" b="0"/>
              <a:pathLst>
                <a:path w="28573" h="161926">
                  <a:moveTo>
                    <a:pt x="19050" y="0"/>
                  </a:moveTo>
                  <a:lnTo>
                    <a:pt x="19050" y="0"/>
                  </a:lnTo>
                  <a:lnTo>
                    <a:pt x="19050" y="5056"/>
                  </a:lnTo>
                  <a:lnTo>
                    <a:pt x="20108" y="6545"/>
                  </a:lnTo>
                  <a:lnTo>
                    <a:pt x="21872" y="7539"/>
                  </a:lnTo>
                  <a:lnTo>
                    <a:pt x="28182" y="9409"/>
                  </a:lnTo>
                  <a:lnTo>
                    <a:pt x="28572" y="27134"/>
                  </a:lnTo>
                  <a:lnTo>
                    <a:pt x="22028" y="35895"/>
                  </a:lnTo>
                  <a:lnTo>
                    <a:pt x="18874" y="44737"/>
                  </a:lnTo>
                  <a:lnTo>
                    <a:pt x="12765" y="54061"/>
                  </a:lnTo>
                  <a:lnTo>
                    <a:pt x="10485" y="63525"/>
                  </a:lnTo>
                  <a:lnTo>
                    <a:pt x="8751" y="74090"/>
                  </a:lnTo>
                  <a:lnTo>
                    <a:pt x="1362" y="97102"/>
                  </a:lnTo>
                  <a:lnTo>
                    <a:pt x="16" y="142685"/>
                  </a:lnTo>
                  <a:lnTo>
                    <a:pt x="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78" name="SMARTInkShape-3270"/>
            <p:cNvSpPr/>
            <p:nvPr>
              <p:custDataLst>
                <p:tags r:id="rId61"/>
              </p:custDataLst>
            </p:nvPr>
          </p:nvSpPr>
          <p:spPr>
            <a:xfrm>
              <a:off x="1499462" y="5638834"/>
              <a:ext cx="81689" cy="9492"/>
            </a:xfrm>
            <a:custGeom>
              <a:avLst/>
              <a:gdLst/>
              <a:ahLst/>
              <a:cxnLst/>
              <a:rect l="0" t="0" r="0" b="0"/>
              <a:pathLst>
                <a:path w="81689" h="9492">
                  <a:moveTo>
                    <a:pt x="5488" y="9491"/>
                  </a:moveTo>
                  <a:lnTo>
                    <a:pt x="5488" y="9491"/>
                  </a:lnTo>
                  <a:lnTo>
                    <a:pt x="0" y="9491"/>
                  </a:lnTo>
                  <a:lnTo>
                    <a:pt x="41834" y="9491"/>
                  </a:lnTo>
                  <a:lnTo>
                    <a:pt x="50846" y="2946"/>
                  </a:lnTo>
                  <a:lnTo>
                    <a:pt x="60876" y="358"/>
                  </a:lnTo>
                  <a:lnTo>
                    <a:pt x="70684" y="0"/>
                  </a:lnTo>
                  <a:lnTo>
                    <a:pt x="71177" y="1047"/>
                  </a:lnTo>
                  <a:lnTo>
                    <a:pt x="72033" y="8170"/>
                  </a:lnTo>
                  <a:lnTo>
                    <a:pt x="74928" y="8905"/>
                  </a:lnTo>
                  <a:lnTo>
                    <a:pt x="81688" y="94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79" name="SMARTInkShape-3271"/>
            <p:cNvSpPr/>
            <p:nvPr>
              <p:custDataLst>
                <p:tags r:id="rId62"/>
              </p:custDataLst>
            </p:nvPr>
          </p:nvSpPr>
          <p:spPr>
            <a:xfrm>
              <a:off x="1524000" y="5686425"/>
              <a:ext cx="47626" cy="9516"/>
            </a:xfrm>
            <a:custGeom>
              <a:avLst/>
              <a:gdLst/>
              <a:ahLst/>
              <a:cxnLst/>
              <a:rect l="0" t="0" r="0" b="0"/>
              <a:pathLst>
                <a:path w="47626" h="9516">
                  <a:moveTo>
                    <a:pt x="0" y="0"/>
                  </a:moveTo>
                  <a:lnTo>
                    <a:pt x="0" y="0"/>
                  </a:lnTo>
                  <a:lnTo>
                    <a:pt x="0" y="5056"/>
                  </a:lnTo>
                  <a:lnTo>
                    <a:pt x="1058" y="6545"/>
                  </a:lnTo>
                  <a:lnTo>
                    <a:pt x="2822" y="7539"/>
                  </a:lnTo>
                  <a:lnTo>
                    <a:pt x="9701" y="9263"/>
                  </a:lnTo>
                  <a:lnTo>
                    <a:pt x="23680" y="9515"/>
                  </a:lnTo>
                  <a:lnTo>
                    <a:pt x="29222" y="6698"/>
                  </a:lnTo>
                  <a:lnTo>
                    <a:pt x="36346" y="1323"/>
                  </a:lnTo>
                  <a:lnTo>
                    <a:pt x="476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981" name="SMARTInkShape-3272"/>
          <p:cNvSpPr/>
          <p:nvPr>
            <p:custDataLst>
              <p:tags r:id="rId21"/>
            </p:custDataLst>
          </p:nvPr>
        </p:nvSpPr>
        <p:spPr>
          <a:xfrm>
            <a:off x="1790700" y="5438775"/>
            <a:ext cx="66676" cy="381001"/>
          </a:xfrm>
          <a:custGeom>
            <a:avLst/>
            <a:gdLst/>
            <a:ahLst/>
            <a:cxnLst/>
            <a:rect l="0" t="0" r="0" b="0"/>
            <a:pathLst>
              <a:path w="66676" h="381001">
                <a:moveTo>
                  <a:pt x="0" y="57150"/>
                </a:moveTo>
                <a:lnTo>
                  <a:pt x="0" y="57150"/>
                </a:lnTo>
                <a:lnTo>
                  <a:pt x="0" y="52094"/>
                </a:lnTo>
                <a:lnTo>
                  <a:pt x="2822" y="46789"/>
                </a:lnTo>
                <a:lnTo>
                  <a:pt x="25257" y="21333"/>
                </a:lnTo>
                <a:lnTo>
                  <a:pt x="27100" y="15479"/>
                </a:lnTo>
                <a:lnTo>
                  <a:pt x="28650" y="13494"/>
                </a:lnTo>
                <a:lnTo>
                  <a:pt x="33194" y="11289"/>
                </a:lnTo>
                <a:lnTo>
                  <a:pt x="34829" y="9642"/>
                </a:lnTo>
                <a:lnTo>
                  <a:pt x="36646" y="4991"/>
                </a:lnTo>
                <a:lnTo>
                  <a:pt x="38189" y="3328"/>
                </a:lnTo>
                <a:lnTo>
                  <a:pt x="47618" y="2"/>
                </a:lnTo>
                <a:lnTo>
                  <a:pt x="47622" y="0"/>
                </a:lnTo>
                <a:lnTo>
                  <a:pt x="47624" y="5056"/>
                </a:lnTo>
                <a:lnTo>
                  <a:pt x="44802" y="10361"/>
                </a:lnTo>
                <a:lnTo>
                  <a:pt x="41079" y="16247"/>
                </a:lnTo>
                <a:lnTo>
                  <a:pt x="38689" y="28648"/>
                </a:lnTo>
                <a:lnTo>
                  <a:pt x="38492" y="31798"/>
                </a:lnTo>
                <a:lnTo>
                  <a:pt x="35452" y="38122"/>
                </a:lnTo>
                <a:lnTo>
                  <a:pt x="33160" y="41290"/>
                </a:lnTo>
                <a:lnTo>
                  <a:pt x="21215" y="85973"/>
                </a:lnTo>
                <a:lnTo>
                  <a:pt x="19135" y="127892"/>
                </a:lnTo>
                <a:lnTo>
                  <a:pt x="16244" y="155399"/>
                </a:lnTo>
                <a:lnTo>
                  <a:pt x="10115" y="199452"/>
                </a:lnTo>
                <a:lnTo>
                  <a:pt x="9560" y="244441"/>
                </a:lnTo>
                <a:lnTo>
                  <a:pt x="18463" y="287734"/>
                </a:lnTo>
                <a:lnTo>
                  <a:pt x="18934" y="306485"/>
                </a:lnTo>
                <a:lnTo>
                  <a:pt x="21821" y="313663"/>
                </a:lnTo>
                <a:lnTo>
                  <a:pt x="24072" y="317059"/>
                </a:lnTo>
                <a:lnTo>
                  <a:pt x="30804" y="340856"/>
                </a:lnTo>
                <a:lnTo>
                  <a:pt x="34857" y="348342"/>
                </a:lnTo>
                <a:lnTo>
                  <a:pt x="36659" y="355197"/>
                </a:lnTo>
                <a:lnTo>
                  <a:pt x="38198" y="357448"/>
                </a:lnTo>
                <a:lnTo>
                  <a:pt x="40281" y="358947"/>
                </a:lnTo>
                <a:lnTo>
                  <a:pt x="45420" y="361674"/>
                </a:lnTo>
                <a:lnTo>
                  <a:pt x="66675" y="3810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982" name="SMARTInkShape-3273"/>
          <p:cNvSpPr/>
          <p:nvPr>
            <p:custDataLst>
              <p:tags r:id="rId22"/>
            </p:custDataLst>
          </p:nvPr>
        </p:nvSpPr>
        <p:spPr>
          <a:xfrm>
            <a:off x="3181353" y="5048250"/>
            <a:ext cx="600033" cy="66676"/>
          </a:xfrm>
          <a:custGeom>
            <a:avLst/>
            <a:gdLst/>
            <a:ahLst/>
            <a:cxnLst/>
            <a:rect l="0" t="0" r="0" b="0"/>
            <a:pathLst>
              <a:path w="600033" h="66676">
                <a:moveTo>
                  <a:pt x="57147" y="19050"/>
                </a:moveTo>
                <a:lnTo>
                  <a:pt x="57147" y="19050"/>
                </a:lnTo>
                <a:lnTo>
                  <a:pt x="52091" y="24106"/>
                </a:lnTo>
                <a:lnTo>
                  <a:pt x="46786" y="26589"/>
                </a:lnTo>
                <a:lnTo>
                  <a:pt x="12848" y="28573"/>
                </a:lnTo>
                <a:lnTo>
                  <a:pt x="11001" y="28575"/>
                </a:lnTo>
                <a:lnTo>
                  <a:pt x="125" y="37984"/>
                </a:lnTo>
                <a:lnTo>
                  <a:pt x="0" y="47230"/>
                </a:lnTo>
                <a:lnTo>
                  <a:pt x="8199" y="55792"/>
                </a:lnTo>
                <a:lnTo>
                  <a:pt x="23410" y="57940"/>
                </a:lnTo>
                <a:lnTo>
                  <a:pt x="35392" y="63616"/>
                </a:lnTo>
                <a:lnTo>
                  <a:pt x="81408" y="66596"/>
                </a:lnTo>
                <a:lnTo>
                  <a:pt x="127259" y="66667"/>
                </a:lnTo>
                <a:lnTo>
                  <a:pt x="171899" y="66675"/>
                </a:lnTo>
                <a:lnTo>
                  <a:pt x="219131" y="63853"/>
                </a:lnTo>
                <a:lnTo>
                  <a:pt x="257184" y="58474"/>
                </a:lnTo>
                <a:lnTo>
                  <a:pt x="301820" y="50865"/>
                </a:lnTo>
                <a:lnTo>
                  <a:pt x="342309" y="45443"/>
                </a:lnTo>
                <a:lnTo>
                  <a:pt x="380881" y="39551"/>
                </a:lnTo>
                <a:lnTo>
                  <a:pt x="419074" y="31840"/>
                </a:lnTo>
                <a:lnTo>
                  <a:pt x="457192" y="26398"/>
                </a:lnTo>
                <a:lnTo>
                  <a:pt x="503764" y="20017"/>
                </a:lnTo>
                <a:lnTo>
                  <a:pt x="549377" y="19107"/>
                </a:lnTo>
                <a:lnTo>
                  <a:pt x="558491" y="18017"/>
                </a:lnTo>
                <a:lnTo>
                  <a:pt x="588220" y="9918"/>
                </a:lnTo>
                <a:lnTo>
                  <a:pt x="600032" y="9525"/>
                </a:lnTo>
                <a:lnTo>
                  <a:pt x="552447" y="9525"/>
                </a:lnTo>
                <a:lnTo>
                  <a:pt x="561579" y="9525"/>
                </a:lnTo>
                <a:lnTo>
                  <a:pt x="561972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988" name="SMARTInkShape-Group717"/>
          <p:cNvGrpSpPr/>
          <p:nvPr/>
        </p:nvGrpSpPr>
        <p:grpSpPr>
          <a:xfrm>
            <a:off x="2019304" y="5400685"/>
            <a:ext cx="533396" cy="447666"/>
            <a:chOff x="2019304" y="5400685"/>
            <a:chExt cx="533396" cy="447666"/>
          </a:xfrm>
        </p:grpSpPr>
        <p:sp>
          <p:nvSpPr>
            <p:cNvPr id="25983" name="SMARTInkShape-3274"/>
            <p:cNvSpPr/>
            <p:nvPr>
              <p:custDataLst>
                <p:tags r:id="rId51"/>
              </p:custDataLst>
            </p:nvPr>
          </p:nvSpPr>
          <p:spPr>
            <a:xfrm>
              <a:off x="2019304" y="5524627"/>
              <a:ext cx="161922" cy="190322"/>
            </a:xfrm>
            <a:custGeom>
              <a:avLst/>
              <a:gdLst/>
              <a:ahLst/>
              <a:cxnLst/>
              <a:rect l="0" t="0" r="0" b="0"/>
              <a:pathLst>
                <a:path w="161922" h="190322">
                  <a:moveTo>
                    <a:pt x="123821" y="76073"/>
                  </a:moveTo>
                  <a:lnTo>
                    <a:pt x="123821" y="76073"/>
                  </a:lnTo>
                  <a:lnTo>
                    <a:pt x="132022" y="67872"/>
                  </a:lnTo>
                  <a:lnTo>
                    <a:pt x="132954" y="61884"/>
                  </a:lnTo>
                  <a:lnTo>
                    <a:pt x="133345" y="30210"/>
                  </a:lnTo>
                  <a:lnTo>
                    <a:pt x="119157" y="14305"/>
                  </a:lnTo>
                  <a:lnTo>
                    <a:pt x="113634" y="11578"/>
                  </a:lnTo>
                  <a:lnTo>
                    <a:pt x="110680" y="10851"/>
                  </a:lnTo>
                  <a:lnTo>
                    <a:pt x="95188" y="2050"/>
                  </a:lnTo>
                  <a:lnTo>
                    <a:pt x="73017" y="0"/>
                  </a:lnTo>
                  <a:lnTo>
                    <a:pt x="66670" y="2752"/>
                  </a:lnTo>
                  <a:lnTo>
                    <a:pt x="60320" y="6444"/>
                  </a:lnTo>
                  <a:lnTo>
                    <a:pt x="50796" y="9581"/>
                  </a:lnTo>
                  <a:lnTo>
                    <a:pt x="34921" y="22540"/>
                  </a:lnTo>
                  <a:lnTo>
                    <a:pt x="25396" y="36811"/>
                  </a:lnTo>
                  <a:lnTo>
                    <a:pt x="3968" y="82523"/>
                  </a:lnTo>
                  <a:lnTo>
                    <a:pt x="345" y="117635"/>
                  </a:lnTo>
                  <a:lnTo>
                    <a:pt x="0" y="164811"/>
                  </a:lnTo>
                  <a:lnTo>
                    <a:pt x="1057" y="166982"/>
                  </a:lnTo>
                  <a:lnTo>
                    <a:pt x="2820" y="168429"/>
                  </a:lnTo>
                  <a:lnTo>
                    <a:pt x="7601" y="171095"/>
                  </a:lnTo>
                  <a:lnTo>
                    <a:pt x="16243" y="177488"/>
                  </a:lnTo>
                  <a:lnTo>
                    <a:pt x="22386" y="179355"/>
                  </a:lnTo>
                  <a:lnTo>
                    <a:pt x="24448" y="178794"/>
                  </a:lnTo>
                  <a:lnTo>
                    <a:pt x="25822" y="177362"/>
                  </a:lnTo>
                  <a:lnTo>
                    <a:pt x="26739" y="175349"/>
                  </a:lnTo>
                  <a:lnTo>
                    <a:pt x="28408" y="174007"/>
                  </a:lnTo>
                  <a:lnTo>
                    <a:pt x="33084" y="172516"/>
                  </a:lnTo>
                  <a:lnTo>
                    <a:pt x="41668" y="171676"/>
                  </a:lnTo>
                  <a:lnTo>
                    <a:pt x="47798" y="168658"/>
                  </a:lnTo>
                  <a:lnTo>
                    <a:pt x="69007" y="155097"/>
                  </a:lnTo>
                  <a:lnTo>
                    <a:pt x="107636" y="111387"/>
                  </a:lnTo>
                  <a:lnTo>
                    <a:pt x="111336" y="101999"/>
                  </a:lnTo>
                  <a:lnTo>
                    <a:pt x="114039" y="91829"/>
                  </a:lnTo>
                  <a:lnTo>
                    <a:pt x="124398" y="76677"/>
                  </a:lnTo>
                  <a:lnTo>
                    <a:pt x="129369" y="69991"/>
                  </a:lnTo>
                  <a:lnTo>
                    <a:pt x="132168" y="60277"/>
                  </a:lnTo>
                  <a:lnTo>
                    <a:pt x="133300" y="48058"/>
                  </a:lnTo>
                  <a:lnTo>
                    <a:pt x="138389" y="52721"/>
                  </a:lnTo>
                  <a:lnTo>
                    <a:pt x="138825" y="54155"/>
                  </a:lnTo>
                  <a:lnTo>
                    <a:pt x="138057" y="55111"/>
                  </a:lnTo>
                  <a:lnTo>
                    <a:pt x="136487" y="55748"/>
                  </a:lnTo>
                  <a:lnTo>
                    <a:pt x="135440" y="57232"/>
                  </a:lnTo>
                  <a:lnTo>
                    <a:pt x="134276" y="61702"/>
                  </a:lnTo>
                  <a:lnTo>
                    <a:pt x="132304" y="107783"/>
                  </a:lnTo>
                  <a:lnTo>
                    <a:pt x="125810" y="125885"/>
                  </a:lnTo>
                  <a:lnTo>
                    <a:pt x="123937" y="160075"/>
                  </a:lnTo>
                  <a:lnTo>
                    <a:pt x="126695" y="169146"/>
                  </a:lnTo>
                  <a:lnTo>
                    <a:pt x="130390" y="176706"/>
                  </a:lnTo>
                  <a:lnTo>
                    <a:pt x="132957" y="188364"/>
                  </a:lnTo>
                  <a:lnTo>
                    <a:pt x="134145" y="189034"/>
                  </a:lnTo>
                  <a:lnTo>
                    <a:pt x="145090" y="190294"/>
                  </a:lnTo>
                  <a:lnTo>
                    <a:pt x="147525" y="190321"/>
                  </a:lnTo>
                  <a:lnTo>
                    <a:pt x="153054" y="187528"/>
                  </a:lnTo>
                  <a:lnTo>
                    <a:pt x="161921" y="18084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84" name="SMARTInkShape-3275"/>
            <p:cNvSpPr/>
            <p:nvPr>
              <p:custDataLst>
                <p:tags r:id="rId52"/>
              </p:custDataLst>
            </p:nvPr>
          </p:nvSpPr>
          <p:spPr>
            <a:xfrm>
              <a:off x="2286000" y="5400685"/>
              <a:ext cx="161926" cy="322506"/>
            </a:xfrm>
            <a:custGeom>
              <a:avLst/>
              <a:gdLst/>
              <a:ahLst/>
              <a:cxnLst/>
              <a:rect l="0" t="0" r="0" b="0"/>
              <a:pathLst>
                <a:path w="161926" h="322506">
                  <a:moveTo>
                    <a:pt x="57150" y="9515"/>
                  </a:moveTo>
                  <a:lnTo>
                    <a:pt x="57150" y="9515"/>
                  </a:lnTo>
                  <a:lnTo>
                    <a:pt x="57150" y="4459"/>
                  </a:lnTo>
                  <a:lnTo>
                    <a:pt x="58208" y="2970"/>
                  </a:lnTo>
                  <a:lnTo>
                    <a:pt x="59972" y="1976"/>
                  </a:lnTo>
                  <a:lnTo>
                    <a:pt x="66640" y="0"/>
                  </a:lnTo>
                  <a:lnTo>
                    <a:pt x="66672" y="13248"/>
                  </a:lnTo>
                  <a:lnTo>
                    <a:pt x="65615" y="15179"/>
                  </a:lnTo>
                  <a:lnTo>
                    <a:pt x="63852" y="16465"/>
                  </a:lnTo>
                  <a:lnTo>
                    <a:pt x="61617" y="17324"/>
                  </a:lnTo>
                  <a:lnTo>
                    <a:pt x="60128" y="18955"/>
                  </a:lnTo>
                  <a:lnTo>
                    <a:pt x="58473" y="23588"/>
                  </a:lnTo>
                  <a:lnTo>
                    <a:pt x="56353" y="35186"/>
                  </a:lnTo>
                  <a:lnTo>
                    <a:pt x="50681" y="45578"/>
                  </a:lnTo>
                  <a:lnTo>
                    <a:pt x="47635" y="93048"/>
                  </a:lnTo>
                  <a:lnTo>
                    <a:pt x="47628" y="99647"/>
                  </a:lnTo>
                  <a:lnTo>
                    <a:pt x="44804" y="105313"/>
                  </a:lnTo>
                  <a:lnTo>
                    <a:pt x="39425" y="112517"/>
                  </a:lnTo>
                  <a:lnTo>
                    <a:pt x="38361" y="121544"/>
                  </a:lnTo>
                  <a:lnTo>
                    <a:pt x="38100" y="160464"/>
                  </a:lnTo>
                  <a:lnTo>
                    <a:pt x="31554" y="169232"/>
                  </a:lnTo>
                  <a:lnTo>
                    <a:pt x="29458" y="178077"/>
                  </a:lnTo>
                  <a:lnTo>
                    <a:pt x="28691" y="188646"/>
                  </a:lnTo>
                  <a:lnTo>
                    <a:pt x="22052" y="197730"/>
                  </a:lnTo>
                  <a:lnTo>
                    <a:pt x="19939" y="206629"/>
                  </a:lnTo>
                  <a:lnTo>
                    <a:pt x="18255" y="217026"/>
                  </a:lnTo>
                  <a:lnTo>
                    <a:pt x="10884" y="239976"/>
                  </a:lnTo>
                  <a:lnTo>
                    <a:pt x="8735" y="253730"/>
                  </a:lnTo>
                  <a:lnTo>
                    <a:pt x="2039" y="266638"/>
                  </a:lnTo>
                  <a:lnTo>
                    <a:pt x="0" y="314184"/>
                  </a:lnTo>
                  <a:lnTo>
                    <a:pt x="0" y="322505"/>
                  </a:lnTo>
                  <a:lnTo>
                    <a:pt x="8201" y="315522"/>
                  </a:lnTo>
                  <a:lnTo>
                    <a:pt x="17610" y="314422"/>
                  </a:lnTo>
                  <a:lnTo>
                    <a:pt x="26370" y="307790"/>
                  </a:lnTo>
                  <a:lnTo>
                    <a:pt x="32182" y="306124"/>
                  </a:lnTo>
                  <a:lnTo>
                    <a:pt x="34154" y="304621"/>
                  </a:lnTo>
                  <a:lnTo>
                    <a:pt x="37989" y="298507"/>
                  </a:lnTo>
                  <a:lnTo>
                    <a:pt x="42637" y="296706"/>
                  </a:lnTo>
                  <a:lnTo>
                    <a:pt x="54244" y="294491"/>
                  </a:lnTo>
                  <a:lnTo>
                    <a:pt x="63580" y="288803"/>
                  </a:lnTo>
                  <a:lnTo>
                    <a:pt x="69886" y="287101"/>
                  </a:lnTo>
                  <a:lnTo>
                    <a:pt x="71991" y="285590"/>
                  </a:lnTo>
                  <a:lnTo>
                    <a:pt x="73394" y="283523"/>
                  </a:lnTo>
                  <a:lnTo>
                    <a:pt x="74329" y="281087"/>
                  </a:lnTo>
                  <a:lnTo>
                    <a:pt x="76011" y="279463"/>
                  </a:lnTo>
                  <a:lnTo>
                    <a:pt x="80702" y="277659"/>
                  </a:lnTo>
                  <a:lnTo>
                    <a:pt x="127430" y="276215"/>
                  </a:lnTo>
                  <a:lnTo>
                    <a:pt x="142437" y="276215"/>
                  </a:lnTo>
                  <a:lnTo>
                    <a:pt x="142745" y="271159"/>
                  </a:lnTo>
                  <a:lnTo>
                    <a:pt x="143847" y="269670"/>
                  </a:lnTo>
                  <a:lnTo>
                    <a:pt x="151065" y="267082"/>
                  </a:lnTo>
                  <a:lnTo>
                    <a:pt x="157061" y="266806"/>
                  </a:lnTo>
                  <a:lnTo>
                    <a:pt x="158682" y="265709"/>
                  </a:lnTo>
                  <a:lnTo>
                    <a:pt x="159763" y="263919"/>
                  </a:lnTo>
                  <a:lnTo>
                    <a:pt x="161925" y="2571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85" name="SMARTInkShape-3276"/>
            <p:cNvSpPr/>
            <p:nvPr>
              <p:custDataLst>
                <p:tags r:id="rId53"/>
              </p:custDataLst>
            </p:nvPr>
          </p:nvSpPr>
          <p:spPr>
            <a:xfrm>
              <a:off x="2228853" y="5562600"/>
              <a:ext cx="171448" cy="19051"/>
            </a:xfrm>
            <a:custGeom>
              <a:avLst/>
              <a:gdLst/>
              <a:ahLst/>
              <a:cxnLst/>
              <a:rect l="0" t="0" r="0" b="0"/>
              <a:pathLst>
                <a:path w="171448" h="19051">
                  <a:moveTo>
                    <a:pt x="9522" y="0"/>
                  </a:moveTo>
                  <a:lnTo>
                    <a:pt x="9522" y="0"/>
                  </a:lnTo>
                  <a:lnTo>
                    <a:pt x="389" y="0"/>
                  </a:lnTo>
                  <a:lnTo>
                    <a:pt x="0" y="9409"/>
                  </a:lnTo>
                  <a:lnTo>
                    <a:pt x="22663" y="9525"/>
                  </a:lnTo>
                  <a:lnTo>
                    <a:pt x="28768" y="12347"/>
                  </a:lnTo>
                  <a:lnTo>
                    <a:pt x="35009" y="16070"/>
                  </a:lnTo>
                  <a:lnTo>
                    <a:pt x="47639" y="18462"/>
                  </a:lnTo>
                  <a:lnTo>
                    <a:pt x="78049" y="19016"/>
                  </a:lnTo>
                  <a:lnTo>
                    <a:pt x="123632" y="9700"/>
                  </a:lnTo>
                  <a:lnTo>
                    <a:pt x="171006" y="9525"/>
                  </a:lnTo>
                  <a:lnTo>
                    <a:pt x="171447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86" name="SMARTInkShape-3277"/>
            <p:cNvSpPr/>
            <p:nvPr>
              <p:custDataLst>
                <p:tags r:id="rId54"/>
              </p:custDataLst>
            </p:nvPr>
          </p:nvSpPr>
          <p:spPr>
            <a:xfrm>
              <a:off x="2219325" y="5724559"/>
              <a:ext cx="5489" cy="123792"/>
            </a:xfrm>
            <a:custGeom>
              <a:avLst/>
              <a:gdLst/>
              <a:ahLst/>
              <a:cxnLst/>
              <a:rect l="0" t="0" r="0" b="0"/>
              <a:pathLst>
                <a:path w="5489" h="123792">
                  <a:moveTo>
                    <a:pt x="0" y="9491"/>
                  </a:moveTo>
                  <a:lnTo>
                    <a:pt x="0" y="9491"/>
                  </a:lnTo>
                  <a:lnTo>
                    <a:pt x="0" y="82"/>
                  </a:lnTo>
                  <a:lnTo>
                    <a:pt x="5056" y="0"/>
                  </a:lnTo>
                  <a:lnTo>
                    <a:pt x="5488" y="1047"/>
                  </a:lnTo>
                  <a:lnTo>
                    <a:pt x="621" y="9669"/>
                  </a:lnTo>
                  <a:lnTo>
                    <a:pt x="0" y="57133"/>
                  </a:lnTo>
                  <a:lnTo>
                    <a:pt x="0" y="104741"/>
                  </a:lnTo>
                  <a:lnTo>
                    <a:pt x="0" y="1237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87" name="SMARTInkShape-3278"/>
            <p:cNvSpPr/>
            <p:nvPr>
              <p:custDataLst>
                <p:tags r:id="rId55"/>
              </p:custDataLst>
            </p:nvPr>
          </p:nvSpPr>
          <p:spPr>
            <a:xfrm>
              <a:off x="2505075" y="5638838"/>
              <a:ext cx="47625" cy="161888"/>
            </a:xfrm>
            <a:custGeom>
              <a:avLst/>
              <a:gdLst/>
              <a:ahLst/>
              <a:cxnLst/>
              <a:rect l="0" t="0" r="0" b="0"/>
              <a:pathLst>
                <a:path w="47625" h="161888">
                  <a:moveTo>
                    <a:pt x="0" y="66637"/>
                  </a:moveTo>
                  <a:lnTo>
                    <a:pt x="0" y="66637"/>
                  </a:lnTo>
                  <a:lnTo>
                    <a:pt x="8201" y="66637"/>
                  </a:lnTo>
                  <a:lnTo>
                    <a:pt x="8642" y="65579"/>
                  </a:lnTo>
                  <a:lnTo>
                    <a:pt x="9409" y="58436"/>
                  </a:lnTo>
                  <a:lnTo>
                    <a:pt x="12295" y="57700"/>
                  </a:lnTo>
                  <a:lnTo>
                    <a:pt x="14547" y="57504"/>
                  </a:lnTo>
                  <a:lnTo>
                    <a:pt x="16048" y="56316"/>
                  </a:lnTo>
                  <a:lnTo>
                    <a:pt x="17716" y="52172"/>
                  </a:lnTo>
                  <a:lnTo>
                    <a:pt x="18654" y="43889"/>
                  </a:lnTo>
                  <a:lnTo>
                    <a:pt x="19845" y="41947"/>
                  </a:lnTo>
                  <a:lnTo>
                    <a:pt x="21696" y="40651"/>
                  </a:lnTo>
                  <a:lnTo>
                    <a:pt x="23989" y="39788"/>
                  </a:lnTo>
                  <a:lnTo>
                    <a:pt x="25518" y="38155"/>
                  </a:lnTo>
                  <a:lnTo>
                    <a:pt x="27216" y="33518"/>
                  </a:lnTo>
                  <a:lnTo>
                    <a:pt x="28728" y="31857"/>
                  </a:lnTo>
                  <a:lnTo>
                    <a:pt x="33228" y="30012"/>
                  </a:lnTo>
                  <a:lnTo>
                    <a:pt x="34853" y="28463"/>
                  </a:lnTo>
                  <a:lnTo>
                    <a:pt x="36656" y="23918"/>
                  </a:lnTo>
                  <a:lnTo>
                    <a:pt x="37672" y="15409"/>
                  </a:lnTo>
                  <a:lnTo>
                    <a:pt x="38873" y="13435"/>
                  </a:lnTo>
                  <a:lnTo>
                    <a:pt x="40732" y="12119"/>
                  </a:lnTo>
                  <a:lnTo>
                    <a:pt x="43030" y="11242"/>
                  </a:lnTo>
                  <a:lnTo>
                    <a:pt x="44562" y="9599"/>
                  </a:lnTo>
                  <a:lnTo>
                    <a:pt x="47614" y="0"/>
                  </a:lnTo>
                  <a:lnTo>
                    <a:pt x="47624" y="8167"/>
                  </a:lnTo>
                  <a:lnTo>
                    <a:pt x="41079" y="16831"/>
                  </a:lnTo>
                  <a:lnTo>
                    <a:pt x="38983" y="25657"/>
                  </a:lnTo>
                  <a:lnTo>
                    <a:pt x="37119" y="45496"/>
                  </a:lnTo>
                  <a:lnTo>
                    <a:pt x="29909" y="68492"/>
                  </a:lnTo>
                  <a:lnTo>
                    <a:pt x="28610" y="112542"/>
                  </a:lnTo>
                  <a:lnTo>
                    <a:pt x="28575" y="1618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989" name="SMARTInkShape-3279"/>
          <p:cNvSpPr/>
          <p:nvPr>
            <p:custDataLst>
              <p:tags r:id="rId23"/>
            </p:custDataLst>
          </p:nvPr>
        </p:nvSpPr>
        <p:spPr>
          <a:xfrm>
            <a:off x="2790825" y="5524500"/>
            <a:ext cx="190490" cy="19051"/>
          </a:xfrm>
          <a:custGeom>
            <a:avLst/>
            <a:gdLst/>
            <a:ahLst/>
            <a:cxnLst/>
            <a:rect l="0" t="0" r="0" b="0"/>
            <a:pathLst>
              <a:path w="190490" h="19051">
                <a:moveTo>
                  <a:pt x="9525" y="9525"/>
                </a:moveTo>
                <a:lnTo>
                  <a:pt x="9525" y="9525"/>
                </a:lnTo>
                <a:lnTo>
                  <a:pt x="4469" y="9525"/>
                </a:lnTo>
                <a:lnTo>
                  <a:pt x="4037" y="10583"/>
                </a:lnTo>
                <a:lnTo>
                  <a:pt x="9249" y="18658"/>
                </a:lnTo>
                <a:lnTo>
                  <a:pt x="0" y="19050"/>
                </a:lnTo>
                <a:lnTo>
                  <a:pt x="32272" y="19050"/>
                </a:lnTo>
                <a:lnTo>
                  <a:pt x="38332" y="16228"/>
                </a:lnTo>
                <a:lnTo>
                  <a:pt x="44553" y="12505"/>
                </a:lnTo>
                <a:lnTo>
                  <a:pt x="55282" y="9917"/>
                </a:lnTo>
                <a:lnTo>
                  <a:pt x="98088" y="9526"/>
                </a:lnTo>
                <a:lnTo>
                  <a:pt x="103492" y="9525"/>
                </a:lnTo>
                <a:lnTo>
                  <a:pt x="107095" y="8467"/>
                </a:lnTo>
                <a:lnTo>
                  <a:pt x="109497" y="6703"/>
                </a:lnTo>
                <a:lnTo>
                  <a:pt x="111098" y="4469"/>
                </a:lnTo>
                <a:lnTo>
                  <a:pt x="113223" y="2980"/>
                </a:lnTo>
                <a:lnTo>
                  <a:pt x="118408" y="1324"/>
                </a:lnTo>
                <a:lnTo>
                  <a:pt x="165102" y="3"/>
                </a:lnTo>
                <a:lnTo>
                  <a:pt x="190489" y="0"/>
                </a:lnTo>
                <a:lnTo>
                  <a:pt x="1619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990" name="SMARTInkShape-3280"/>
          <p:cNvSpPr/>
          <p:nvPr>
            <p:custDataLst>
              <p:tags r:id="rId24"/>
            </p:custDataLst>
          </p:nvPr>
        </p:nvSpPr>
        <p:spPr>
          <a:xfrm>
            <a:off x="2876550" y="5476875"/>
            <a:ext cx="38101" cy="142876"/>
          </a:xfrm>
          <a:custGeom>
            <a:avLst/>
            <a:gdLst/>
            <a:ahLst/>
            <a:cxnLst/>
            <a:rect l="0" t="0" r="0" b="0"/>
            <a:pathLst>
              <a:path w="38101" h="142876">
                <a:moveTo>
                  <a:pt x="0" y="19050"/>
                </a:moveTo>
                <a:lnTo>
                  <a:pt x="0" y="19050"/>
                </a:lnTo>
                <a:lnTo>
                  <a:pt x="0" y="3"/>
                </a:lnTo>
                <a:lnTo>
                  <a:pt x="9133" y="0"/>
                </a:lnTo>
                <a:lnTo>
                  <a:pt x="10583" y="35012"/>
                </a:lnTo>
                <a:lnTo>
                  <a:pt x="17063" y="47642"/>
                </a:lnTo>
                <a:lnTo>
                  <a:pt x="19045" y="95250"/>
                </a:lnTo>
                <a:lnTo>
                  <a:pt x="19047" y="98425"/>
                </a:lnTo>
                <a:lnTo>
                  <a:pt x="21871" y="104775"/>
                </a:lnTo>
                <a:lnTo>
                  <a:pt x="27250" y="112419"/>
                </a:lnTo>
                <a:lnTo>
                  <a:pt x="28313" y="121533"/>
                </a:lnTo>
                <a:lnTo>
                  <a:pt x="28459" y="127392"/>
                </a:lnTo>
                <a:lnTo>
                  <a:pt x="31345" y="133525"/>
                </a:lnTo>
                <a:lnTo>
                  <a:pt x="38100" y="1428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991" name="SMARTInkShape-3281"/>
          <p:cNvSpPr/>
          <p:nvPr>
            <p:custDataLst>
              <p:tags r:id="rId25"/>
            </p:custDataLst>
          </p:nvPr>
        </p:nvSpPr>
        <p:spPr>
          <a:xfrm>
            <a:off x="6686713" y="4514850"/>
            <a:ext cx="104613" cy="276226"/>
          </a:xfrm>
          <a:custGeom>
            <a:avLst/>
            <a:gdLst/>
            <a:ahLst/>
            <a:cxnLst/>
            <a:rect l="0" t="0" r="0" b="0"/>
            <a:pathLst>
              <a:path w="104613" h="276226">
                <a:moveTo>
                  <a:pt x="85562" y="0"/>
                </a:moveTo>
                <a:lnTo>
                  <a:pt x="85562" y="0"/>
                </a:lnTo>
                <a:lnTo>
                  <a:pt x="70984" y="0"/>
                </a:lnTo>
                <a:lnTo>
                  <a:pt x="69493" y="1058"/>
                </a:lnTo>
                <a:lnTo>
                  <a:pt x="68499" y="2822"/>
                </a:lnTo>
                <a:lnTo>
                  <a:pt x="67837" y="5057"/>
                </a:lnTo>
                <a:lnTo>
                  <a:pt x="66338" y="6546"/>
                </a:lnTo>
                <a:lnTo>
                  <a:pt x="56326" y="11759"/>
                </a:lnTo>
                <a:lnTo>
                  <a:pt x="53371" y="14189"/>
                </a:lnTo>
                <a:lnTo>
                  <a:pt x="50088" y="19712"/>
                </a:lnTo>
                <a:lnTo>
                  <a:pt x="49213" y="22666"/>
                </a:lnTo>
                <a:lnTo>
                  <a:pt x="47570" y="24636"/>
                </a:lnTo>
                <a:lnTo>
                  <a:pt x="42924" y="26824"/>
                </a:lnTo>
                <a:lnTo>
                  <a:pt x="37332" y="33441"/>
                </a:lnTo>
                <a:lnTo>
                  <a:pt x="32376" y="42379"/>
                </a:lnTo>
                <a:lnTo>
                  <a:pt x="28527" y="53361"/>
                </a:lnTo>
                <a:lnTo>
                  <a:pt x="6068" y="92609"/>
                </a:lnTo>
                <a:lnTo>
                  <a:pt x="1683" y="111283"/>
                </a:lnTo>
                <a:lnTo>
                  <a:pt x="0" y="149239"/>
                </a:lnTo>
                <a:lnTo>
                  <a:pt x="8052" y="187327"/>
                </a:lnTo>
                <a:lnTo>
                  <a:pt x="14424" y="200025"/>
                </a:lnTo>
                <a:lnTo>
                  <a:pt x="40367" y="235303"/>
                </a:lnTo>
                <a:lnTo>
                  <a:pt x="87586" y="268386"/>
                </a:lnTo>
                <a:lnTo>
                  <a:pt x="104612" y="2762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992" name="SMARTInkShape-3282"/>
          <p:cNvSpPr/>
          <p:nvPr>
            <p:custDataLst>
              <p:tags r:id="rId26"/>
            </p:custDataLst>
          </p:nvPr>
        </p:nvSpPr>
        <p:spPr>
          <a:xfrm>
            <a:off x="8229600" y="4458103"/>
            <a:ext cx="131998" cy="304398"/>
          </a:xfrm>
          <a:custGeom>
            <a:avLst/>
            <a:gdLst/>
            <a:ahLst/>
            <a:cxnLst/>
            <a:rect l="0" t="0" r="0" b="0"/>
            <a:pathLst>
              <a:path w="131998" h="304398">
                <a:moveTo>
                  <a:pt x="0" y="18647"/>
                </a:moveTo>
                <a:lnTo>
                  <a:pt x="0" y="18647"/>
                </a:lnTo>
                <a:lnTo>
                  <a:pt x="0" y="13590"/>
                </a:lnTo>
                <a:lnTo>
                  <a:pt x="1058" y="12101"/>
                </a:lnTo>
                <a:lnTo>
                  <a:pt x="2823" y="11108"/>
                </a:lnTo>
                <a:lnTo>
                  <a:pt x="8202" y="9514"/>
                </a:lnTo>
                <a:lnTo>
                  <a:pt x="8937" y="6474"/>
                </a:lnTo>
                <a:lnTo>
                  <a:pt x="9134" y="4182"/>
                </a:lnTo>
                <a:lnTo>
                  <a:pt x="10323" y="2654"/>
                </a:lnTo>
                <a:lnTo>
                  <a:pt x="14465" y="955"/>
                </a:lnTo>
                <a:lnTo>
                  <a:pt x="22747" y="0"/>
                </a:lnTo>
                <a:lnTo>
                  <a:pt x="28808" y="2598"/>
                </a:lnTo>
                <a:lnTo>
                  <a:pt x="35028" y="6223"/>
                </a:lnTo>
                <a:lnTo>
                  <a:pt x="44480" y="9322"/>
                </a:lnTo>
                <a:lnTo>
                  <a:pt x="87576" y="40911"/>
                </a:lnTo>
                <a:lnTo>
                  <a:pt x="117440" y="86782"/>
                </a:lnTo>
                <a:lnTo>
                  <a:pt x="120988" y="96907"/>
                </a:lnTo>
                <a:lnTo>
                  <a:pt x="131861" y="139418"/>
                </a:lnTo>
                <a:lnTo>
                  <a:pt x="131997" y="164721"/>
                </a:lnTo>
                <a:lnTo>
                  <a:pt x="119150" y="207297"/>
                </a:lnTo>
                <a:lnTo>
                  <a:pt x="104577" y="235074"/>
                </a:lnTo>
                <a:lnTo>
                  <a:pt x="82886" y="264079"/>
                </a:lnTo>
                <a:lnTo>
                  <a:pt x="72821" y="272719"/>
                </a:lnTo>
                <a:lnTo>
                  <a:pt x="54914" y="292691"/>
                </a:lnTo>
                <a:lnTo>
                  <a:pt x="38100" y="304397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005" name="SMARTInkShape-Group722"/>
          <p:cNvGrpSpPr/>
          <p:nvPr/>
        </p:nvGrpSpPr>
        <p:grpSpPr>
          <a:xfrm>
            <a:off x="3105165" y="5210291"/>
            <a:ext cx="1685715" cy="580910"/>
            <a:chOff x="3105165" y="5210291"/>
            <a:chExt cx="1685715" cy="580910"/>
          </a:xfrm>
        </p:grpSpPr>
        <p:sp>
          <p:nvSpPr>
            <p:cNvPr id="25993" name="SMARTInkShape-3283"/>
            <p:cNvSpPr/>
            <p:nvPr>
              <p:custDataLst>
                <p:tags r:id="rId39"/>
              </p:custDataLst>
            </p:nvPr>
          </p:nvSpPr>
          <p:spPr>
            <a:xfrm>
              <a:off x="3105165" y="5486410"/>
              <a:ext cx="152383" cy="190491"/>
            </a:xfrm>
            <a:custGeom>
              <a:avLst/>
              <a:gdLst/>
              <a:ahLst/>
              <a:cxnLst/>
              <a:rect l="0" t="0" r="0" b="0"/>
              <a:pathLst>
                <a:path w="152383" h="190491">
                  <a:moveTo>
                    <a:pt x="123810" y="28565"/>
                  </a:moveTo>
                  <a:lnTo>
                    <a:pt x="123810" y="28565"/>
                  </a:lnTo>
                  <a:lnTo>
                    <a:pt x="133332" y="38087"/>
                  </a:lnTo>
                  <a:lnTo>
                    <a:pt x="133335" y="15342"/>
                  </a:lnTo>
                  <a:lnTo>
                    <a:pt x="132277" y="13400"/>
                  </a:lnTo>
                  <a:lnTo>
                    <a:pt x="130513" y="12104"/>
                  </a:lnTo>
                  <a:lnTo>
                    <a:pt x="125135" y="10027"/>
                  </a:lnTo>
                  <a:lnTo>
                    <a:pt x="116467" y="3070"/>
                  </a:lnTo>
                  <a:lnTo>
                    <a:pt x="107641" y="902"/>
                  </a:lnTo>
                  <a:lnTo>
                    <a:pt x="76151" y="0"/>
                  </a:lnTo>
                  <a:lnTo>
                    <a:pt x="68056" y="2817"/>
                  </a:lnTo>
                  <a:lnTo>
                    <a:pt x="41314" y="25500"/>
                  </a:lnTo>
                  <a:lnTo>
                    <a:pt x="28571" y="40934"/>
                  </a:lnTo>
                  <a:lnTo>
                    <a:pt x="2808" y="83555"/>
                  </a:lnTo>
                  <a:lnTo>
                    <a:pt x="95" y="119673"/>
                  </a:lnTo>
                  <a:lnTo>
                    <a:pt x="0" y="136387"/>
                  </a:lnTo>
                  <a:lnTo>
                    <a:pt x="2814" y="142809"/>
                  </a:lnTo>
                  <a:lnTo>
                    <a:pt x="13244" y="155554"/>
                  </a:lnTo>
                  <a:lnTo>
                    <a:pt x="19284" y="159088"/>
                  </a:lnTo>
                  <a:lnTo>
                    <a:pt x="31784" y="161357"/>
                  </a:lnTo>
                  <a:lnTo>
                    <a:pt x="38107" y="158845"/>
                  </a:lnTo>
                  <a:lnTo>
                    <a:pt x="44445" y="155259"/>
                  </a:lnTo>
                  <a:lnTo>
                    <a:pt x="53963" y="152181"/>
                  </a:lnTo>
                  <a:lnTo>
                    <a:pt x="98018" y="120601"/>
                  </a:lnTo>
                  <a:lnTo>
                    <a:pt x="136507" y="73131"/>
                  </a:lnTo>
                  <a:lnTo>
                    <a:pt x="140036" y="66717"/>
                  </a:lnTo>
                  <a:lnTo>
                    <a:pt x="142664" y="60338"/>
                  </a:lnTo>
                  <a:lnTo>
                    <a:pt x="149034" y="50797"/>
                  </a:lnTo>
                  <a:lnTo>
                    <a:pt x="152382" y="38104"/>
                  </a:lnTo>
                  <a:lnTo>
                    <a:pt x="147328" y="43151"/>
                  </a:lnTo>
                  <a:lnTo>
                    <a:pt x="144845" y="48453"/>
                  </a:lnTo>
                  <a:lnTo>
                    <a:pt x="144183" y="51348"/>
                  </a:lnTo>
                  <a:lnTo>
                    <a:pt x="135495" y="66738"/>
                  </a:lnTo>
                  <a:lnTo>
                    <a:pt x="132361" y="92068"/>
                  </a:lnTo>
                  <a:lnTo>
                    <a:pt x="126814" y="102649"/>
                  </a:lnTo>
                  <a:lnTo>
                    <a:pt x="123862" y="145514"/>
                  </a:lnTo>
                  <a:lnTo>
                    <a:pt x="123845" y="150981"/>
                  </a:lnTo>
                  <a:lnTo>
                    <a:pt x="124891" y="154626"/>
                  </a:lnTo>
                  <a:lnTo>
                    <a:pt x="126648" y="157055"/>
                  </a:lnTo>
                  <a:lnTo>
                    <a:pt x="128877" y="158675"/>
                  </a:lnTo>
                  <a:lnTo>
                    <a:pt x="130363" y="160813"/>
                  </a:lnTo>
                  <a:lnTo>
                    <a:pt x="132014" y="166012"/>
                  </a:lnTo>
                  <a:lnTo>
                    <a:pt x="133325" y="189940"/>
                  </a:lnTo>
                  <a:lnTo>
                    <a:pt x="142860" y="1904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94" name="SMARTInkShape-3284"/>
            <p:cNvSpPr/>
            <p:nvPr>
              <p:custDataLst>
                <p:tags r:id="rId40"/>
              </p:custDataLst>
            </p:nvPr>
          </p:nvSpPr>
          <p:spPr>
            <a:xfrm>
              <a:off x="3333750" y="5353050"/>
              <a:ext cx="161926" cy="276226"/>
            </a:xfrm>
            <a:custGeom>
              <a:avLst/>
              <a:gdLst/>
              <a:ahLst/>
              <a:cxnLst/>
              <a:rect l="0" t="0" r="0" b="0"/>
              <a:pathLst>
                <a:path w="161926" h="276226">
                  <a:moveTo>
                    <a:pt x="57150" y="0"/>
                  </a:moveTo>
                  <a:lnTo>
                    <a:pt x="57150" y="0"/>
                  </a:lnTo>
                  <a:lnTo>
                    <a:pt x="66641" y="0"/>
                  </a:lnTo>
                  <a:lnTo>
                    <a:pt x="61608" y="0"/>
                  </a:lnTo>
                  <a:lnTo>
                    <a:pt x="60122" y="1058"/>
                  </a:lnTo>
                  <a:lnTo>
                    <a:pt x="59131" y="2822"/>
                  </a:lnTo>
                  <a:lnTo>
                    <a:pt x="57411" y="9701"/>
                  </a:lnTo>
                  <a:lnTo>
                    <a:pt x="57266" y="14189"/>
                  </a:lnTo>
                  <a:lnTo>
                    <a:pt x="54379" y="19712"/>
                  </a:lnTo>
                  <a:lnTo>
                    <a:pt x="50627" y="25693"/>
                  </a:lnTo>
                  <a:lnTo>
                    <a:pt x="48218" y="38158"/>
                  </a:lnTo>
                  <a:lnTo>
                    <a:pt x="47641" y="83152"/>
                  </a:lnTo>
                  <a:lnTo>
                    <a:pt x="46569" y="108866"/>
                  </a:lnTo>
                  <a:lnTo>
                    <a:pt x="38983" y="139584"/>
                  </a:lnTo>
                  <a:lnTo>
                    <a:pt x="37119" y="168348"/>
                  </a:lnTo>
                  <a:lnTo>
                    <a:pt x="26345" y="199379"/>
                  </a:lnTo>
                  <a:lnTo>
                    <a:pt x="22292" y="206088"/>
                  </a:lnTo>
                  <a:lnTo>
                    <a:pt x="19691" y="219019"/>
                  </a:lnTo>
                  <a:lnTo>
                    <a:pt x="19477" y="222213"/>
                  </a:lnTo>
                  <a:lnTo>
                    <a:pt x="16418" y="228583"/>
                  </a:lnTo>
                  <a:lnTo>
                    <a:pt x="12588" y="234943"/>
                  </a:lnTo>
                  <a:lnTo>
                    <a:pt x="9374" y="244473"/>
                  </a:lnTo>
                  <a:lnTo>
                    <a:pt x="3248" y="254000"/>
                  </a:lnTo>
                  <a:lnTo>
                    <a:pt x="126" y="266142"/>
                  </a:lnTo>
                  <a:lnTo>
                    <a:pt x="0" y="276225"/>
                  </a:lnTo>
                  <a:lnTo>
                    <a:pt x="5056" y="276225"/>
                  </a:lnTo>
                  <a:lnTo>
                    <a:pt x="10361" y="273403"/>
                  </a:lnTo>
                  <a:lnTo>
                    <a:pt x="17333" y="268024"/>
                  </a:lnTo>
                  <a:lnTo>
                    <a:pt x="26315" y="266962"/>
                  </a:lnTo>
                  <a:lnTo>
                    <a:pt x="32157" y="266816"/>
                  </a:lnTo>
                  <a:lnTo>
                    <a:pt x="38281" y="263929"/>
                  </a:lnTo>
                  <a:lnTo>
                    <a:pt x="44530" y="260176"/>
                  </a:lnTo>
                  <a:lnTo>
                    <a:pt x="57166" y="257768"/>
                  </a:lnTo>
                  <a:lnTo>
                    <a:pt x="69853" y="257292"/>
                  </a:lnTo>
                  <a:lnTo>
                    <a:pt x="76201" y="254405"/>
                  </a:lnTo>
                  <a:lnTo>
                    <a:pt x="82550" y="250653"/>
                  </a:lnTo>
                  <a:lnTo>
                    <a:pt x="95250" y="248243"/>
                  </a:lnTo>
                  <a:lnTo>
                    <a:pt x="107950" y="247767"/>
                  </a:lnTo>
                  <a:lnTo>
                    <a:pt x="114300" y="244880"/>
                  </a:lnTo>
                  <a:lnTo>
                    <a:pt x="120650" y="241128"/>
                  </a:lnTo>
                  <a:lnTo>
                    <a:pt x="133350" y="238718"/>
                  </a:lnTo>
                  <a:lnTo>
                    <a:pt x="151959" y="238128"/>
                  </a:lnTo>
                  <a:lnTo>
                    <a:pt x="161925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95" name="SMARTInkShape-3285"/>
            <p:cNvSpPr/>
            <p:nvPr>
              <p:custDataLst>
                <p:tags r:id="rId41"/>
              </p:custDataLst>
            </p:nvPr>
          </p:nvSpPr>
          <p:spPr>
            <a:xfrm>
              <a:off x="3257550" y="5514975"/>
              <a:ext cx="238126" cy="28576"/>
            </a:xfrm>
            <a:custGeom>
              <a:avLst/>
              <a:gdLst/>
              <a:ahLst/>
              <a:cxnLst/>
              <a:rect l="0" t="0" r="0" b="0"/>
              <a:pathLst>
                <a:path w="238126" h="28576">
                  <a:moveTo>
                    <a:pt x="0" y="28575"/>
                  </a:moveTo>
                  <a:lnTo>
                    <a:pt x="0" y="28575"/>
                  </a:lnTo>
                  <a:lnTo>
                    <a:pt x="0" y="23519"/>
                  </a:lnTo>
                  <a:lnTo>
                    <a:pt x="1058" y="22030"/>
                  </a:lnTo>
                  <a:lnTo>
                    <a:pt x="2822" y="21036"/>
                  </a:lnTo>
                  <a:lnTo>
                    <a:pt x="13257" y="19442"/>
                  </a:lnTo>
                  <a:lnTo>
                    <a:pt x="22390" y="19166"/>
                  </a:lnTo>
                  <a:lnTo>
                    <a:pt x="24452" y="18069"/>
                  </a:lnTo>
                  <a:lnTo>
                    <a:pt x="25826" y="16279"/>
                  </a:lnTo>
                  <a:lnTo>
                    <a:pt x="26743" y="14027"/>
                  </a:lnTo>
                  <a:lnTo>
                    <a:pt x="28411" y="12526"/>
                  </a:lnTo>
                  <a:lnTo>
                    <a:pt x="33088" y="10859"/>
                  </a:lnTo>
                  <a:lnTo>
                    <a:pt x="72787" y="8489"/>
                  </a:lnTo>
                  <a:lnTo>
                    <a:pt x="83538" y="2986"/>
                  </a:lnTo>
                  <a:lnTo>
                    <a:pt x="126471" y="52"/>
                  </a:lnTo>
                  <a:lnTo>
                    <a:pt x="171397" y="0"/>
                  </a:lnTo>
                  <a:lnTo>
                    <a:pt x="218901" y="0"/>
                  </a:lnTo>
                  <a:lnTo>
                    <a:pt x="2381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96" name="SMARTInkShape-3286"/>
            <p:cNvSpPr/>
            <p:nvPr>
              <p:custDataLst>
                <p:tags r:id="rId42"/>
              </p:custDataLst>
            </p:nvPr>
          </p:nvSpPr>
          <p:spPr>
            <a:xfrm>
              <a:off x="3267075" y="5695984"/>
              <a:ext cx="19051" cy="95217"/>
            </a:xfrm>
            <a:custGeom>
              <a:avLst/>
              <a:gdLst/>
              <a:ahLst/>
              <a:cxnLst/>
              <a:rect l="0" t="0" r="0" b="0"/>
              <a:pathLst>
                <a:path w="19051" h="95217">
                  <a:moveTo>
                    <a:pt x="0" y="9491"/>
                  </a:moveTo>
                  <a:lnTo>
                    <a:pt x="0" y="9491"/>
                  </a:lnTo>
                  <a:lnTo>
                    <a:pt x="18981" y="0"/>
                  </a:lnTo>
                  <a:lnTo>
                    <a:pt x="19050" y="45324"/>
                  </a:lnTo>
                  <a:lnTo>
                    <a:pt x="19050" y="92568"/>
                  </a:lnTo>
                  <a:lnTo>
                    <a:pt x="19050" y="952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97" name="SMARTInkShape-3287"/>
            <p:cNvSpPr/>
            <p:nvPr>
              <p:custDataLst>
                <p:tags r:id="rId43"/>
              </p:custDataLst>
            </p:nvPr>
          </p:nvSpPr>
          <p:spPr>
            <a:xfrm>
              <a:off x="3581400" y="5600700"/>
              <a:ext cx="19051" cy="104776"/>
            </a:xfrm>
            <a:custGeom>
              <a:avLst/>
              <a:gdLst/>
              <a:ahLst/>
              <a:cxnLst/>
              <a:rect l="0" t="0" r="0" b="0"/>
              <a:pathLst>
                <a:path w="19051" h="104776">
                  <a:moveTo>
                    <a:pt x="0" y="0"/>
                  </a:moveTo>
                  <a:lnTo>
                    <a:pt x="0" y="0"/>
                  </a:lnTo>
                  <a:lnTo>
                    <a:pt x="9491" y="0"/>
                  </a:lnTo>
                  <a:lnTo>
                    <a:pt x="9522" y="8201"/>
                  </a:lnTo>
                  <a:lnTo>
                    <a:pt x="17726" y="17609"/>
                  </a:lnTo>
                  <a:lnTo>
                    <a:pt x="17109" y="19148"/>
                  </a:lnTo>
                  <a:lnTo>
                    <a:pt x="12242" y="26370"/>
                  </a:lnTo>
                  <a:lnTo>
                    <a:pt x="10062" y="38292"/>
                  </a:lnTo>
                  <a:lnTo>
                    <a:pt x="9525" y="85552"/>
                  </a:lnTo>
                  <a:lnTo>
                    <a:pt x="9525" y="104371"/>
                  </a:lnTo>
                  <a:lnTo>
                    <a:pt x="1905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98" name="SMARTInkShape-3288"/>
            <p:cNvSpPr/>
            <p:nvPr>
              <p:custDataLst>
                <p:tags r:id="rId44"/>
              </p:custDataLst>
            </p:nvPr>
          </p:nvSpPr>
          <p:spPr>
            <a:xfrm>
              <a:off x="3781425" y="5514975"/>
              <a:ext cx="114301" cy="38101"/>
            </a:xfrm>
            <a:custGeom>
              <a:avLst/>
              <a:gdLst/>
              <a:ahLst/>
              <a:cxnLst/>
              <a:rect l="0" t="0" r="0" b="0"/>
              <a:pathLst>
                <a:path w="114301" h="38101">
                  <a:moveTo>
                    <a:pt x="19050" y="0"/>
                  </a:moveTo>
                  <a:lnTo>
                    <a:pt x="19050" y="0"/>
                  </a:lnTo>
                  <a:lnTo>
                    <a:pt x="28575" y="0"/>
                  </a:lnTo>
                  <a:lnTo>
                    <a:pt x="28575" y="18934"/>
                  </a:lnTo>
                  <a:lnTo>
                    <a:pt x="19166" y="19050"/>
                  </a:lnTo>
                  <a:lnTo>
                    <a:pt x="9528" y="28572"/>
                  </a:lnTo>
                  <a:lnTo>
                    <a:pt x="0" y="28575"/>
                  </a:lnTo>
                  <a:lnTo>
                    <a:pt x="0" y="36776"/>
                  </a:lnTo>
                  <a:lnTo>
                    <a:pt x="1058" y="37217"/>
                  </a:lnTo>
                  <a:lnTo>
                    <a:pt x="27217" y="38100"/>
                  </a:lnTo>
                  <a:lnTo>
                    <a:pt x="35911" y="31555"/>
                  </a:lnTo>
                  <a:lnTo>
                    <a:pt x="44742" y="29458"/>
                  </a:lnTo>
                  <a:lnTo>
                    <a:pt x="60363" y="28691"/>
                  </a:lnTo>
                  <a:lnTo>
                    <a:pt x="66692" y="25804"/>
                  </a:lnTo>
                  <a:lnTo>
                    <a:pt x="74321" y="20384"/>
                  </a:lnTo>
                  <a:lnTo>
                    <a:pt x="83433" y="19314"/>
                  </a:lnTo>
                  <a:lnTo>
                    <a:pt x="11430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99" name="SMARTInkShape-3289"/>
            <p:cNvSpPr/>
            <p:nvPr>
              <p:custDataLst>
                <p:tags r:id="rId45"/>
              </p:custDataLst>
            </p:nvPr>
          </p:nvSpPr>
          <p:spPr>
            <a:xfrm>
              <a:off x="3943390" y="5429688"/>
              <a:ext cx="142832" cy="190063"/>
            </a:xfrm>
            <a:custGeom>
              <a:avLst/>
              <a:gdLst/>
              <a:ahLst/>
              <a:cxnLst/>
              <a:rect l="0" t="0" r="0" b="0"/>
              <a:pathLst>
                <a:path w="142832" h="190063">
                  <a:moveTo>
                    <a:pt x="114260" y="66237"/>
                  </a:moveTo>
                  <a:lnTo>
                    <a:pt x="114260" y="66237"/>
                  </a:lnTo>
                  <a:lnTo>
                    <a:pt x="131593" y="48904"/>
                  </a:lnTo>
                  <a:lnTo>
                    <a:pt x="132547" y="45128"/>
                  </a:lnTo>
                  <a:lnTo>
                    <a:pt x="133266" y="29898"/>
                  </a:lnTo>
                  <a:lnTo>
                    <a:pt x="126755" y="20880"/>
                  </a:lnTo>
                  <a:lnTo>
                    <a:pt x="125105" y="15034"/>
                  </a:lnTo>
                  <a:lnTo>
                    <a:pt x="123606" y="13051"/>
                  </a:lnTo>
                  <a:lnTo>
                    <a:pt x="107616" y="2890"/>
                  </a:lnTo>
                  <a:lnTo>
                    <a:pt x="98298" y="548"/>
                  </a:lnTo>
                  <a:lnTo>
                    <a:pt x="91996" y="0"/>
                  </a:lnTo>
                  <a:lnTo>
                    <a:pt x="85668" y="2579"/>
                  </a:lnTo>
                  <a:lnTo>
                    <a:pt x="79328" y="6195"/>
                  </a:lnTo>
                  <a:lnTo>
                    <a:pt x="69808" y="9288"/>
                  </a:lnTo>
                  <a:lnTo>
                    <a:pt x="34689" y="35634"/>
                  </a:lnTo>
                  <a:lnTo>
                    <a:pt x="16228" y="58574"/>
                  </a:lnTo>
                  <a:lnTo>
                    <a:pt x="12482" y="68477"/>
                  </a:lnTo>
                  <a:lnTo>
                    <a:pt x="9759" y="78873"/>
                  </a:lnTo>
                  <a:lnTo>
                    <a:pt x="3334" y="91736"/>
                  </a:lnTo>
                  <a:lnTo>
                    <a:pt x="48" y="135997"/>
                  </a:lnTo>
                  <a:lnTo>
                    <a:pt x="0" y="144161"/>
                  </a:lnTo>
                  <a:lnTo>
                    <a:pt x="1044" y="146761"/>
                  </a:lnTo>
                  <a:lnTo>
                    <a:pt x="2799" y="148494"/>
                  </a:lnTo>
                  <a:lnTo>
                    <a:pt x="5028" y="149651"/>
                  </a:lnTo>
                  <a:lnTo>
                    <a:pt x="6513" y="151479"/>
                  </a:lnTo>
                  <a:lnTo>
                    <a:pt x="8165" y="156334"/>
                  </a:lnTo>
                  <a:lnTo>
                    <a:pt x="9664" y="158052"/>
                  </a:lnTo>
                  <a:lnTo>
                    <a:pt x="14150" y="159960"/>
                  </a:lnTo>
                  <a:lnTo>
                    <a:pt x="31841" y="161353"/>
                  </a:lnTo>
                  <a:lnTo>
                    <a:pt x="38118" y="158605"/>
                  </a:lnTo>
                  <a:lnTo>
                    <a:pt x="55001" y="146291"/>
                  </a:lnTo>
                  <a:lnTo>
                    <a:pt x="74176" y="140376"/>
                  </a:lnTo>
                  <a:lnTo>
                    <a:pt x="78012" y="137888"/>
                  </a:lnTo>
                  <a:lnTo>
                    <a:pt x="117425" y="91743"/>
                  </a:lnTo>
                  <a:lnTo>
                    <a:pt x="120958" y="85334"/>
                  </a:lnTo>
                  <a:lnTo>
                    <a:pt x="123587" y="78958"/>
                  </a:lnTo>
                  <a:lnTo>
                    <a:pt x="140186" y="56713"/>
                  </a:lnTo>
                  <a:lnTo>
                    <a:pt x="142821" y="47235"/>
                  </a:lnTo>
                  <a:lnTo>
                    <a:pt x="142831" y="52258"/>
                  </a:lnTo>
                  <a:lnTo>
                    <a:pt x="140011" y="57555"/>
                  </a:lnTo>
                  <a:lnTo>
                    <a:pt x="136289" y="63437"/>
                  </a:lnTo>
                  <a:lnTo>
                    <a:pt x="133898" y="75836"/>
                  </a:lnTo>
                  <a:lnTo>
                    <a:pt x="133426" y="88477"/>
                  </a:lnTo>
                  <a:lnTo>
                    <a:pt x="130539" y="94819"/>
                  </a:lnTo>
                  <a:lnTo>
                    <a:pt x="128287" y="97992"/>
                  </a:lnTo>
                  <a:lnTo>
                    <a:pt x="125119" y="112569"/>
                  </a:lnTo>
                  <a:lnTo>
                    <a:pt x="123795" y="158247"/>
                  </a:lnTo>
                  <a:lnTo>
                    <a:pt x="123785" y="1900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00" name="SMARTInkShape-3290"/>
            <p:cNvSpPr/>
            <p:nvPr>
              <p:custDataLst>
                <p:tags r:id="rId46"/>
              </p:custDataLst>
            </p:nvPr>
          </p:nvSpPr>
          <p:spPr>
            <a:xfrm>
              <a:off x="4171950" y="5524503"/>
              <a:ext cx="123826" cy="114295"/>
            </a:xfrm>
            <a:custGeom>
              <a:avLst/>
              <a:gdLst/>
              <a:ahLst/>
              <a:cxnLst/>
              <a:rect l="0" t="0" r="0" b="0"/>
              <a:pathLst>
                <a:path w="123826" h="114295">
                  <a:moveTo>
                    <a:pt x="0" y="9522"/>
                  </a:moveTo>
                  <a:lnTo>
                    <a:pt x="0" y="9522"/>
                  </a:lnTo>
                  <a:lnTo>
                    <a:pt x="17333" y="9522"/>
                  </a:lnTo>
                  <a:lnTo>
                    <a:pt x="26315" y="2977"/>
                  </a:lnTo>
                  <a:lnTo>
                    <a:pt x="36339" y="389"/>
                  </a:lnTo>
                  <a:lnTo>
                    <a:pt x="55697" y="0"/>
                  </a:lnTo>
                  <a:lnTo>
                    <a:pt x="56181" y="1057"/>
                  </a:lnTo>
                  <a:lnTo>
                    <a:pt x="57139" y="22663"/>
                  </a:lnTo>
                  <a:lnTo>
                    <a:pt x="56085" y="24633"/>
                  </a:lnTo>
                  <a:lnTo>
                    <a:pt x="54323" y="25946"/>
                  </a:lnTo>
                  <a:lnTo>
                    <a:pt x="52090" y="26821"/>
                  </a:lnTo>
                  <a:lnTo>
                    <a:pt x="50602" y="29521"/>
                  </a:lnTo>
                  <a:lnTo>
                    <a:pt x="47449" y="41317"/>
                  </a:lnTo>
                  <a:lnTo>
                    <a:pt x="45390" y="43419"/>
                  </a:lnTo>
                  <a:lnTo>
                    <a:pt x="42960" y="44820"/>
                  </a:lnTo>
                  <a:lnTo>
                    <a:pt x="41340" y="46813"/>
                  </a:lnTo>
                  <a:lnTo>
                    <a:pt x="35918" y="57614"/>
                  </a:lnTo>
                  <a:lnTo>
                    <a:pt x="22996" y="73084"/>
                  </a:lnTo>
                  <a:lnTo>
                    <a:pt x="20219" y="82565"/>
                  </a:lnTo>
                  <a:lnTo>
                    <a:pt x="19570" y="88905"/>
                  </a:lnTo>
                  <a:lnTo>
                    <a:pt x="18338" y="91019"/>
                  </a:lnTo>
                  <a:lnTo>
                    <a:pt x="16458" y="92429"/>
                  </a:lnTo>
                  <a:lnTo>
                    <a:pt x="14148" y="93368"/>
                  </a:lnTo>
                  <a:lnTo>
                    <a:pt x="12606" y="95053"/>
                  </a:lnTo>
                  <a:lnTo>
                    <a:pt x="10895" y="99747"/>
                  </a:lnTo>
                  <a:lnTo>
                    <a:pt x="9380" y="101422"/>
                  </a:lnTo>
                  <a:lnTo>
                    <a:pt x="4875" y="103283"/>
                  </a:lnTo>
                  <a:lnTo>
                    <a:pt x="3249" y="104837"/>
                  </a:lnTo>
                  <a:lnTo>
                    <a:pt x="11" y="114259"/>
                  </a:lnTo>
                  <a:lnTo>
                    <a:pt x="8202" y="114294"/>
                  </a:lnTo>
                  <a:lnTo>
                    <a:pt x="8643" y="113237"/>
                  </a:lnTo>
                  <a:lnTo>
                    <a:pt x="9133" y="109240"/>
                  </a:lnTo>
                  <a:lnTo>
                    <a:pt x="10322" y="107750"/>
                  </a:lnTo>
                  <a:lnTo>
                    <a:pt x="26849" y="96687"/>
                  </a:lnTo>
                  <a:lnTo>
                    <a:pt x="33119" y="90617"/>
                  </a:lnTo>
                  <a:lnTo>
                    <a:pt x="41530" y="87897"/>
                  </a:lnTo>
                  <a:lnTo>
                    <a:pt x="46737" y="87173"/>
                  </a:lnTo>
                  <a:lnTo>
                    <a:pt x="50209" y="85631"/>
                  </a:lnTo>
                  <a:lnTo>
                    <a:pt x="52522" y="83544"/>
                  </a:lnTo>
                  <a:lnTo>
                    <a:pt x="61292" y="72592"/>
                  </a:lnTo>
                  <a:lnTo>
                    <a:pt x="107902" y="34719"/>
                  </a:lnTo>
                  <a:lnTo>
                    <a:pt x="123825" y="190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01" name="SMARTInkShape-3291"/>
            <p:cNvSpPr/>
            <p:nvPr>
              <p:custDataLst>
                <p:tags r:id="rId47"/>
              </p:custDataLst>
            </p:nvPr>
          </p:nvSpPr>
          <p:spPr>
            <a:xfrm>
              <a:off x="4381500" y="5315066"/>
              <a:ext cx="85726" cy="266582"/>
            </a:xfrm>
            <a:custGeom>
              <a:avLst/>
              <a:gdLst/>
              <a:ahLst/>
              <a:cxnLst/>
              <a:rect l="0" t="0" r="0" b="0"/>
              <a:pathLst>
                <a:path w="85726" h="266582">
                  <a:moveTo>
                    <a:pt x="66675" y="9409"/>
                  </a:moveTo>
                  <a:lnTo>
                    <a:pt x="66675" y="9409"/>
                  </a:lnTo>
                  <a:lnTo>
                    <a:pt x="66675" y="276"/>
                  </a:lnTo>
                  <a:lnTo>
                    <a:pt x="71731" y="0"/>
                  </a:lnTo>
                  <a:lnTo>
                    <a:pt x="73220" y="1020"/>
                  </a:lnTo>
                  <a:lnTo>
                    <a:pt x="74214" y="2758"/>
                  </a:lnTo>
                  <a:lnTo>
                    <a:pt x="74876" y="4975"/>
                  </a:lnTo>
                  <a:lnTo>
                    <a:pt x="74259" y="7511"/>
                  </a:lnTo>
                  <a:lnTo>
                    <a:pt x="67883" y="17221"/>
                  </a:lnTo>
                  <a:lnTo>
                    <a:pt x="66913" y="27259"/>
                  </a:lnTo>
                  <a:lnTo>
                    <a:pt x="65687" y="41627"/>
                  </a:lnTo>
                  <a:lnTo>
                    <a:pt x="50867" y="80442"/>
                  </a:lnTo>
                  <a:lnTo>
                    <a:pt x="42996" y="111165"/>
                  </a:lnTo>
                  <a:lnTo>
                    <a:pt x="32520" y="129894"/>
                  </a:lnTo>
                  <a:lnTo>
                    <a:pt x="24038" y="159031"/>
                  </a:lnTo>
                  <a:lnTo>
                    <a:pt x="13489" y="177566"/>
                  </a:lnTo>
                  <a:lnTo>
                    <a:pt x="8815" y="205273"/>
                  </a:lnTo>
                  <a:lnTo>
                    <a:pt x="2055" y="218764"/>
                  </a:lnTo>
                  <a:lnTo>
                    <a:pt x="0" y="256618"/>
                  </a:lnTo>
                  <a:lnTo>
                    <a:pt x="9132" y="266180"/>
                  </a:lnTo>
                  <a:lnTo>
                    <a:pt x="33119" y="266581"/>
                  </a:lnTo>
                  <a:lnTo>
                    <a:pt x="38709" y="263761"/>
                  </a:lnTo>
                  <a:lnTo>
                    <a:pt x="45864" y="258383"/>
                  </a:lnTo>
                  <a:lnTo>
                    <a:pt x="54882" y="256262"/>
                  </a:lnTo>
                  <a:lnTo>
                    <a:pt x="76804" y="240174"/>
                  </a:lnTo>
                  <a:lnTo>
                    <a:pt x="79777" y="239452"/>
                  </a:lnTo>
                  <a:lnTo>
                    <a:pt x="81761" y="237913"/>
                  </a:lnTo>
                  <a:lnTo>
                    <a:pt x="83962" y="233381"/>
                  </a:lnTo>
                  <a:lnTo>
                    <a:pt x="85725" y="21895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02" name="SMARTInkShape-3292"/>
            <p:cNvSpPr/>
            <p:nvPr>
              <p:custDataLst>
                <p:tags r:id="rId48"/>
              </p:custDataLst>
            </p:nvPr>
          </p:nvSpPr>
          <p:spPr>
            <a:xfrm>
              <a:off x="4305314" y="5486400"/>
              <a:ext cx="180962" cy="1"/>
            </a:xfrm>
            <a:custGeom>
              <a:avLst/>
              <a:gdLst/>
              <a:ahLst/>
              <a:cxnLst/>
              <a:rect l="0" t="0" r="0" b="0"/>
              <a:pathLst>
                <a:path w="180962" h="1">
                  <a:moveTo>
                    <a:pt x="38086" y="0"/>
                  </a:moveTo>
                  <a:lnTo>
                    <a:pt x="38086" y="0"/>
                  </a:lnTo>
                  <a:lnTo>
                    <a:pt x="0" y="0"/>
                  </a:lnTo>
                  <a:lnTo>
                    <a:pt x="47618" y="0"/>
                  </a:lnTo>
                  <a:lnTo>
                    <a:pt x="93551" y="0"/>
                  </a:lnTo>
                  <a:lnTo>
                    <a:pt x="140819" y="0"/>
                  </a:lnTo>
                  <a:lnTo>
                    <a:pt x="18096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03" name="SMARTInkShape-3293"/>
            <p:cNvSpPr/>
            <p:nvPr>
              <p:custDataLst>
                <p:tags r:id="rId49"/>
              </p:custDataLst>
            </p:nvPr>
          </p:nvSpPr>
          <p:spPr>
            <a:xfrm>
              <a:off x="4543436" y="5534025"/>
              <a:ext cx="152390" cy="104766"/>
            </a:xfrm>
            <a:custGeom>
              <a:avLst/>
              <a:gdLst/>
              <a:ahLst/>
              <a:cxnLst/>
              <a:rect l="0" t="0" r="0" b="0"/>
              <a:pathLst>
                <a:path w="152390" h="104766">
                  <a:moveTo>
                    <a:pt x="19039" y="0"/>
                  </a:moveTo>
                  <a:lnTo>
                    <a:pt x="19039" y="0"/>
                  </a:lnTo>
                  <a:lnTo>
                    <a:pt x="36731" y="0"/>
                  </a:lnTo>
                  <a:lnTo>
                    <a:pt x="37183" y="1058"/>
                  </a:lnTo>
                  <a:lnTo>
                    <a:pt x="37687" y="5056"/>
                  </a:lnTo>
                  <a:lnTo>
                    <a:pt x="38879" y="6545"/>
                  </a:lnTo>
                  <a:lnTo>
                    <a:pt x="46256" y="9133"/>
                  </a:lnTo>
                  <a:lnTo>
                    <a:pt x="47010" y="12173"/>
                  </a:lnTo>
                  <a:lnTo>
                    <a:pt x="47603" y="32188"/>
                  </a:lnTo>
                  <a:lnTo>
                    <a:pt x="44787" y="38295"/>
                  </a:lnTo>
                  <a:lnTo>
                    <a:pt x="31804" y="54865"/>
                  </a:lnTo>
                  <a:lnTo>
                    <a:pt x="28466" y="63764"/>
                  </a:lnTo>
                  <a:lnTo>
                    <a:pt x="116" y="95122"/>
                  </a:lnTo>
                  <a:lnTo>
                    <a:pt x="0" y="103440"/>
                  </a:lnTo>
                  <a:lnTo>
                    <a:pt x="1054" y="103885"/>
                  </a:lnTo>
                  <a:lnTo>
                    <a:pt x="17599" y="104765"/>
                  </a:lnTo>
                  <a:lnTo>
                    <a:pt x="26359" y="98227"/>
                  </a:lnTo>
                  <a:lnTo>
                    <a:pt x="35201" y="96132"/>
                  </a:lnTo>
                  <a:lnTo>
                    <a:pt x="41392" y="95642"/>
                  </a:lnTo>
                  <a:lnTo>
                    <a:pt x="47671" y="92601"/>
                  </a:lnTo>
                  <a:lnTo>
                    <a:pt x="50827" y="90310"/>
                  </a:lnTo>
                  <a:lnTo>
                    <a:pt x="98349" y="69558"/>
                  </a:lnTo>
                  <a:lnTo>
                    <a:pt x="144677" y="34922"/>
                  </a:lnTo>
                  <a:lnTo>
                    <a:pt x="152389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04" name="SMARTInkShape-3294"/>
            <p:cNvSpPr/>
            <p:nvPr>
              <p:custDataLst>
                <p:tags r:id="rId50"/>
              </p:custDataLst>
            </p:nvPr>
          </p:nvSpPr>
          <p:spPr>
            <a:xfrm>
              <a:off x="4657725" y="5210291"/>
              <a:ext cx="133155" cy="428510"/>
            </a:xfrm>
            <a:custGeom>
              <a:avLst/>
              <a:gdLst/>
              <a:ahLst/>
              <a:cxnLst/>
              <a:rect l="0" t="0" r="0" b="0"/>
              <a:pathLst>
                <a:path w="133155" h="428510">
                  <a:moveTo>
                    <a:pt x="0" y="9409"/>
                  </a:moveTo>
                  <a:lnTo>
                    <a:pt x="0" y="9409"/>
                  </a:lnTo>
                  <a:lnTo>
                    <a:pt x="0" y="1208"/>
                  </a:lnTo>
                  <a:lnTo>
                    <a:pt x="1058" y="767"/>
                  </a:lnTo>
                  <a:lnTo>
                    <a:pt x="13257" y="0"/>
                  </a:lnTo>
                  <a:lnTo>
                    <a:pt x="15188" y="1020"/>
                  </a:lnTo>
                  <a:lnTo>
                    <a:pt x="16475" y="2758"/>
                  </a:lnTo>
                  <a:lnTo>
                    <a:pt x="18963" y="7511"/>
                  </a:lnTo>
                  <a:lnTo>
                    <a:pt x="32157" y="22278"/>
                  </a:lnTo>
                  <a:lnTo>
                    <a:pt x="50019" y="34842"/>
                  </a:lnTo>
                  <a:lnTo>
                    <a:pt x="57153" y="44344"/>
                  </a:lnTo>
                  <a:lnTo>
                    <a:pt x="70674" y="54921"/>
                  </a:lnTo>
                  <a:lnTo>
                    <a:pt x="101539" y="101399"/>
                  </a:lnTo>
                  <a:lnTo>
                    <a:pt x="119586" y="136680"/>
                  </a:lnTo>
                  <a:lnTo>
                    <a:pt x="129998" y="181079"/>
                  </a:lnTo>
                  <a:lnTo>
                    <a:pt x="133154" y="228312"/>
                  </a:lnTo>
                  <a:lnTo>
                    <a:pt x="132266" y="265699"/>
                  </a:lnTo>
                  <a:lnTo>
                    <a:pt x="116873" y="312635"/>
                  </a:lnTo>
                  <a:lnTo>
                    <a:pt x="114385" y="325151"/>
                  </a:lnTo>
                  <a:lnTo>
                    <a:pt x="106987" y="344632"/>
                  </a:lnTo>
                  <a:lnTo>
                    <a:pt x="104699" y="355247"/>
                  </a:lnTo>
                  <a:lnTo>
                    <a:pt x="88357" y="388223"/>
                  </a:lnTo>
                  <a:lnTo>
                    <a:pt x="85837" y="395787"/>
                  </a:lnTo>
                  <a:lnTo>
                    <a:pt x="66791" y="418762"/>
                  </a:lnTo>
                  <a:lnTo>
                    <a:pt x="57150" y="4285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012" name="SMARTInkShape-Group723"/>
          <p:cNvGrpSpPr/>
          <p:nvPr/>
        </p:nvGrpSpPr>
        <p:grpSpPr>
          <a:xfrm>
            <a:off x="5867448" y="5438821"/>
            <a:ext cx="1019128" cy="904830"/>
            <a:chOff x="5867448" y="5438821"/>
            <a:chExt cx="1019128" cy="904830"/>
          </a:xfrm>
        </p:grpSpPr>
        <p:sp>
          <p:nvSpPr>
            <p:cNvPr id="26006" name="SMARTInkShape-3295"/>
            <p:cNvSpPr/>
            <p:nvPr>
              <p:custDataLst>
                <p:tags r:id="rId33"/>
              </p:custDataLst>
            </p:nvPr>
          </p:nvSpPr>
          <p:spPr>
            <a:xfrm>
              <a:off x="5953126" y="5438821"/>
              <a:ext cx="219064" cy="295230"/>
            </a:xfrm>
            <a:custGeom>
              <a:avLst/>
              <a:gdLst/>
              <a:ahLst/>
              <a:cxnLst/>
              <a:rect l="0" t="0" r="0" b="0"/>
              <a:pathLst>
                <a:path w="219064" h="295230">
                  <a:moveTo>
                    <a:pt x="161924" y="95204"/>
                  </a:moveTo>
                  <a:lnTo>
                    <a:pt x="161924" y="95204"/>
                  </a:lnTo>
                  <a:lnTo>
                    <a:pt x="179616" y="95204"/>
                  </a:lnTo>
                  <a:lnTo>
                    <a:pt x="180068" y="94146"/>
                  </a:lnTo>
                  <a:lnTo>
                    <a:pt x="180939" y="86071"/>
                  </a:lnTo>
                  <a:lnTo>
                    <a:pt x="186020" y="85795"/>
                  </a:lnTo>
                  <a:lnTo>
                    <a:pt x="187513" y="84698"/>
                  </a:lnTo>
                  <a:lnTo>
                    <a:pt x="190106" y="77488"/>
                  </a:lnTo>
                  <a:lnTo>
                    <a:pt x="190499" y="49030"/>
                  </a:lnTo>
                  <a:lnTo>
                    <a:pt x="183954" y="40262"/>
                  </a:lnTo>
                  <a:lnTo>
                    <a:pt x="180798" y="31417"/>
                  </a:lnTo>
                  <a:lnTo>
                    <a:pt x="176310" y="25226"/>
                  </a:lnTo>
                  <a:lnTo>
                    <a:pt x="170787" y="21770"/>
                  </a:lnTo>
                  <a:lnTo>
                    <a:pt x="164806" y="19175"/>
                  </a:lnTo>
                  <a:lnTo>
                    <a:pt x="142857" y="2600"/>
                  </a:lnTo>
                  <a:lnTo>
                    <a:pt x="125114" y="476"/>
                  </a:lnTo>
                  <a:lnTo>
                    <a:pt x="93790" y="0"/>
                  </a:lnTo>
                  <a:lnTo>
                    <a:pt x="86487" y="2796"/>
                  </a:lnTo>
                  <a:lnTo>
                    <a:pt x="83057" y="5024"/>
                  </a:lnTo>
                  <a:lnTo>
                    <a:pt x="59203" y="11715"/>
                  </a:lnTo>
                  <a:lnTo>
                    <a:pt x="25435" y="41268"/>
                  </a:lnTo>
                  <a:lnTo>
                    <a:pt x="4234" y="73157"/>
                  </a:lnTo>
                  <a:lnTo>
                    <a:pt x="371" y="101652"/>
                  </a:lnTo>
                  <a:lnTo>
                    <a:pt x="9" y="145914"/>
                  </a:lnTo>
                  <a:lnTo>
                    <a:pt x="0" y="164624"/>
                  </a:lnTo>
                  <a:lnTo>
                    <a:pt x="2822" y="171213"/>
                  </a:lnTo>
                  <a:lnTo>
                    <a:pt x="16246" y="192742"/>
                  </a:lnTo>
                  <a:lnTo>
                    <a:pt x="34957" y="205890"/>
                  </a:lnTo>
                  <a:lnTo>
                    <a:pt x="41289" y="207898"/>
                  </a:lnTo>
                  <a:lnTo>
                    <a:pt x="43401" y="209491"/>
                  </a:lnTo>
                  <a:lnTo>
                    <a:pt x="47431" y="215733"/>
                  </a:lnTo>
                  <a:lnTo>
                    <a:pt x="52125" y="217564"/>
                  </a:lnTo>
                  <a:lnTo>
                    <a:pt x="65773" y="218595"/>
                  </a:lnTo>
                  <a:lnTo>
                    <a:pt x="74387" y="216014"/>
                  </a:lnTo>
                  <a:lnTo>
                    <a:pt x="81744" y="212397"/>
                  </a:lnTo>
                  <a:lnTo>
                    <a:pt x="91836" y="209303"/>
                  </a:lnTo>
                  <a:lnTo>
                    <a:pt x="135831" y="175374"/>
                  </a:lnTo>
                  <a:lnTo>
                    <a:pt x="170005" y="144154"/>
                  </a:lnTo>
                  <a:lnTo>
                    <a:pt x="185354" y="121297"/>
                  </a:lnTo>
                  <a:lnTo>
                    <a:pt x="197652" y="92173"/>
                  </a:lnTo>
                  <a:lnTo>
                    <a:pt x="205554" y="80312"/>
                  </a:lnTo>
                  <a:lnTo>
                    <a:pt x="211583" y="66823"/>
                  </a:lnTo>
                  <a:lnTo>
                    <a:pt x="219036" y="57154"/>
                  </a:lnTo>
                  <a:lnTo>
                    <a:pt x="219063" y="62175"/>
                  </a:lnTo>
                  <a:lnTo>
                    <a:pt x="216247" y="67472"/>
                  </a:lnTo>
                  <a:lnTo>
                    <a:pt x="212526" y="73354"/>
                  </a:lnTo>
                  <a:lnTo>
                    <a:pt x="210431" y="83673"/>
                  </a:lnTo>
                  <a:lnTo>
                    <a:pt x="208752" y="99666"/>
                  </a:lnTo>
                  <a:lnTo>
                    <a:pt x="201382" y="130298"/>
                  </a:lnTo>
                  <a:lnTo>
                    <a:pt x="200103" y="175647"/>
                  </a:lnTo>
                  <a:lnTo>
                    <a:pt x="200032" y="220264"/>
                  </a:lnTo>
                  <a:lnTo>
                    <a:pt x="201083" y="251584"/>
                  </a:lnTo>
                  <a:lnTo>
                    <a:pt x="208961" y="284915"/>
                  </a:lnTo>
                  <a:lnTo>
                    <a:pt x="209549" y="29522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07" name="SMARTInkShape-3296"/>
            <p:cNvSpPr/>
            <p:nvPr>
              <p:custDataLst>
                <p:tags r:id="rId34"/>
              </p:custDataLst>
            </p:nvPr>
          </p:nvSpPr>
          <p:spPr>
            <a:xfrm>
              <a:off x="6296035" y="5562636"/>
              <a:ext cx="62627" cy="142840"/>
            </a:xfrm>
            <a:custGeom>
              <a:avLst/>
              <a:gdLst/>
              <a:ahLst/>
              <a:cxnLst/>
              <a:rect l="0" t="0" r="0" b="0"/>
              <a:pathLst>
                <a:path w="62627" h="142840">
                  <a:moveTo>
                    <a:pt x="9515" y="85689"/>
                  </a:moveTo>
                  <a:lnTo>
                    <a:pt x="9515" y="85689"/>
                  </a:lnTo>
                  <a:lnTo>
                    <a:pt x="0" y="85689"/>
                  </a:lnTo>
                  <a:lnTo>
                    <a:pt x="18647" y="85689"/>
                  </a:lnTo>
                  <a:lnTo>
                    <a:pt x="27207" y="77488"/>
                  </a:lnTo>
                  <a:lnTo>
                    <a:pt x="33219" y="76556"/>
                  </a:lnTo>
                  <a:lnTo>
                    <a:pt x="34843" y="75368"/>
                  </a:lnTo>
                  <a:lnTo>
                    <a:pt x="35925" y="73516"/>
                  </a:lnTo>
                  <a:lnTo>
                    <a:pt x="37662" y="67997"/>
                  </a:lnTo>
                  <a:lnTo>
                    <a:pt x="44552" y="59303"/>
                  </a:lnTo>
                  <a:lnTo>
                    <a:pt x="47211" y="49341"/>
                  </a:lnTo>
                  <a:lnTo>
                    <a:pt x="54081" y="40330"/>
                  </a:lnTo>
                  <a:lnTo>
                    <a:pt x="56737" y="30301"/>
                  </a:lnTo>
                  <a:lnTo>
                    <a:pt x="57129" y="11251"/>
                  </a:lnTo>
                  <a:lnTo>
                    <a:pt x="58191" y="10664"/>
                  </a:lnTo>
                  <a:lnTo>
                    <a:pt x="62193" y="10011"/>
                  </a:lnTo>
                  <a:lnTo>
                    <a:pt x="62626" y="8779"/>
                  </a:lnTo>
                  <a:lnTo>
                    <a:pt x="57164" y="0"/>
                  </a:lnTo>
                  <a:lnTo>
                    <a:pt x="57140" y="14154"/>
                  </a:lnTo>
                  <a:lnTo>
                    <a:pt x="56082" y="15774"/>
                  </a:lnTo>
                  <a:lnTo>
                    <a:pt x="54318" y="16854"/>
                  </a:lnTo>
                  <a:lnTo>
                    <a:pt x="52084" y="17574"/>
                  </a:lnTo>
                  <a:lnTo>
                    <a:pt x="50595" y="19112"/>
                  </a:lnTo>
                  <a:lnTo>
                    <a:pt x="48939" y="23644"/>
                  </a:lnTo>
                  <a:lnTo>
                    <a:pt x="47618" y="69817"/>
                  </a:lnTo>
                  <a:lnTo>
                    <a:pt x="47615" y="116424"/>
                  </a:lnTo>
                  <a:lnTo>
                    <a:pt x="47615" y="1428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08" name="SMARTInkShape-3297"/>
            <p:cNvSpPr/>
            <p:nvPr>
              <p:custDataLst>
                <p:tags r:id="rId35"/>
              </p:custDataLst>
            </p:nvPr>
          </p:nvSpPr>
          <p:spPr>
            <a:xfrm>
              <a:off x="5867448" y="5895975"/>
              <a:ext cx="657178" cy="37985"/>
            </a:xfrm>
            <a:custGeom>
              <a:avLst/>
              <a:gdLst/>
              <a:ahLst/>
              <a:cxnLst/>
              <a:rect l="0" t="0" r="0" b="0"/>
              <a:pathLst>
                <a:path w="657178" h="37985">
                  <a:moveTo>
                    <a:pt x="57102" y="19050"/>
                  </a:moveTo>
                  <a:lnTo>
                    <a:pt x="57102" y="19050"/>
                  </a:lnTo>
                  <a:lnTo>
                    <a:pt x="52046" y="19050"/>
                  </a:lnTo>
                  <a:lnTo>
                    <a:pt x="46741" y="21872"/>
                  </a:lnTo>
                  <a:lnTo>
                    <a:pt x="40855" y="25595"/>
                  </a:lnTo>
                  <a:lnTo>
                    <a:pt x="28454" y="27987"/>
                  </a:lnTo>
                  <a:lnTo>
                    <a:pt x="6298" y="28541"/>
                  </a:lnTo>
                  <a:lnTo>
                    <a:pt x="4183" y="29611"/>
                  </a:lnTo>
                  <a:lnTo>
                    <a:pt x="2772" y="31382"/>
                  </a:lnTo>
                  <a:lnTo>
                    <a:pt x="0" y="37984"/>
                  </a:lnTo>
                  <a:lnTo>
                    <a:pt x="8157" y="29888"/>
                  </a:lnTo>
                  <a:lnTo>
                    <a:pt x="14142" y="28965"/>
                  </a:lnTo>
                  <a:lnTo>
                    <a:pt x="31833" y="28609"/>
                  </a:lnTo>
                  <a:lnTo>
                    <a:pt x="38110" y="25768"/>
                  </a:lnTo>
                  <a:lnTo>
                    <a:pt x="41266" y="23529"/>
                  </a:lnTo>
                  <a:lnTo>
                    <a:pt x="55820" y="20377"/>
                  </a:lnTo>
                  <a:lnTo>
                    <a:pt x="101993" y="19084"/>
                  </a:lnTo>
                  <a:lnTo>
                    <a:pt x="147086" y="19052"/>
                  </a:lnTo>
                  <a:lnTo>
                    <a:pt x="193805" y="19050"/>
                  </a:lnTo>
                  <a:lnTo>
                    <a:pt x="238519" y="19050"/>
                  </a:lnTo>
                  <a:lnTo>
                    <a:pt x="277323" y="19050"/>
                  </a:lnTo>
                  <a:lnTo>
                    <a:pt x="321834" y="19050"/>
                  </a:lnTo>
                  <a:lnTo>
                    <a:pt x="361513" y="19050"/>
                  </a:lnTo>
                  <a:lnTo>
                    <a:pt x="406471" y="19050"/>
                  </a:lnTo>
                  <a:lnTo>
                    <a:pt x="447023" y="19050"/>
                  </a:lnTo>
                  <a:lnTo>
                    <a:pt x="485608" y="19050"/>
                  </a:lnTo>
                  <a:lnTo>
                    <a:pt x="523803" y="19050"/>
                  </a:lnTo>
                  <a:lnTo>
                    <a:pt x="559100" y="16228"/>
                  </a:lnTo>
                  <a:lnTo>
                    <a:pt x="586769" y="10849"/>
                  </a:lnTo>
                  <a:lnTo>
                    <a:pt x="625198" y="8544"/>
                  </a:lnTo>
                  <a:lnTo>
                    <a:pt x="65717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09" name="SMARTInkShape-3298"/>
            <p:cNvSpPr/>
            <p:nvPr>
              <p:custDataLst>
                <p:tags r:id="rId36"/>
              </p:custDataLst>
            </p:nvPr>
          </p:nvSpPr>
          <p:spPr>
            <a:xfrm>
              <a:off x="6039009" y="6096048"/>
              <a:ext cx="161767" cy="224406"/>
            </a:xfrm>
            <a:custGeom>
              <a:avLst/>
              <a:gdLst/>
              <a:ahLst/>
              <a:cxnLst/>
              <a:rect l="0" t="0" r="0" b="0"/>
              <a:pathLst>
                <a:path w="161767" h="224406">
                  <a:moveTo>
                    <a:pt x="104616" y="95202"/>
                  </a:moveTo>
                  <a:lnTo>
                    <a:pt x="104616" y="95202"/>
                  </a:lnTo>
                  <a:lnTo>
                    <a:pt x="112817" y="95202"/>
                  </a:lnTo>
                  <a:lnTo>
                    <a:pt x="113258" y="94144"/>
                  </a:lnTo>
                  <a:lnTo>
                    <a:pt x="113748" y="90146"/>
                  </a:lnTo>
                  <a:lnTo>
                    <a:pt x="116789" y="84841"/>
                  </a:lnTo>
                  <a:lnTo>
                    <a:pt x="119081" y="81945"/>
                  </a:lnTo>
                  <a:lnTo>
                    <a:pt x="124450" y="78727"/>
                  </a:lnTo>
                  <a:lnTo>
                    <a:pt x="127364" y="77869"/>
                  </a:lnTo>
                  <a:lnTo>
                    <a:pt x="129306" y="76239"/>
                  </a:lnTo>
                  <a:lnTo>
                    <a:pt x="131464" y="71605"/>
                  </a:lnTo>
                  <a:lnTo>
                    <a:pt x="133146" y="44366"/>
                  </a:lnTo>
                  <a:lnTo>
                    <a:pt x="130349" y="38035"/>
                  </a:lnTo>
                  <a:lnTo>
                    <a:pt x="124986" y="30406"/>
                  </a:lnTo>
                  <a:lnTo>
                    <a:pt x="122868" y="21294"/>
                  </a:lnTo>
                  <a:lnTo>
                    <a:pt x="106343" y="1799"/>
                  </a:lnTo>
                  <a:lnTo>
                    <a:pt x="102561" y="772"/>
                  </a:lnTo>
                  <a:lnTo>
                    <a:pt x="82271" y="0"/>
                  </a:lnTo>
                  <a:lnTo>
                    <a:pt x="75987" y="2796"/>
                  </a:lnTo>
                  <a:lnTo>
                    <a:pt x="69667" y="6508"/>
                  </a:lnTo>
                  <a:lnTo>
                    <a:pt x="60159" y="9655"/>
                  </a:lnTo>
                  <a:lnTo>
                    <a:pt x="29710" y="36889"/>
                  </a:lnTo>
                  <a:lnTo>
                    <a:pt x="23700" y="45650"/>
                  </a:lnTo>
                  <a:lnTo>
                    <a:pt x="3891" y="89148"/>
                  </a:lnTo>
                  <a:lnTo>
                    <a:pt x="0" y="134607"/>
                  </a:lnTo>
                  <a:lnTo>
                    <a:pt x="930" y="156412"/>
                  </a:lnTo>
                  <a:lnTo>
                    <a:pt x="9544" y="186100"/>
                  </a:lnTo>
                  <a:lnTo>
                    <a:pt x="22508" y="202997"/>
                  </a:lnTo>
                  <a:lnTo>
                    <a:pt x="28612" y="206611"/>
                  </a:lnTo>
                  <a:lnTo>
                    <a:pt x="34853" y="209275"/>
                  </a:lnTo>
                  <a:lnTo>
                    <a:pt x="44317" y="215668"/>
                  </a:lnTo>
                  <a:lnTo>
                    <a:pt x="53823" y="218032"/>
                  </a:lnTo>
                  <a:lnTo>
                    <a:pt x="60169" y="218585"/>
                  </a:lnTo>
                  <a:lnTo>
                    <a:pt x="66517" y="216008"/>
                  </a:lnTo>
                  <a:lnTo>
                    <a:pt x="108999" y="185938"/>
                  </a:lnTo>
                  <a:lnTo>
                    <a:pt x="138504" y="145182"/>
                  </a:lnTo>
                  <a:lnTo>
                    <a:pt x="144707" y="125811"/>
                  </a:lnTo>
                  <a:lnTo>
                    <a:pt x="148892" y="118331"/>
                  </a:lnTo>
                  <a:lnTo>
                    <a:pt x="151579" y="104906"/>
                  </a:lnTo>
                  <a:lnTo>
                    <a:pt x="152241" y="66768"/>
                  </a:lnTo>
                  <a:lnTo>
                    <a:pt x="147185" y="71725"/>
                  </a:lnTo>
                  <a:lnTo>
                    <a:pt x="144702" y="77007"/>
                  </a:lnTo>
                  <a:lnTo>
                    <a:pt x="141920" y="92140"/>
                  </a:lnTo>
                  <a:lnTo>
                    <a:pt x="135228" y="104749"/>
                  </a:lnTo>
                  <a:lnTo>
                    <a:pt x="133208" y="151764"/>
                  </a:lnTo>
                  <a:lnTo>
                    <a:pt x="133191" y="174543"/>
                  </a:lnTo>
                  <a:lnTo>
                    <a:pt x="136013" y="180911"/>
                  </a:lnTo>
                  <a:lnTo>
                    <a:pt x="139736" y="187270"/>
                  </a:lnTo>
                  <a:lnTo>
                    <a:pt x="142128" y="199976"/>
                  </a:lnTo>
                  <a:lnTo>
                    <a:pt x="142682" y="217146"/>
                  </a:lnTo>
                  <a:lnTo>
                    <a:pt x="143752" y="217773"/>
                  </a:lnTo>
                  <a:lnTo>
                    <a:pt x="147762" y="218469"/>
                  </a:lnTo>
                  <a:lnTo>
                    <a:pt x="149255" y="219714"/>
                  </a:lnTo>
                  <a:lnTo>
                    <a:pt x="150914" y="223919"/>
                  </a:lnTo>
                  <a:lnTo>
                    <a:pt x="151356" y="224405"/>
                  </a:lnTo>
                  <a:lnTo>
                    <a:pt x="151652" y="223671"/>
                  </a:lnTo>
                  <a:lnTo>
                    <a:pt x="151848" y="222123"/>
                  </a:lnTo>
                  <a:lnTo>
                    <a:pt x="153037" y="221091"/>
                  </a:lnTo>
                  <a:lnTo>
                    <a:pt x="161766" y="21902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10" name="SMARTInkShape-3299"/>
            <p:cNvSpPr/>
            <p:nvPr>
              <p:custDataLst>
                <p:tags r:id="rId37"/>
              </p:custDataLst>
            </p:nvPr>
          </p:nvSpPr>
          <p:spPr>
            <a:xfrm>
              <a:off x="6334125" y="6219828"/>
              <a:ext cx="219076" cy="123823"/>
            </a:xfrm>
            <a:custGeom>
              <a:avLst/>
              <a:gdLst/>
              <a:ahLst/>
              <a:cxnLst/>
              <a:rect l="0" t="0" r="0" b="0"/>
              <a:pathLst>
                <a:path w="219076" h="123823">
                  <a:moveTo>
                    <a:pt x="0" y="19047"/>
                  </a:moveTo>
                  <a:lnTo>
                    <a:pt x="0" y="19047"/>
                  </a:lnTo>
                  <a:lnTo>
                    <a:pt x="8201" y="19047"/>
                  </a:lnTo>
                  <a:lnTo>
                    <a:pt x="26570" y="3053"/>
                  </a:lnTo>
                  <a:lnTo>
                    <a:pt x="36373" y="399"/>
                  </a:lnTo>
                  <a:lnTo>
                    <a:pt x="60753" y="0"/>
                  </a:lnTo>
                  <a:lnTo>
                    <a:pt x="62726" y="1057"/>
                  </a:lnTo>
                  <a:lnTo>
                    <a:pt x="64043" y="2820"/>
                  </a:lnTo>
                  <a:lnTo>
                    <a:pt x="64920" y="5054"/>
                  </a:lnTo>
                  <a:lnTo>
                    <a:pt x="66563" y="6544"/>
                  </a:lnTo>
                  <a:lnTo>
                    <a:pt x="74722" y="9130"/>
                  </a:lnTo>
                  <a:lnTo>
                    <a:pt x="75543" y="12171"/>
                  </a:lnTo>
                  <a:lnTo>
                    <a:pt x="75762" y="14462"/>
                  </a:lnTo>
                  <a:lnTo>
                    <a:pt x="76966" y="15991"/>
                  </a:lnTo>
                  <a:lnTo>
                    <a:pt x="81126" y="17689"/>
                  </a:lnTo>
                  <a:lnTo>
                    <a:pt x="82660" y="19199"/>
                  </a:lnTo>
                  <a:lnTo>
                    <a:pt x="85321" y="27129"/>
                  </a:lnTo>
                  <a:lnTo>
                    <a:pt x="85605" y="33201"/>
                  </a:lnTo>
                  <a:lnTo>
                    <a:pt x="82850" y="38743"/>
                  </a:lnTo>
                  <a:lnTo>
                    <a:pt x="79156" y="44734"/>
                  </a:lnTo>
                  <a:lnTo>
                    <a:pt x="77513" y="50925"/>
                  </a:lnTo>
                  <a:lnTo>
                    <a:pt x="76017" y="52998"/>
                  </a:lnTo>
                  <a:lnTo>
                    <a:pt x="73961" y="54381"/>
                  </a:lnTo>
                  <a:lnTo>
                    <a:pt x="71532" y="55303"/>
                  </a:lnTo>
                  <a:lnTo>
                    <a:pt x="69913" y="56976"/>
                  </a:lnTo>
                  <a:lnTo>
                    <a:pt x="64492" y="67265"/>
                  </a:lnTo>
                  <a:lnTo>
                    <a:pt x="62045" y="70243"/>
                  </a:lnTo>
                  <a:lnTo>
                    <a:pt x="56503" y="73551"/>
                  </a:lnTo>
                  <a:lnTo>
                    <a:pt x="53544" y="74433"/>
                  </a:lnTo>
                  <a:lnTo>
                    <a:pt x="51570" y="76080"/>
                  </a:lnTo>
                  <a:lnTo>
                    <a:pt x="40317" y="95426"/>
                  </a:lnTo>
                  <a:lnTo>
                    <a:pt x="38538" y="102926"/>
                  </a:lnTo>
                  <a:lnTo>
                    <a:pt x="31640" y="112011"/>
                  </a:lnTo>
                  <a:lnTo>
                    <a:pt x="28695" y="123300"/>
                  </a:lnTo>
                  <a:lnTo>
                    <a:pt x="55699" y="123822"/>
                  </a:lnTo>
                  <a:lnTo>
                    <a:pt x="65527" y="117277"/>
                  </a:lnTo>
                  <a:lnTo>
                    <a:pt x="91278" y="113501"/>
                  </a:lnTo>
                  <a:lnTo>
                    <a:pt x="104617" y="106809"/>
                  </a:lnTo>
                  <a:lnTo>
                    <a:pt x="122501" y="100118"/>
                  </a:lnTo>
                  <a:lnTo>
                    <a:pt x="166276" y="70880"/>
                  </a:lnTo>
                  <a:lnTo>
                    <a:pt x="187910" y="64681"/>
                  </a:lnTo>
                  <a:lnTo>
                    <a:pt x="219075" y="380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11" name="SMARTInkShape-3300"/>
            <p:cNvSpPr/>
            <p:nvPr>
              <p:custDataLst>
                <p:tags r:id="rId38"/>
              </p:custDataLst>
            </p:nvPr>
          </p:nvSpPr>
          <p:spPr>
            <a:xfrm>
              <a:off x="6753273" y="5981700"/>
              <a:ext cx="133303" cy="28576"/>
            </a:xfrm>
            <a:custGeom>
              <a:avLst/>
              <a:gdLst/>
              <a:ahLst/>
              <a:cxnLst/>
              <a:rect l="0" t="0" r="0" b="0"/>
              <a:pathLst>
                <a:path w="133303" h="28576">
                  <a:moveTo>
                    <a:pt x="28527" y="19050"/>
                  </a:moveTo>
                  <a:lnTo>
                    <a:pt x="28527" y="19050"/>
                  </a:lnTo>
                  <a:lnTo>
                    <a:pt x="23471" y="19050"/>
                  </a:lnTo>
                  <a:lnTo>
                    <a:pt x="18166" y="21872"/>
                  </a:lnTo>
                  <a:lnTo>
                    <a:pt x="12281" y="25595"/>
                  </a:lnTo>
                  <a:lnTo>
                    <a:pt x="0" y="28565"/>
                  </a:lnTo>
                  <a:lnTo>
                    <a:pt x="30820" y="28575"/>
                  </a:lnTo>
                  <a:lnTo>
                    <a:pt x="37660" y="25753"/>
                  </a:lnTo>
                  <a:lnTo>
                    <a:pt x="44228" y="22030"/>
                  </a:lnTo>
                  <a:lnTo>
                    <a:pt x="57068" y="19638"/>
                  </a:lnTo>
                  <a:lnTo>
                    <a:pt x="64496" y="18254"/>
                  </a:lnTo>
                  <a:lnTo>
                    <a:pt x="86510" y="11562"/>
                  </a:lnTo>
                  <a:lnTo>
                    <a:pt x="97689" y="9373"/>
                  </a:lnTo>
                  <a:lnTo>
                    <a:pt x="113488" y="2165"/>
                  </a:lnTo>
                  <a:lnTo>
                    <a:pt x="13330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013" name="SMARTInkShape-3301"/>
          <p:cNvSpPr/>
          <p:nvPr>
            <p:custDataLst>
              <p:tags r:id="rId27"/>
            </p:custDataLst>
          </p:nvPr>
        </p:nvSpPr>
        <p:spPr>
          <a:xfrm>
            <a:off x="6781800" y="5934075"/>
            <a:ext cx="100713" cy="28576"/>
          </a:xfrm>
          <a:custGeom>
            <a:avLst/>
            <a:gdLst/>
            <a:ahLst/>
            <a:cxnLst/>
            <a:rect l="0" t="0" r="0" b="0"/>
            <a:pathLst>
              <a:path w="100713" h="28576">
                <a:moveTo>
                  <a:pt x="0" y="28575"/>
                </a:moveTo>
                <a:lnTo>
                  <a:pt x="0" y="28575"/>
                </a:lnTo>
                <a:lnTo>
                  <a:pt x="0" y="23519"/>
                </a:lnTo>
                <a:lnTo>
                  <a:pt x="1058" y="22030"/>
                </a:lnTo>
                <a:lnTo>
                  <a:pt x="2822" y="21036"/>
                </a:lnTo>
                <a:lnTo>
                  <a:pt x="5056" y="20374"/>
                </a:lnTo>
                <a:lnTo>
                  <a:pt x="13257" y="14386"/>
                </a:lnTo>
                <a:lnTo>
                  <a:pt x="16475" y="8863"/>
                </a:lnTo>
                <a:lnTo>
                  <a:pt x="17333" y="5909"/>
                </a:lnTo>
                <a:lnTo>
                  <a:pt x="18963" y="3939"/>
                </a:lnTo>
                <a:lnTo>
                  <a:pt x="23598" y="1751"/>
                </a:lnTo>
                <a:lnTo>
                  <a:pt x="71175" y="1"/>
                </a:lnTo>
                <a:lnTo>
                  <a:pt x="94812" y="0"/>
                </a:lnTo>
                <a:lnTo>
                  <a:pt x="95121" y="5056"/>
                </a:lnTo>
                <a:lnTo>
                  <a:pt x="96222" y="6545"/>
                </a:lnTo>
                <a:lnTo>
                  <a:pt x="100268" y="8201"/>
                </a:lnTo>
                <a:lnTo>
                  <a:pt x="100712" y="8642"/>
                </a:lnTo>
                <a:lnTo>
                  <a:pt x="99950" y="8937"/>
                </a:lnTo>
                <a:lnTo>
                  <a:pt x="98384" y="9132"/>
                </a:lnTo>
                <a:lnTo>
                  <a:pt x="97339" y="10321"/>
                </a:lnTo>
                <a:lnTo>
                  <a:pt x="96179" y="14465"/>
                </a:lnTo>
                <a:lnTo>
                  <a:pt x="94811" y="15994"/>
                </a:lnTo>
                <a:lnTo>
                  <a:pt x="76200" y="285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018" name="SMARTInkShape-Group725"/>
          <p:cNvGrpSpPr/>
          <p:nvPr/>
        </p:nvGrpSpPr>
        <p:grpSpPr>
          <a:xfrm>
            <a:off x="7181981" y="5419728"/>
            <a:ext cx="304670" cy="862728"/>
            <a:chOff x="7181981" y="5419728"/>
            <a:chExt cx="304670" cy="862728"/>
          </a:xfrm>
        </p:grpSpPr>
        <p:sp>
          <p:nvSpPr>
            <p:cNvPr id="26014" name="SMARTInkShape-3302"/>
            <p:cNvSpPr/>
            <p:nvPr>
              <p:custDataLst>
                <p:tags r:id="rId29"/>
              </p:custDataLst>
            </p:nvPr>
          </p:nvSpPr>
          <p:spPr>
            <a:xfrm>
              <a:off x="7315201" y="5419728"/>
              <a:ext cx="114300" cy="247648"/>
            </a:xfrm>
            <a:custGeom>
              <a:avLst/>
              <a:gdLst/>
              <a:ahLst/>
              <a:cxnLst/>
              <a:rect l="0" t="0" r="0" b="0"/>
              <a:pathLst>
                <a:path w="114300" h="247648">
                  <a:moveTo>
                    <a:pt x="47624" y="28572"/>
                  </a:moveTo>
                  <a:lnTo>
                    <a:pt x="47624" y="28572"/>
                  </a:lnTo>
                  <a:lnTo>
                    <a:pt x="55825" y="20371"/>
                  </a:lnTo>
                  <a:lnTo>
                    <a:pt x="57034" y="10963"/>
                  </a:lnTo>
                  <a:lnTo>
                    <a:pt x="66670" y="0"/>
                  </a:lnTo>
                  <a:lnTo>
                    <a:pt x="66674" y="44473"/>
                  </a:lnTo>
                  <a:lnTo>
                    <a:pt x="65616" y="79569"/>
                  </a:lnTo>
                  <a:lnTo>
                    <a:pt x="59134" y="97481"/>
                  </a:lnTo>
                  <a:lnTo>
                    <a:pt x="56973" y="107882"/>
                  </a:lnTo>
                  <a:lnTo>
                    <a:pt x="50865" y="120745"/>
                  </a:lnTo>
                  <a:lnTo>
                    <a:pt x="38007" y="167103"/>
                  </a:lnTo>
                  <a:lnTo>
                    <a:pt x="31839" y="178509"/>
                  </a:lnTo>
                  <a:lnTo>
                    <a:pt x="28483" y="193766"/>
                  </a:lnTo>
                  <a:lnTo>
                    <a:pt x="21226" y="208938"/>
                  </a:lnTo>
                  <a:lnTo>
                    <a:pt x="20500" y="212316"/>
                  </a:lnTo>
                  <a:lnTo>
                    <a:pt x="8753" y="237919"/>
                  </a:lnTo>
                  <a:lnTo>
                    <a:pt x="3" y="247644"/>
                  </a:lnTo>
                  <a:lnTo>
                    <a:pt x="0" y="247647"/>
                  </a:lnTo>
                  <a:lnTo>
                    <a:pt x="17690" y="247647"/>
                  </a:lnTo>
                  <a:lnTo>
                    <a:pt x="27131" y="239446"/>
                  </a:lnTo>
                  <a:lnTo>
                    <a:pt x="36649" y="238238"/>
                  </a:lnTo>
                  <a:lnTo>
                    <a:pt x="46173" y="238132"/>
                  </a:lnTo>
                  <a:lnTo>
                    <a:pt x="54942" y="231578"/>
                  </a:lnTo>
                  <a:lnTo>
                    <a:pt x="64920" y="228990"/>
                  </a:lnTo>
                  <a:lnTo>
                    <a:pt x="103296" y="228597"/>
                  </a:lnTo>
                  <a:lnTo>
                    <a:pt x="103789" y="227539"/>
                  </a:lnTo>
                  <a:lnTo>
                    <a:pt x="104336" y="223541"/>
                  </a:lnTo>
                  <a:lnTo>
                    <a:pt x="105541" y="222052"/>
                  </a:lnTo>
                  <a:lnTo>
                    <a:pt x="114299" y="2190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15" name="SMARTInkShape-3303"/>
            <p:cNvSpPr/>
            <p:nvPr>
              <p:custDataLst>
                <p:tags r:id="rId30"/>
              </p:custDataLst>
            </p:nvPr>
          </p:nvSpPr>
          <p:spPr>
            <a:xfrm>
              <a:off x="7419975" y="5581650"/>
              <a:ext cx="19051" cy="257176"/>
            </a:xfrm>
            <a:custGeom>
              <a:avLst/>
              <a:gdLst/>
              <a:ahLst/>
              <a:cxnLst/>
              <a:rect l="0" t="0" r="0" b="0"/>
              <a:pathLst>
                <a:path w="19051" h="257176">
                  <a:moveTo>
                    <a:pt x="19050" y="0"/>
                  </a:moveTo>
                  <a:lnTo>
                    <a:pt x="19050" y="0"/>
                  </a:lnTo>
                  <a:lnTo>
                    <a:pt x="19050" y="5056"/>
                  </a:lnTo>
                  <a:lnTo>
                    <a:pt x="17992" y="6545"/>
                  </a:lnTo>
                  <a:lnTo>
                    <a:pt x="16228" y="7539"/>
                  </a:lnTo>
                  <a:lnTo>
                    <a:pt x="13994" y="8201"/>
                  </a:lnTo>
                  <a:lnTo>
                    <a:pt x="12503" y="9701"/>
                  </a:lnTo>
                  <a:lnTo>
                    <a:pt x="10849" y="14189"/>
                  </a:lnTo>
                  <a:lnTo>
                    <a:pt x="9640" y="26824"/>
                  </a:lnTo>
                  <a:lnTo>
                    <a:pt x="3002" y="35834"/>
                  </a:lnTo>
                  <a:lnTo>
                    <a:pt x="1335" y="41679"/>
                  </a:lnTo>
                  <a:lnTo>
                    <a:pt x="10" y="87855"/>
                  </a:lnTo>
                  <a:lnTo>
                    <a:pt x="0" y="132750"/>
                  </a:lnTo>
                  <a:lnTo>
                    <a:pt x="0" y="136125"/>
                  </a:lnTo>
                  <a:lnTo>
                    <a:pt x="9134" y="179279"/>
                  </a:lnTo>
                  <a:lnTo>
                    <a:pt x="9520" y="221841"/>
                  </a:lnTo>
                  <a:lnTo>
                    <a:pt x="9525" y="242229"/>
                  </a:lnTo>
                  <a:lnTo>
                    <a:pt x="6703" y="248063"/>
                  </a:lnTo>
                  <a:lnTo>
                    <a:pt x="0" y="2571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16" name="SMARTInkShape-3304"/>
            <p:cNvSpPr/>
            <p:nvPr>
              <p:custDataLst>
                <p:tags r:id="rId31"/>
              </p:custDataLst>
            </p:nvPr>
          </p:nvSpPr>
          <p:spPr>
            <a:xfrm>
              <a:off x="7181981" y="5876925"/>
              <a:ext cx="304670" cy="38101"/>
            </a:xfrm>
            <a:custGeom>
              <a:avLst/>
              <a:gdLst/>
              <a:ahLst/>
              <a:cxnLst/>
              <a:rect l="0" t="0" r="0" b="0"/>
              <a:pathLst>
                <a:path w="304670" h="38101">
                  <a:moveTo>
                    <a:pt x="37969" y="0"/>
                  </a:moveTo>
                  <a:lnTo>
                    <a:pt x="37969" y="0"/>
                  </a:lnTo>
                  <a:lnTo>
                    <a:pt x="32913" y="5056"/>
                  </a:lnTo>
                  <a:lnTo>
                    <a:pt x="27608" y="7539"/>
                  </a:lnTo>
                  <a:lnTo>
                    <a:pt x="15579" y="9132"/>
                  </a:lnTo>
                  <a:lnTo>
                    <a:pt x="13517" y="10321"/>
                  </a:lnTo>
                  <a:lnTo>
                    <a:pt x="12143" y="12173"/>
                  </a:lnTo>
                  <a:lnTo>
                    <a:pt x="11227" y="14465"/>
                  </a:lnTo>
                  <a:lnTo>
                    <a:pt x="9558" y="15994"/>
                  </a:lnTo>
                  <a:lnTo>
                    <a:pt x="0" y="19015"/>
                  </a:lnTo>
                  <a:lnTo>
                    <a:pt x="45386" y="19050"/>
                  </a:lnTo>
                  <a:lnTo>
                    <a:pt x="89762" y="19050"/>
                  </a:lnTo>
                  <a:lnTo>
                    <a:pt x="134551" y="19050"/>
                  </a:lnTo>
                  <a:lnTo>
                    <a:pt x="181020" y="19050"/>
                  </a:lnTo>
                  <a:lnTo>
                    <a:pt x="226240" y="19050"/>
                  </a:lnTo>
                  <a:lnTo>
                    <a:pt x="260180" y="19050"/>
                  </a:lnTo>
                  <a:lnTo>
                    <a:pt x="266551" y="21872"/>
                  </a:lnTo>
                  <a:lnTo>
                    <a:pt x="272912" y="25595"/>
                  </a:lnTo>
                  <a:lnTo>
                    <a:pt x="285618" y="27987"/>
                  </a:lnTo>
                  <a:lnTo>
                    <a:pt x="288793" y="28182"/>
                  </a:lnTo>
                  <a:lnTo>
                    <a:pt x="290911" y="29371"/>
                  </a:lnTo>
                  <a:lnTo>
                    <a:pt x="292322" y="31223"/>
                  </a:lnTo>
                  <a:lnTo>
                    <a:pt x="293262" y="33515"/>
                  </a:lnTo>
                  <a:lnTo>
                    <a:pt x="294948" y="35044"/>
                  </a:lnTo>
                  <a:lnTo>
                    <a:pt x="304669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17" name="SMARTInkShape-3305"/>
            <p:cNvSpPr/>
            <p:nvPr>
              <p:custDataLst>
                <p:tags r:id="rId32"/>
              </p:custDataLst>
            </p:nvPr>
          </p:nvSpPr>
          <p:spPr>
            <a:xfrm>
              <a:off x="7277134" y="6076950"/>
              <a:ext cx="199958" cy="205506"/>
            </a:xfrm>
            <a:custGeom>
              <a:avLst/>
              <a:gdLst/>
              <a:ahLst/>
              <a:cxnLst/>
              <a:rect l="0" t="0" r="0" b="0"/>
              <a:pathLst>
                <a:path w="199958" h="205506">
                  <a:moveTo>
                    <a:pt x="9491" y="19050"/>
                  </a:moveTo>
                  <a:lnTo>
                    <a:pt x="9491" y="19050"/>
                  </a:lnTo>
                  <a:lnTo>
                    <a:pt x="81" y="19050"/>
                  </a:lnTo>
                  <a:lnTo>
                    <a:pt x="0" y="13994"/>
                  </a:lnTo>
                  <a:lnTo>
                    <a:pt x="1047" y="12505"/>
                  </a:lnTo>
                  <a:lnTo>
                    <a:pt x="2803" y="11511"/>
                  </a:lnTo>
                  <a:lnTo>
                    <a:pt x="8169" y="9918"/>
                  </a:lnTo>
                  <a:lnTo>
                    <a:pt x="8904" y="6877"/>
                  </a:lnTo>
                  <a:lnTo>
                    <a:pt x="9100" y="4585"/>
                  </a:lnTo>
                  <a:lnTo>
                    <a:pt x="10289" y="3056"/>
                  </a:lnTo>
                  <a:lnTo>
                    <a:pt x="14431" y="1358"/>
                  </a:lnTo>
                  <a:lnTo>
                    <a:pt x="60409" y="0"/>
                  </a:lnTo>
                  <a:lnTo>
                    <a:pt x="66694" y="2822"/>
                  </a:lnTo>
                  <a:lnTo>
                    <a:pt x="74296" y="8201"/>
                  </a:lnTo>
                  <a:lnTo>
                    <a:pt x="80668" y="9132"/>
                  </a:lnTo>
                  <a:lnTo>
                    <a:pt x="82342" y="10321"/>
                  </a:lnTo>
                  <a:lnTo>
                    <a:pt x="83459" y="12173"/>
                  </a:lnTo>
                  <a:lnTo>
                    <a:pt x="84203" y="14465"/>
                  </a:lnTo>
                  <a:lnTo>
                    <a:pt x="85757" y="15994"/>
                  </a:lnTo>
                  <a:lnTo>
                    <a:pt x="90307" y="17692"/>
                  </a:lnTo>
                  <a:lnTo>
                    <a:pt x="91943" y="19202"/>
                  </a:lnTo>
                  <a:lnTo>
                    <a:pt x="93761" y="23704"/>
                  </a:lnTo>
                  <a:lnTo>
                    <a:pt x="95204" y="52135"/>
                  </a:lnTo>
                  <a:lnTo>
                    <a:pt x="92389" y="57743"/>
                  </a:lnTo>
                  <a:lnTo>
                    <a:pt x="88668" y="63764"/>
                  </a:lnTo>
                  <a:lnTo>
                    <a:pt x="87014" y="69967"/>
                  </a:lnTo>
                  <a:lnTo>
                    <a:pt x="85515" y="72045"/>
                  </a:lnTo>
                  <a:lnTo>
                    <a:pt x="83456" y="73430"/>
                  </a:lnTo>
                  <a:lnTo>
                    <a:pt x="81026" y="74354"/>
                  </a:lnTo>
                  <a:lnTo>
                    <a:pt x="79407" y="76028"/>
                  </a:lnTo>
                  <a:lnTo>
                    <a:pt x="77606" y="80709"/>
                  </a:lnTo>
                  <a:lnTo>
                    <a:pt x="76068" y="82381"/>
                  </a:lnTo>
                  <a:lnTo>
                    <a:pt x="71537" y="84239"/>
                  </a:lnTo>
                  <a:lnTo>
                    <a:pt x="69904" y="85792"/>
                  </a:lnTo>
                  <a:lnTo>
                    <a:pt x="68091" y="90342"/>
                  </a:lnTo>
                  <a:lnTo>
                    <a:pt x="66549" y="91977"/>
                  </a:lnTo>
                  <a:lnTo>
                    <a:pt x="57025" y="96021"/>
                  </a:lnTo>
                  <a:lnTo>
                    <a:pt x="47718" y="104655"/>
                  </a:lnTo>
                  <a:lnTo>
                    <a:pt x="39402" y="104764"/>
                  </a:lnTo>
                  <a:lnTo>
                    <a:pt x="38956" y="103710"/>
                  </a:lnTo>
                  <a:lnTo>
                    <a:pt x="38461" y="99715"/>
                  </a:lnTo>
                  <a:lnTo>
                    <a:pt x="39388" y="98227"/>
                  </a:lnTo>
                  <a:lnTo>
                    <a:pt x="41064" y="97234"/>
                  </a:lnTo>
                  <a:lnTo>
                    <a:pt x="47789" y="95512"/>
                  </a:lnTo>
                  <a:lnTo>
                    <a:pt x="52265" y="95366"/>
                  </a:lnTo>
                  <a:lnTo>
                    <a:pt x="53883" y="94269"/>
                  </a:lnTo>
                  <a:lnTo>
                    <a:pt x="54960" y="92479"/>
                  </a:lnTo>
                  <a:lnTo>
                    <a:pt x="55679" y="90227"/>
                  </a:lnTo>
                  <a:lnTo>
                    <a:pt x="57216" y="88726"/>
                  </a:lnTo>
                  <a:lnTo>
                    <a:pt x="61748" y="87059"/>
                  </a:lnTo>
                  <a:lnTo>
                    <a:pt x="102863" y="85728"/>
                  </a:lnTo>
                  <a:lnTo>
                    <a:pt x="109241" y="80669"/>
                  </a:lnTo>
                  <a:lnTo>
                    <a:pt x="111975" y="80237"/>
                  </a:lnTo>
                  <a:lnTo>
                    <a:pt x="141785" y="85541"/>
                  </a:lnTo>
                  <a:lnTo>
                    <a:pt x="155820" y="85701"/>
                  </a:lnTo>
                  <a:lnTo>
                    <a:pt x="162015" y="88536"/>
                  </a:lnTo>
                  <a:lnTo>
                    <a:pt x="168296" y="92266"/>
                  </a:lnTo>
                  <a:lnTo>
                    <a:pt x="174616" y="93924"/>
                  </a:lnTo>
                  <a:lnTo>
                    <a:pt x="176724" y="95425"/>
                  </a:lnTo>
                  <a:lnTo>
                    <a:pt x="178130" y="97483"/>
                  </a:lnTo>
                  <a:lnTo>
                    <a:pt x="179067" y="99913"/>
                  </a:lnTo>
                  <a:lnTo>
                    <a:pt x="180750" y="101534"/>
                  </a:lnTo>
                  <a:lnTo>
                    <a:pt x="185442" y="103335"/>
                  </a:lnTo>
                  <a:lnTo>
                    <a:pt x="187117" y="104873"/>
                  </a:lnTo>
                  <a:lnTo>
                    <a:pt x="190025" y="112849"/>
                  </a:lnTo>
                  <a:lnTo>
                    <a:pt x="190335" y="118928"/>
                  </a:lnTo>
                  <a:lnTo>
                    <a:pt x="193229" y="124470"/>
                  </a:lnTo>
                  <a:lnTo>
                    <a:pt x="198655" y="131596"/>
                  </a:lnTo>
                  <a:lnTo>
                    <a:pt x="199727" y="140607"/>
                  </a:lnTo>
                  <a:lnTo>
                    <a:pt x="199957" y="150638"/>
                  </a:lnTo>
                  <a:lnTo>
                    <a:pt x="193439" y="159657"/>
                  </a:lnTo>
                  <a:lnTo>
                    <a:pt x="190857" y="169687"/>
                  </a:lnTo>
                  <a:lnTo>
                    <a:pt x="183997" y="178706"/>
                  </a:lnTo>
                  <a:lnTo>
                    <a:pt x="182300" y="184552"/>
                  </a:lnTo>
                  <a:lnTo>
                    <a:pt x="180788" y="186536"/>
                  </a:lnTo>
                  <a:lnTo>
                    <a:pt x="161696" y="197807"/>
                  </a:lnTo>
                  <a:lnTo>
                    <a:pt x="135425" y="199938"/>
                  </a:lnTo>
                  <a:lnTo>
                    <a:pt x="120418" y="201057"/>
                  </a:lnTo>
                  <a:lnTo>
                    <a:pt x="112414" y="205070"/>
                  </a:lnTo>
                  <a:lnTo>
                    <a:pt x="108797" y="205505"/>
                  </a:lnTo>
                  <a:lnTo>
                    <a:pt x="62238" y="199021"/>
                  </a:lnTo>
                  <a:lnTo>
                    <a:pt x="60531" y="197239"/>
                  </a:lnTo>
                  <a:lnTo>
                    <a:pt x="59393" y="194992"/>
                  </a:lnTo>
                  <a:lnTo>
                    <a:pt x="56517" y="193495"/>
                  </a:lnTo>
                  <a:lnTo>
                    <a:pt x="43415" y="190329"/>
                  </a:lnTo>
                  <a:lnTo>
                    <a:pt x="35858" y="185838"/>
                  </a:lnTo>
                  <a:lnTo>
                    <a:pt x="31794" y="180314"/>
                  </a:lnTo>
                  <a:lnTo>
                    <a:pt x="30709" y="177359"/>
                  </a:lnTo>
                  <a:lnTo>
                    <a:pt x="28929" y="175389"/>
                  </a:lnTo>
                  <a:lnTo>
                    <a:pt x="19016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019" name="SMARTInkShape-3306"/>
          <p:cNvSpPr/>
          <p:nvPr>
            <p:custDataLst>
              <p:tags r:id="rId28"/>
            </p:custDataLst>
          </p:nvPr>
        </p:nvSpPr>
        <p:spPr>
          <a:xfrm>
            <a:off x="5524500" y="5153025"/>
            <a:ext cx="2743196" cy="1533410"/>
          </a:xfrm>
          <a:custGeom>
            <a:avLst/>
            <a:gdLst/>
            <a:ahLst/>
            <a:cxnLst/>
            <a:rect l="0" t="0" r="0" b="0"/>
            <a:pathLst>
              <a:path w="2743196" h="1533410">
                <a:moveTo>
                  <a:pt x="419100" y="171450"/>
                </a:moveTo>
                <a:lnTo>
                  <a:pt x="419100" y="171450"/>
                </a:lnTo>
                <a:lnTo>
                  <a:pt x="414044" y="176506"/>
                </a:lnTo>
                <a:lnTo>
                  <a:pt x="408739" y="178989"/>
                </a:lnTo>
                <a:lnTo>
                  <a:pt x="374640" y="182011"/>
                </a:lnTo>
                <a:lnTo>
                  <a:pt x="361948" y="188509"/>
                </a:lnTo>
                <a:lnTo>
                  <a:pt x="358773" y="189173"/>
                </a:lnTo>
                <a:lnTo>
                  <a:pt x="330200" y="204655"/>
                </a:lnTo>
                <a:lnTo>
                  <a:pt x="317500" y="215130"/>
                </a:lnTo>
                <a:lnTo>
                  <a:pt x="304800" y="221118"/>
                </a:lnTo>
                <a:lnTo>
                  <a:pt x="259161" y="257192"/>
                </a:lnTo>
                <a:lnTo>
                  <a:pt x="214668" y="298646"/>
                </a:lnTo>
                <a:lnTo>
                  <a:pt x="197543" y="311325"/>
                </a:lnTo>
                <a:lnTo>
                  <a:pt x="164143" y="356570"/>
                </a:lnTo>
                <a:lnTo>
                  <a:pt x="137416" y="388298"/>
                </a:lnTo>
                <a:lnTo>
                  <a:pt x="111530" y="433024"/>
                </a:lnTo>
                <a:lnTo>
                  <a:pt x="102486" y="448571"/>
                </a:lnTo>
                <a:lnTo>
                  <a:pt x="95278" y="469225"/>
                </a:lnTo>
                <a:lnTo>
                  <a:pt x="67141" y="514311"/>
                </a:lnTo>
                <a:lnTo>
                  <a:pt x="61590" y="527033"/>
                </a:lnTo>
                <a:lnTo>
                  <a:pt x="55205" y="549624"/>
                </a:lnTo>
                <a:lnTo>
                  <a:pt x="44066" y="569649"/>
                </a:lnTo>
                <a:lnTo>
                  <a:pt x="30845" y="616007"/>
                </a:lnTo>
                <a:lnTo>
                  <a:pt x="17011" y="658750"/>
                </a:lnTo>
                <a:lnTo>
                  <a:pt x="12853" y="670603"/>
                </a:lnTo>
                <a:lnTo>
                  <a:pt x="2180" y="714414"/>
                </a:lnTo>
                <a:lnTo>
                  <a:pt x="127" y="758828"/>
                </a:lnTo>
                <a:lnTo>
                  <a:pt x="8" y="803275"/>
                </a:lnTo>
                <a:lnTo>
                  <a:pt x="0" y="847725"/>
                </a:lnTo>
                <a:lnTo>
                  <a:pt x="0" y="891979"/>
                </a:lnTo>
                <a:lnTo>
                  <a:pt x="1058" y="908933"/>
                </a:lnTo>
                <a:lnTo>
                  <a:pt x="11759" y="949729"/>
                </a:lnTo>
                <a:lnTo>
                  <a:pt x="15810" y="958677"/>
                </a:lnTo>
                <a:lnTo>
                  <a:pt x="19148" y="974556"/>
                </a:lnTo>
                <a:lnTo>
                  <a:pt x="44860" y="1021350"/>
                </a:lnTo>
                <a:lnTo>
                  <a:pt x="47454" y="1031784"/>
                </a:lnTo>
                <a:lnTo>
                  <a:pt x="69672" y="1067445"/>
                </a:lnTo>
                <a:lnTo>
                  <a:pt x="104606" y="1112208"/>
                </a:lnTo>
                <a:lnTo>
                  <a:pt x="148340" y="1159025"/>
                </a:lnTo>
                <a:lnTo>
                  <a:pt x="184323" y="1203236"/>
                </a:lnTo>
                <a:lnTo>
                  <a:pt x="219735" y="1236073"/>
                </a:lnTo>
                <a:lnTo>
                  <a:pt x="263564" y="1268549"/>
                </a:lnTo>
                <a:lnTo>
                  <a:pt x="304313" y="1292735"/>
                </a:lnTo>
                <a:lnTo>
                  <a:pt x="322460" y="1299930"/>
                </a:lnTo>
                <a:lnTo>
                  <a:pt x="356588" y="1319821"/>
                </a:lnTo>
                <a:lnTo>
                  <a:pt x="368739" y="1322129"/>
                </a:lnTo>
                <a:lnTo>
                  <a:pt x="373884" y="1324860"/>
                </a:lnTo>
                <a:lnTo>
                  <a:pt x="387241" y="1336703"/>
                </a:lnTo>
                <a:lnTo>
                  <a:pt x="428804" y="1353016"/>
                </a:lnTo>
                <a:lnTo>
                  <a:pt x="474280" y="1371641"/>
                </a:lnTo>
                <a:lnTo>
                  <a:pt x="521716" y="1390654"/>
                </a:lnTo>
                <a:lnTo>
                  <a:pt x="562945" y="1406525"/>
                </a:lnTo>
                <a:lnTo>
                  <a:pt x="604671" y="1422400"/>
                </a:lnTo>
                <a:lnTo>
                  <a:pt x="639083" y="1434042"/>
                </a:lnTo>
                <a:lnTo>
                  <a:pt x="685920" y="1442774"/>
                </a:lnTo>
                <a:lnTo>
                  <a:pt x="733442" y="1457499"/>
                </a:lnTo>
                <a:lnTo>
                  <a:pt x="781052" y="1466677"/>
                </a:lnTo>
                <a:lnTo>
                  <a:pt x="828675" y="1479946"/>
                </a:lnTo>
                <a:lnTo>
                  <a:pt x="867833" y="1485783"/>
                </a:lnTo>
                <a:lnTo>
                  <a:pt x="912414" y="1493207"/>
                </a:lnTo>
                <a:lnTo>
                  <a:pt x="952107" y="1500043"/>
                </a:lnTo>
                <a:lnTo>
                  <a:pt x="991581" y="1505039"/>
                </a:lnTo>
                <a:lnTo>
                  <a:pt x="1036224" y="1512298"/>
                </a:lnTo>
                <a:lnTo>
                  <a:pt x="1075930" y="1519101"/>
                </a:lnTo>
                <a:lnTo>
                  <a:pt x="1120893" y="1523033"/>
                </a:lnTo>
                <a:lnTo>
                  <a:pt x="1164268" y="1523809"/>
                </a:lnTo>
                <a:lnTo>
                  <a:pt x="1200807" y="1523943"/>
                </a:lnTo>
                <a:lnTo>
                  <a:pt x="1238445" y="1523984"/>
                </a:lnTo>
                <a:lnTo>
                  <a:pt x="1284032" y="1523997"/>
                </a:lnTo>
                <a:lnTo>
                  <a:pt x="1331216" y="1530545"/>
                </a:lnTo>
                <a:lnTo>
                  <a:pt x="1378479" y="1532937"/>
                </a:lnTo>
                <a:lnTo>
                  <a:pt x="1423759" y="1533409"/>
                </a:lnTo>
                <a:lnTo>
                  <a:pt x="1466923" y="1526956"/>
                </a:lnTo>
                <a:lnTo>
                  <a:pt x="1502738" y="1524876"/>
                </a:lnTo>
                <a:lnTo>
                  <a:pt x="1540160" y="1524260"/>
                </a:lnTo>
                <a:lnTo>
                  <a:pt x="1577001" y="1524078"/>
                </a:lnTo>
                <a:lnTo>
                  <a:pt x="1621253" y="1524016"/>
                </a:lnTo>
                <a:lnTo>
                  <a:pt x="1657943" y="1521182"/>
                </a:lnTo>
                <a:lnTo>
                  <a:pt x="1703211" y="1515800"/>
                </a:lnTo>
                <a:lnTo>
                  <a:pt x="1749272" y="1513679"/>
                </a:lnTo>
                <a:lnTo>
                  <a:pt x="1792865" y="1506988"/>
                </a:lnTo>
                <a:lnTo>
                  <a:pt x="1836871" y="1505352"/>
                </a:lnTo>
                <a:lnTo>
                  <a:pt x="1876138" y="1497425"/>
                </a:lnTo>
                <a:lnTo>
                  <a:pt x="1917291" y="1488490"/>
                </a:lnTo>
                <a:lnTo>
                  <a:pt x="1960814" y="1481355"/>
                </a:lnTo>
                <a:lnTo>
                  <a:pt x="2004882" y="1469492"/>
                </a:lnTo>
                <a:lnTo>
                  <a:pt x="2034078" y="1464811"/>
                </a:lnTo>
                <a:lnTo>
                  <a:pt x="2073019" y="1453747"/>
                </a:lnTo>
                <a:lnTo>
                  <a:pt x="2116084" y="1438222"/>
                </a:lnTo>
                <a:lnTo>
                  <a:pt x="2155830" y="1428940"/>
                </a:lnTo>
                <a:lnTo>
                  <a:pt x="2191379" y="1415813"/>
                </a:lnTo>
                <a:lnTo>
                  <a:pt x="2225155" y="1396342"/>
                </a:lnTo>
                <a:lnTo>
                  <a:pt x="2268677" y="1373287"/>
                </a:lnTo>
                <a:lnTo>
                  <a:pt x="2315087" y="1350228"/>
                </a:lnTo>
                <a:lnTo>
                  <a:pt x="2356708" y="1326109"/>
                </a:lnTo>
                <a:lnTo>
                  <a:pt x="2404271" y="1293940"/>
                </a:lnTo>
                <a:lnTo>
                  <a:pt x="2446828" y="1264616"/>
                </a:lnTo>
                <a:lnTo>
                  <a:pt x="2490350" y="1237084"/>
                </a:lnTo>
                <a:lnTo>
                  <a:pt x="2535353" y="1202944"/>
                </a:lnTo>
                <a:lnTo>
                  <a:pt x="2581682" y="1160049"/>
                </a:lnTo>
                <a:lnTo>
                  <a:pt x="2616588" y="1123774"/>
                </a:lnTo>
                <a:lnTo>
                  <a:pt x="2635941" y="1093236"/>
                </a:lnTo>
                <a:lnTo>
                  <a:pt x="2655416" y="1074334"/>
                </a:lnTo>
                <a:lnTo>
                  <a:pt x="2679580" y="1031759"/>
                </a:lnTo>
                <a:lnTo>
                  <a:pt x="2701918" y="988476"/>
                </a:lnTo>
                <a:lnTo>
                  <a:pt x="2717799" y="963875"/>
                </a:lnTo>
                <a:lnTo>
                  <a:pt x="2730324" y="920672"/>
                </a:lnTo>
                <a:lnTo>
                  <a:pt x="2741019" y="876295"/>
                </a:lnTo>
                <a:lnTo>
                  <a:pt x="2743116" y="834142"/>
                </a:lnTo>
                <a:lnTo>
                  <a:pt x="2743195" y="790523"/>
                </a:lnTo>
                <a:lnTo>
                  <a:pt x="2742142" y="765364"/>
                </a:lnTo>
                <a:lnTo>
                  <a:pt x="2731440" y="723725"/>
                </a:lnTo>
                <a:lnTo>
                  <a:pt x="2717889" y="681736"/>
                </a:lnTo>
                <a:lnTo>
                  <a:pt x="2709998" y="650758"/>
                </a:lnTo>
                <a:lnTo>
                  <a:pt x="2685993" y="609007"/>
                </a:lnTo>
                <a:lnTo>
                  <a:pt x="2660648" y="565322"/>
                </a:lnTo>
                <a:lnTo>
                  <a:pt x="2635250" y="522464"/>
                </a:lnTo>
                <a:lnTo>
                  <a:pt x="2621492" y="501802"/>
                </a:lnTo>
                <a:lnTo>
                  <a:pt x="2602310" y="483610"/>
                </a:lnTo>
                <a:lnTo>
                  <a:pt x="2560043" y="436108"/>
                </a:lnTo>
                <a:lnTo>
                  <a:pt x="2513954" y="388486"/>
                </a:lnTo>
                <a:lnTo>
                  <a:pt x="2466370" y="345080"/>
                </a:lnTo>
                <a:lnTo>
                  <a:pt x="2436204" y="326254"/>
                </a:lnTo>
                <a:lnTo>
                  <a:pt x="2421639" y="311038"/>
                </a:lnTo>
                <a:lnTo>
                  <a:pt x="2376854" y="283107"/>
                </a:lnTo>
                <a:lnTo>
                  <a:pt x="2334075" y="257780"/>
                </a:lnTo>
                <a:lnTo>
                  <a:pt x="2314708" y="245007"/>
                </a:lnTo>
                <a:lnTo>
                  <a:pt x="2270132" y="216303"/>
                </a:lnTo>
                <a:lnTo>
                  <a:pt x="2223824" y="188684"/>
                </a:lnTo>
                <a:lnTo>
                  <a:pt x="2177069" y="165179"/>
                </a:lnTo>
                <a:lnTo>
                  <a:pt x="2130256" y="146057"/>
                </a:lnTo>
                <a:lnTo>
                  <a:pt x="2082702" y="127000"/>
                </a:lnTo>
                <a:lnTo>
                  <a:pt x="2035084" y="107950"/>
                </a:lnTo>
                <a:lnTo>
                  <a:pt x="1987459" y="88900"/>
                </a:lnTo>
                <a:lnTo>
                  <a:pt x="1942669" y="73025"/>
                </a:lnTo>
                <a:lnTo>
                  <a:pt x="1902957" y="64689"/>
                </a:lnTo>
                <a:lnTo>
                  <a:pt x="1857107" y="50538"/>
                </a:lnTo>
                <a:lnTo>
                  <a:pt x="1814772" y="39947"/>
                </a:lnTo>
                <a:lnTo>
                  <a:pt x="1771057" y="30804"/>
                </a:lnTo>
                <a:lnTo>
                  <a:pt x="1723947" y="22323"/>
                </a:lnTo>
                <a:lnTo>
                  <a:pt x="1676390" y="14425"/>
                </a:lnTo>
                <a:lnTo>
                  <a:pt x="1628774" y="10170"/>
                </a:lnTo>
                <a:lnTo>
                  <a:pt x="1581150" y="3064"/>
                </a:lnTo>
                <a:lnTo>
                  <a:pt x="1533525" y="403"/>
                </a:lnTo>
                <a:lnTo>
                  <a:pt x="1488880" y="79"/>
                </a:lnTo>
                <a:lnTo>
                  <a:pt x="1448388" y="17"/>
                </a:lnTo>
                <a:lnTo>
                  <a:pt x="1404760" y="3"/>
                </a:lnTo>
                <a:lnTo>
                  <a:pt x="1362981" y="0"/>
                </a:lnTo>
                <a:lnTo>
                  <a:pt x="1321332" y="0"/>
                </a:lnTo>
                <a:lnTo>
                  <a:pt x="1277709" y="5056"/>
                </a:lnTo>
                <a:lnTo>
                  <a:pt x="1237460" y="8642"/>
                </a:lnTo>
                <a:lnTo>
                  <a:pt x="1192664" y="9350"/>
                </a:lnTo>
                <a:lnTo>
                  <a:pt x="1152927" y="14548"/>
                </a:lnTo>
                <a:lnTo>
                  <a:pt x="1114504" y="19219"/>
                </a:lnTo>
                <a:lnTo>
                  <a:pt x="1076341" y="26413"/>
                </a:lnTo>
                <a:lnTo>
                  <a:pt x="1033172" y="28148"/>
                </a:lnTo>
                <a:lnTo>
                  <a:pt x="991484" y="29549"/>
                </a:lnTo>
                <a:lnTo>
                  <a:pt x="949852" y="36097"/>
                </a:lnTo>
                <a:lnTo>
                  <a:pt x="913616" y="40329"/>
                </a:lnTo>
                <a:lnTo>
                  <a:pt x="868502" y="51240"/>
                </a:lnTo>
                <a:lnTo>
                  <a:pt x="833656" y="55399"/>
                </a:lnTo>
                <a:lnTo>
                  <a:pt x="791463" y="61688"/>
                </a:lnTo>
                <a:lnTo>
                  <a:pt x="750503" y="70254"/>
                </a:lnTo>
                <a:lnTo>
                  <a:pt x="706501" y="79494"/>
                </a:lnTo>
                <a:lnTo>
                  <a:pt x="676275" y="8572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23">
            <p14:nvContentPartPr>
              <p14:cNvPr id="26020" name="Рукописные данные 26019"/>
              <p14:cNvContentPartPr/>
              <p14:nvPr/>
            </p14:nvContentPartPr>
            <p14:xfrm>
              <a:off x="4467240" y="5981760"/>
              <a:ext cx="352800" cy="314640"/>
            </p14:xfrm>
          </p:contentPart>
        </mc:Choice>
        <mc:Fallback>
          <p:pic>
            <p:nvPicPr>
              <p:cNvPr id="26020" name="Рукописные данные 26019"/>
              <p:cNvPicPr/>
              <p:nvPr/>
            </p:nvPicPr>
            <p:blipFill>
              <a:blip r:embed="rId424"/>
              <a:stretch>
                <a:fillRect/>
              </a:stretch>
            </p:blipFill>
            <p:spPr>
              <a:xfrm>
                <a:off x="4457880" y="5972400"/>
                <a:ext cx="371520" cy="333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7996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815</TotalTime>
  <Words>225</Words>
  <Application>Microsoft Office PowerPoint</Application>
  <PresentationFormat>Экран (4:3)</PresentationFormat>
  <Paragraphs>10</Paragraphs>
  <Slides>7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Тема Office</vt:lpstr>
      <vt:lpstr>Equation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МВидео</dc:creator>
  <cp:lastModifiedBy>Конференц-зал</cp:lastModifiedBy>
  <cp:revision>33</cp:revision>
  <dcterms:created xsi:type="dcterms:W3CDTF">2019-10-14T07:23:03Z</dcterms:created>
  <dcterms:modified xsi:type="dcterms:W3CDTF">2023-09-25T07:54:31Z</dcterms:modified>
</cp:coreProperties>
</file>