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1" r:id="rId2"/>
    <p:sldId id="287" r:id="rId3"/>
    <p:sldId id="285" r:id="rId4"/>
    <p:sldId id="288" r:id="rId5"/>
    <p:sldId id="289" r:id="rId6"/>
    <p:sldId id="290" r:id="rId7"/>
    <p:sldId id="292" r:id="rId8"/>
    <p:sldId id="293" r:id="rId9"/>
    <p:sldId id="294" r:id="rId10"/>
    <p:sldId id="298" r:id="rId11"/>
    <p:sldId id="300" r:id="rId12"/>
    <p:sldId id="295" r:id="rId13"/>
    <p:sldId id="299" r:id="rId14"/>
    <p:sldId id="301" r:id="rId15"/>
    <p:sldId id="302" r:id="rId16"/>
    <p:sldId id="30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94D20-E9FB-496B-9421-CA12735B685D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46AB5-B339-404B-826F-FB48F8000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575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861048"/>
            <a:ext cx="2147689" cy="188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28800"/>
            <a:ext cx="3672408" cy="136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434863"/>
            <a:ext cx="3722095" cy="17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6805" y="3429000"/>
            <a:ext cx="2599091" cy="274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764704"/>
            <a:ext cx="308069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1520" y="764704"/>
            <a:ext cx="52565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Найдите сопротивление участка цепи, схема которого показана на рисунке, если </a:t>
            </a:r>
            <a:r>
              <a:rPr lang="en-US" sz="2200" i="1" dirty="0" smtClean="0"/>
              <a:t>R</a:t>
            </a:r>
            <a:r>
              <a:rPr lang="en-US" sz="2200" dirty="0" smtClean="0"/>
              <a:t> = </a:t>
            </a:r>
            <a:r>
              <a:rPr lang="ru-RU" sz="2200" dirty="0" smtClean="0"/>
              <a:t>7 Ом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029" y="764704"/>
            <a:ext cx="284945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60" y="764704"/>
            <a:ext cx="57150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268760"/>
            <a:ext cx="410445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764704"/>
            <a:ext cx="9252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Найдите сопротивление участка цепи, сопротивление </a:t>
            </a:r>
            <a:r>
              <a:rPr lang="en-US" sz="2200" i="1" dirty="0" smtClean="0"/>
              <a:t>R</a:t>
            </a:r>
            <a:r>
              <a:rPr lang="en-US" sz="2200" dirty="0" smtClean="0"/>
              <a:t> </a:t>
            </a:r>
            <a:r>
              <a:rPr lang="ru-RU" sz="2200" dirty="0" smtClean="0"/>
              <a:t>считать известным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6003" y="2564904"/>
            <a:ext cx="326218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9512" y="692696"/>
            <a:ext cx="9144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Электрическая цепь состоит из трёх резисторов с известными сопротивлениями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1 </a:t>
            </a:r>
            <a:r>
              <a:rPr lang="ru-RU" sz="2000" dirty="0" smtClean="0"/>
              <a:t>= 20 Ом,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2 </a:t>
            </a:r>
            <a:r>
              <a:rPr lang="ru-RU" sz="2000" dirty="0" smtClean="0"/>
              <a:t>= 30 Ом,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4 </a:t>
            </a:r>
            <a:r>
              <a:rPr lang="ru-RU" sz="2000" dirty="0" smtClean="0"/>
              <a:t>= 60 Ом, одного резистора с неизвестным сопротивлением</a:t>
            </a:r>
            <a:r>
              <a:rPr lang="en-US" sz="2000" dirty="0" smtClean="0"/>
              <a:t>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3</a:t>
            </a:r>
            <a:r>
              <a:rPr lang="ru-RU" sz="2000" dirty="0" smtClean="0"/>
              <a:t> и одного переменного резистора. При измерении сопротивления между точками А и В этой электрической цепи выяснилось, что оно не зависит от сопротивления переменного резистора. Найдите величины сопротивлений неизвестного резистора и всей цепи</a:t>
            </a:r>
            <a:r>
              <a:rPr lang="en-US" sz="2000" dirty="0" smtClean="0"/>
              <a:t>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AB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052735"/>
            <a:ext cx="2365623" cy="2097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620688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Определите общее сопротивление схемы, указанной на рисунке. В центре квадрата провода контакта не имеют.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692696"/>
            <a:ext cx="2918073" cy="275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764704"/>
            <a:ext cx="5292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Участок </a:t>
            </a:r>
            <a:r>
              <a:rPr lang="ru-RU" sz="2200" i="1" dirty="0" smtClean="0"/>
              <a:t>АВ</a:t>
            </a:r>
            <a:r>
              <a:rPr lang="ru-RU" sz="2200" dirty="0" smtClean="0"/>
              <a:t> электрической цепи состоит из одинаковых резисторов с одинаковыми сопротивлениями </a:t>
            </a:r>
            <a:r>
              <a:rPr lang="en-US" sz="2200" i="1" dirty="0" smtClean="0"/>
              <a:t>R</a:t>
            </a:r>
            <a:r>
              <a:rPr lang="ru-RU" sz="2200" dirty="0" smtClean="0"/>
              <a:t>. Найдите общее сопротивление участка </a:t>
            </a:r>
            <a:r>
              <a:rPr lang="ru-RU" sz="2200" i="1" dirty="0" smtClean="0"/>
              <a:t>АВ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692696"/>
            <a:ext cx="2381459" cy="1874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7504" y="620688"/>
            <a:ext cx="6372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Имеется набор одинаковых резисторов, выполненных в виде цилиндров и имеющих сопротивление </a:t>
            </a:r>
            <a:r>
              <a:rPr lang="en-US" i="1" dirty="0" smtClean="0"/>
              <a:t>R</a:t>
            </a:r>
            <a:r>
              <a:rPr lang="en-US" baseline="-25000" dirty="0" smtClean="0"/>
              <a:t>0 </a:t>
            </a:r>
            <a:r>
              <a:rPr lang="ru-RU" dirty="0" smtClean="0"/>
              <a:t>= 10 Ом. Также имеется второй набор одинаковых резисторов</a:t>
            </a:r>
            <a:r>
              <a:rPr lang="en-US" dirty="0" smtClean="0"/>
              <a:t> </a:t>
            </a:r>
            <a:r>
              <a:rPr lang="en-US" i="1" dirty="0" smtClean="0"/>
              <a:t>R</a:t>
            </a:r>
            <a:r>
              <a:rPr lang="en-US" baseline="-25000" dirty="0" smtClean="0"/>
              <a:t>1</a:t>
            </a:r>
            <a:r>
              <a:rPr lang="ru-RU" dirty="0" smtClean="0"/>
              <a:t>, также выполненных в виде цилиндров, но все геометрические размеры второго набора резисторов в два раза больше. Сопротивление 4</a:t>
            </a:r>
            <a:r>
              <a:rPr lang="en-US" i="1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ru-RU" dirty="0" smtClean="0"/>
              <a:t>получено последовательным соединением резисторов </a:t>
            </a:r>
            <a:r>
              <a:rPr lang="en-US" i="1" dirty="0" smtClean="0"/>
              <a:t>R</a:t>
            </a:r>
            <a:r>
              <a:rPr lang="en-US" baseline="-25000" dirty="0" smtClean="0"/>
              <a:t>1</a:t>
            </a:r>
            <a:r>
              <a:rPr lang="ru-RU" dirty="0" smtClean="0"/>
              <a:t>. Найдите полное сопротивление участка цепи.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4525963"/>
          </a:xfrm>
        </p:spPr>
        <p:txBody>
          <a:bodyPr/>
          <a:lstStyle/>
          <a:p>
            <a:pPr marL="4481513" indent="-338138">
              <a:buFont typeface="+mj-lt"/>
              <a:buAutoNum type="arabicParenR"/>
            </a:pPr>
            <a:r>
              <a:rPr lang="ru-RU" sz="2200" dirty="0"/>
              <a:t>Маркируем узлы (буквы)</a:t>
            </a:r>
          </a:p>
          <a:p>
            <a:pPr marL="4481513" indent="-338138">
              <a:buFont typeface="+mj-lt"/>
              <a:buAutoNum type="arabicParenR"/>
            </a:pPr>
            <a:r>
              <a:rPr lang="ru-RU" sz="2200" dirty="0"/>
              <a:t>Маркируем резисторы (цифры)</a:t>
            </a:r>
          </a:p>
          <a:p>
            <a:pPr marL="4481513" indent="-338138">
              <a:buFont typeface="+mj-lt"/>
              <a:buAutoNum type="arabicParenR"/>
            </a:pPr>
            <a:r>
              <a:rPr lang="ru-RU" sz="2200" dirty="0"/>
              <a:t>Строим эквивалентную </a:t>
            </a:r>
            <a:r>
              <a:rPr lang="ru-RU" sz="2200" dirty="0" smtClean="0"/>
              <a:t>схему (изменяется длина соединительных проводов)</a:t>
            </a:r>
            <a:endParaRPr lang="ru-RU" sz="2200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45254"/>
            <a:ext cx="3816424" cy="153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5086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4525963"/>
          </a:xfrm>
        </p:spPr>
        <p:txBody>
          <a:bodyPr/>
          <a:lstStyle/>
          <a:p>
            <a:pPr marL="4481513" indent="-338138">
              <a:buFont typeface="+mj-lt"/>
              <a:buAutoNum type="arabicParenR"/>
            </a:pPr>
            <a:r>
              <a:rPr lang="ru-RU" sz="2200" dirty="0"/>
              <a:t>Маркируем узлы (буквы)</a:t>
            </a:r>
          </a:p>
          <a:p>
            <a:pPr marL="4481513" indent="-338138">
              <a:buFont typeface="+mj-lt"/>
              <a:buAutoNum type="arabicParenR"/>
            </a:pPr>
            <a:r>
              <a:rPr lang="ru-RU" sz="2200" dirty="0"/>
              <a:t>Маркируем резисторы (цифры)</a:t>
            </a:r>
          </a:p>
          <a:p>
            <a:pPr marL="4481513" indent="-338138">
              <a:buFont typeface="+mj-lt"/>
              <a:buAutoNum type="arabicParenR"/>
            </a:pPr>
            <a:r>
              <a:rPr lang="ru-RU" sz="2200" dirty="0" smtClean="0"/>
              <a:t>Строим эквивалентную схему (изменяется длина соединительных проводов)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29910"/>
            <a:ext cx="3816424" cy="154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141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620688"/>
            <a:ext cx="2125216" cy="246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9512" y="692696"/>
            <a:ext cx="62646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Определите общее сопротивление электрической цепи при замкнутом и разомкнутом ключе </a:t>
            </a:r>
            <a:r>
              <a:rPr lang="ru-RU" sz="2200" i="1" dirty="0" smtClean="0"/>
              <a:t>К</a:t>
            </a:r>
            <a:r>
              <a:rPr lang="ru-RU" sz="2200" dirty="0" smtClean="0"/>
              <a:t>. Сопротивление </a:t>
            </a:r>
            <a:r>
              <a:rPr lang="en-US" sz="2200" i="1" dirty="0" smtClean="0"/>
              <a:t>r</a:t>
            </a:r>
            <a:r>
              <a:rPr lang="ru-RU" sz="2200" dirty="0" smtClean="0"/>
              <a:t> считать известным.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8141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620688"/>
            <a:ext cx="277960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692696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Определите эквивалентное сопротивление участка цепи между контактами </a:t>
            </a:r>
            <a:r>
              <a:rPr lang="ru-RU" sz="2200" i="1" dirty="0" smtClean="0"/>
              <a:t>А</a:t>
            </a:r>
            <a:r>
              <a:rPr lang="ru-RU" sz="2200" dirty="0" smtClean="0"/>
              <a:t> и </a:t>
            </a:r>
            <a:r>
              <a:rPr lang="ru-RU" sz="2200" i="1" dirty="0" smtClean="0"/>
              <a:t>В</a:t>
            </a:r>
            <a:r>
              <a:rPr lang="ru-RU" sz="2200" dirty="0" smtClean="0"/>
              <a:t>, если </a:t>
            </a:r>
            <a:r>
              <a:rPr lang="en-US" sz="2200" i="1" dirty="0" smtClean="0"/>
              <a:t>R</a:t>
            </a:r>
            <a:r>
              <a:rPr lang="en-US" sz="2200" dirty="0" smtClean="0"/>
              <a:t> = 18 </a:t>
            </a:r>
            <a:r>
              <a:rPr lang="ru-RU" sz="2200" dirty="0" smtClean="0"/>
              <a:t>кОм.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41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3816424" cy="333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141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Проволочный каркас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692696"/>
            <a:ext cx="3816424" cy="247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Проволочный каркас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3806" y="692696"/>
            <a:ext cx="4420442" cy="26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764704"/>
            <a:ext cx="4154438" cy="234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292</Words>
  <Application>Microsoft Office PowerPoint</Application>
  <PresentationFormat>Экран (4:3)</PresentationFormat>
  <Paragraphs>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Эквивалентные схемы</vt:lpstr>
      <vt:lpstr>Эквивалентные схемы</vt:lpstr>
      <vt:lpstr>Эквивалентные схемы</vt:lpstr>
      <vt:lpstr>Эквивалентные схемы</vt:lpstr>
      <vt:lpstr>Эквивалентные схемы</vt:lpstr>
      <vt:lpstr>Эквивалентные схемы</vt:lpstr>
      <vt:lpstr>Проволочный каркас</vt:lpstr>
      <vt:lpstr>Проволочный каркас</vt:lpstr>
      <vt:lpstr>Мостовые схемы</vt:lpstr>
      <vt:lpstr>Мостовые схемы</vt:lpstr>
      <vt:lpstr>Мостовые схемы</vt:lpstr>
      <vt:lpstr>Мостовые схемы</vt:lpstr>
      <vt:lpstr>Мостовые схемы</vt:lpstr>
      <vt:lpstr>Мостовые схемы</vt:lpstr>
      <vt:lpstr>Мостовые схемы</vt:lpstr>
      <vt:lpstr>Мостовые схемы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Постоянный электрический ток</dc:title>
  <dc:creator>Denis</dc:creator>
  <cp:lastModifiedBy>DAR</cp:lastModifiedBy>
  <cp:revision>97</cp:revision>
  <dcterms:created xsi:type="dcterms:W3CDTF">2018-03-21T18:57:05Z</dcterms:created>
  <dcterms:modified xsi:type="dcterms:W3CDTF">2023-09-21T21:13:45Z</dcterms:modified>
</cp:coreProperties>
</file>