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387" r:id="rId4"/>
    <p:sldId id="347" r:id="rId5"/>
    <p:sldId id="388" r:id="rId6"/>
    <p:sldId id="389" r:id="rId7"/>
    <p:sldId id="366" r:id="rId8"/>
    <p:sldId id="362" r:id="rId9"/>
    <p:sldId id="379" r:id="rId10"/>
    <p:sldId id="380" r:id="rId11"/>
    <p:sldId id="332" r:id="rId12"/>
    <p:sldId id="365" r:id="rId13"/>
    <p:sldId id="376" r:id="rId14"/>
    <p:sldId id="390" r:id="rId15"/>
    <p:sldId id="381" r:id="rId16"/>
    <p:sldId id="391" r:id="rId17"/>
    <p:sldId id="394" r:id="rId18"/>
    <p:sldId id="401" r:id="rId19"/>
    <p:sldId id="369" r:id="rId20"/>
    <p:sldId id="396" r:id="rId21"/>
    <p:sldId id="397" r:id="rId22"/>
    <p:sldId id="395" r:id="rId23"/>
    <p:sldId id="382" r:id="rId24"/>
    <p:sldId id="398" r:id="rId25"/>
    <p:sldId id="399" r:id="rId26"/>
    <p:sldId id="384" r:id="rId27"/>
    <p:sldId id="40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BB9"/>
    <a:srgbClr val="3333FF"/>
    <a:srgbClr val="0066FF"/>
    <a:srgbClr val="6699FF"/>
    <a:srgbClr val="FDD2AF"/>
    <a:srgbClr val="FF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11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5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1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36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05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8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0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3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9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8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4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1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5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93E596-E204-4C80-80B8-672E55E77639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28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9A79DFBC-09F3-406F-9CEB-AEAC250CBD62}"/>
              </a:ext>
            </a:extLst>
          </p:cNvPr>
          <p:cNvSpPr/>
          <p:nvPr/>
        </p:nvSpPr>
        <p:spPr>
          <a:xfrm>
            <a:off x="331304" y="2917272"/>
            <a:ext cx="11542644" cy="3845818"/>
          </a:xfrm>
          <a:prstGeom prst="roundRect">
            <a:avLst>
              <a:gd name="adj" fmla="val 4558"/>
            </a:avLst>
          </a:prstGeom>
          <a:solidFill>
            <a:schemeClr val="tx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урока: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Предпосылки интервенции и Гражданской войны на Севере.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Начало интервенции. Установление власти ВУСО/ВПСО в Архангельске.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Военные действия на Северном фронте в 1918-1919 гг.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Эвакуация интервентов и крах белых.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17525A4-1D64-4B6A-9E34-CBDE3ED9CE4D}"/>
              </a:ext>
            </a:extLst>
          </p:cNvPr>
          <p:cNvGrpSpPr/>
          <p:nvPr/>
        </p:nvGrpSpPr>
        <p:grpSpPr>
          <a:xfrm>
            <a:off x="331304" y="1465710"/>
            <a:ext cx="11555896" cy="1291343"/>
            <a:chOff x="318052" y="1541026"/>
            <a:chExt cx="11555896" cy="1291343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86983892-A4CC-416B-A6FB-B3E1108B2D09}"/>
                </a:ext>
              </a:extLst>
            </p:cNvPr>
            <p:cNvSpPr/>
            <p:nvPr/>
          </p:nvSpPr>
          <p:spPr>
            <a:xfrm>
              <a:off x="318052" y="1541026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</a:t>
              </a:r>
            </a:p>
          </p:txBody>
        </p: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xmlns="" id="{5DBDE5EE-97A9-4ADB-B90F-C551C98D2DE5}"/>
                </a:ext>
              </a:extLst>
            </p:cNvPr>
            <p:cNvSpPr/>
            <p:nvPr/>
          </p:nvSpPr>
          <p:spPr>
            <a:xfrm>
              <a:off x="1060174" y="1541026"/>
              <a:ext cx="10813774" cy="1291343"/>
            </a:xfrm>
            <a:prstGeom prst="roundRect">
              <a:avLst>
                <a:gd name="adj" fmla="val 1016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Как Север оказался втянут в Гражданскую войну, какую роль </a:t>
              </a:r>
              <a:r>
                <a:rPr lang="ru-RU" sz="26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сыг</a:t>
              </a:r>
              <a:r>
                <a:rPr lang="ru-RU" sz="2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-рала в этом иностранная интервенция? В чём вы видите причины победы большевиков?</a:t>
              </a:r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119233E-DB08-4338-8A4A-61C6E13F51D4}"/>
              </a:ext>
            </a:extLst>
          </p:cNvPr>
          <p:cNvSpPr/>
          <p:nvPr/>
        </p:nvSpPr>
        <p:spPr>
          <a:xfrm>
            <a:off x="318052" y="94909"/>
            <a:ext cx="1166191" cy="11773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600" b="1" dirty="0"/>
              <a:t>§</a:t>
            </a:r>
            <a:r>
              <a:rPr lang="ru-RU" sz="4600" b="1" dirty="0"/>
              <a:t>3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3CC9EA0-36AC-41DB-80DC-81DAFEC35BAD}"/>
              </a:ext>
            </a:extLst>
          </p:cNvPr>
          <p:cNvSpPr/>
          <p:nvPr/>
        </p:nvSpPr>
        <p:spPr>
          <a:xfrm>
            <a:off x="1577009" y="94909"/>
            <a:ext cx="8627166" cy="1177300"/>
          </a:xfrm>
          <a:prstGeom prst="roundRect">
            <a:avLst>
              <a:gd name="adj" fmla="val 13290"/>
            </a:avLst>
          </a:prstGeom>
          <a:solidFill>
            <a:schemeClr val="tx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Гражданская война 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интервенция на Севере</a:t>
            </a:r>
            <a:r>
              <a:rPr lang="de-DE" sz="3200" b="1" dirty="0"/>
              <a:t>§2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8297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3583"/>
            <a:ext cx="10084904" cy="6969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белой власти на Севере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399" y="1260762"/>
            <a:ext cx="11873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главе губерний и уездов были поставлены правительственные комиссары, а при них учреждены комитеты. Они отвечали за управление губерниями и уездами, надзор за представительными органами и исполнение постановлений ВУСО. За почти месяц своей деятельности Верховное Управление создало систему власти, которая фактически просуществовала вплоть до её падения.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FB6033-5D75-437B-877E-219B5B6FB91A}"/>
              </a:ext>
            </a:extLst>
          </p:cNvPr>
          <p:cNvSpPr txBox="1"/>
          <p:nvPr/>
        </p:nvSpPr>
        <p:spPr>
          <a:xfrm>
            <a:off x="152398" y="3136559"/>
            <a:ext cx="75230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первых дней обнаружились глубокие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разногла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-сия между командованием интервентов и Верхов-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Управлением Северной области. Генерал Пуль взял в свои руки руководство всеми ключевыми отраслями Северной области, а не только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военны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-ми делами. Это привело к многочисленным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конф-ликтам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Попытки ВУСО заключить особый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пись-менный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договор с правительствами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Великобрита-нии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США и Франции были отвергнуты.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7756DC-B55A-4C97-B5B7-E2158F08360A}"/>
              </a:ext>
            </a:extLst>
          </p:cNvPr>
          <p:cNvSpPr txBox="1"/>
          <p:nvPr/>
        </p:nvSpPr>
        <p:spPr>
          <a:xfrm>
            <a:off x="7875281" y="6469751"/>
            <a:ext cx="431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Британский генерал Ф.П. Пуль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F97BA2-EADB-424A-8E73-EB9DAD6D4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81" y="3209661"/>
            <a:ext cx="4316719" cy="32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207817"/>
            <a:ext cx="10084904" cy="70658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Попытка переворота в Архангельске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66254" y="1225689"/>
            <a:ext cx="91282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ночь с 5 на 6 сентября 1918 года в Архангельске произошёл военный переворот. Его возглавили командующий войсками Северной области Г.Е. Чаплин и правительственный комиссар Архангельской губернии Н.А. Старцев. За заговорщиками стояли влиятельные торгово-промышленные круги и офицер-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корпус. У них вызывал опасения слишком «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социалисти-ческий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курс ВУСО. Целью переворота было установление военной диктатуры. Члены ВУСО были арестованы 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-лены на Соловецкие острова.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Переворот вызвал протест со стороны левых партий,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профсо-юзов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кооперативных организаций. Началась всеобщая стачка рабочих. Не поддержали заговорщиков губернская земская управа, дипломатический корпус. В этих условиях они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вынуж-дены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были отказаться от власти, вернув её 8 сентября в руки ВУСО.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7C4911B-F398-4766-8081-8297F0647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1167" l="17251" r="81941">
                        <a14:foregroundMark x1="52561" y1="91167" x2="52561" y2="91167"/>
                        <a14:foregroundMark x1="53639" y1="89167" x2="53639" y2="89167"/>
                        <a14:foregroundMark x1="40701" y1="87333" x2="40701" y2="87333"/>
                        <a14:foregroundMark x1="32345" y1="29333" x2="32345" y2="29333"/>
                        <a14:foregroundMark x1="32615" y1="30167" x2="32615" y2="30167"/>
                        <a14:foregroundMark x1="30728" y1="29667" x2="30728" y2="29667"/>
                        <a14:foregroundMark x1="32615" y1="28500" x2="32615" y2="28500"/>
                        <a14:foregroundMark x1="30997" y1="28833" x2="30997" y2="28833"/>
                        <a14:foregroundMark x1="29919" y1="29667" x2="29919" y2="29667"/>
                        <a14:foregroundMark x1="48787" y1="1667" x2="48787" y2="1667"/>
                        <a14:foregroundMark x1="40701" y1="13500" x2="40701" y2="13500"/>
                        <a14:foregroundMark x1="61186" y1="89000" x2="61186" y2="89000"/>
                        <a14:foregroundMark x1="62264" y1="88667" x2="62264" y2="88667"/>
                        <a14:foregroundMark x1="72237" y1="80500" x2="72237" y2="80500"/>
                        <a14:foregroundMark x1="29111" y1="31000" x2="29111" y2="31000"/>
                        <a14:backgroundMark x1="34501" y1="30333" x2="34501" y2="30333"/>
                        <a14:backgroundMark x1="32884" y1="28333" x2="32884" y2="28333"/>
                        <a14:backgroundMark x1="30728" y1="28500" x2="30728" y2="28500"/>
                        <a14:backgroundMark x1="40970" y1="13333" x2="40970" y2="13333"/>
                        <a14:backgroundMark x1="46631" y1="90333" x2="46631" y2="90333"/>
                        <a14:backgroundMark x1="52561" y1="91500" x2="52561" y2="91500"/>
                        <a14:backgroundMark x1="64420" y1="85833" x2="64420" y2="8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4" r="9410" b="7265"/>
          <a:stretch/>
        </p:blipFill>
        <p:spPr bwMode="auto">
          <a:xfrm>
            <a:off x="9294528" y="1225689"/>
            <a:ext cx="2852897" cy="52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78D93E-70FE-4CB2-A81A-FB2D3373D461}"/>
              </a:ext>
            </a:extLst>
          </p:cNvPr>
          <p:cNvSpPr txBox="1"/>
          <p:nvPr/>
        </p:nvSpPr>
        <p:spPr>
          <a:xfrm>
            <a:off x="6871855" y="6469751"/>
            <a:ext cx="53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Штабс-капитан войск Северной области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7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1" y="183596"/>
            <a:ext cx="10084904" cy="693523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Временное правительство Северной области</a:t>
            </a:r>
            <a:endParaRPr lang="ru-RU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66255" y="1271902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ВУСО не смогло преодолеть политический кризис и че-рез три недели подало в отставку, передав верховную власть в области Н.В. Чайковскому. 7 октября он объяв-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ляет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формировании Временного правительства Север-ной области (ВПСО), сам становится его председателем. Большинство в новом правительстве имели кадеты, представителей от местного самоуправления не было. 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ноября 1918 г. в Омске адмирал А.В. Колчак про-возгласил себя Верховным Правителем России и стал Верховным Главнокомандующим Русскими войсками. В антибольшевистском движении начался период военной диктатуры. 24 января 1919 года Н.В. Чайковский был вынужден покинуть Архангельск. Генерал Е.К. Миллер был приглашён на пост генерал-губернатора.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2CA41AE-E3A6-4433-83AA-B58A2303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55" y="1292984"/>
            <a:ext cx="3491345" cy="50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46C8C0-5F70-481C-B2CD-2F97646BEDD0}"/>
              </a:ext>
            </a:extLst>
          </p:cNvPr>
          <p:cNvSpPr txBox="1"/>
          <p:nvPr/>
        </p:nvSpPr>
        <p:spPr>
          <a:xfrm>
            <a:off x="8700655" y="6402057"/>
            <a:ext cx="349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Е.К. Миллер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8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69D1D75-45BD-421C-9C63-34A1A0BCAFEF}"/>
              </a:ext>
            </a:extLst>
          </p:cNvPr>
          <p:cNvGrpSpPr/>
          <p:nvPr/>
        </p:nvGrpSpPr>
        <p:grpSpPr>
          <a:xfrm>
            <a:off x="132521" y="142950"/>
            <a:ext cx="11926957" cy="6604214"/>
            <a:chOff x="132521" y="133529"/>
            <a:chExt cx="11926957" cy="6604214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CF8EBCB-EE87-4618-8302-850BECE82303}"/>
                </a:ext>
              </a:extLst>
            </p:cNvPr>
            <p:cNvGrpSpPr/>
            <p:nvPr/>
          </p:nvGrpSpPr>
          <p:grpSpPr>
            <a:xfrm>
              <a:off x="132521" y="133529"/>
              <a:ext cx="11926957" cy="6604214"/>
              <a:chOff x="132521" y="133529"/>
              <a:chExt cx="11926957" cy="6604214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xmlns="" id="{F0016263-6F92-4E44-80FF-0EC5423DDC10}"/>
                  </a:ext>
                </a:extLst>
              </p:cNvPr>
              <p:cNvSpPr/>
              <p:nvPr/>
            </p:nvSpPr>
            <p:spPr>
              <a:xfrm>
                <a:off x="914937" y="133529"/>
                <a:ext cx="11144541" cy="6604214"/>
              </a:xfrm>
              <a:prstGeom prst="roundRect">
                <a:avLst>
                  <a:gd name="adj" fmla="val 1858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дитель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Белого движения на Севере России в 1919–1920 годах,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главно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-командующий всеми сухопутными, морскими вооружёнными силами России (Северная Армия), действовавшими против советской власти на Северном фронте. 19 февраля 1920 года был вынужден эмигрировать. С апреля 1922 года — начальник штаба генерала П.Н. Врангеля, с 1925 года старший помощник председателя Русского обще-воинского союза (РОВС). После похищения советской разведкой генерала А.П. Кутепова в 1930 году Миллер стал председателем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РОВСа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22 сентября 1937 года похищен и вывезен агентами НКВД из Парижа в Москву. Был приговорён Военной коллегией Верховного Суда СССР к высшей мере наказания и расстрелян во внутренней тюрьме НКВД 11 мая 1939 года.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xmlns="" id="{35B04F93-4C84-4DA3-B5EA-8BF6E08D281E}"/>
                  </a:ext>
                </a:extLst>
              </p:cNvPr>
              <p:cNvSpPr/>
              <p:nvPr/>
            </p:nvSpPr>
            <p:spPr>
              <a:xfrm>
                <a:off x="132521" y="133834"/>
                <a:ext cx="692712" cy="646331"/>
              </a:xfrm>
              <a:prstGeom prst="roundRect">
                <a:avLst>
                  <a:gd name="adj" fmla="val 19946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>
                    <a:solidFill>
                      <a:srgbClr val="FF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ebdings" panose="05030102010509060703" pitchFamily="18" charset="2"/>
                  </a:rPr>
                  <a:t></a:t>
                </a:r>
                <a:endParaRPr lang="ru-RU" sz="4000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635E50A-0D70-4320-A28A-3A49A587B52E}"/>
                </a:ext>
              </a:extLst>
            </p:cNvPr>
            <p:cNvSpPr/>
            <p:nvPr/>
          </p:nvSpPr>
          <p:spPr>
            <a:xfrm>
              <a:off x="954692" y="154548"/>
              <a:ext cx="864331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Евгений Карлович </a:t>
              </a:r>
              <a:r>
                <a:rPr lang="ru-RU" sz="2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Ми́ллер</a:t>
              </a:r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(1867–1939)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русский военачальник, генерал-лейтенант (1915). Окон-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чил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Николаевский кадетский корпус (1884) и Николаев-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ское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кавалерийское училище (1886), Николаевскую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акаде-мию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Генерального штаба (1892). Участник Первой миро-вой войны, был начальником штаба ряда армий. В апреле 1917 был арестован солдатами, но затем отпущен.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Руково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endParaRPr lang="ru-RU" sz="2400" dirty="0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0A2D010-322D-44A5-BE53-D60217FA9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-591" r="17385" b="51960"/>
          <a:stretch/>
        </p:blipFill>
        <p:spPr bwMode="auto">
          <a:xfrm>
            <a:off x="9737627" y="310242"/>
            <a:ext cx="2182232" cy="23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6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1" y="183596"/>
            <a:ext cx="10084904" cy="693523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Временное правительство Северной области</a:t>
            </a:r>
            <a:endParaRPr lang="ru-RU" sz="32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2CA41AE-E3A6-4433-83AA-B58A2303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323" y="2175164"/>
            <a:ext cx="2876677" cy="41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174954-D20C-4534-AE11-274B1153F739}"/>
              </a:ext>
            </a:extLst>
          </p:cNvPr>
          <p:cNvSpPr txBox="1"/>
          <p:nvPr/>
        </p:nvSpPr>
        <p:spPr>
          <a:xfrm>
            <a:off x="275169" y="1177174"/>
            <a:ext cx="59662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момента захвата Архангельска Север-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фронт превратился в один из наи-более опасных для Советской России. Казалось, что у её противников имелись все возможности для быстрого 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успеш-ного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продвижения по Северной Двине на Котлас и по железной дороге к Во-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логде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соединения с мятежными че-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хословаками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наступления на Москву.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46C8C0-5F70-481C-B2CD-2F97646BEDD0}"/>
              </a:ext>
            </a:extLst>
          </p:cNvPr>
          <p:cNvSpPr txBox="1"/>
          <p:nvPr/>
        </p:nvSpPr>
        <p:spPr>
          <a:xfrm>
            <a:off x="9315323" y="6402057"/>
            <a:ext cx="287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Е.К. Миллер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C33CF7E-FE99-4CD9-8B59-D8229628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51657" b="25051"/>
          <a:stretch/>
        </p:blipFill>
        <p:spPr>
          <a:xfrm>
            <a:off x="6394599" y="1260762"/>
            <a:ext cx="5797401" cy="5597238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4EB93869-05D8-46F5-BB1D-1BD3D3321465}"/>
              </a:ext>
            </a:extLst>
          </p:cNvPr>
          <p:cNvGrpSpPr/>
          <p:nvPr/>
        </p:nvGrpSpPr>
        <p:grpSpPr>
          <a:xfrm>
            <a:off x="6549583" y="1330689"/>
            <a:ext cx="1830228" cy="3442805"/>
            <a:chOff x="6549583" y="1330689"/>
            <a:chExt cx="1830228" cy="3442805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A7AED0CD-847D-4862-BFA2-31CB87405F06}"/>
                </a:ext>
              </a:extLst>
            </p:cNvPr>
            <p:cNvGrpSpPr/>
            <p:nvPr/>
          </p:nvGrpSpPr>
          <p:grpSpPr>
            <a:xfrm>
              <a:off x="7541745" y="4106034"/>
              <a:ext cx="838066" cy="667460"/>
              <a:chOff x="7541745" y="4106034"/>
              <a:chExt cx="838066" cy="667460"/>
            </a:xfrm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xmlns="" id="{F02B6F18-83F9-4D42-B071-E50A9A8E0A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7541745" y="4413494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xmlns="" id="{D3623CC8-FD64-4C3A-9C5C-EAE60423A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8239222" y="4106034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7584134A-A6A5-49DF-B9E3-1D8C5693CE4C}"/>
                </a:ext>
              </a:extLst>
            </p:cNvPr>
            <p:cNvGrpSpPr/>
            <p:nvPr/>
          </p:nvGrpSpPr>
          <p:grpSpPr>
            <a:xfrm>
              <a:off x="6549583" y="1330689"/>
              <a:ext cx="695833" cy="3108387"/>
              <a:chOff x="6549583" y="1330689"/>
              <a:chExt cx="695833" cy="3108387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xmlns="" id="{E34916E5-F4A4-47E4-B794-1643DE2E6309}"/>
                  </a:ext>
                </a:extLst>
              </p:cNvPr>
              <p:cNvGrpSpPr/>
              <p:nvPr/>
            </p:nvGrpSpPr>
            <p:grpSpPr>
              <a:xfrm>
                <a:off x="6718712" y="3935875"/>
                <a:ext cx="345748" cy="503201"/>
                <a:chOff x="6718712" y="3935875"/>
                <a:chExt cx="345748" cy="503201"/>
              </a:xfrm>
            </p:grpSpPr>
            <p:pic>
              <p:nvPicPr>
                <p:cNvPr id="21" name="Picture 2">
                  <a:extLst>
                    <a:ext uri="{FF2B5EF4-FFF2-40B4-BE49-F238E27FC236}">
                      <a16:creationId xmlns:a16="http://schemas.microsoft.com/office/drawing/2014/main" xmlns="" id="{884100C2-F49A-46A1-913C-B437AFC0A3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625" b="91250" l="4731" r="69247">
                              <a14:foregroundMark x1="32473" y1="1250" x2="32473" y2="1250"/>
                              <a14:foregroundMark x1="29247" y1="833" x2="29247" y2="833"/>
                              <a14:foregroundMark x1="10753" y1="12917" x2="10753" y2="12917"/>
                              <a14:foregroundMark x1="10753" y1="10313" x2="10753" y2="10313"/>
                              <a14:foregroundMark x1="10323" y1="8854" x2="10323" y2="8854"/>
                              <a14:foregroundMark x1="7957" y1="88333" x2="7957" y2="88333"/>
                              <a14:foregroundMark x1="43871" y1="91354" x2="43871" y2="91354"/>
                              <a14:foregroundMark x1="4946" y1="35104" x2="4946" y2="35104"/>
                              <a14:foregroundMark x1="69247" y1="34583" x2="69247" y2="34583"/>
                              <a14:backgroundMark x1="39140" y1="88125" x2="39140" y2="88125"/>
                            </a14:backgroundRemoval>
                          </a14:imgEffect>
                          <a14:imgEffect>
                            <a14:sharpenSoften amount="5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606" b="6465"/>
                <a:stretch/>
              </p:blipFill>
              <p:spPr bwMode="auto">
                <a:xfrm>
                  <a:off x="6718712" y="3935875"/>
                  <a:ext cx="140589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>
                  <a:extLst>
                    <a:ext uri="{FF2B5EF4-FFF2-40B4-BE49-F238E27FC236}">
                      <a16:creationId xmlns:a16="http://schemas.microsoft.com/office/drawing/2014/main" xmlns="" id="{FFE02008-EE4E-40EF-A0E0-A366C91BF2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625" b="91250" l="4731" r="69247">
                              <a14:foregroundMark x1="32473" y1="1250" x2="32473" y2="1250"/>
                              <a14:foregroundMark x1="29247" y1="833" x2="29247" y2="833"/>
                              <a14:foregroundMark x1="10753" y1="12917" x2="10753" y2="12917"/>
                              <a14:foregroundMark x1="10753" y1="10313" x2="10753" y2="10313"/>
                              <a14:foregroundMark x1="10323" y1="8854" x2="10323" y2="8854"/>
                              <a14:foregroundMark x1="7957" y1="88333" x2="7957" y2="88333"/>
                              <a14:foregroundMark x1="43871" y1="91354" x2="43871" y2="91354"/>
                              <a14:foregroundMark x1="4946" y1="35104" x2="4946" y2="35104"/>
                              <a14:foregroundMark x1="69247" y1="34583" x2="69247" y2="34583"/>
                              <a14:backgroundMark x1="39140" y1="88125" x2="39140" y2="88125"/>
                            </a14:backgroundRemoval>
                          </a14:imgEffect>
                          <a14:imgEffect>
                            <a14:sharpenSoften amount="5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606" b="6465"/>
                <a:stretch/>
              </p:blipFill>
              <p:spPr bwMode="auto">
                <a:xfrm>
                  <a:off x="6923871" y="4079076"/>
                  <a:ext cx="140589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xmlns="" id="{85B65685-2C33-4B07-B891-7D42A99828BA}"/>
                  </a:ext>
                </a:extLst>
              </p:cNvPr>
              <p:cNvGrpSpPr/>
              <p:nvPr/>
            </p:nvGrpSpPr>
            <p:grpSpPr>
              <a:xfrm>
                <a:off x="6797665" y="3638796"/>
                <a:ext cx="447751" cy="408525"/>
                <a:chOff x="6797665" y="3638796"/>
                <a:chExt cx="447751" cy="408525"/>
              </a:xfrm>
            </p:grpSpPr>
            <p:pic>
              <p:nvPicPr>
                <p:cNvPr id="19" name="Picture 2">
                  <a:extLst>
                    <a:ext uri="{FF2B5EF4-FFF2-40B4-BE49-F238E27FC236}">
                      <a16:creationId xmlns:a16="http://schemas.microsoft.com/office/drawing/2014/main" xmlns="" id="{6F5F18C9-B430-4F96-9AC8-B52C9CD87D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625" b="91250" l="4731" r="69247">
                              <a14:foregroundMark x1="32473" y1="1250" x2="32473" y2="1250"/>
                              <a14:foregroundMark x1="29247" y1="833" x2="29247" y2="833"/>
                              <a14:foregroundMark x1="10753" y1="12917" x2="10753" y2="12917"/>
                              <a14:foregroundMark x1="10753" y1="10313" x2="10753" y2="10313"/>
                              <a14:foregroundMark x1="10323" y1="8854" x2="10323" y2="8854"/>
                              <a14:foregroundMark x1="7957" y1="88333" x2="7957" y2="88333"/>
                              <a14:foregroundMark x1="43871" y1="91354" x2="43871" y2="91354"/>
                              <a14:foregroundMark x1="4946" y1="35104" x2="4946" y2="35104"/>
                              <a14:foregroundMark x1="69247" y1="34583" x2="69247" y2="34583"/>
                              <a14:backgroundMark x1="39140" y1="88125" x2="39140" y2="88125"/>
                            </a14:backgroundRemoval>
                          </a14:imgEffect>
                          <a14:imgEffect>
                            <a14:sharpenSoften amount="5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606" b="6465"/>
                <a:stretch/>
              </p:blipFill>
              <p:spPr bwMode="auto">
                <a:xfrm>
                  <a:off x="7104827" y="3687321"/>
                  <a:ext cx="140589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2">
                  <a:extLst>
                    <a:ext uri="{FF2B5EF4-FFF2-40B4-BE49-F238E27FC236}">
                      <a16:creationId xmlns:a16="http://schemas.microsoft.com/office/drawing/2014/main" xmlns="" id="{1A2021F6-6018-4CB9-A22C-081F6B2A28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biLevel thresh="75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625" b="91250" l="4731" r="69247">
                              <a14:foregroundMark x1="32473" y1="1250" x2="32473" y2="1250"/>
                              <a14:foregroundMark x1="29247" y1="833" x2="29247" y2="833"/>
                              <a14:foregroundMark x1="10753" y1="12917" x2="10753" y2="12917"/>
                              <a14:foregroundMark x1="10753" y1="10313" x2="10753" y2="10313"/>
                              <a14:foregroundMark x1="10323" y1="8854" x2="10323" y2="8854"/>
                              <a14:foregroundMark x1="7957" y1="88333" x2="7957" y2="88333"/>
                              <a14:foregroundMark x1="43871" y1="91354" x2="43871" y2="91354"/>
                              <a14:foregroundMark x1="4946" y1="35104" x2="4946" y2="35104"/>
                              <a14:foregroundMark x1="69247" y1="34583" x2="69247" y2="34583"/>
                              <a14:backgroundMark x1="39140" y1="88125" x2="39140" y2="88125"/>
                            </a14:backgroundRemoval>
                          </a14:imgEffect>
                          <a14:imgEffect>
                            <a14:sharpenSoften amount="500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606" b="6465"/>
                <a:stretch/>
              </p:blipFill>
              <p:spPr bwMode="auto">
                <a:xfrm>
                  <a:off x="6797665" y="3638796"/>
                  <a:ext cx="140589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xmlns="" id="{E25EBD94-D9C3-4296-8203-87476F56D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6549583" y="2258571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xmlns="" id="{0429168E-263B-43AB-B3BA-315E4F5634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6843201" y="1330689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768E389-1D6A-4827-A4C9-FCAB47F18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65" b="28007"/>
          <a:stretch/>
        </p:blipFill>
        <p:spPr bwMode="auto">
          <a:xfrm>
            <a:off x="0" y="4683270"/>
            <a:ext cx="6394599" cy="217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134EA2B6-E0F5-4F68-98FB-CB23CE1AB527}"/>
              </a:ext>
            </a:extLst>
          </p:cNvPr>
          <p:cNvGrpSpPr/>
          <p:nvPr/>
        </p:nvGrpSpPr>
        <p:grpSpPr>
          <a:xfrm>
            <a:off x="6413914" y="4251413"/>
            <a:ext cx="3329412" cy="2590065"/>
            <a:chOff x="6413914" y="4251413"/>
            <a:chExt cx="3329412" cy="2590065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33D1B6E5-7F82-4255-B83E-7CF6D0EEBBF5}"/>
                </a:ext>
              </a:extLst>
            </p:cNvPr>
            <p:cNvGrpSpPr/>
            <p:nvPr/>
          </p:nvGrpSpPr>
          <p:grpSpPr>
            <a:xfrm>
              <a:off x="7517822" y="4252615"/>
              <a:ext cx="2225504" cy="2588863"/>
              <a:chOff x="7517822" y="4252615"/>
              <a:chExt cx="2225504" cy="2588863"/>
            </a:xfrm>
            <a:solidFill>
              <a:srgbClr val="3333FF">
                <a:alpha val="40000"/>
              </a:srgbClr>
            </a:solidFill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xmlns="" id="{AF2153DA-4716-4659-BCC5-F923FF79B4B6}"/>
                  </a:ext>
                </a:extLst>
              </p:cNvPr>
              <p:cNvGrpSpPr/>
              <p:nvPr/>
            </p:nvGrpSpPr>
            <p:grpSpPr>
              <a:xfrm>
                <a:off x="7517822" y="4683271"/>
                <a:ext cx="647291" cy="2158207"/>
                <a:chOff x="7517822" y="4683271"/>
                <a:chExt cx="647291" cy="2158207"/>
              </a:xfrm>
              <a:grpFill/>
            </p:grpSpPr>
            <p:sp>
              <p:nvSpPr>
                <p:cNvPr id="5" name="Полилиния: фигура 4">
                  <a:extLst>
                    <a:ext uri="{FF2B5EF4-FFF2-40B4-BE49-F238E27FC236}">
                      <a16:creationId xmlns:a16="http://schemas.microsoft.com/office/drawing/2014/main" xmlns="" id="{0142F294-00B9-4219-8E11-E539F1D1968B}"/>
                    </a:ext>
                  </a:extLst>
                </p:cNvPr>
                <p:cNvSpPr/>
                <p:nvPr/>
              </p:nvSpPr>
              <p:spPr>
                <a:xfrm>
                  <a:off x="7517822" y="4683271"/>
                  <a:ext cx="647291" cy="1850879"/>
                </a:xfrm>
                <a:custGeom>
                  <a:avLst/>
                  <a:gdLst>
                    <a:gd name="connsiteX0" fmla="*/ 0 w 845127"/>
                    <a:gd name="connsiteY0" fmla="*/ 332509 h 2050473"/>
                    <a:gd name="connsiteX1" fmla="*/ 277091 w 845127"/>
                    <a:gd name="connsiteY1" fmla="*/ 10529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775854 w 845127"/>
                    <a:gd name="connsiteY4" fmla="*/ 928254 h 2050473"/>
                    <a:gd name="connsiteX5" fmla="*/ 845127 w 845127"/>
                    <a:gd name="connsiteY5" fmla="*/ 0 h 2050473"/>
                    <a:gd name="connsiteX6" fmla="*/ 845127 w 845127"/>
                    <a:gd name="connsiteY6" fmla="*/ 0 h 2050473"/>
                    <a:gd name="connsiteX0" fmla="*/ 0 w 845127"/>
                    <a:gd name="connsiteY0" fmla="*/ 332509 h 2050473"/>
                    <a:gd name="connsiteX1" fmla="*/ 313204 w 845127"/>
                    <a:gd name="connsiteY1" fmla="*/ 13577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775854 w 845127"/>
                    <a:gd name="connsiteY4" fmla="*/ 928254 h 2050473"/>
                    <a:gd name="connsiteX5" fmla="*/ 845127 w 845127"/>
                    <a:gd name="connsiteY5" fmla="*/ 0 h 2050473"/>
                    <a:gd name="connsiteX6" fmla="*/ 845127 w 845127"/>
                    <a:gd name="connsiteY6" fmla="*/ 0 h 2050473"/>
                    <a:gd name="connsiteX0" fmla="*/ 0 w 845127"/>
                    <a:gd name="connsiteY0" fmla="*/ 332509 h 2050473"/>
                    <a:gd name="connsiteX1" fmla="*/ 313204 w 845127"/>
                    <a:gd name="connsiteY1" fmla="*/ 13577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775854 w 845127"/>
                    <a:gd name="connsiteY4" fmla="*/ 928254 h 2050473"/>
                    <a:gd name="connsiteX5" fmla="*/ 845127 w 845127"/>
                    <a:gd name="connsiteY5" fmla="*/ 0 h 2050473"/>
                    <a:gd name="connsiteX6" fmla="*/ 845127 w 845127"/>
                    <a:gd name="connsiteY6" fmla="*/ 0 h 2050473"/>
                    <a:gd name="connsiteX0" fmla="*/ 0 w 845127"/>
                    <a:gd name="connsiteY0" fmla="*/ 332509 h 2050473"/>
                    <a:gd name="connsiteX1" fmla="*/ 313204 w 845127"/>
                    <a:gd name="connsiteY1" fmla="*/ 13577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650016 w 845127"/>
                    <a:gd name="connsiteY4" fmla="*/ 1427018 h 2050473"/>
                    <a:gd name="connsiteX5" fmla="*/ 775854 w 845127"/>
                    <a:gd name="connsiteY5" fmla="*/ 928254 h 2050473"/>
                    <a:gd name="connsiteX6" fmla="*/ 845127 w 845127"/>
                    <a:gd name="connsiteY6" fmla="*/ 0 h 2050473"/>
                    <a:gd name="connsiteX7" fmla="*/ 845127 w 845127"/>
                    <a:gd name="connsiteY7" fmla="*/ 0 h 2050473"/>
                    <a:gd name="connsiteX0" fmla="*/ 0 w 845127"/>
                    <a:gd name="connsiteY0" fmla="*/ 332509 h 2050473"/>
                    <a:gd name="connsiteX1" fmla="*/ 313204 w 845127"/>
                    <a:gd name="connsiteY1" fmla="*/ 13577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650016 w 845127"/>
                    <a:gd name="connsiteY4" fmla="*/ 1427018 h 2050473"/>
                    <a:gd name="connsiteX5" fmla="*/ 787891 w 845127"/>
                    <a:gd name="connsiteY5" fmla="*/ 720436 h 2050473"/>
                    <a:gd name="connsiteX6" fmla="*/ 845127 w 845127"/>
                    <a:gd name="connsiteY6" fmla="*/ 0 h 2050473"/>
                    <a:gd name="connsiteX7" fmla="*/ 845127 w 845127"/>
                    <a:gd name="connsiteY7" fmla="*/ 0 h 2050473"/>
                    <a:gd name="connsiteX0" fmla="*/ 0 w 845127"/>
                    <a:gd name="connsiteY0" fmla="*/ 332509 h 2050473"/>
                    <a:gd name="connsiteX1" fmla="*/ 313204 w 845127"/>
                    <a:gd name="connsiteY1" fmla="*/ 13577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650016 w 845127"/>
                    <a:gd name="connsiteY4" fmla="*/ 1427018 h 2050473"/>
                    <a:gd name="connsiteX5" fmla="*/ 787891 w 845127"/>
                    <a:gd name="connsiteY5" fmla="*/ 720436 h 2050473"/>
                    <a:gd name="connsiteX6" fmla="*/ 845127 w 845127"/>
                    <a:gd name="connsiteY6" fmla="*/ 0 h 2050473"/>
                    <a:gd name="connsiteX7" fmla="*/ 795486 w 845127"/>
                    <a:gd name="connsiteY7" fmla="*/ 552450 h 2050473"/>
                    <a:gd name="connsiteX0" fmla="*/ 0 w 882358"/>
                    <a:gd name="connsiteY0" fmla="*/ 289647 h 2050473"/>
                    <a:gd name="connsiteX1" fmla="*/ 350435 w 882358"/>
                    <a:gd name="connsiteY1" fmla="*/ 1357745 h 2050473"/>
                    <a:gd name="connsiteX2" fmla="*/ 328176 w 882358"/>
                    <a:gd name="connsiteY2" fmla="*/ 1995054 h 2050473"/>
                    <a:gd name="connsiteX3" fmla="*/ 508285 w 882358"/>
                    <a:gd name="connsiteY3" fmla="*/ 2050473 h 2050473"/>
                    <a:gd name="connsiteX4" fmla="*/ 687247 w 882358"/>
                    <a:gd name="connsiteY4" fmla="*/ 1427018 h 2050473"/>
                    <a:gd name="connsiteX5" fmla="*/ 825122 w 882358"/>
                    <a:gd name="connsiteY5" fmla="*/ 720436 h 2050473"/>
                    <a:gd name="connsiteX6" fmla="*/ 882358 w 882358"/>
                    <a:gd name="connsiteY6" fmla="*/ 0 h 2050473"/>
                    <a:gd name="connsiteX7" fmla="*/ 832717 w 882358"/>
                    <a:gd name="connsiteY7" fmla="*/ 552450 h 2050473"/>
                    <a:gd name="connsiteX0" fmla="*/ 0 w 882358"/>
                    <a:gd name="connsiteY0" fmla="*/ 289647 h 2050473"/>
                    <a:gd name="connsiteX1" fmla="*/ 350435 w 882358"/>
                    <a:gd name="connsiteY1" fmla="*/ 1357745 h 2050473"/>
                    <a:gd name="connsiteX2" fmla="*/ 328176 w 882358"/>
                    <a:gd name="connsiteY2" fmla="*/ 1995054 h 2050473"/>
                    <a:gd name="connsiteX3" fmla="*/ 508285 w 882358"/>
                    <a:gd name="connsiteY3" fmla="*/ 2050473 h 2050473"/>
                    <a:gd name="connsiteX4" fmla="*/ 687247 w 882358"/>
                    <a:gd name="connsiteY4" fmla="*/ 1427018 h 2050473"/>
                    <a:gd name="connsiteX5" fmla="*/ 825122 w 882358"/>
                    <a:gd name="connsiteY5" fmla="*/ 720436 h 2050473"/>
                    <a:gd name="connsiteX6" fmla="*/ 882358 w 882358"/>
                    <a:gd name="connsiteY6" fmla="*/ 0 h 2050473"/>
                    <a:gd name="connsiteX7" fmla="*/ 627946 w 882358"/>
                    <a:gd name="connsiteY7" fmla="*/ 157163 h 2050473"/>
                    <a:gd name="connsiteX0" fmla="*/ 0 w 882358"/>
                    <a:gd name="connsiteY0" fmla="*/ 289647 h 2050473"/>
                    <a:gd name="connsiteX1" fmla="*/ 350435 w 882358"/>
                    <a:gd name="connsiteY1" fmla="*/ 1357745 h 2050473"/>
                    <a:gd name="connsiteX2" fmla="*/ 328176 w 882358"/>
                    <a:gd name="connsiteY2" fmla="*/ 1995054 h 2050473"/>
                    <a:gd name="connsiteX3" fmla="*/ 508285 w 882358"/>
                    <a:gd name="connsiteY3" fmla="*/ 2050473 h 2050473"/>
                    <a:gd name="connsiteX4" fmla="*/ 687247 w 882358"/>
                    <a:gd name="connsiteY4" fmla="*/ 1427018 h 2050473"/>
                    <a:gd name="connsiteX5" fmla="*/ 787891 w 882358"/>
                    <a:gd name="connsiteY5" fmla="*/ 1087149 h 2050473"/>
                    <a:gd name="connsiteX6" fmla="*/ 882358 w 882358"/>
                    <a:gd name="connsiteY6" fmla="*/ 0 h 2050473"/>
                    <a:gd name="connsiteX7" fmla="*/ 627946 w 882358"/>
                    <a:gd name="connsiteY7" fmla="*/ 157163 h 2050473"/>
                    <a:gd name="connsiteX0" fmla="*/ 0 w 851331"/>
                    <a:gd name="connsiteY0" fmla="*/ 132484 h 1893310"/>
                    <a:gd name="connsiteX1" fmla="*/ 350435 w 851331"/>
                    <a:gd name="connsiteY1" fmla="*/ 1200582 h 1893310"/>
                    <a:gd name="connsiteX2" fmla="*/ 328176 w 851331"/>
                    <a:gd name="connsiteY2" fmla="*/ 1837891 h 1893310"/>
                    <a:gd name="connsiteX3" fmla="*/ 508285 w 851331"/>
                    <a:gd name="connsiteY3" fmla="*/ 1893310 h 1893310"/>
                    <a:gd name="connsiteX4" fmla="*/ 687247 w 851331"/>
                    <a:gd name="connsiteY4" fmla="*/ 1269855 h 1893310"/>
                    <a:gd name="connsiteX5" fmla="*/ 787891 w 851331"/>
                    <a:gd name="connsiteY5" fmla="*/ 929986 h 1893310"/>
                    <a:gd name="connsiteX6" fmla="*/ 851331 w 851331"/>
                    <a:gd name="connsiteY6" fmla="*/ 309562 h 1893310"/>
                    <a:gd name="connsiteX7" fmla="*/ 627946 w 851331"/>
                    <a:gd name="connsiteY7" fmla="*/ 0 h 1893310"/>
                    <a:gd name="connsiteX0" fmla="*/ 0 w 851331"/>
                    <a:gd name="connsiteY0" fmla="*/ 132484 h 1855210"/>
                    <a:gd name="connsiteX1" fmla="*/ 350435 w 851331"/>
                    <a:gd name="connsiteY1" fmla="*/ 1200582 h 1855210"/>
                    <a:gd name="connsiteX2" fmla="*/ 328176 w 851331"/>
                    <a:gd name="connsiteY2" fmla="*/ 1837891 h 1855210"/>
                    <a:gd name="connsiteX3" fmla="*/ 570337 w 851331"/>
                    <a:gd name="connsiteY3" fmla="*/ 1855210 h 1855210"/>
                    <a:gd name="connsiteX4" fmla="*/ 687247 w 851331"/>
                    <a:gd name="connsiteY4" fmla="*/ 1269855 h 1855210"/>
                    <a:gd name="connsiteX5" fmla="*/ 787891 w 851331"/>
                    <a:gd name="connsiteY5" fmla="*/ 929986 h 1855210"/>
                    <a:gd name="connsiteX6" fmla="*/ 851331 w 851331"/>
                    <a:gd name="connsiteY6" fmla="*/ 309562 h 1855210"/>
                    <a:gd name="connsiteX7" fmla="*/ 627946 w 851331"/>
                    <a:gd name="connsiteY7" fmla="*/ 0 h 1855210"/>
                    <a:gd name="connsiteX0" fmla="*/ 0 w 851331"/>
                    <a:gd name="connsiteY0" fmla="*/ 132484 h 1855210"/>
                    <a:gd name="connsiteX1" fmla="*/ 350435 w 851331"/>
                    <a:gd name="connsiteY1" fmla="*/ 1200582 h 1855210"/>
                    <a:gd name="connsiteX2" fmla="*/ 421254 w 851331"/>
                    <a:gd name="connsiteY2" fmla="*/ 1847416 h 1855210"/>
                    <a:gd name="connsiteX3" fmla="*/ 570337 w 851331"/>
                    <a:gd name="connsiteY3" fmla="*/ 1855210 h 1855210"/>
                    <a:gd name="connsiteX4" fmla="*/ 687247 w 851331"/>
                    <a:gd name="connsiteY4" fmla="*/ 1269855 h 1855210"/>
                    <a:gd name="connsiteX5" fmla="*/ 787891 w 851331"/>
                    <a:gd name="connsiteY5" fmla="*/ 929986 h 1855210"/>
                    <a:gd name="connsiteX6" fmla="*/ 851331 w 851331"/>
                    <a:gd name="connsiteY6" fmla="*/ 309562 h 1855210"/>
                    <a:gd name="connsiteX7" fmla="*/ 627946 w 851331"/>
                    <a:gd name="connsiteY7" fmla="*/ 0 h 1855210"/>
                    <a:gd name="connsiteX0" fmla="*/ 0 w 851331"/>
                    <a:gd name="connsiteY0" fmla="*/ 132484 h 1855210"/>
                    <a:gd name="connsiteX1" fmla="*/ 220003 w 851331"/>
                    <a:gd name="connsiteY1" fmla="*/ 684067 h 1855210"/>
                    <a:gd name="connsiteX2" fmla="*/ 350435 w 851331"/>
                    <a:gd name="connsiteY2" fmla="*/ 1200582 h 1855210"/>
                    <a:gd name="connsiteX3" fmla="*/ 421254 w 851331"/>
                    <a:gd name="connsiteY3" fmla="*/ 1847416 h 1855210"/>
                    <a:gd name="connsiteX4" fmla="*/ 570337 w 851331"/>
                    <a:gd name="connsiteY4" fmla="*/ 1855210 h 1855210"/>
                    <a:gd name="connsiteX5" fmla="*/ 687247 w 851331"/>
                    <a:gd name="connsiteY5" fmla="*/ 1269855 h 1855210"/>
                    <a:gd name="connsiteX6" fmla="*/ 787891 w 851331"/>
                    <a:gd name="connsiteY6" fmla="*/ 929986 h 1855210"/>
                    <a:gd name="connsiteX7" fmla="*/ 851331 w 851331"/>
                    <a:gd name="connsiteY7" fmla="*/ 309562 h 1855210"/>
                    <a:gd name="connsiteX8" fmla="*/ 627946 w 851331"/>
                    <a:gd name="connsiteY8" fmla="*/ 0 h 1855210"/>
                    <a:gd name="connsiteX0" fmla="*/ 0 w 851331"/>
                    <a:gd name="connsiteY0" fmla="*/ 132484 h 1855210"/>
                    <a:gd name="connsiteX1" fmla="*/ 220003 w 851331"/>
                    <a:gd name="connsiteY1" fmla="*/ 684067 h 1855210"/>
                    <a:gd name="connsiteX2" fmla="*/ 350435 w 851331"/>
                    <a:gd name="connsiteY2" fmla="*/ 1200582 h 1855210"/>
                    <a:gd name="connsiteX3" fmla="*/ 421254 w 851331"/>
                    <a:gd name="connsiteY3" fmla="*/ 1847416 h 1855210"/>
                    <a:gd name="connsiteX4" fmla="*/ 570337 w 851331"/>
                    <a:gd name="connsiteY4" fmla="*/ 1855210 h 1855210"/>
                    <a:gd name="connsiteX5" fmla="*/ 687247 w 851331"/>
                    <a:gd name="connsiteY5" fmla="*/ 1269855 h 1855210"/>
                    <a:gd name="connsiteX6" fmla="*/ 769277 w 851331"/>
                    <a:gd name="connsiteY6" fmla="*/ 929986 h 1855210"/>
                    <a:gd name="connsiteX7" fmla="*/ 851331 w 851331"/>
                    <a:gd name="connsiteY7" fmla="*/ 309562 h 1855210"/>
                    <a:gd name="connsiteX8" fmla="*/ 627946 w 851331"/>
                    <a:gd name="connsiteY8" fmla="*/ 0 h 1855210"/>
                    <a:gd name="connsiteX0" fmla="*/ 0 w 851331"/>
                    <a:gd name="connsiteY0" fmla="*/ 132484 h 1855210"/>
                    <a:gd name="connsiteX1" fmla="*/ 220003 w 851331"/>
                    <a:gd name="connsiteY1" fmla="*/ 684067 h 1855210"/>
                    <a:gd name="connsiteX2" fmla="*/ 350435 w 851331"/>
                    <a:gd name="connsiteY2" fmla="*/ 1200582 h 1855210"/>
                    <a:gd name="connsiteX3" fmla="*/ 421254 w 851331"/>
                    <a:gd name="connsiteY3" fmla="*/ 1847416 h 1855210"/>
                    <a:gd name="connsiteX4" fmla="*/ 570337 w 851331"/>
                    <a:gd name="connsiteY4" fmla="*/ 1855210 h 1855210"/>
                    <a:gd name="connsiteX5" fmla="*/ 681043 w 851331"/>
                    <a:gd name="connsiteY5" fmla="*/ 1374630 h 1855210"/>
                    <a:gd name="connsiteX6" fmla="*/ 769277 w 851331"/>
                    <a:gd name="connsiteY6" fmla="*/ 929986 h 1855210"/>
                    <a:gd name="connsiteX7" fmla="*/ 851331 w 851331"/>
                    <a:gd name="connsiteY7" fmla="*/ 309562 h 1855210"/>
                    <a:gd name="connsiteX8" fmla="*/ 627946 w 851331"/>
                    <a:gd name="connsiteY8" fmla="*/ 0 h 1855210"/>
                    <a:gd name="connsiteX0" fmla="*/ 0 w 851331"/>
                    <a:gd name="connsiteY0" fmla="*/ 132484 h 1855210"/>
                    <a:gd name="connsiteX1" fmla="*/ 220003 w 851331"/>
                    <a:gd name="connsiteY1" fmla="*/ 684067 h 1855210"/>
                    <a:gd name="connsiteX2" fmla="*/ 350435 w 851331"/>
                    <a:gd name="connsiteY2" fmla="*/ 1200582 h 1855210"/>
                    <a:gd name="connsiteX3" fmla="*/ 421254 w 851331"/>
                    <a:gd name="connsiteY3" fmla="*/ 1847416 h 1855210"/>
                    <a:gd name="connsiteX4" fmla="*/ 570337 w 851331"/>
                    <a:gd name="connsiteY4" fmla="*/ 1855210 h 1855210"/>
                    <a:gd name="connsiteX5" fmla="*/ 681043 w 851331"/>
                    <a:gd name="connsiteY5" fmla="*/ 1374630 h 1855210"/>
                    <a:gd name="connsiteX6" fmla="*/ 769277 w 851331"/>
                    <a:gd name="connsiteY6" fmla="*/ 929986 h 1855210"/>
                    <a:gd name="connsiteX7" fmla="*/ 851331 w 851331"/>
                    <a:gd name="connsiteY7" fmla="*/ 309562 h 1855210"/>
                    <a:gd name="connsiteX8" fmla="*/ 627946 w 851331"/>
                    <a:gd name="connsiteY8" fmla="*/ 0 h 1855210"/>
                    <a:gd name="connsiteX0" fmla="*/ 0 w 851331"/>
                    <a:gd name="connsiteY0" fmla="*/ 132484 h 1855210"/>
                    <a:gd name="connsiteX1" fmla="*/ 220003 w 851331"/>
                    <a:gd name="connsiteY1" fmla="*/ 684067 h 1855210"/>
                    <a:gd name="connsiteX2" fmla="*/ 350435 w 851331"/>
                    <a:gd name="connsiteY2" fmla="*/ 1200582 h 1855210"/>
                    <a:gd name="connsiteX3" fmla="*/ 421254 w 851331"/>
                    <a:gd name="connsiteY3" fmla="*/ 1847416 h 1855210"/>
                    <a:gd name="connsiteX4" fmla="*/ 570337 w 851331"/>
                    <a:gd name="connsiteY4" fmla="*/ 1855210 h 1855210"/>
                    <a:gd name="connsiteX5" fmla="*/ 681043 w 851331"/>
                    <a:gd name="connsiteY5" fmla="*/ 1374630 h 1855210"/>
                    <a:gd name="connsiteX6" fmla="*/ 769277 w 851331"/>
                    <a:gd name="connsiteY6" fmla="*/ 929986 h 1855210"/>
                    <a:gd name="connsiteX7" fmla="*/ 851331 w 851331"/>
                    <a:gd name="connsiteY7" fmla="*/ 309562 h 1855210"/>
                    <a:gd name="connsiteX8" fmla="*/ 627946 w 851331"/>
                    <a:gd name="connsiteY8" fmla="*/ 0 h 1855210"/>
                    <a:gd name="connsiteX0" fmla="*/ 0 w 855782"/>
                    <a:gd name="connsiteY0" fmla="*/ 132484 h 1855210"/>
                    <a:gd name="connsiteX1" fmla="*/ 220003 w 855782"/>
                    <a:gd name="connsiteY1" fmla="*/ 684067 h 1855210"/>
                    <a:gd name="connsiteX2" fmla="*/ 350435 w 855782"/>
                    <a:gd name="connsiteY2" fmla="*/ 1200582 h 1855210"/>
                    <a:gd name="connsiteX3" fmla="*/ 421254 w 855782"/>
                    <a:gd name="connsiteY3" fmla="*/ 1847416 h 1855210"/>
                    <a:gd name="connsiteX4" fmla="*/ 570337 w 855782"/>
                    <a:gd name="connsiteY4" fmla="*/ 1855210 h 1855210"/>
                    <a:gd name="connsiteX5" fmla="*/ 681043 w 855782"/>
                    <a:gd name="connsiteY5" fmla="*/ 1374630 h 1855210"/>
                    <a:gd name="connsiteX6" fmla="*/ 769277 w 855782"/>
                    <a:gd name="connsiteY6" fmla="*/ 929986 h 1855210"/>
                    <a:gd name="connsiteX7" fmla="*/ 851331 w 855782"/>
                    <a:gd name="connsiteY7" fmla="*/ 309562 h 1855210"/>
                    <a:gd name="connsiteX8" fmla="*/ 627946 w 855782"/>
                    <a:gd name="connsiteY8" fmla="*/ 0 h 1855210"/>
                    <a:gd name="connsiteX0" fmla="*/ 0 w 855782"/>
                    <a:gd name="connsiteY0" fmla="*/ 132484 h 1855210"/>
                    <a:gd name="connsiteX1" fmla="*/ 220003 w 855782"/>
                    <a:gd name="connsiteY1" fmla="*/ 684067 h 1855210"/>
                    <a:gd name="connsiteX2" fmla="*/ 350435 w 855782"/>
                    <a:gd name="connsiteY2" fmla="*/ 1200582 h 1855210"/>
                    <a:gd name="connsiteX3" fmla="*/ 421254 w 855782"/>
                    <a:gd name="connsiteY3" fmla="*/ 1847416 h 1855210"/>
                    <a:gd name="connsiteX4" fmla="*/ 570337 w 855782"/>
                    <a:gd name="connsiteY4" fmla="*/ 1855210 h 1855210"/>
                    <a:gd name="connsiteX5" fmla="*/ 681043 w 855782"/>
                    <a:gd name="connsiteY5" fmla="*/ 1374630 h 1855210"/>
                    <a:gd name="connsiteX6" fmla="*/ 769277 w 855782"/>
                    <a:gd name="connsiteY6" fmla="*/ 929986 h 1855210"/>
                    <a:gd name="connsiteX7" fmla="*/ 851331 w 855782"/>
                    <a:gd name="connsiteY7" fmla="*/ 309562 h 1855210"/>
                    <a:gd name="connsiteX8" fmla="*/ 627946 w 855782"/>
                    <a:gd name="connsiteY8" fmla="*/ 0 h 1855210"/>
                    <a:gd name="connsiteX0" fmla="*/ 0 w 843372"/>
                    <a:gd name="connsiteY0" fmla="*/ 151481 h 1855210"/>
                    <a:gd name="connsiteX1" fmla="*/ 207593 w 843372"/>
                    <a:gd name="connsiteY1" fmla="*/ 684067 h 1855210"/>
                    <a:gd name="connsiteX2" fmla="*/ 338025 w 843372"/>
                    <a:gd name="connsiteY2" fmla="*/ 1200582 h 1855210"/>
                    <a:gd name="connsiteX3" fmla="*/ 408844 w 843372"/>
                    <a:gd name="connsiteY3" fmla="*/ 1847416 h 1855210"/>
                    <a:gd name="connsiteX4" fmla="*/ 557927 w 843372"/>
                    <a:gd name="connsiteY4" fmla="*/ 1855210 h 1855210"/>
                    <a:gd name="connsiteX5" fmla="*/ 668633 w 843372"/>
                    <a:gd name="connsiteY5" fmla="*/ 1374630 h 1855210"/>
                    <a:gd name="connsiteX6" fmla="*/ 756867 w 843372"/>
                    <a:gd name="connsiteY6" fmla="*/ 929986 h 1855210"/>
                    <a:gd name="connsiteX7" fmla="*/ 838921 w 843372"/>
                    <a:gd name="connsiteY7" fmla="*/ 309562 h 1855210"/>
                    <a:gd name="connsiteX8" fmla="*/ 615536 w 843372"/>
                    <a:gd name="connsiteY8" fmla="*/ 0 h 1855210"/>
                    <a:gd name="connsiteX0" fmla="*/ 0 w 843372"/>
                    <a:gd name="connsiteY0" fmla="*/ 141983 h 1845712"/>
                    <a:gd name="connsiteX1" fmla="*/ 207593 w 843372"/>
                    <a:gd name="connsiteY1" fmla="*/ 674569 h 1845712"/>
                    <a:gd name="connsiteX2" fmla="*/ 338025 w 843372"/>
                    <a:gd name="connsiteY2" fmla="*/ 1191084 h 1845712"/>
                    <a:gd name="connsiteX3" fmla="*/ 408844 w 843372"/>
                    <a:gd name="connsiteY3" fmla="*/ 1837918 h 1845712"/>
                    <a:gd name="connsiteX4" fmla="*/ 557927 w 843372"/>
                    <a:gd name="connsiteY4" fmla="*/ 1845712 h 1845712"/>
                    <a:gd name="connsiteX5" fmla="*/ 668633 w 843372"/>
                    <a:gd name="connsiteY5" fmla="*/ 1365132 h 1845712"/>
                    <a:gd name="connsiteX6" fmla="*/ 756867 w 843372"/>
                    <a:gd name="connsiteY6" fmla="*/ 920488 h 1845712"/>
                    <a:gd name="connsiteX7" fmla="*/ 838921 w 843372"/>
                    <a:gd name="connsiteY7" fmla="*/ 300064 h 1845712"/>
                    <a:gd name="connsiteX8" fmla="*/ 621742 w 843372"/>
                    <a:gd name="connsiteY8" fmla="*/ 0 h 1845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3372" h="1845712">
                      <a:moveTo>
                        <a:pt x="0" y="141983"/>
                      </a:moveTo>
                      <a:cubicBezTo>
                        <a:pt x="34599" y="237088"/>
                        <a:pt x="151256" y="499719"/>
                        <a:pt x="207593" y="674569"/>
                      </a:cubicBezTo>
                      <a:cubicBezTo>
                        <a:pt x="263931" y="849419"/>
                        <a:pt x="314419" y="975473"/>
                        <a:pt x="338025" y="1191084"/>
                      </a:cubicBezTo>
                      <a:lnTo>
                        <a:pt x="408844" y="1837918"/>
                      </a:lnTo>
                      <a:lnTo>
                        <a:pt x="557927" y="1845712"/>
                      </a:lnTo>
                      <a:cubicBezTo>
                        <a:pt x="601225" y="1766914"/>
                        <a:pt x="639222" y="1513347"/>
                        <a:pt x="668633" y="1365132"/>
                      </a:cubicBezTo>
                      <a:lnTo>
                        <a:pt x="756867" y="920488"/>
                      </a:lnTo>
                      <a:cubicBezTo>
                        <a:pt x="786278" y="772273"/>
                        <a:pt x="862476" y="455062"/>
                        <a:pt x="838921" y="300064"/>
                      </a:cubicBezTo>
                      <a:lnTo>
                        <a:pt x="621742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Равнобедренный треугольник 5">
                  <a:extLst>
                    <a:ext uri="{FF2B5EF4-FFF2-40B4-BE49-F238E27FC236}">
                      <a16:creationId xmlns:a16="http://schemas.microsoft.com/office/drawing/2014/main" xmlns="" id="{B6C60D61-15D2-4CD1-91B8-5E5776151E75}"/>
                    </a:ext>
                  </a:extLst>
                </p:cNvPr>
                <p:cNvSpPr/>
                <p:nvPr/>
              </p:nvSpPr>
              <p:spPr>
                <a:xfrm rot="11054169">
                  <a:off x="7682152" y="6527674"/>
                  <a:ext cx="417536" cy="31380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xmlns="" id="{82A0C9ED-87A5-4D04-BE1E-1D83F70F840F}"/>
                  </a:ext>
                </a:extLst>
              </p:cNvPr>
              <p:cNvGrpSpPr/>
              <p:nvPr/>
            </p:nvGrpSpPr>
            <p:grpSpPr>
              <a:xfrm>
                <a:off x="8553935" y="4252615"/>
                <a:ext cx="1189391" cy="2316616"/>
                <a:chOff x="8553935" y="4252615"/>
                <a:chExt cx="1189391" cy="2316616"/>
              </a:xfrm>
              <a:grpFill/>
            </p:grpSpPr>
            <p:sp>
              <p:nvSpPr>
                <p:cNvPr id="35" name="Полилиния: фигура 34">
                  <a:extLst>
                    <a:ext uri="{FF2B5EF4-FFF2-40B4-BE49-F238E27FC236}">
                      <a16:creationId xmlns:a16="http://schemas.microsoft.com/office/drawing/2014/main" xmlns="" id="{9677747A-6A14-412B-8193-68EF97F90295}"/>
                    </a:ext>
                  </a:extLst>
                </p:cNvPr>
                <p:cNvSpPr/>
                <p:nvPr/>
              </p:nvSpPr>
              <p:spPr>
                <a:xfrm rot="19063364" flipH="1">
                  <a:off x="8553935" y="4252615"/>
                  <a:ext cx="667495" cy="2203559"/>
                </a:xfrm>
                <a:custGeom>
                  <a:avLst/>
                  <a:gdLst>
                    <a:gd name="connsiteX0" fmla="*/ 0 w 845127"/>
                    <a:gd name="connsiteY0" fmla="*/ 332509 h 2050473"/>
                    <a:gd name="connsiteX1" fmla="*/ 277091 w 845127"/>
                    <a:gd name="connsiteY1" fmla="*/ 10529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775854 w 845127"/>
                    <a:gd name="connsiteY4" fmla="*/ 928254 h 2050473"/>
                    <a:gd name="connsiteX5" fmla="*/ 845127 w 845127"/>
                    <a:gd name="connsiteY5" fmla="*/ 0 h 2050473"/>
                    <a:gd name="connsiteX6" fmla="*/ 845127 w 845127"/>
                    <a:gd name="connsiteY6" fmla="*/ 0 h 2050473"/>
                    <a:gd name="connsiteX0" fmla="*/ 0 w 845127"/>
                    <a:gd name="connsiteY0" fmla="*/ 332509 h 2050473"/>
                    <a:gd name="connsiteX1" fmla="*/ 313204 w 845127"/>
                    <a:gd name="connsiteY1" fmla="*/ 13577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775854 w 845127"/>
                    <a:gd name="connsiteY4" fmla="*/ 928254 h 2050473"/>
                    <a:gd name="connsiteX5" fmla="*/ 845127 w 845127"/>
                    <a:gd name="connsiteY5" fmla="*/ 0 h 2050473"/>
                    <a:gd name="connsiteX6" fmla="*/ 845127 w 845127"/>
                    <a:gd name="connsiteY6" fmla="*/ 0 h 2050473"/>
                    <a:gd name="connsiteX0" fmla="*/ 0 w 845127"/>
                    <a:gd name="connsiteY0" fmla="*/ 332509 h 2050473"/>
                    <a:gd name="connsiteX1" fmla="*/ 313204 w 845127"/>
                    <a:gd name="connsiteY1" fmla="*/ 13577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775854 w 845127"/>
                    <a:gd name="connsiteY4" fmla="*/ 928254 h 2050473"/>
                    <a:gd name="connsiteX5" fmla="*/ 845127 w 845127"/>
                    <a:gd name="connsiteY5" fmla="*/ 0 h 2050473"/>
                    <a:gd name="connsiteX6" fmla="*/ 845127 w 845127"/>
                    <a:gd name="connsiteY6" fmla="*/ 0 h 2050473"/>
                    <a:gd name="connsiteX0" fmla="*/ 0 w 845127"/>
                    <a:gd name="connsiteY0" fmla="*/ 332509 h 2050473"/>
                    <a:gd name="connsiteX1" fmla="*/ 313204 w 845127"/>
                    <a:gd name="connsiteY1" fmla="*/ 13577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650016 w 845127"/>
                    <a:gd name="connsiteY4" fmla="*/ 1427018 h 2050473"/>
                    <a:gd name="connsiteX5" fmla="*/ 775854 w 845127"/>
                    <a:gd name="connsiteY5" fmla="*/ 928254 h 2050473"/>
                    <a:gd name="connsiteX6" fmla="*/ 845127 w 845127"/>
                    <a:gd name="connsiteY6" fmla="*/ 0 h 2050473"/>
                    <a:gd name="connsiteX7" fmla="*/ 845127 w 845127"/>
                    <a:gd name="connsiteY7" fmla="*/ 0 h 2050473"/>
                    <a:gd name="connsiteX0" fmla="*/ 0 w 845127"/>
                    <a:gd name="connsiteY0" fmla="*/ 332509 h 2050473"/>
                    <a:gd name="connsiteX1" fmla="*/ 313204 w 845127"/>
                    <a:gd name="connsiteY1" fmla="*/ 13577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650016 w 845127"/>
                    <a:gd name="connsiteY4" fmla="*/ 1427018 h 2050473"/>
                    <a:gd name="connsiteX5" fmla="*/ 787891 w 845127"/>
                    <a:gd name="connsiteY5" fmla="*/ 720436 h 2050473"/>
                    <a:gd name="connsiteX6" fmla="*/ 845127 w 845127"/>
                    <a:gd name="connsiteY6" fmla="*/ 0 h 2050473"/>
                    <a:gd name="connsiteX7" fmla="*/ 845127 w 845127"/>
                    <a:gd name="connsiteY7" fmla="*/ 0 h 2050473"/>
                    <a:gd name="connsiteX0" fmla="*/ 0 w 845127"/>
                    <a:gd name="connsiteY0" fmla="*/ 332509 h 2050473"/>
                    <a:gd name="connsiteX1" fmla="*/ 313204 w 845127"/>
                    <a:gd name="connsiteY1" fmla="*/ 1357745 h 2050473"/>
                    <a:gd name="connsiteX2" fmla="*/ 290945 w 845127"/>
                    <a:gd name="connsiteY2" fmla="*/ 1995054 h 2050473"/>
                    <a:gd name="connsiteX3" fmla="*/ 471054 w 845127"/>
                    <a:gd name="connsiteY3" fmla="*/ 2050473 h 2050473"/>
                    <a:gd name="connsiteX4" fmla="*/ 650016 w 845127"/>
                    <a:gd name="connsiteY4" fmla="*/ 1427018 h 2050473"/>
                    <a:gd name="connsiteX5" fmla="*/ 787891 w 845127"/>
                    <a:gd name="connsiteY5" fmla="*/ 720436 h 2050473"/>
                    <a:gd name="connsiteX6" fmla="*/ 845127 w 845127"/>
                    <a:gd name="connsiteY6" fmla="*/ 0 h 2050473"/>
                    <a:gd name="connsiteX7" fmla="*/ 449431 w 845127"/>
                    <a:gd name="connsiteY7" fmla="*/ 157403 h 2050473"/>
                    <a:gd name="connsiteX0" fmla="*/ 0 w 787891"/>
                    <a:gd name="connsiteY0" fmla="*/ 175106 h 1893070"/>
                    <a:gd name="connsiteX1" fmla="*/ 313204 w 787891"/>
                    <a:gd name="connsiteY1" fmla="*/ 1200342 h 1893070"/>
                    <a:gd name="connsiteX2" fmla="*/ 290945 w 787891"/>
                    <a:gd name="connsiteY2" fmla="*/ 1837651 h 1893070"/>
                    <a:gd name="connsiteX3" fmla="*/ 471054 w 787891"/>
                    <a:gd name="connsiteY3" fmla="*/ 1893070 h 1893070"/>
                    <a:gd name="connsiteX4" fmla="*/ 650016 w 787891"/>
                    <a:gd name="connsiteY4" fmla="*/ 1269615 h 1893070"/>
                    <a:gd name="connsiteX5" fmla="*/ 787891 w 787891"/>
                    <a:gd name="connsiteY5" fmla="*/ 563033 h 1893070"/>
                    <a:gd name="connsiteX6" fmla="*/ 533712 w 787891"/>
                    <a:gd name="connsiteY6" fmla="*/ 295085 h 1893070"/>
                    <a:gd name="connsiteX7" fmla="*/ 449431 w 787891"/>
                    <a:gd name="connsiteY7" fmla="*/ 0 h 1893070"/>
                    <a:gd name="connsiteX0" fmla="*/ 0 w 827872"/>
                    <a:gd name="connsiteY0" fmla="*/ 72603 h 1893070"/>
                    <a:gd name="connsiteX1" fmla="*/ 353185 w 827872"/>
                    <a:gd name="connsiteY1" fmla="*/ 1200342 h 1893070"/>
                    <a:gd name="connsiteX2" fmla="*/ 330926 w 827872"/>
                    <a:gd name="connsiteY2" fmla="*/ 1837651 h 1893070"/>
                    <a:gd name="connsiteX3" fmla="*/ 511035 w 827872"/>
                    <a:gd name="connsiteY3" fmla="*/ 1893070 h 1893070"/>
                    <a:gd name="connsiteX4" fmla="*/ 689997 w 827872"/>
                    <a:gd name="connsiteY4" fmla="*/ 1269615 h 1893070"/>
                    <a:gd name="connsiteX5" fmla="*/ 827872 w 827872"/>
                    <a:gd name="connsiteY5" fmla="*/ 563033 h 1893070"/>
                    <a:gd name="connsiteX6" fmla="*/ 573693 w 827872"/>
                    <a:gd name="connsiteY6" fmla="*/ 295085 h 1893070"/>
                    <a:gd name="connsiteX7" fmla="*/ 489412 w 827872"/>
                    <a:gd name="connsiteY7" fmla="*/ 0 h 1893070"/>
                    <a:gd name="connsiteX0" fmla="*/ 0 w 822981"/>
                    <a:gd name="connsiteY0" fmla="*/ 94605 h 1893070"/>
                    <a:gd name="connsiteX1" fmla="*/ 348294 w 822981"/>
                    <a:gd name="connsiteY1" fmla="*/ 1200342 h 1893070"/>
                    <a:gd name="connsiteX2" fmla="*/ 326035 w 822981"/>
                    <a:gd name="connsiteY2" fmla="*/ 1837651 h 1893070"/>
                    <a:gd name="connsiteX3" fmla="*/ 506144 w 822981"/>
                    <a:gd name="connsiteY3" fmla="*/ 1893070 h 1893070"/>
                    <a:gd name="connsiteX4" fmla="*/ 685106 w 822981"/>
                    <a:gd name="connsiteY4" fmla="*/ 1269615 h 1893070"/>
                    <a:gd name="connsiteX5" fmla="*/ 822981 w 822981"/>
                    <a:gd name="connsiteY5" fmla="*/ 563033 h 1893070"/>
                    <a:gd name="connsiteX6" fmla="*/ 568802 w 822981"/>
                    <a:gd name="connsiteY6" fmla="*/ 295085 h 1893070"/>
                    <a:gd name="connsiteX7" fmla="*/ 484521 w 822981"/>
                    <a:gd name="connsiteY7" fmla="*/ 0 h 1893070"/>
                    <a:gd name="connsiteX0" fmla="*/ 0 w 822981"/>
                    <a:gd name="connsiteY0" fmla="*/ 94605 h 1893070"/>
                    <a:gd name="connsiteX1" fmla="*/ 348294 w 822981"/>
                    <a:gd name="connsiteY1" fmla="*/ 1200342 h 1893070"/>
                    <a:gd name="connsiteX2" fmla="*/ 323730 w 822981"/>
                    <a:gd name="connsiteY2" fmla="*/ 1766726 h 1893070"/>
                    <a:gd name="connsiteX3" fmla="*/ 506144 w 822981"/>
                    <a:gd name="connsiteY3" fmla="*/ 1893070 h 1893070"/>
                    <a:gd name="connsiteX4" fmla="*/ 685106 w 822981"/>
                    <a:gd name="connsiteY4" fmla="*/ 1269615 h 1893070"/>
                    <a:gd name="connsiteX5" fmla="*/ 822981 w 822981"/>
                    <a:gd name="connsiteY5" fmla="*/ 563033 h 1893070"/>
                    <a:gd name="connsiteX6" fmla="*/ 568802 w 822981"/>
                    <a:gd name="connsiteY6" fmla="*/ 295085 h 1893070"/>
                    <a:gd name="connsiteX7" fmla="*/ 484521 w 822981"/>
                    <a:gd name="connsiteY7" fmla="*/ 0 h 1893070"/>
                    <a:gd name="connsiteX0" fmla="*/ 0 w 822981"/>
                    <a:gd name="connsiteY0" fmla="*/ 94605 h 1787717"/>
                    <a:gd name="connsiteX1" fmla="*/ 348294 w 822981"/>
                    <a:gd name="connsiteY1" fmla="*/ 1200342 h 1787717"/>
                    <a:gd name="connsiteX2" fmla="*/ 323730 w 822981"/>
                    <a:gd name="connsiteY2" fmla="*/ 1766726 h 1787717"/>
                    <a:gd name="connsiteX3" fmla="*/ 526842 w 822981"/>
                    <a:gd name="connsiteY3" fmla="*/ 1787717 h 1787717"/>
                    <a:gd name="connsiteX4" fmla="*/ 685106 w 822981"/>
                    <a:gd name="connsiteY4" fmla="*/ 1269615 h 1787717"/>
                    <a:gd name="connsiteX5" fmla="*/ 822981 w 822981"/>
                    <a:gd name="connsiteY5" fmla="*/ 563033 h 1787717"/>
                    <a:gd name="connsiteX6" fmla="*/ 568802 w 822981"/>
                    <a:gd name="connsiteY6" fmla="*/ 295085 h 1787717"/>
                    <a:gd name="connsiteX7" fmla="*/ 484521 w 822981"/>
                    <a:gd name="connsiteY7" fmla="*/ 0 h 1787717"/>
                    <a:gd name="connsiteX0" fmla="*/ 0 w 685106"/>
                    <a:gd name="connsiteY0" fmla="*/ 94605 h 1787717"/>
                    <a:gd name="connsiteX1" fmla="*/ 348294 w 685106"/>
                    <a:gd name="connsiteY1" fmla="*/ 1200342 h 1787717"/>
                    <a:gd name="connsiteX2" fmla="*/ 323730 w 685106"/>
                    <a:gd name="connsiteY2" fmla="*/ 1766726 h 1787717"/>
                    <a:gd name="connsiteX3" fmla="*/ 526842 w 685106"/>
                    <a:gd name="connsiteY3" fmla="*/ 1787717 h 1787717"/>
                    <a:gd name="connsiteX4" fmla="*/ 685106 w 685106"/>
                    <a:gd name="connsiteY4" fmla="*/ 1269615 h 1787717"/>
                    <a:gd name="connsiteX5" fmla="*/ 617658 w 685106"/>
                    <a:gd name="connsiteY5" fmla="*/ 668656 h 1787717"/>
                    <a:gd name="connsiteX6" fmla="*/ 568802 w 685106"/>
                    <a:gd name="connsiteY6" fmla="*/ 295085 h 1787717"/>
                    <a:gd name="connsiteX7" fmla="*/ 484521 w 685106"/>
                    <a:gd name="connsiteY7" fmla="*/ 0 h 1787717"/>
                    <a:gd name="connsiteX0" fmla="*/ 0 w 620407"/>
                    <a:gd name="connsiteY0" fmla="*/ 94605 h 1787717"/>
                    <a:gd name="connsiteX1" fmla="*/ 348294 w 620407"/>
                    <a:gd name="connsiteY1" fmla="*/ 1200342 h 1787717"/>
                    <a:gd name="connsiteX2" fmla="*/ 323730 w 620407"/>
                    <a:gd name="connsiteY2" fmla="*/ 1766726 h 1787717"/>
                    <a:gd name="connsiteX3" fmla="*/ 526842 w 620407"/>
                    <a:gd name="connsiteY3" fmla="*/ 1787717 h 1787717"/>
                    <a:gd name="connsiteX4" fmla="*/ 620407 w 620407"/>
                    <a:gd name="connsiteY4" fmla="*/ 1348568 h 1787717"/>
                    <a:gd name="connsiteX5" fmla="*/ 617658 w 620407"/>
                    <a:gd name="connsiteY5" fmla="*/ 668656 h 1787717"/>
                    <a:gd name="connsiteX6" fmla="*/ 568802 w 620407"/>
                    <a:gd name="connsiteY6" fmla="*/ 295085 h 1787717"/>
                    <a:gd name="connsiteX7" fmla="*/ 484521 w 620407"/>
                    <a:gd name="connsiteY7" fmla="*/ 0 h 1787717"/>
                    <a:gd name="connsiteX0" fmla="*/ 0 w 617658"/>
                    <a:gd name="connsiteY0" fmla="*/ 94605 h 1787717"/>
                    <a:gd name="connsiteX1" fmla="*/ 348294 w 617658"/>
                    <a:gd name="connsiteY1" fmla="*/ 1200342 h 1787717"/>
                    <a:gd name="connsiteX2" fmla="*/ 323730 w 617658"/>
                    <a:gd name="connsiteY2" fmla="*/ 1766726 h 1787717"/>
                    <a:gd name="connsiteX3" fmla="*/ 526842 w 617658"/>
                    <a:gd name="connsiteY3" fmla="*/ 1787717 h 1787717"/>
                    <a:gd name="connsiteX4" fmla="*/ 617658 w 617658"/>
                    <a:gd name="connsiteY4" fmla="*/ 668656 h 1787717"/>
                    <a:gd name="connsiteX5" fmla="*/ 568802 w 617658"/>
                    <a:gd name="connsiteY5" fmla="*/ 295085 h 1787717"/>
                    <a:gd name="connsiteX6" fmla="*/ 484521 w 617658"/>
                    <a:gd name="connsiteY6" fmla="*/ 0 h 1787717"/>
                    <a:gd name="connsiteX0" fmla="*/ 0 w 620452"/>
                    <a:gd name="connsiteY0" fmla="*/ 94605 h 1787717"/>
                    <a:gd name="connsiteX1" fmla="*/ 348294 w 620452"/>
                    <a:gd name="connsiteY1" fmla="*/ 1200342 h 1787717"/>
                    <a:gd name="connsiteX2" fmla="*/ 323730 w 620452"/>
                    <a:gd name="connsiteY2" fmla="*/ 1766726 h 1787717"/>
                    <a:gd name="connsiteX3" fmla="*/ 526842 w 620452"/>
                    <a:gd name="connsiteY3" fmla="*/ 1787717 h 1787717"/>
                    <a:gd name="connsiteX4" fmla="*/ 617658 w 620452"/>
                    <a:gd name="connsiteY4" fmla="*/ 668656 h 1787717"/>
                    <a:gd name="connsiteX5" fmla="*/ 568802 w 620452"/>
                    <a:gd name="connsiteY5" fmla="*/ 295085 h 1787717"/>
                    <a:gd name="connsiteX6" fmla="*/ 484521 w 620452"/>
                    <a:gd name="connsiteY6" fmla="*/ 0 h 1787717"/>
                    <a:gd name="connsiteX0" fmla="*/ 0 w 618798"/>
                    <a:gd name="connsiteY0" fmla="*/ 94605 h 1784611"/>
                    <a:gd name="connsiteX1" fmla="*/ 348294 w 618798"/>
                    <a:gd name="connsiteY1" fmla="*/ 1200342 h 1784611"/>
                    <a:gd name="connsiteX2" fmla="*/ 323730 w 618798"/>
                    <a:gd name="connsiteY2" fmla="*/ 1766726 h 1784611"/>
                    <a:gd name="connsiteX3" fmla="*/ 517928 w 618798"/>
                    <a:gd name="connsiteY3" fmla="*/ 1784611 h 1784611"/>
                    <a:gd name="connsiteX4" fmla="*/ 617658 w 618798"/>
                    <a:gd name="connsiteY4" fmla="*/ 668656 h 1784611"/>
                    <a:gd name="connsiteX5" fmla="*/ 568802 w 618798"/>
                    <a:gd name="connsiteY5" fmla="*/ 295085 h 1784611"/>
                    <a:gd name="connsiteX6" fmla="*/ 484521 w 618798"/>
                    <a:gd name="connsiteY6" fmla="*/ 0 h 1784611"/>
                    <a:gd name="connsiteX0" fmla="*/ 0 w 618798"/>
                    <a:gd name="connsiteY0" fmla="*/ 94605 h 1784611"/>
                    <a:gd name="connsiteX1" fmla="*/ 330176 w 618798"/>
                    <a:gd name="connsiteY1" fmla="*/ 1199567 h 1784611"/>
                    <a:gd name="connsiteX2" fmla="*/ 323730 w 618798"/>
                    <a:gd name="connsiteY2" fmla="*/ 1766726 h 1784611"/>
                    <a:gd name="connsiteX3" fmla="*/ 517928 w 618798"/>
                    <a:gd name="connsiteY3" fmla="*/ 1784611 h 1784611"/>
                    <a:gd name="connsiteX4" fmla="*/ 617658 w 618798"/>
                    <a:gd name="connsiteY4" fmla="*/ 668656 h 1784611"/>
                    <a:gd name="connsiteX5" fmla="*/ 568802 w 618798"/>
                    <a:gd name="connsiteY5" fmla="*/ 295085 h 1784611"/>
                    <a:gd name="connsiteX6" fmla="*/ 484521 w 618798"/>
                    <a:gd name="connsiteY6" fmla="*/ 0 h 1784611"/>
                    <a:gd name="connsiteX0" fmla="*/ 0 w 597106"/>
                    <a:gd name="connsiteY0" fmla="*/ 94605 h 1784611"/>
                    <a:gd name="connsiteX1" fmla="*/ 330176 w 597106"/>
                    <a:gd name="connsiteY1" fmla="*/ 1199567 h 1784611"/>
                    <a:gd name="connsiteX2" fmla="*/ 323730 w 597106"/>
                    <a:gd name="connsiteY2" fmla="*/ 1766726 h 1784611"/>
                    <a:gd name="connsiteX3" fmla="*/ 517928 w 597106"/>
                    <a:gd name="connsiteY3" fmla="*/ 1784611 h 1784611"/>
                    <a:gd name="connsiteX4" fmla="*/ 594966 w 597106"/>
                    <a:gd name="connsiteY4" fmla="*/ 1040884 h 1784611"/>
                    <a:gd name="connsiteX5" fmla="*/ 568802 w 597106"/>
                    <a:gd name="connsiteY5" fmla="*/ 295085 h 1784611"/>
                    <a:gd name="connsiteX6" fmla="*/ 484521 w 597106"/>
                    <a:gd name="connsiteY6" fmla="*/ 0 h 1784611"/>
                    <a:gd name="connsiteX0" fmla="*/ 0 w 597106"/>
                    <a:gd name="connsiteY0" fmla="*/ 94605 h 1784611"/>
                    <a:gd name="connsiteX1" fmla="*/ 330176 w 597106"/>
                    <a:gd name="connsiteY1" fmla="*/ 1199567 h 1784611"/>
                    <a:gd name="connsiteX2" fmla="*/ 332358 w 597106"/>
                    <a:gd name="connsiteY2" fmla="*/ 1775267 h 1784611"/>
                    <a:gd name="connsiteX3" fmla="*/ 517928 w 597106"/>
                    <a:gd name="connsiteY3" fmla="*/ 1784611 h 1784611"/>
                    <a:gd name="connsiteX4" fmla="*/ 594966 w 597106"/>
                    <a:gd name="connsiteY4" fmla="*/ 1040884 h 1784611"/>
                    <a:gd name="connsiteX5" fmla="*/ 568802 w 597106"/>
                    <a:gd name="connsiteY5" fmla="*/ 295085 h 1784611"/>
                    <a:gd name="connsiteX6" fmla="*/ 484521 w 597106"/>
                    <a:gd name="connsiteY6" fmla="*/ 0 h 1784611"/>
                    <a:gd name="connsiteX0" fmla="*/ 0 w 599192"/>
                    <a:gd name="connsiteY0" fmla="*/ 94605 h 1780471"/>
                    <a:gd name="connsiteX1" fmla="*/ 330176 w 599192"/>
                    <a:gd name="connsiteY1" fmla="*/ 1199567 h 1780471"/>
                    <a:gd name="connsiteX2" fmla="*/ 332358 w 599192"/>
                    <a:gd name="connsiteY2" fmla="*/ 1775267 h 1780471"/>
                    <a:gd name="connsiteX3" fmla="*/ 484857 w 599192"/>
                    <a:gd name="connsiteY3" fmla="*/ 1780471 h 1780471"/>
                    <a:gd name="connsiteX4" fmla="*/ 594966 w 599192"/>
                    <a:gd name="connsiteY4" fmla="*/ 1040884 h 1780471"/>
                    <a:gd name="connsiteX5" fmla="*/ 568802 w 599192"/>
                    <a:gd name="connsiteY5" fmla="*/ 295085 h 1780471"/>
                    <a:gd name="connsiteX6" fmla="*/ 484521 w 599192"/>
                    <a:gd name="connsiteY6" fmla="*/ 0 h 1780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9192" h="1780471">
                      <a:moveTo>
                        <a:pt x="0" y="94605"/>
                      </a:moveTo>
                      <a:cubicBezTo>
                        <a:pt x="104401" y="436350"/>
                        <a:pt x="249850" y="691567"/>
                        <a:pt x="330176" y="1199567"/>
                      </a:cubicBezTo>
                      <a:cubicBezTo>
                        <a:pt x="328027" y="1388620"/>
                        <a:pt x="334507" y="1586214"/>
                        <a:pt x="332358" y="1775267"/>
                      </a:cubicBezTo>
                      <a:lnTo>
                        <a:pt x="484857" y="1780471"/>
                      </a:lnTo>
                      <a:cubicBezTo>
                        <a:pt x="533845" y="1597459"/>
                        <a:pt x="580975" y="1288448"/>
                        <a:pt x="594966" y="1040884"/>
                      </a:cubicBezTo>
                      <a:cubicBezTo>
                        <a:pt x="608957" y="793320"/>
                        <a:pt x="585087" y="419609"/>
                        <a:pt x="568802" y="295085"/>
                      </a:cubicBezTo>
                      <a:lnTo>
                        <a:pt x="484521" y="0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Равнобедренный треугольник 36">
                  <a:extLst>
                    <a:ext uri="{FF2B5EF4-FFF2-40B4-BE49-F238E27FC236}">
                      <a16:creationId xmlns:a16="http://schemas.microsoft.com/office/drawing/2014/main" xmlns="" id="{CEF28398-6F79-43B1-9A9B-03AE585C72F1}"/>
                    </a:ext>
                  </a:extLst>
                </p:cNvPr>
                <p:cNvSpPr/>
                <p:nvPr/>
              </p:nvSpPr>
              <p:spPr>
                <a:xfrm rot="15343002">
                  <a:off x="9340445" y="6166350"/>
                  <a:ext cx="436430" cy="36933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E3C8A391-F092-40B1-9A96-0D50D456D4FE}"/>
                </a:ext>
              </a:extLst>
            </p:cNvPr>
            <p:cNvGrpSpPr/>
            <p:nvPr/>
          </p:nvGrpSpPr>
          <p:grpSpPr>
            <a:xfrm>
              <a:off x="6413914" y="4251413"/>
              <a:ext cx="712430" cy="2434871"/>
              <a:chOff x="6413914" y="4251413"/>
              <a:chExt cx="712430" cy="2434871"/>
            </a:xfrm>
          </p:grpSpPr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xmlns="" id="{5AB69040-EA7E-4D2D-8688-180678475FF3}"/>
                  </a:ext>
                </a:extLst>
              </p:cNvPr>
              <p:cNvSpPr/>
              <p:nvPr/>
            </p:nvSpPr>
            <p:spPr>
              <a:xfrm flipH="1">
                <a:off x="6413914" y="4251413"/>
                <a:ext cx="712430" cy="2127104"/>
              </a:xfrm>
              <a:custGeom>
                <a:avLst/>
                <a:gdLst>
                  <a:gd name="connsiteX0" fmla="*/ 0 w 845127"/>
                  <a:gd name="connsiteY0" fmla="*/ 332509 h 2050473"/>
                  <a:gd name="connsiteX1" fmla="*/ 277091 w 845127"/>
                  <a:gd name="connsiteY1" fmla="*/ 1052945 h 2050473"/>
                  <a:gd name="connsiteX2" fmla="*/ 290945 w 845127"/>
                  <a:gd name="connsiteY2" fmla="*/ 1995054 h 2050473"/>
                  <a:gd name="connsiteX3" fmla="*/ 471054 w 845127"/>
                  <a:gd name="connsiteY3" fmla="*/ 2050473 h 2050473"/>
                  <a:gd name="connsiteX4" fmla="*/ 775854 w 845127"/>
                  <a:gd name="connsiteY4" fmla="*/ 928254 h 2050473"/>
                  <a:gd name="connsiteX5" fmla="*/ 845127 w 845127"/>
                  <a:gd name="connsiteY5" fmla="*/ 0 h 2050473"/>
                  <a:gd name="connsiteX6" fmla="*/ 845127 w 845127"/>
                  <a:gd name="connsiteY6" fmla="*/ 0 h 2050473"/>
                  <a:gd name="connsiteX0" fmla="*/ 0 w 845127"/>
                  <a:gd name="connsiteY0" fmla="*/ 332509 h 2050473"/>
                  <a:gd name="connsiteX1" fmla="*/ 313204 w 845127"/>
                  <a:gd name="connsiteY1" fmla="*/ 1357745 h 2050473"/>
                  <a:gd name="connsiteX2" fmla="*/ 290945 w 845127"/>
                  <a:gd name="connsiteY2" fmla="*/ 1995054 h 2050473"/>
                  <a:gd name="connsiteX3" fmla="*/ 471054 w 845127"/>
                  <a:gd name="connsiteY3" fmla="*/ 2050473 h 2050473"/>
                  <a:gd name="connsiteX4" fmla="*/ 775854 w 845127"/>
                  <a:gd name="connsiteY4" fmla="*/ 928254 h 2050473"/>
                  <a:gd name="connsiteX5" fmla="*/ 845127 w 845127"/>
                  <a:gd name="connsiteY5" fmla="*/ 0 h 2050473"/>
                  <a:gd name="connsiteX6" fmla="*/ 845127 w 845127"/>
                  <a:gd name="connsiteY6" fmla="*/ 0 h 2050473"/>
                  <a:gd name="connsiteX0" fmla="*/ 0 w 845127"/>
                  <a:gd name="connsiteY0" fmla="*/ 332509 h 2050473"/>
                  <a:gd name="connsiteX1" fmla="*/ 313204 w 845127"/>
                  <a:gd name="connsiteY1" fmla="*/ 1357745 h 2050473"/>
                  <a:gd name="connsiteX2" fmla="*/ 290945 w 845127"/>
                  <a:gd name="connsiteY2" fmla="*/ 1995054 h 2050473"/>
                  <a:gd name="connsiteX3" fmla="*/ 471054 w 845127"/>
                  <a:gd name="connsiteY3" fmla="*/ 2050473 h 2050473"/>
                  <a:gd name="connsiteX4" fmla="*/ 775854 w 845127"/>
                  <a:gd name="connsiteY4" fmla="*/ 928254 h 2050473"/>
                  <a:gd name="connsiteX5" fmla="*/ 845127 w 845127"/>
                  <a:gd name="connsiteY5" fmla="*/ 0 h 2050473"/>
                  <a:gd name="connsiteX6" fmla="*/ 845127 w 845127"/>
                  <a:gd name="connsiteY6" fmla="*/ 0 h 2050473"/>
                  <a:gd name="connsiteX0" fmla="*/ 0 w 845127"/>
                  <a:gd name="connsiteY0" fmla="*/ 332509 h 2050473"/>
                  <a:gd name="connsiteX1" fmla="*/ 313204 w 845127"/>
                  <a:gd name="connsiteY1" fmla="*/ 1357745 h 2050473"/>
                  <a:gd name="connsiteX2" fmla="*/ 290945 w 845127"/>
                  <a:gd name="connsiteY2" fmla="*/ 1995054 h 2050473"/>
                  <a:gd name="connsiteX3" fmla="*/ 471054 w 845127"/>
                  <a:gd name="connsiteY3" fmla="*/ 2050473 h 2050473"/>
                  <a:gd name="connsiteX4" fmla="*/ 650016 w 845127"/>
                  <a:gd name="connsiteY4" fmla="*/ 1427018 h 2050473"/>
                  <a:gd name="connsiteX5" fmla="*/ 775854 w 845127"/>
                  <a:gd name="connsiteY5" fmla="*/ 928254 h 2050473"/>
                  <a:gd name="connsiteX6" fmla="*/ 845127 w 845127"/>
                  <a:gd name="connsiteY6" fmla="*/ 0 h 2050473"/>
                  <a:gd name="connsiteX7" fmla="*/ 845127 w 845127"/>
                  <a:gd name="connsiteY7" fmla="*/ 0 h 2050473"/>
                  <a:gd name="connsiteX0" fmla="*/ 0 w 845127"/>
                  <a:gd name="connsiteY0" fmla="*/ 332509 h 2050473"/>
                  <a:gd name="connsiteX1" fmla="*/ 313204 w 845127"/>
                  <a:gd name="connsiteY1" fmla="*/ 1357745 h 2050473"/>
                  <a:gd name="connsiteX2" fmla="*/ 290945 w 845127"/>
                  <a:gd name="connsiteY2" fmla="*/ 1995054 h 2050473"/>
                  <a:gd name="connsiteX3" fmla="*/ 471054 w 845127"/>
                  <a:gd name="connsiteY3" fmla="*/ 2050473 h 2050473"/>
                  <a:gd name="connsiteX4" fmla="*/ 650016 w 845127"/>
                  <a:gd name="connsiteY4" fmla="*/ 1427018 h 2050473"/>
                  <a:gd name="connsiteX5" fmla="*/ 787891 w 845127"/>
                  <a:gd name="connsiteY5" fmla="*/ 720436 h 2050473"/>
                  <a:gd name="connsiteX6" fmla="*/ 845127 w 845127"/>
                  <a:gd name="connsiteY6" fmla="*/ 0 h 2050473"/>
                  <a:gd name="connsiteX7" fmla="*/ 845127 w 845127"/>
                  <a:gd name="connsiteY7" fmla="*/ 0 h 2050473"/>
                  <a:gd name="connsiteX0" fmla="*/ 0 w 845127"/>
                  <a:gd name="connsiteY0" fmla="*/ 332509 h 2050473"/>
                  <a:gd name="connsiteX1" fmla="*/ 313204 w 845127"/>
                  <a:gd name="connsiteY1" fmla="*/ 1357745 h 2050473"/>
                  <a:gd name="connsiteX2" fmla="*/ 290945 w 845127"/>
                  <a:gd name="connsiteY2" fmla="*/ 1995054 h 2050473"/>
                  <a:gd name="connsiteX3" fmla="*/ 471054 w 845127"/>
                  <a:gd name="connsiteY3" fmla="*/ 2050473 h 2050473"/>
                  <a:gd name="connsiteX4" fmla="*/ 650016 w 845127"/>
                  <a:gd name="connsiteY4" fmla="*/ 1427018 h 2050473"/>
                  <a:gd name="connsiteX5" fmla="*/ 787891 w 845127"/>
                  <a:gd name="connsiteY5" fmla="*/ 720436 h 2050473"/>
                  <a:gd name="connsiteX6" fmla="*/ 845127 w 845127"/>
                  <a:gd name="connsiteY6" fmla="*/ 0 h 2050473"/>
                  <a:gd name="connsiteX7" fmla="*/ 795486 w 845127"/>
                  <a:gd name="connsiteY7" fmla="*/ 552450 h 2050473"/>
                  <a:gd name="connsiteX0" fmla="*/ 0 w 882358"/>
                  <a:gd name="connsiteY0" fmla="*/ 289647 h 2050473"/>
                  <a:gd name="connsiteX1" fmla="*/ 350435 w 882358"/>
                  <a:gd name="connsiteY1" fmla="*/ 1357745 h 2050473"/>
                  <a:gd name="connsiteX2" fmla="*/ 328176 w 882358"/>
                  <a:gd name="connsiteY2" fmla="*/ 1995054 h 2050473"/>
                  <a:gd name="connsiteX3" fmla="*/ 508285 w 882358"/>
                  <a:gd name="connsiteY3" fmla="*/ 2050473 h 2050473"/>
                  <a:gd name="connsiteX4" fmla="*/ 687247 w 882358"/>
                  <a:gd name="connsiteY4" fmla="*/ 1427018 h 2050473"/>
                  <a:gd name="connsiteX5" fmla="*/ 825122 w 882358"/>
                  <a:gd name="connsiteY5" fmla="*/ 720436 h 2050473"/>
                  <a:gd name="connsiteX6" fmla="*/ 882358 w 882358"/>
                  <a:gd name="connsiteY6" fmla="*/ 0 h 2050473"/>
                  <a:gd name="connsiteX7" fmla="*/ 832717 w 882358"/>
                  <a:gd name="connsiteY7" fmla="*/ 552450 h 2050473"/>
                  <a:gd name="connsiteX0" fmla="*/ 0 w 882358"/>
                  <a:gd name="connsiteY0" fmla="*/ 289647 h 2050473"/>
                  <a:gd name="connsiteX1" fmla="*/ 350435 w 882358"/>
                  <a:gd name="connsiteY1" fmla="*/ 1357745 h 2050473"/>
                  <a:gd name="connsiteX2" fmla="*/ 328176 w 882358"/>
                  <a:gd name="connsiteY2" fmla="*/ 1995054 h 2050473"/>
                  <a:gd name="connsiteX3" fmla="*/ 508285 w 882358"/>
                  <a:gd name="connsiteY3" fmla="*/ 2050473 h 2050473"/>
                  <a:gd name="connsiteX4" fmla="*/ 687247 w 882358"/>
                  <a:gd name="connsiteY4" fmla="*/ 1427018 h 2050473"/>
                  <a:gd name="connsiteX5" fmla="*/ 825122 w 882358"/>
                  <a:gd name="connsiteY5" fmla="*/ 720436 h 2050473"/>
                  <a:gd name="connsiteX6" fmla="*/ 882358 w 882358"/>
                  <a:gd name="connsiteY6" fmla="*/ 0 h 2050473"/>
                  <a:gd name="connsiteX7" fmla="*/ 627946 w 882358"/>
                  <a:gd name="connsiteY7" fmla="*/ 157163 h 2050473"/>
                  <a:gd name="connsiteX0" fmla="*/ 0 w 882358"/>
                  <a:gd name="connsiteY0" fmla="*/ 289647 h 2050473"/>
                  <a:gd name="connsiteX1" fmla="*/ 350435 w 882358"/>
                  <a:gd name="connsiteY1" fmla="*/ 1357745 h 2050473"/>
                  <a:gd name="connsiteX2" fmla="*/ 328176 w 882358"/>
                  <a:gd name="connsiteY2" fmla="*/ 1995054 h 2050473"/>
                  <a:gd name="connsiteX3" fmla="*/ 508285 w 882358"/>
                  <a:gd name="connsiteY3" fmla="*/ 2050473 h 2050473"/>
                  <a:gd name="connsiteX4" fmla="*/ 687247 w 882358"/>
                  <a:gd name="connsiteY4" fmla="*/ 1427018 h 2050473"/>
                  <a:gd name="connsiteX5" fmla="*/ 787891 w 882358"/>
                  <a:gd name="connsiteY5" fmla="*/ 1087149 h 2050473"/>
                  <a:gd name="connsiteX6" fmla="*/ 882358 w 882358"/>
                  <a:gd name="connsiteY6" fmla="*/ 0 h 2050473"/>
                  <a:gd name="connsiteX7" fmla="*/ 627946 w 882358"/>
                  <a:gd name="connsiteY7" fmla="*/ 157163 h 2050473"/>
                  <a:gd name="connsiteX0" fmla="*/ 0 w 851331"/>
                  <a:gd name="connsiteY0" fmla="*/ 132484 h 1893310"/>
                  <a:gd name="connsiteX1" fmla="*/ 350435 w 851331"/>
                  <a:gd name="connsiteY1" fmla="*/ 1200582 h 1893310"/>
                  <a:gd name="connsiteX2" fmla="*/ 328176 w 851331"/>
                  <a:gd name="connsiteY2" fmla="*/ 1837891 h 1893310"/>
                  <a:gd name="connsiteX3" fmla="*/ 508285 w 851331"/>
                  <a:gd name="connsiteY3" fmla="*/ 1893310 h 1893310"/>
                  <a:gd name="connsiteX4" fmla="*/ 687247 w 851331"/>
                  <a:gd name="connsiteY4" fmla="*/ 1269855 h 1893310"/>
                  <a:gd name="connsiteX5" fmla="*/ 787891 w 851331"/>
                  <a:gd name="connsiteY5" fmla="*/ 929986 h 1893310"/>
                  <a:gd name="connsiteX6" fmla="*/ 851331 w 851331"/>
                  <a:gd name="connsiteY6" fmla="*/ 309562 h 1893310"/>
                  <a:gd name="connsiteX7" fmla="*/ 627946 w 851331"/>
                  <a:gd name="connsiteY7" fmla="*/ 0 h 1893310"/>
                  <a:gd name="connsiteX0" fmla="*/ 0 w 851331"/>
                  <a:gd name="connsiteY0" fmla="*/ 132484 h 1855210"/>
                  <a:gd name="connsiteX1" fmla="*/ 350435 w 851331"/>
                  <a:gd name="connsiteY1" fmla="*/ 1200582 h 1855210"/>
                  <a:gd name="connsiteX2" fmla="*/ 328176 w 851331"/>
                  <a:gd name="connsiteY2" fmla="*/ 1837891 h 1855210"/>
                  <a:gd name="connsiteX3" fmla="*/ 570337 w 851331"/>
                  <a:gd name="connsiteY3" fmla="*/ 1855210 h 1855210"/>
                  <a:gd name="connsiteX4" fmla="*/ 687247 w 851331"/>
                  <a:gd name="connsiteY4" fmla="*/ 1269855 h 1855210"/>
                  <a:gd name="connsiteX5" fmla="*/ 787891 w 851331"/>
                  <a:gd name="connsiteY5" fmla="*/ 929986 h 1855210"/>
                  <a:gd name="connsiteX6" fmla="*/ 851331 w 851331"/>
                  <a:gd name="connsiteY6" fmla="*/ 309562 h 1855210"/>
                  <a:gd name="connsiteX7" fmla="*/ 627946 w 851331"/>
                  <a:gd name="connsiteY7" fmla="*/ 0 h 1855210"/>
                  <a:gd name="connsiteX0" fmla="*/ 0 w 851331"/>
                  <a:gd name="connsiteY0" fmla="*/ 132484 h 1855210"/>
                  <a:gd name="connsiteX1" fmla="*/ 350435 w 851331"/>
                  <a:gd name="connsiteY1" fmla="*/ 1200582 h 1855210"/>
                  <a:gd name="connsiteX2" fmla="*/ 421254 w 851331"/>
                  <a:gd name="connsiteY2" fmla="*/ 1847416 h 1855210"/>
                  <a:gd name="connsiteX3" fmla="*/ 570337 w 851331"/>
                  <a:gd name="connsiteY3" fmla="*/ 1855210 h 1855210"/>
                  <a:gd name="connsiteX4" fmla="*/ 687247 w 851331"/>
                  <a:gd name="connsiteY4" fmla="*/ 1269855 h 1855210"/>
                  <a:gd name="connsiteX5" fmla="*/ 787891 w 851331"/>
                  <a:gd name="connsiteY5" fmla="*/ 929986 h 1855210"/>
                  <a:gd name="connsiteX6" fmla="*/ 851331 w 851331"/>
                  <a:gd name="connsiteY6" fmla="*/ 309562 h 1855210"/>
                  <a:gd name="connsiteX7" fmla="*/ 627946 w 851331"/>
                  <a:gd name="connsiteY7" fmla="*/ 0 h 1855210"/>
                  <a:gd name="connsiteX0" fmla="*/ 0 w 851331"/>
                  <a:gd name="connsiteY0" fmla="*/ 132484 h 1855210"/>
                  <a:gd name="connsiteX1" fmla="*/ 220003 w 851331"/>
                  <a:gd name="connsiteY1" fmla="*/ 684067 h 1855210"/>
                  <a:gd name="connsiteX2" fmla="*/ 350435 w 851331"/>
                  <a:gd name="connsiteY2" fmla="*/ 1200582 h 1855210"/>
                  <a:gd name="connsiteX3" fmla="*/ 421254 w 851331"/>
                  <a:gd name="connsiteY3" fmla="*/ 1847416 h 1855210"/>
                  <a:gd name="connsiteX4" fmla="*/ 570337 w 851331"/>
                  <a:gd name="connsiteY4" fmla="*/ 1855210 h 1855210"/>
                  <a:gd name="connsiteX5" fmla="*/ 687247 w 851331"/>
                  <a:gd name="connsiteY5" fmla="*/ 1269855 h 1855210"/>
                  <a:gd name="connsiteX6" fmla="*/ 787891 w 851331"/>
                  <a:gd name="connsiteY6" fmla="*/ 929986 h 1855210"/>
                  <a:gd name="connsiteX7" fmla="*/ 851331 w 851331"/>
                  <a:gd name="connsiteY7" fmla="*/ 309562 h 1855210"/>
                  <a:gd name="connsiteX8" fmla="*/ 627946 w 851331"/>
                  <a:gd name="connsiteY8" fmla="*/ 0 h 1855210"/>
                  <a:gd name="connsiteX0" fmla="*/ 0 w 851331"/>
                  <a:gd name="connsiteY0" fmla="*/ 132484 h 1855210"/>
                  <a:gd name="connsiteX1" fmla="*/ 220003 w 851331"/>
                  <a:gd name="connsiteY1" fmla="*/ 684067 h 1855210"/>
                  <a:gd name="connsiteX2" fmla="*/ 350435 w 851331"/>
                  <a:gd name="connsiteY2" fmla="*/ 1200582 h 1855210"/>
                  <a:gd name="connsiteX3" fmla="*/ 421254 w 851331"/>
                  <a:gd name="connsiteY3" fmla="*/ 1847416 h 1855210"/>
                  <a:gd name="connsiteX4" fmla="*/ 570337 w 851331"/>
                  <a:gd name="connsiteY4" fmla="*/ 1855210 h 1855210"/>
                  <a:gd name="connsiteX5" fmla="*/ 687247 w 851331"/>
                  <a:gd name="connsiteY5" fmla="*/ 1269855 h 1855210"/>
                  <a:gd name="connsiteX6" fmla="*/ 769277 w 851331"/>
                  <a:gd name="connsiteY6" fmla="*/ 929986 h 1855210"/>
                  <a:gd name="connsiteX7" fmla="*/ 851331 w 851331"/>
                  <a:gd name="connsiteY7" fmla="*/ 309562 h 1855210"/>
                  <a:gd name="connsiteX8" fmla="*/ 627946 w 851331"/>
                  <a:gd name="connsiteY8" fmla="*/ 0 h 1855210"/>
                  <a:gd name="connsiteX0" fmla="*/ 0 w 851331"/>
                  <a:gd name="connsiteY0" fmla="*/ 132484 h 1855210"/>
                  <a:gd name="connsiteX1" fmla="*/ 220003 w 851331"/>
                  <a:gd name="connsiteY1" fmla="*/ 684067 h 1855210"/>
                  <a:gd name="connsiteX2" fmla="*/ 350435 w 851331"/>
                  <a:gd name="connsiteY2" fmla="*/ 1200582 h 1855210"/>
                  <a:gd name="connsiteX3" fmla="*/ 421254 w 851331"/>
                  <a:gd name="connsiteY3" fmla="*/ 1847416 h 1855210"/>
                  <a:gd name="connsiteX4" fmla="*/ 570337 w 851331"/>
                  <a:gd name="connsiteY4" fmla="*/ 1855210 h 1855210"/>
                  <a:gd name="connsiteX5" fmla="*/ 681043 w 851331"/>
                  <a:gd name="connsiteY5" fmla="*/ 1374630 h 1855210"/>
                  <a:gd name="connsiteX6" fmla="*/ 769277 w 851331"/>
                  <a:gd name="connsiteY6" fmla="*/ 929986 h 1855210"/>
                  <a:gd name="connsiteX7" fmla="*/ 851331 w 851331"/>
                  <a:gd name="connsiteY7" fmla="*/ 309562 h 1855210"/>
                  <a:gd name="connsiteX8" fmla="*/ 627946 w 851331"/>
                  <a:gd name="connsiteY8" fmla="*/ 0 h 1855210"/>
                  <a:gd name="connsiteX0" fmla="*/ 0 w 851331"/>
                  <a:gd name="connsiteY0" fmla="*/ 132484 h 1855210"/>
                  <a:gd name="connsiteX1" fmla="*/ 220003 w 851331"/>
                  <a:gd name="connsiteY1" fmla="*/ 684067 h 1855210"/>
                  <a:gd name="connsiteX2" fmla="*/ 350435 w 851331"/>
                  <a:gd name="connsiteY2" fmla="*/ 1200582 h 1855210"/>
                  <a:gd name="connsiteX3" fmla="*/ 421254 w 851331"/>
                  <a:gd name="connsiteY3" fmla="*/ 1847416 h 1855210"/>
                  <a:gd name="connsiteX4" fmla="*/ 570337 w 851331"/>
                  <a:gd name="connsiteY4" fmla="*/ 1855210 h 1855210"/>
                  <a:gd name="connsiteX5" fmla="*/ 681043 w 851331"/>
                  <a:gd name="connsiteY5" fmla="*/ 1374630 h 1855210"/>
                  <a:gd name="connsiteX6" fmla="*/ 769277 w 851331"/>
                  <a:gd name="connsiteY6" fmla="*/ 929986 h 1855210"/>
                  <a:gd name="connsiteX7" fmla="*/ 851331 w 851331"/>
                  <a:gd name="connsiteY7" fmla="*/ 309562 h 1855210"/>
                  <a:gd name="connsiteX8" fmla="*/ 627946 w 851331"/>
                  <a:gd name="connsiteY8" fmla="*/ 0 h 1855210"/>
                  <a:gd name="connsiteX0" fmla="*/ 0 w 851331"/>
                  <a:gd name="connsiteY0" fmla="*/ 132484 h 1855210"/>
                  <a:gd name="connsiteX1" fmla="*/ 220003 w 851331"/>
                  <a:gd name="connsiteY1" fmla="*/ 684067 h 1855210"/>
                  <a:gd name="connsiteX2" fmla="*/ 350435 w 851331"/>
                  <a:gd name="connsiteY2" fmla="*/ 1200582 h 1855210"/>
                  <a:gd name="connsiteX3" fmla="*/ 421254 w 851331"/>
                  <a:gd name="connsiteY3" fmla="*/ 1847416 h 1855210"/>
                  <a:gd name="connsiteX4" fmla="*/ 570337 w 851331"/>
                  <a:gd name="connsiteY4" fmla="*/ 1855210 h 1855210"/>
                  <a:gd name="connsiteX5" fmla="*/ 681043 w 851331"/>
                  <a:gd name="connsiteY5" fmla="*/ 1374630 h 1855210"/>
                  <a:gd name="connsiteX6" fmla="*/ 769277 w 851331"/>
                  <a:gd name="connsiteY6" fmla="*/ 929986 h 1855210"/>
                  <a:gd name="connsiteX7" fmla="*/ 851331 w 851331"/>
                  <a:gd name="connsiteY7" fmla="*/ 309562 h 1855210"/>
                  <a:gd name="connsiteX8" fmla="*/ 627946 w 851331"/>
                  <a:gd name="connsiteY8" fmla="*/ 0 h 1855210"/>
                  <a:gd name="connsiteX0" fmla="*/ 0 w 855782"/>
                  <a:gd name="connsiteY0" fmla="*/ 132484 h 1855210"/>
                  <a:gd name="connsiteX1" fmla="*/ 220003 w 855782"/>
                  <a:gd name="connsiteY1" fmla="*/ 684067 h 1855210"/>
                  <a:gd name="connsiteX2" fmla="*/ 350435 w 855782"/>
                  <a:gd name="connsiteY2" fmla="*/ 1200582 h 1855210"/>
                  <a:gd name="connsiteX3" fmla="*/ 421254 w 855782"/>
                  <a:gd name="connsiteY3" fmla="*/ 1847416 h 1855210"/>
                  <a:gd name="connsiteX4" fmla="*/ 570337 w 855782"/>
                  <a:gd name="connsiteY4" fmla="*/ 1855210 h 1855210"/>
                  <a:gd name="connsiteX5" fmla="*/ 681043 w 855782"/>
                  <a:gd name="connsiteY5" fmla="*/ 1374630 h 1855210"/>
                  <a:gd name="connsiteX6" fmla="*/ 769277 w 855782"/>
                  <a:gd name="connsiteY6" fmla="*/ 929986 h 1855210"/>
                  <a:gd name="connsiteX7" fmla="*/ 851331 w 855782"/>
                  <a:gd name="connsiteY7" fmla="*/ 309562 h 1855210"/>
                  <a:gd name="connsiteX8" fmla="*/ 627946 w 855782"/>
                  <a:gd name="connsiteY8" fmla="*/ 0 h 1855210"/>
                  <a:gd name="connsiteX0" fmla="*/ 0 w 855782"/>
                  <a:gd name="connsiteY0" fmla="*/ 132484 h 1855210"/>
                  <a:gd name="connsiteX1" fmla="*/ 220003 w 855782"/>
                  <a:gd name="connsiteY1" fmla="*/ 684067 h 1855210"/>
                  <a:gd name="connsiteX2" fmla="*/ 350435 w 855782"/>
                  <a:gd name="connsiteY2" fmla="*/ 1200582 h 1855210"/>
                  <a:gd name="connsiteX3" fmla="*/ 421254 w 855782"/>
                  <a:gd name="connsiteY3" fmla="*/ 1847416 h 1855210"/>
                  <a:gd name="connsiteX4" fmla="*/ 570337 w 855782"/>
                  <a:gd name="connsiteY4" fmla="*/ 1855210 h 1855210"/>
                  <a:gd name="connsiteX5" fmla="*/ 681043 w 855782"/>
                  <a:gd name="connsiteY5" fmla="*/ 1374630 h 1855210"/>
                  <a:gd name="connsiteX6" fmla="*/ 769277 w 855782"/>
                  <a:gd name="connsiteY6" fmla="*/ 929986 h 1855210"/>
                  <a:gd name="connsiteX7" fmla="*/ 851331 w 855782"/>
                  <a:gd name="connsiteY7" fmla="*/ 309562 h 1855210"/>
                  <a:gd name="connsiteX8" fmla="*/ 627946 w 855782"/>
                  <a:gd name="connsiteY8" fmla="*/ 0 h 1855210"/>
                  <a:gd name="connsiteX0" fmla="*/ 0 w 843372"/>
                  <a:gd name="connsiteY0" fmla="*/ 151481 h 1855210"/>
                  <a:gd name="connsiteX1" fmla="*/ 207593 w 843372"/>
                  <a:gd name="connsiteY1" fmla="*/ 684067 h 1855210"/>
                  <a:gd name="connsiteX2" fmla="*/ 338025 w 843372"/>
                  <a:gd name="connsiteY2" fmla="*/ 1200582 h 1855210"/>
                  <a:gd name="connsiteX3" fmla="*/ 408844 w 843372"/>
                  <a:gd name="connsiteY3" fmla="*/ 1847416 h 1855210"/>
                  <a:gd name="connsiteX4" fmla="*/ 557927 w 843372"/>
                  <a:gd name="connsiteY4" fmla="*/ 1855210 h 1855210"/>
                  <a:gd name="connsiteX5" fmla="*/ 668633 w 843372"/>
                  <a:gd name="connsiteY5" fmla="*/ 1374630 h 1855210"/>
                  <a:gd name="connsiteX6" fmla="*/ 756867 w 843372"/>
                  <a:gd name="connsiteY6" fmla="*/ 929986 h 1855210"/>
                  <a:gd name="connsiteX7" fmla="*/ 838921 w 843372"/>
                  <a:gd name="connsiteY7" fmla="*/ 309562 h 1855210"/>
                  <a:gd name="connsiteX8" fmla="*/ 615536 w 843372"/>
                  <a:gd name="connsiteY8" fmla="*/ 0 h 1855210"/>
                  <a:gd name="connsiteX0" fmla="*/ 0 w 843372"/>
                  <a:gd name="connsiteY0" fmla="*/ 141983 h 1845712"/>
                  <a:gd name="connsiteX1" fmla="*/ 207593 w 843372"/>
                  <a:gd name="connsiteY1" fmla="*/ 674569 h 1845712"/>
                  <a:gd name="connsiteX2" fmla="*/ 338025 w 843372"/>
                  <a:gd name="connsiteY2" fmla="*/ 1191084 h 1845712"/>
                  <a:gd name="connsiteX3" fmla="*/ 408844 w 843372"/>
                  <a:gd name="connsiteY3" fmla="*/ 1837918 h 1845712"/>
                  <a:gd name="connsiteX4" fmla="*/ 557927 w 843372"/>
                  <a:gd name="connsiteY4" fmla="*/ 1845712 h 1845712"/>
                  <a:gd name="connsiteX5" fmla="*/ 668633 w 843372"/>
                  <a:gd name="connsiteY5" fmla="*/ 1365132 h 1845712"/>
                  <a:gd name="connsiteX6" fmla="*/ 756867 w 843372"/>
                  <a:gd name="connsiteY6" fmla="*/ 920488 h 1845712"/>
                  <a:gd name="connsiteX7" fmla="*/ 838921 w 843372"/>
                  <a:gd name="connsiteY7" fmla="*/ 300064 h 1845712"/>
                  <a:gd name="connsiteX8" fmla="*/ 621742 w 843372"/>
                  <a:gd name="connsiteY8" fmla="*/ 0 h 1845712"/>
                  <a:gd name="connsiteX0" fmla="*/ 0 w 843372"/>
                  <a:gd name="connsiteY0" fmla="*/ 141983 h 2016683"/>
                  <a:gd name="connsiteX1" fmla="*/ 207593 w 843372"/>
                  <a:gd name="connsiteY1" fmla="*/ 674569 h 2016683"/>
                  <a:gd name="connsiteX2" fmla="*/ 338025 w 843372"/>
                  <a:gd name="connsiteY2" fmla="*/ 1191084 h 2016683"/>
                  <a:gd name="connsiteX3" fmla="*/ 408844 w 843372"/>
                  <a:gd name="connsiteY3" fmla="*/ 1837918 h 2016683"/>
                  <a:gd name="connsiteX4" fmla="*/ 725466 w 843372"/>
                  <a:gd name="connsiteY4" fmla="*/ 2016683 h 2016683"/>
                  <a:gd name="connsiteX5" fmla="*/ 668633 w 843372"/>
                  <a:gd name="connsiteY5" fmla="*/ 1365132 h 2016683"/>
                  <a:gd name="connsiteX6" fmla="*/ 756867 w 843372"/>
                  <a:gd name="connsiteY6" fmla="*/ 920488 h 2016683"/>
                  <a:gd name="connsiteX7" fmla="*/ 838921 w 843372"/>
                  <a:gd name="connsiteY7" fmla="*/ 300064 h 2016683"/>
                  <a:gd name="connsiteX8" fmla="*/ 621742 w 843372"/>
                  <a:gd name="connsiteY8" fmla="*/ 0 h 2016683"/>
                  <a:gd name="connsiteX0" fmla="*/ 0 w 843372"/>
                  <a:gd name="connsiteY0" fmla="*/ 141983 h 2016683"/>
                  <a:gd name="connsiteX1" fmla="*/ 207593 w 843372"/>
                  <a:gd name="connsiteY1" fmla="*/ 674569 h 2016683"/>
                  <a:gd name="connsiteX2" fmla="*/ 338025 w 843372"/>
                  <a:gd name="connsiteY2" fmla="*/ 1191084 h 2016683"/>
                  <a:gd name="connsiteX3" fmla="*/ 508127 w 843372"/>
                  <a:gd name="connsiteY3" fmla="*/ 2008890 h 2016683"/>
                  <a:gd name="connsiteX4" fmla="*/ 725466 w 843372"/>
                  <a:gd name="connsiteY4" fmla="*/ 2016683 h 2016683"/>
                  <a:gd name="connsiteX5" fmla="*/ 668633 w 843372"/>
                  <a:gd name="connsiteY5" fmla="*/ 1365132 h 2016683"/>
                  <a:gd name="connsiteX6" fmla="*/ 756867 w 843372"/>
                  <a:gd name="connsiteY6" fmla="*/ 920488 h 2016683"/>
                  <a:gd name="connsiteX7" fmla="*/ 838921 w 843372"/>
                  <a:gd name="connsiteY7" fmla="*/ 300064 h 2016683"/>
                  <a:gd name="connsiteX8" fmla="*/ 621742 w 843372"/>
                  <a:gd name="connsiteY8" fmla="*/ 0 h 2016683"/>
                  <a:gd name="connsiteX0" fmla="*/ 0 w 843372"/>
                  <a:gd name="connsiteY0" fmla="*/ 141983 h 2016683"/>
                  <a:gd name="connsiteX1" fmla="*/ 207593 w 843372"/>
                  <a:gd name="connsiteY1" fmla="*/ 674569 h 2016683"/>
                  <a:gd name="connsiteX2" fmla="*/ 338025 w 843372"/>
                  <a:gd name="connsiteY2" fmla="*/ 1191084 h 2016683"/>
                  <a:gd name="connsiteX3" fmla="*/ 563973 w 843372"/>
                  <a:gd name="connsiteY3" fmla="*/ 2008890 h 2016683"/>
                  <a:gd name="connsiteX4" fmla="*/ 725466 w 843372"/>
                  <a:gd name="connsiteY4" fmla="*/ 2016683 h 2016683"/>
                  <a:gd name="connsiteX5" fmla="*/ 668633 w 843372"/>
                  <a:gd name="connsiteY5" fmla="*/ 1365132 h 2016683"/>
                  <a:gd name="connsiteX6" fmla="*/ 756867 w 843372"/>
                  <a:gd name="connsiteY6" fmla="*/ 920488 h 2016683"/>
                  <a:gd name="connsiteX7" fmla="*/ 838921 w 843372"/>
                  <a:gd name="connsiteY7" fmla="*/ 300064 h 2016683"/>
                  <a:gd name="connsiteX8" fmla="*/ 621742 w 843372"/>
                  <a:gd name="connsiteY8" fmla="*/ 0 h 2016683"/>
                  <a:gd name="connsiteX0" fmla="*/ 0 w 843372"/>
                  <a:gd name="connsiteY0" fmla="*/ 251214 h 2125914"/>
                  <a:gd name="connsiteX1" fmla="*/ 207593 w 843372"/>
                  <a:gd name="connsiteY1" fmla="*/ 783800 h 2125914"/>
                  <a:gd name="connsiteX2" fmla="*/ 338025 w 843372"/>
                  <a:gd name="connsiteY2" fmla="*/ 1300315 h 2125914"/>
                  <a:gd name="connsiteX3" fmla="*/ 563973 w 843372"/>
                  <a:gd name="connsiteY3" fmla="*/ 2118121 h 2125914"/>
                  <a:gd name="connsiteX4" fmla="*/ 725466 w 843372"/>
                  <a:gd name="connsiteY4" fmla="*/ 2125914 h 2125914"/>
                  <a:gd name="connsiteX5" fmla="*/ 668633 w 843372"/>
                  <a:gd name="connsiteY5" fmla="*/ 1474363 h 2125914"/>
                  <a:gd name="connsiteX6" fmla="*/ 756867 w 843372"/>
                  <a:gd name="connsiteY6" fmla="*/ 1029719 h 2125914"/>
                  <a:gd name="connsiteX7" fmla="*/ 838921 w 843372"/>
                  <a:gd name="connsiteY7" fmla="*/ 409295 h 2125914"/>
                  <a:gd name="connsiteX8" fmla="*/ 596921 w 843372"/>
                  <a:gd name="connsiteY8" fmla="*/ 0 h 2125914"/>
                  <a:gd name="connsiteX0" fmla="*/ 0 w 880603"/>
                  <a:gd name="connsiteY0" fmla="*/ 303454 h 2125914"/>
                  <a:gd name="connsiteX1" fmla="*/ 244824 w 880603"/>
                  <a:gd name="connsiteY1" fmla="*/ 783800 h 2125914"/>
                  <a:gd name="connsiteX2" fmla="*/ 375256 w 880603"/>
                  <a:gd name="connsiteY2" fmla="*/ 1300315 h 2125914"/>
                  <a:gd name="connsiteX3" fmla="*/ 601204 w 880603"/>
                  <a:gd name="connsiteY3" fmla="*/ 2118121 h 2125914"/>
                  <a:gd name="connsiteX4" fmla="*/ 762697 w 880603"/>
                  <a:gd name="connsiteY4" fmla="*/ 2125914 h 2125914"/>
                  <a:gd name="connsiteX5" fmla="*/ 705864 w 880603"/>
                  <a:gd name="connsiteY5" fmla="*/ 1474363 h 2125914"/>
                  <a:gd name="connsiteX6" fmla="*/ 794098 w 880603"/>
                  <a:gd name="connsiteY6" fmla="*/ 1029719 h 2125914"/>
                  <a:gd name="connsiteX7" fmla="*/ 876152 w 880603"/>
                  <a:gd name="connsiteY7" fmla="*/ 409295 h 2125914"/>
                  <a:gd name="connsiteX8" fmla="*/ 634152 w 880603"/>
                  <a:gd name="connsiteY8" fmla="*/ 0 h 2125914"/>
                  <a:gd name="connsiteX0" fmla="*/ 0 w 802583"/>
                  <a:gd name="connsiteY0" fmla="*/ 303454 h 2125914"/>
                  <a:gd name="connsiteX1" fmla="*/ 244824 w 802583"/>
                  <a:gd name="connsiteY1" fmla="*/ 783800 h 2125914"/>
                  <a:gd name="connsiteX2" fmla="*/ 375256 w 802583"/>
                  <a:gd name="connsiteY2" fmla="*/ 1300315 h 2125914"/>
                  <a:gd name="connsiteX3" fmla="*/ 601204 w 802583"/>
                  <a:gd name="connsiteY3" fmla="*/ 2118121 h 2125914"/>
                  <a:gd name="connsiteX4" fmla="*/ 762697 w 802583"/>
                  <a:gd name="connsiteY4" fmla="*/ 2125914 h 2125914"/>
                  <a:gd name="connsiteX5" fmla="*/ 705864 w 802583"/>
                  <a:gd name="connsiteY5" fmla="*/ 1474363 h 2125914"/>
                  <a:gd name="connsiteX6" fmla="*/ 794098 w 802583"/>
                  <a:gd name="connsiteY6" fmla="*/ 1029719 h 2125914"/>
                  <a:gd name="connsiteX7" fmla="*/ 783075 w 802583"/>
                  <a:gd name="connsiteY7" fmla="*/ 428292 h 2125914"/>
                  <a:gd name="connsiteX8" fmla="*/ 634152 w 802583"/>
                  <a:gd name="connsiteY8" fmla="*/ 0 h 2125914"/>
                  <a:gd name="connsiteX0" fmla="*/ 0 w 925296"/>
                  <a:gd name="connsiteY0" fmla="*/ 303454 h 2125914"/>
                  <a:gd name="connsiteX1" fmla="*/ 244824 w 925296"/>
                  <a:gd name="connsiteY1" fmla="*/ 783800 h 2125914"/>
                  <a:gd name="connsiteX2" fmla="*/ 375256 w 925296"/>
                  <a:gd name="connsiteY2" fmla="*/ 1300315 h 2125914"/>
                  <a:gd name="connsiteX3" fmla="*/ 601204 w 925296"/>
                  <a:gd name="connsiteY3" fmla="*/ 2118121 h 2125914"/>
                  <a:gd name="connsiteX4" fmla="*/ 762697 w 925296"/>
                  <a:gd name="connsiteY4" fmla="*/ 2125914 h 2125914"/>
                  <a:gd name="connsiteX5" fmla="*/ 705864 w 925296"/>
                  <a:gd name="connsiteY5" fmla="*/ 1474363 h 2125914"/>
                  <a:gd name="connsiteX6" fmla="*/ 924408 w 925296"/>
                  <a:gd name="connsiteY6" fmla="*/ 1495141 h 2125914"/>
                  <a:gd name="connsiteX7" fmla="*/ 783075 w 925296"/>
                  <a:gd name="connsiteY7" fmla="*/ 428292 h 2125914"/>
                  <a:gd name="connsiteX8" fmla="*/ 634152 w 925296"/>
                  <a:gd name="connsiteY8" fmla="*/ 0 h 2125914"/>
                  <a:gd name="connsiteX0" fmla="*/ 0 w 925297"/>
                  <a:gd name="connsiteY0" fmla="*/ 303454 h 2125914"/>
                  <a:gd name="connsiteX1" fmla="*/ 244824 w 925297"/>
                  <a:gd name="connsiteY1" fmla="*/ 783800 h 2125914"/>
                  <a:gd name="connsiteX2" fmla="*/ 375256 w 925297"/>
                  <a:gd name="connsiteY2" fmla="*/ 1300315 h 2125914"/>
                  <a:gd name="connsiteX3" fmla="*/ 601204 w 925297"/>
                  <a:gd name="connsiteY3" fmla="*/ 2118121 h 2125914"/>
                  <a:gd name="connsiteX4" fmla="*/ 762697 w 925297"/>
                  <a:gd name="connsiteY4" fmla="*/ 2125914 h 2125914"/>
                  <a:gd name="connsiteX5" fmla="*/ 924408 w 925297"/>
                  <a:gd name="connsiteY5" fmla="*/ 1495141 h 2125914"/>
                  <a:gd name="connsiteX6" fmla="*/ 783075 w 925297"/>
                  <a:gd name="connsiteY6" fmla="*/ 428292 h 2125914"/>
                  <a:gd name="connsiteX7" fmla="*/ 634152 w 925297"/>
                  <a:gd name="connsiteY7" fmla="*/ 0 h 2125914"/>
                  <a:gd name="connsiteX0" fmla="*/ 0 w 924408"/>
                  <a:gd name="connsiteY0" fmla="*/ 303454 h 2125914"/>
                  <a:gd name="connsiteX1" fmla="*/ 244824 w 924408"/>
                  <a:gd name="connsiteY1" fmla="*/ 783800 h 2125914"/>
                  <a:gd name="connsiteX2" fmla="*/ 375256 w 924408"/>
                  <a:gd name="connsiteY2" fmla="*/ 1300315 h 2125914"/>
                  <a:gd name="connsiteX3" fmla="*/ 601204 w 924408"/>
                  <a:gd name="connsiteY3" fmla="*/ 2118121 h 2125914"/>
                  <a:gd name="connsiteX4" fmla="*/ 762697 w 924408"/>
                  <a:gd name="connsiteY4" fmla="*/ 2125914 h 2125914"/>
                  <a:gd name="connsiteX5" fmla="*/ 924408 w 924408"/>
                  <a:gd name="connsiteY5" fmla="*/ 1495141 h 2125914"/>
                  <a:gd name="connsiteX6" fmla="*/ 634152 w 924408"/>
                  <a:gd name="connsiteY6" fmla="*/ 0 h 2125914"/>
                  <a:gd name="connsiteX0" fmla="*/ 0 w 924408"/>
                  <a:gd name="connsiteY0" fmla="*/ 303454 h 2125914"/>
                  <a:gd name="connsiteX1" fmla="*/ 244824 w 924408"/>
                  <a:gd name="connsiteY1" fmla="*/ 783800 h 2125914"/>
                  <a:gd name="connsiteX2" fmla="*/ 654490 w 924408"/>
                  <a:gd name="connsiteY2" fmla="*/ 1385801 h 2125914"/>
                  <a:gd name="connsiteX3" fmla="*/ 601204 w 924408"/>
                  <a:gd name="connsiteY3" fmla="*/ 2118121 h 2125914"/>
                  <a:gd name="connsiteX4" fmla="*/ 762697 w 924408"/>
                  <a:gd name="connsiteY4" fmla="*/ 2125914 h 2125914"/>
                  <a:gd name="connsiteX5" fmla="*/ 924408 w 924408"/>
                  <a:gd name="connsiteY5" fmla="*/ 1495141 h 2125914"/>
                  <a:gd name="connsiteX6" fmla="*/ 634152 w 924408"/>
                  <a:gd name="connsiteY6" fmla="*/ 0 h 2125914"/>
                  <a:gd name="connsiteX0" fmla="*/ 0 w 924408"/>
                  <a:gd name="connsiteY0" fmla="*/ 303454 h 2125914"/>
                  <a:gd name="connsiteX1" fmla="*/ 654490 w 924408"/>
                  <a:gd name="connsiteY1" fmla="*/ 1385801 h 2125914"/>
                  <a:gd name="connsiteX2" fmla="*/ 601204 w 924408"/>
                  <a:gd name="connsiteY2" fmla="*/ 2118121 h 2125914"/>
                  <a:gd name="connsiteX3" fmla="*/ 762697 w 924408"/>
                  <a:gd name="connsiteY3" fmla="*/ 2125914 h 2125914"/>
                  <a:gd name="connsiteX4" fmla="*/ 924408 w 924408"/>
                  <a:gd name="connsiteY4" fmla="*/ 1495141 h 2125914"/>
                  <a:gd name="connsiteX5" fmla="*/ 634152 w 924408"/>
                  <a:gd name="connsiteY5" fmla="*/ 0 h 2125914"/>
                  <a:gd name="connsiteX0" fmla="*/ 0 w 924408"/>
                  <a:gd name="connsiteY0" fmla="*/ 303454 h 2125914"/>
                  <a:gd name="connsiteX1" fmla="*/ 673105 w 924408"/>
                  <a:gd name="connsiteY1" fmla="*/ 1537776 h 2125914"/>
                  <a:gd name="connsiteX2" fmla="*/ 601204 w 924408"/>
                  <a:gd name="connsiteY2" fmla="*/ 2118121 h 2125914"/>
                  <a:gd name="connsiteX3" fmla="*/ 762697 w 924408"/>
                  <a:gd name="connsiteY3" fmla="*/ 2125914 h 2125914"/>
                  <a:gd name="connsiteX4" fmla="*/ 924408 w 924408"/>
                  <a:gd name="connsiteY4" fmla="*/ 1495141 h 2125914"/>
                  <a:gd name="connsiteX5" fmla="*/ 634152 w 924408"/>
                  <a:gd name="connsiteY5" fmla="*/ 0 h 2125914"/>
                  <a:gd name="connsiteX0" fmla="*/ 0 w 924408"/>
                  <a:gd name="connsiteY0" fmla="*/ 303454 h 2125914"/>
                  <a:gd name="connsiteX1" fmla="*/ 673105 w 924408"/>
                  <a:gd name="connsiteY1" fmla="*/ 1537776 h 2125914"/>
                  <a:gd name="connsiteX2" fmla="*/ 607410 w 924408"/>
                  <a:gd name="connsiteY2" fmla="*/ 2118121 h 2125914"/>
                  <a:gd name="connsiteX3" fmla="*/ 762697 w 924408"/>
                  <a:gd name="connsiteY3" fmla="*/ 2125914 h 2125914"/>
                  <a:gd name="connsiteX4" fmla="*/ 924408 w 924408"/>
                  <a:gd name="connsiteY4" fmla="*/ 1495141 h 2125914"/>
                  <a:gd name="connsiteX5" fmla="*/ 634152 w 924408"/>
                  <a:gd name="connsiteY5" fmla="*/ 0 h 2125914"/>
                  <a:gd name="connsiteX0" fmla="*/ 0 w 924408"/>
                  <a:gd name="connsiteY0" fmla="*/ 303454 h 2125914"/>
                  <a:gd name="connsiteX1" fmla="*/ 604849 w 924408"/>
                  <a:gd name="connsiteY1" fmla="*/ 1333559 h 2125914"/>
                  <a:gd name="connsiteX2" fmla="*/ 607410 w 924408"/>
                  <a:gd name="connsiteY2" fmla="*/ 2118121 h 2125914"/>
                  <a:gd name="connsiteX3" fmla="*/ 762697 w 924408"/>
                  <a:gd name="connsiteY3" fmla="*/ 2125914 h 2125914"/>
                  <a:gd name="connsiteX4" fmla="*/ 924408 w 924408"/>
                  <a:gd name="connsiteY4" fmla="*/ 1495141 h 2125914"/>
                  <a:gd name="connsiteX5" fmla="*/ 634152 w 924408"/>
                  <a:gd name="connsiteY5" fmla="*/ 0 h 2125914"/>
                  <a:gd name="connsiteX0" fmla="*/ 0 w 924408"/>
                  <a:gd name="connsiteY0" fmla="*/ 303454 h 2125914"/>
                  <a:gd name="connsiteX1" fmla="*/ 604849 w 924408"/>
                  <a:gd name="connsiteY1" fmla="*/ 1333559 h 2125914"/>
                  <a:gd name="connsiteX2" fmla="*/ 666095 w 924408"/>
                  <a:gd name="connsiteY2" fmla="*/ 1839437 h 2125914"/>
                  <a:gd name="connsiteX3" fmla="*/ 607410 w 924408"/>
                  <a:gd name="connsiteY3" fmla="*/ 2118121 h 2125914"/>
                  <a:gd name="connsiteX4" fmla="*/ 762697 w 924408"/>
                  <a:gd name="connsiteY4" fmla="*/ 2125914 h 2125914"/>
                  <a:gd name="connsiteX5" fmla="*/ 924408 w 924408"/>
                  <a:gd name="connsiteY5" fmla="*/ 1495141 h 2125914"/>
                  <a:gd name="connsiteX6" fmla="*/ 634152 w 924408"/>
                  <a:gd name="connsiteY6" fmla="*/ 0 h 2125914"/>
                  <a:gd name="connsiteX0" fmla="*/ 0 w 928243"/>
                  <a:gd name="connsiteY0" fmla="*/ 303454 h 2121165"/>
                  <a:gd name="connsiteX1" fmla="*/ 604849 w 928243"/>
                  <a:gd name="connsiteY1" fmla="*/ 1333559 h 2121165"/>
                  <a:gd name="connsiteX2" fmla="*/ 666095 w 928243"/>
                  <a:gd name="connsiteY2" fmla="*/ 1839437 h 2121165"/>
                  <a:gd name="connsiteX3" fmla="*/ 607410 w 928243"/>
                  <a:gd name="connsiteY3" fmla="*/ 2118121 h 2121165"/>
                  <a:gd name="connsiteX4" fmla="*/ 787518 w 928243"/>
                  <a:gd name="connsiteY4" fmla="*/ 2121165 h 2121165"/>
                  <a:gd name="connsiteX5" fmla="*/ 924408 w 928243"/>
                  <a:gd name="connsiteY5" fmla="*/ 1495141 h 2121165"/>
                  <a:gd name="connsiteX6" fmla="*/ 634152 w 928243"/>
                  <a:gd name="connsiteY6" fmla="*/ 0 h 2121165"/>
                  <a:gd name="connsiteX0" fmla="*/ 0 w 928243"/>
                  <a:gd name="connsiteY0" fmla="*/ 303454 h 2122870"/>
                  <a:gd name="connsiteX1" fmla="*/ 604849 w 928243"/>
                  <a:gd name="connsiteY1" fmla="*/ 1333559 h 2122870"/>
                  <a:gd name="connsiteX2" fmla="*/ 666095 w 928243"/>
                  <a:gd name="connsiteY2" fmla="*/ 1839437 h 2122870"/>
                  <a:gd name="connsiteX3" fmla="*/ 626024 w 928243"/>
                  <a:gd name="connsiteY3" fmla="*/ 2122870 h 2122870"/>
                  <a:gd name="connsiteX4" fmla="*/ 787518 w 928243"/>
                  <a:gd name="connsiteY4" fmla="*/ 2121165 h 2122870"/>
                  <a:gd name="connsiteX5" fmla="*/ 924408 w 928243"/>
                  <a:gd name="connsiteY5" fmla="*/ 1495141 h 2122870"/>
                  <a:gd name="connsiteX6" fmla="*/ 634152 w 928243"/>
                  <a:gd name="connsiteY6" fmla="*/ 0 h 2122870"/>
                  <a:gd name="connsiteX0" fmla="*/ 0 w 928243"/>
                  <a:gd name="connsiteY0" fmla="*/ 303454 h 2121165"/>
                  <a:gd name="connsiteX1" fmla="*/ 604849 w 928243"/>
                  <a:gd name="connsiteY1" fmla="*/ 1333559 h 2121165"/>
                  <a:gd name="connsiteX2" fmla="*/ 666095 w 928243"/>
                  <a:gd name="connsiteY2" fmla="*/ 1839437 h 2121165"/>
                  <a:gd name="connsiteX3" fmla="*/ 626024 w 928243"/>
                  <a:gd name="connsiteY3" fmla="*/ 2118121 h 2121165"/>
                  <a:gd name="connsiteX4" fmla="*/ 787518 w 928243"/>
                  <a:gd name="connsiteY4" fmla="*/ 2121165 h 2121165"/>
                  <a:gd name="connsiteX5" fmla="*/ 924408 w 928243"/>
                  <a:gd name="connsiteY5" fmla="*/ 1495141 h 2121165"/>
                  <a:gd name="connsiteX6" fmla="*/ 634152 w 928243"/>
                  <a:gd name="connsiteY6" fmla="*/ 0 h 2121165"/>
                  <a:gd name="connsiteX0" fmla="*/ 0 w 928243"/>
                  <a:gd name="connsiteY0" fmla="*/ 303454 h 2121165"/>
                  <a:gd name="connsiteX1" fmla="*/ 604849 w 928243"/>
                  <a:gd name="connsiteY1" fmla="*/ 1333559 h 2121165"/>
                  <a:gd name="connsiteX2" fmla="*/ 666095 w 928243"/>
                  <a:gd name="connsiteY2" fmla="*/ 1839437 h 2121165"/>
                  <a:gd name="connsiteX3" fmla="*/ 626024 w 928243"/>
                  <a:gd name="connsiteY3" fmla="*/ 2113372 h 2121165"/>
                  <a:gd name="connsiteX4" fmla="*/ 787518 w 928243"/>
                  <a:gd name="connsiteY4" fmla="*/ 2121165 h 2121165"/>
                  <a:gd name="connsiteX5" fmla="*/ 924408 w 928243"/>
                  <a:gd name="connsiteY5" fmla="*/ 1495141 h 2121165"/>
                  <a:gd name="connsiteX6" fmla="*/ 634152 w 928243"/>
                  <a:gd name="connsiteY6" fmla="*/ 0 h 212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8243" h="2121165">
                    <a:moveTo>
                      <a:pt x="0" y="303454"/>
                    </a:moveTo>
                    <a:cubicBezTo>
                      <a:pt x="136352" y="528943"/>
                      <a:pt x="493833" y="1077562"/>
                      <a:pt x="604849" y="1333559"/>
                    </a:cubicBezTo>
                    <a:cubicBezTo>
                      <a:pt x="715865" y="1589556"/>
                      <a:pt x="665668" y="1708677"/>
                      <a:pt x="666095" y="1839437"/>
                    </a:cubicBezTo>
                    <a:cubicBezTo>
                      <a:pt x="666522" y="1970197"/>
                      <a:pt x="600616" y="2060877"/>
                      <a:pt x="626024" y="2113372"/>
                    </a:cubicBezTo>
                    <a:lnTo>
                      <a:pt x="787518" y="2121165"/>
                    </a:lnTo>
                    <a:cubicBezTo>
                      <a:pt x="841385" y="2017335"/>
                      <a:pt x="949969" y="1848669"/>
                      <a:pt x="924408" y="1495141"/>
                    </a:cubicBezTo>
                    <a:cubicBezTo>
                      <a:pt x="898847" y="1141614"/>
                      <a:pt x="694622" y="311488"/>
                      <a:pt x="634152" y="0"/>
                    </a:cubicBezTo>
                  </a:path>
                </a:pathLst>
              </a:custGeom>
              <a:solidFill>
                <a:srgbClr val="3333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Равнобедренный треугольник 42">
                <a:extLst>
                  <a:ext uri="{FF2B5EF4-FFF2-40B4-BE49-F238E27FC236}">
                    <a16:creationId xmlns:a16="http://schemas.microsoft.com/office/drawing/2014/main" xmlns="" id="{611A8901-875C-4C1B-9632-69E8F8FE1A08}"/>
                  </a:ext>
                </a:extLst>
              </p:cNvPr>
              <p:cNvSpPr/>
              <p:nvPr/>
            </p:nvSpPr>
            <p:spPr>
              <a:xfrm rot="10511451" flipH="1">
                <a:off x="6426717" y="6372480"/>
                <a:ext cx="371553" cy="313804"/>
              </a:xfrm>
              <a:prstGeom prst="triangle">
                <a:avLst/>
              </a:prstGeom>
              <a:solidFill>
                <a:srgbClr val="3333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09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B6B0C5-8743-43C0-AEBB-E3F1396DA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51657" b="25051"/>
          <a:stretch/>
        </p:blipFill>
        <p:spPr>
          <a:xfrm>
            <a:off x="6394599" y="1260762"/>
            <a:ext cx="5797401" cy="55972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1" y="153846"/>
            <a:ext cx="10084904" cy="918983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Военные действия на Северном фронте: 	северодвинское направление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66255" y="1225689"/>
            <a:ext cx="61098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августе-сентябре 1918 года на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северо-двинском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железнодорожном участках Северного фронта развернулись бои. На Северной Двине оборону держала Севе-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-Двинская речная военная флотилия под общим командованием П.Ф.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Виногра-дова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ночь на 11 августа у Двинского Березника она вступила в бой с судами противника и сумела остановить их про-движение. После гибели 8 сентября П.Ф. Виноградова они были вынуждены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отсту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-пить. Но, несмотря на численное и тех-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ническое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превосходство, интервенты не смогли на этом участке добиться каких-либо серьёзных успехов.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7657038-8395-46D9-9901-C7E36E7DA93F}"/>
              </a:ext>
            </a:extLst>
          </p:cNvPr>
          <p:cNvSpPr/>
          <p:nvPr/>
        </p:nvSpPr>
        <p:spPr>
          <a:xfrm>
            <a:off x="8301038" y="4533900"/>
            <a:ext cx="300037" cy="228600"/>
          </a:xfrm>
          <a:custGeom>
            <a:avLst/>
            <a:gdLst>
              <a:gd name="connsiteX0" fmla="*/ 0 w 300037"/>
              <a:gd name="connsiteY0" fmla="*/ 0 h 228600"/>
              <a:gd name="connsiteX1" fmla="*/ 142875 w 300037"/>
              <a:gd name="connsiteY1" fmla="*/ 100013 h 228600"/>
              <a:gd name="connsiteX2" fmla="*/ 261937 w 300037"/>
              <a:gd name="connsiteY2" fmla="*/ 123825 h 228600"/>
              <a:gd name="connsiteX3" fmla="*/ 300037 w 300037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" h="228600">
                <a:moveTo>
                  <a:pt x="0" y="0"/>
                </a:moveTo>
                <a:cubicBezTo>
                  <a:pt x="49609" y="39688"/>
                  <a:pt x="99219" y="79376"/>
                  <a:pt x="142875" y="100013"/>
                </a:cubicBezTo>
                <a:cubicBezTo>
                  <a:pt x="186531" y="120650"/>
                  <a:pt x="235743" y="102394"/>
                  <a:pt x="261937" y="123825"/>
                </a:cubicBezTo>
                <a:cubicBezTo>
                  <a:pt x="288131" y="145256"/>
                  <a:pt x="294084" y="186928"/>
                  <a:pt x="300037" y="228600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F22365DE-8F58-418C-BE81-F1778EFA2193}"/>
              </a:ext>
            </a:extLst>
          </p:cNvPr>
          <p:cNvSpPr/>
          <p:nvPr/>
        </p:nvSpPr>
        <p:spPr>
          <a:xfrm>
            <a:off x="8448671" y="4810125"/>
            <a:ext cx="114304" cy="304800"/>
          </a:xfrm>
          <a:custGeom>
            <a:avLst/>
            <a:gdLst>
              <a:gd name="connsiteX0" fmla="*/ 114304 w 114304"/>
              <a:gd name="connsiteY0" fmla="*/ 0 h 304800"/>
              <a:gd name="connsiteX1" fmla="*/ 4 w 114304"/>
              <a:gd name="connsiteY1" fmla="*/ 180975 h 304800"/>
              <a:gd name="connsiteX2" fmla="*/ 109542 w 114304"/>
              <a:gd name="connsiteY2" fmla="*/ 304800 h 304800"/>
              <a:gd name="connsiteX3" fmla="*/ 109542 w 114304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4" h="304800">
                <a:moveTo>
                  <a:pt x="114304" y="0"/>
                </a:moveTo>
                <a:cubicBezTo>
                  <a:pt x="57551" y="65087"/>
                  <a:pt x="798" y="130175"/>
                  <a:pt x="4" y="180975"/>
                </a:cubicBezTo>
                <a:cubicBezTo>
                  <a:pt x="-790" y="231775"/>
                  <a:pt x="109542" y="304800"/>
                  <a:pt x="109542" y="304800"/>
                </a:cubicBezTo>
                <a:lnTo>
                  <a:pt x="109542" y="304800"/>
                </a:ln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C05E856B-4703-418B-B278-99912540200C}"/>
              </a:ext>
            </a:extLst>
          </p:cNvPr>
          <p:cNvSpPr/>
          <p:nvPr/>
        </p:nvSpPr>
        <p:spPr>
          <a:xfrm>
            <a:off x="8539162" y="5157787"/>
            <a:ext cx="228600" cy="390525"/>
          </a:xfrm>
          <a:custGeom>
            <a:avLst/>
            <a:gdLst>
              <a:gd name="connsiteX0" fmla="*/ 0 w 228600"/>
              <a:gd name="connsiteY0" fmla="*/ 0 h 390525"/>
              <a:gd name="connsiteX1" fmla="*/ 76200 w 228600"/>
              <a:gd name="connsiteY1" fmla="*/ 123825 h 390525"/>
              <a:gd name="connsiteX2" fmla="*/ 47625 w 228600"/>
              <a:gd name="connsiteY2" fmla="*/ 219075 h 390525"/>
              <a:gd name="connsiteX3" fmla="*/ 176213 w 228600"/>
              <a:gd name="connsiteY3" fmla="*/ 276225 h 390525"/>
              <a:gd name="connsiteX4" fmla="*/ 185738 w 228600"/>
              <a:gd name="connsiteY4" fmla="*/ 357188 h 390525"/>
              <a:gd name="connsiteX5" fmla="*/ 228600 w 228600"/>
              <a:gd name="connsiteY5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390525">
                <a:moveTo>
                  <a:pt x="0" y="0"/>
                </a:moveTo>
                <a:cubicBezTo>
                  <a:pt x="34131" y="43656"/>
                  <a:pt x="68263" y="87313"/>
                  <a:pt x="76200" y="123825"/>
                </a:cubicBezTo>
                <a:cubicBezTo>
                  <a:pt x="84137" y="160337"/>
                  <a:pt x="30956" y="193675"/>
                  <a:pt x="47625" y="219075"/>
                </a:cubicBezTo>
                <a:cubicBezTo>
                  <a:pt x="64294" y="244475"/>
                  <a:pt x="153194" y="253206"/>
                  <a:pt x="176213" y="276225"/>
                </a:cubicBezTo>
                <a:cubicBezTo>
                  <a:pt x="199232" y="299244"/>
                  <a:pt x="177007" y="338138"/>
                  <a:pt x="185738" y="357188"/>
                </a:cubicBezTo>
                <a:cubicBezTo>
                  <a:pt x="194469" y="376238"/>
                  <a:pt x="211534" y="383381"/>
                  <a:pt x="228600" y="390525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777C1C5C-3002-4B8E-ADC3-D3A83845AB0B}"/>
              </a:ext>
            </a:extLst>
          </p:cNvPr>
          <p:cNvCxnSpPr>
            <a:cxnSpLocks/>
          </p:cNvCxnSpPr>
          <p:nvPr/>
        </p:nvCxnSpPr>
        <p:spPr>
          <a:xfrm>
            <a:off x="8812228" y="5576889"/>
            <a:ext cx="202404" cy="173472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67A302-CADE-49FA-9002-7135BD1D9E41}"/>
              </a:ext>
            </a:extLst>
          </p:cNvPr>
          <p:cNvSpPr txBox="1"/>
          <p:nvPr/>
        </p:nvSpPr>
        <p:spPr>
          <a:xfrm>
            <a:off x="8634410" y="5425201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accent1"/>
                </a:solidFill>
                <a:sym typeface="Wingdings 2" panose="05020102010507070707" pitchFamily="18" charset="2"/>
              </a:rPr>
              <a:t>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C22B69F-3724-4FDE-A57F-56B57A83D548}"/>
              </a:ext>
            </a:extLst>
          </p:cNvPr>
          <p:cNvCxnSpPr/>
          <p:nvPr/>
        </p:nvCxnSpPr>
        <p:spPr>
          <a:xfrm flipV="1">
            <a:off x="8932890" y="5671422"/>
            <a:ext cx="163485" cy="157878"/>
          </a:xfrm>
          <a:prstGeom prst="line">
            <a:avLst/>
          </a:prstGeom>
          <a:ln w="254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2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B6B0C5-8743-43C0-AEBB-E3F1396DA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51657" b="25051"/>
          <a:stretch/>
        </p:blipFill>
        <p:spPr>
          <a:xfrm>
            <a:off x="6394599" y="1260762"/>
            <a:ext cx="5797401" cy="5597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62304" y="1316179"/>
            <a:ext cx="61098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Одновременно проходили напряжённые бои и на железнодорожном участке фронта. Практически весь август шли сражения на подступах к станции Обозерская. Лишь получив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подкрепле-ние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белым удалось 1 сентября взять станцию. На возникшем онежском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участ-ке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фронта отряд красноармейцев и пар-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тизан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также смог остановить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превосхо-дящие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силы интервентов 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белогвардей-цев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вынудить их отойти к Онеге. Таким образом, планы генерала Пуля по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стре-мительному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броску в сторону Котласа и Вологды оказались сорваны.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7657038-8395-46D9-9901-C7E36E7DA93F}"/>
              </a:ext>
            </a:extLst>
          </p:cNvPr>
          <p:cNvSpPr/>
          <p:nvPr/>
        </p:nvSpPr>
        <p:spPr>
          <a:xfrm>
            <a:off x="8301038" y="4533900"/>
            <a:ext cx="300037" cy="228600"/>
          </a:xfrm>
          <a:custGeom>
            <a:avLst/>
            <a:gdLst>
              <a:gd name="connsiteX0" fmla="*/ 0 w 300037"/>
              <a:gd name="connsiteY0" fmla="*/ 0 h 228600"/>
              <a:gd name="connsiteX1" fmla="*/ 142875 w 300037"/>
              <a:gd name="connsiteY1" fmla="*/ 100013 h 228600"/>
              <a:gd name="connsiteX2" fmla="*/ 261937 w 300037"/>
              <a:gd name="connsiteY2" fmla="*/ 123825 h 228600"/>
              <a:gd name="connsiteX3" fmla="*/ 300037 w 300037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" h="228600">
                <a:moveTo>
                  <a:pt x="0" y="0"/>
                </a:moveTo>
                <a:cubicBezTo>
                  <a:pt x="49609" y="39688"/>
                  <a:pt x="99219" y="79376"/>
                  <a:pt x="142875" y="100013"/>
                </a:cubicBezTo>
                <a:cubicBezTo>
                  <a:pt x="186531" y="120650"/>
                  <a:pt x="235743" y="102394"/>
                  <a:pt x="261937" y="123825"/>
                </a:cubicBezTo>
                <a:cubicBezTo>
                  <a:pt x="288131" y="145256"/>
                  <a:pt x="294084" y="186928"/>
                  <a:pt x="300037" y="228600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F22365DE-8F58-418C-BE81-F1778EFA2193}"/>
              </a:ext>
            </a:extLst>
          </p:cNvPr>
          <p:cNvSpPr/>
          <p:nvPr/>
        </p:nvSpPr>
        <p:spPr>
          <a:xfrm>
            <a:off x="8448671" y="4810125"/>
            <a:ext cx="114304" cy="304800"/>
          </a:xfrm>
          <a:custGeom>
            <a:avLst/>
            <a:gdLst>
              <a:gd name="connsiteX0" fmla="*/ 114304 w 114304"/>
              <a:gd name="connsiteY0" fmla="*/ 0 h 304800"/>
              <a:gd name="connsiteX1" fmla="*/ 4 w 114304"/>
              <a:gd name="connsiteY1" fmla="*/ 180975 h 304800"/>
              <a:gd name="connsiteX2" fmla="*/ 109542 w 114304"/>
              <a:gd name="connsiteY2" fmla="*/ 304800 h 304800"/>
              <a:gd name="connsiteX3" fmla="*/ 109542 w 114304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4" h="304800">
                <a:moveTo>
                  <a:pt x="114304" y="0"/>
                </a:moveTo>
                <a:cubicBezTo>
                  <a:pt x="57551" y="65087"/>
                  <a:pt x="798" y="130175"/>
                  <a:pt x="4" y="180975"/>
                </a:cubicBezTo>
                <a:cubicBezTo>
                  <a:pt x="-790" y="231775"/>
                  <a:pt x="109542" y="304800"/>
                  <a:pt x="109542" y="304800"/>
                </a:cubicBezTo>
                <a:lnTo>
                  <a:pt x="109542" y="304800"/>
                </a:ln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C05E856B-4703-418B-B278-99912540200C}"/>
              </a:ext>
            </a:extLst>
          </p:cNvPr>
          <p:cNvSpPr/>
          <p:nvPr/>
        </p:nvSpPr>
        <p:spPr>
          <a:xfrm>
            <a:off x="8539162" y="5157787"/>
            <a:ext cx="228600" cy="390525"/>
          </a:xfrm>
          <a:custGeom>
            <a:avLst/>
            <a:gdLst>
              <a:gd name="connsiteX0" fmla="*/ 0 w 228600"/>
              <a:gd name="connsiteY0" fmla="*/ 0 h 390525"/>
              <a:gd name="connsiteX1" fmla="*/ 76200 w 228600"/>
              <a:gd name="connsiteY1" fmla="*/ 123825 h 390525"/>
              <a:gd name="connsiteX2" fmla="*/ 47625 w 228600"/>
              <a:gd name="connsiteY2" fmla="*/ 219075 h 390525"/>
              <a:gd name="connsiteX3" fmla="*/ 176213 w 228600"/>
              <a:gd name="connsiteY3" fmla="*/ 276225 h 390525"/>
              <a:gd name="connsiteX4" fmla="*/ 185738 w 228600"/>
              <a:gd name="connsiteY4" fmla="*/ 357188 h 390525"/>
              <a:gd name="connsiteX5" fmla="*/ 228600 w 228600"/>
              <a:gd name="connsiteY5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390525">
                <a:moveTo>
                  <a:pt x="0" y="0"/>
                </a:moveTo>
                <a:cubicBezTo>
                  <a:pt x="34131" y="43656"/>
                  <a:pt x="68263" y="87313"/>
                  <a:pt x="76200" y="123825"/>
                </a:cubicBezTo>
                <a:cubicBezTo>
                  <a:pt x="84137" y="160337"/>
                  <a:pt x="30956" y="193675"/>
                  <a:pt x="47625" y="219075"/>
                </a:cubicBezTo>
                <a:cubicBezTo>
                  <a:pt x="64294" y="244475"/>
                  <a:pt x="153194" y="253206"/>
                  <a:pt x="176213" y="276225"/>
                </a:cubicBezTo>
                <a:cubicBezTo>
                  <a:pt x="199232" y="299244"/>
                  <a:pt x="177007" y="338138"/>
                  <a:pt x="185738" y="357188"/>
                </a:cubicBezTo>
                <a:cubicBezTo>
                  <a:pt x="194469" y="376238"/>
                  <a:pt x="211534" y="383381"/>
                  <a:pt x="228600" y="390525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777C1C5C-3002-4B8E-ADC3-D3A83845AB0B}"/>
              </a:ext>
            </a:extLst>
          </p:cNvPr>
          <p:cNvCxnSpPr>
            <a:cxnSpLocks/>
          </p:cNvCxnSpPr>
          <p:nvPr/>
        </p:nvCxnSpPr>
        <p:spPr>
          <a:xfrm>
            <a:off x="8812228" y="5576889"/>
            <a:ext cx="202404" cy="173472"/>
          </a:xfrm>
          <a:prstGeom prst="straightConnector1">
            <a:avLst/>
          </a:pr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C22B69F-3724-4FDE-A57F-56B57A83D548}"/>
              </a:ext>
            </a:extLst>
          </p:cNvPr>
          <p:cNvCxnSpPr/>
          <p:nvPr/>
        </p:nvCxnSpPr>
        <p:spPr>
          <a:xfrm flipV="1">
            <a:off x="8932890" y="5671422"/>
            <a:ext cx="163485" cy="157878"/>
          </a:xfrm>
          <a:prstGeom prst="line">
            <a:avLst/>
          </a:prstGeom>
          <a:ln w="254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07835C6-DF7F-463E-9909-284F8EC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1" y="153846"/>
            <a:ext cx="10084904" cy="918983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Военные действия на Северном фронте: 	железнодорожное направление</a:t>
            </a:r>
            <a:endParaRPr lang="ru-RU" sz="2800" b="1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8C47C337-6F83-4A23-B335-98FBE561F819}"/>
              </a:ext>
            </a:extLst>
          </p:cNvPr>
          <p:cNvSpPr/>
          <p:nvPr/>
        </p:nvSpPr>
        <p:spPr>
          <a:xfrm>
            <a:off x="8177213" y="4548188"/>
            <a:ext cx="57150" cy="376237"/>
          </a:xfrm>
          <a:custGeom>
            <a:avLst/>
            <a:gdLst>
              <a:gd name="connsiteX0" fmla="*/ 23813 w 23813"/>
              <a:gd name="connsiteY0" fmla="*/ 0 h 304800"/>
              <a:gd name="connsiteX1" fmla="*/ 0 w 23813"/>
              <a:gd name="connsiteY1" fmla="*/ 161925 h 304800"/>
              <a:gd name="connsiteX2" fmla="*/ 23813 w 23813"/>
              <a:gd name="connsiteY2" fmla="*/ 304800 h 304800"/>
              <a:gd name="connsiteX0" fmla="*/ 59146 w 59146"/>
              <a:gd name="connsiteY0" fmla="*/ 0 h 376237"/>
              <a:gd name="connsiteX1" fmla="*/ 35333 w 59146"/>
              <a:gd name="connsiteY1" fmla="*/ 161925 h 376237"/>
              <a:gd name="connsiteX2" fmla="*/ 1996 w 59146"/>
              <a:gd name="connsiteY2" fmla="*/ 376237 h 376237"/>
              <a:gd name="connsiteX0" fmla="*/ 57150 w 57150"/>
              <a:gd name="connsiteY0" fmla="*/ 0 h 376237"/>
              <a:gd name="connsiteX1" fmla="*/ 33337 w 57150"/>
              <a:gd name="connsiteY1" fmla="*/ 161925 h 376237"/>
              <a:gd name="connsiteX2" fmla="*/ 47625 w 57150"/>
              <a:gd name="connsiteY2" fmla="*/ 266700 h 376237"/>
              <a:gd name="connsiteX3" fmla="*/ 0 w 57150"/>
              <a:gd name="connsiteY3" fmla="*/ 376237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376237">
                <a:moveTo>
                  <a:pt x="57150" y="0"/>
                </a:moveTo>
                <a:cubicBezTo>
                  <a:pt x="45243" y="55562"/>
                  <a:pt x="33337" y="111125"/>
                  <a:pt x="33337" y="161925"/>
                </a:cubicBezTo>
                <a:cubicBezTo>
                  <a:pt x="25400" y="203200"/>
                  <a:pt x="53181" y="230981"/>
                  <a:pt x="47625" y="266700"/>
                </a:cubicBezTo>
                <a:cubicBezTo>
                  <a:pt x="42069" y="302419"/>
                  <a:pt x="1588" y="354806"/>
                  <a:pt x="0" y="376237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31BA58B6-F8A0-4EB3-B6E1-07F309955142}"/>
              </a:ext>
            </a:extLst>
          </p:cNvPr>
          <p:cNvSpPr/>
          <p:nvPr/>
        </p:nvSpPr>
        <p:spPr>
          <a:xfrm>
            <a:off x="8077144" y="4941085"/>
            <a:ext cx="80963" cy="323851"/>
          </a:xfrm>
          <a:custGeom>
            <a:avLst/>
            <a:gdLst>
              <a:gd name="connsiteX0" fmla="*/ 100013 w 100013"/>
              <a:gd name="connsiteY0" fmla="*/ 0 h 271463"/>
              <a:gd name="connsiteX1" fmla="*/ 33338 w 100013"/>
              <a:gd name="connsiteY1" fmla="*/ 100013 h 271463"/>
              <a:gd name="connsiteX2" fmla="*/ 0 w 100013"/>
              <a:gd name="connsiteY2" fmla="*/ 271463 h 271463"/>
              <a:gd name="connsiteX0" fmla="*/ 80963 w 80963"/>
              <a:gd name="connsiteY0" fmla="*/ 0 h 323851"/>
              <a:gd name="connsiteX1" fmla="*/ 33338 w 80963"/>
              <a:gd name="connsiteY1" fmla="*/ 152401 h 323851"/>
              <a:gd name="connsiteX2" fmla="*/ 0 w 80963"/>
              <a:gd name="connsiteY2" fmla="*/ 323851 h 3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3" h="323851">
                <a:moveTo>
                  <a:pt x="80963" y="0"/>
                </a:moveTo>
                <a:cubicBezTo>
                  <a:pt x="55960" y="27384"/>
                  <a:pt x="50007" y="107157"/>
                  <a:pt x="33338" y="152401"/>
                </a:cubicBezTo>
                <a:cubicBezTo>
                  <a:pt x="16669" y="197645"/>
                  <a:pt x="8334" y="260748"/>
                  <a:pt x="0" y="323851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xmlns="" id="{FE1CFDC8-42D5-4AB3-B007-12343D63460D}"/>
              </a:ext>
            </a:extLst>
          </p:cNvPr>
          <p:cNvSpPr/>
          <p:nvPr/>
        </p:nvSpPr>
        <p:spPr>
          <a:xfrm>
            <a:off x="6847038" y="4324351"/>
            <a:ext cx="342899" cy="342900"/>
          </a:xfrm>
          <a:custGeom>
            <a:avLst/>
            <a:gdLst>
              <a:gd name="connsiteX0" fmla="*/ 0 w 290512"/>
              <a:gd name="connsiteY0" fmla="*/ 0 h 276225"/>
              <a:gd name="connsiteX1" fmla="*/ 152400 w 290512"/>
              <a:gd name="connsiteY1" fmla="*/ 157163 h 276225"/>
              <a:gd name="connsiteX2" fmla="*/ 290512 w 290512"/>
              <a:gd name="connsiteY2" fmla="*/ 276225 h 276225"/>
              <a:gd name="connsiteX0" fmla="*/ 0 w 342899"/>
              <a:gd name="connsiteY0" fmla="*/ 0 h 342900"/>
              <a:gd name="connsiteX1" fmla="*/ 152400 w 342899"/>
              <a:gd name="connsiteY1" fmla="*/ 157163 h 342900"/>
              <a:gd name="connsiteX2" fmla="*/ 342899 w 342899"/>
              <a:gd name="connsiteY2" fmla="*/ 342900 h 342900"/>
              <a:gd name="connsiteX0" fmla="*/ 0 w 342899"/>
              <a:gd name="connsiteY0" fmla="*/ 0 h 342900"/>
              <a:gd name="connsiteX1" fmla="*/ 133350 w 342899"/>
              <a:gd name="connsiteY1" fmla="*/ 171450 h 342900"/>
              <a:gd name="connsiteX2" fmla="*/ 342899 w 342899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899" h="342900">
                <a:moveTo>
                  <a:pt x="0" y="0"/>
                </a:moveTo>
                <a:cubicBezTo>
                  <a:pt x="51990" y="55563"/>
                  <a:pt x="84931" y="125413"/>
                  <a:pt x="133350" y="171450"/>
                </a:cubicBezTo>
                <a:cubicBezTo>
                  <a:pt x="181769" y="217487"/>
                  <a:pt x="298052" y="306387"/>
                  <a:pt x="342899" y="342900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B8162134-8940-47CC-B97E-A610B8556389}"/>
              </a:ext>
            </a:extLst>
          </p:cNvPr>
          <p:cNvSpPr/>
          <p:nvPr/>
        </p:nvSpPr>
        <p:spPr>
          <a:xfrm>
            <a:off x="7200899" y="4695826"/>
            <a:ext cx="352425" cy="171697"/>
          </a:xfrm>
          <a:custGeom>
            <a:avLst/>
            <a:gdLst>
              <a:gd name="connsiteX0" fmla="*/ 0 w 252412"/>
              <a:gd name="connsiteY0" fmla="*/ 0 h 71685"/>
              <a:gd name="connsiteX1" fmla="*/ 109537 w 252412"/>
              <a:gd name="connsiteY1" fmla="*/ 71437 h 71685"/>
              <a:gd name="connsiteX2" fmla="*/ 252412 w 252412"/>
              <a:gd name="connsiteY2" fmla="*/ 19050 h 71685"/>
              <a:gd name="connsiteX0" fmla="*/ 0 w 352425"/>
              <a:gd name="connsiteY0" fmla="*/ 0 h 171697"/>
              <a:gd name="connsiteX1" fmla="*/ 209550 w 352425"/>
              <a:gd name="connsiteY1" fmla="*/ 171449 h 171697"/>
              <a:gd name="connsiteX2" fmla="*/ 352425 w 352425"/>
              <a:gd name="connsiteY2" fmla="*/ 119062 h 17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171697">
                <a:moveTo>
                  <a:pt x="0" y="0"/>
                </a:moveTo>
                <a:cubicBezTo>
                  <a:pt x="33734" y="34131"/>
                  <a:pt x="167481" y="168274"/>
                  <a:pt x="209550" y="171449"/>
                </a:cubicBezTo>
                <a:cubicBezTo>
                  <a:pt x="251619" y="174624"/>
                  <a:pt x="302022" y="146843"/>
                  <a:pt x="352425" y="119062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5D029FEE-0BAF-42D3-B02F-76F08BCB1E0B}"/>
              </a:ext>
            </a:extLst>
          </p:cNvPr>
          <p:cNvSpPr/>
          <p:nvPr/>
        </p:nvSpPr>
        <p:spPr>
          <a:xfrm>
            <a:off x="7591425" y="4824413"/>
            <a:ext cx="271463" cy="285750"/>
          </a:xfrm>
          <a:custGeom>
            <a:avLst/>
            <a:gdLst>
              <a:gd name="connsiteX0" fmla="*/ 0 w 271463"/>
              <a:gd name="connsiteY0" fmla="*/ 0 h 285750"/>
              <a:gd name="connsiteX1" fmla="*/ 138113 w 271463"/>
              <a:gd name="connsiteY1" fmla="*/ 114300 h 285750"/>
              <a:gd name="connsiteX2" fmla="*/ 271463 w 271463"/>
              <a:gd name="connsiteY2" fmla="*/ 285750 h 285750"/>
              <a:gd name="connsiteX0" fmla="*/ 0 w 271463"/>
              <a:gd name="connsiteY0" fmla="*/ 0 h 285750"/>
              <a:gd name="connsiteX1" fmla="*/ 138113 w 271463"/>
              <a:gd name="connsiteY1" fmla="*/ 114300 h 285750"/>
              <a:gd name="connsiteX2" fmla="*/ 209550 w 271463"/>
              <a:gd name="connsiteY2" fmla="*/ 166687 h 285750"/>
              <a:gd name="connsiteX3" fmla="*/ 271463 w 271463"/>
              <a:gd name="connsiteY3" fmla="*/ 285750 h 285750"/>
              <a:gd name="connsiteX0" fmla="*/ 0 w 271463"/>
              <a:gd name="connsiteY0" fmla="*/ 0 h 285750"/>
              <a:gd name="connsiteX1" fmla="*/ 114301 w 271463"/>
              <a:gd name="connsiteY1" fmla="*/ 76200 h 285750"/>
              <a:gd name="connsiteX2" fmla="*/ 209550 w 271463"/>
              <a:gd name="connsiteY2" fmla="*/ 166687 h 285750"/>
              <a:gd name="connsiteX3" fmla="*/ 271463 w 271463"/>
              <a:gd name="connsiteY3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463" h="285750">
                <a:moveTo>
                  <a:pt x="0" y="0"/>
                </a:moveTo>
                <a:cubicBezTo>
                  <a:pt x="46434" y="33337"/>
                  <a:pt x="69057" y="28575"/>
                  <a:pt x="114301" y="76200"/>
                </a:cubicBezTo>
                <a:cubicBezTo>
                  <a:pt x="146051" y="105569"/>
                  <a:pt x="187325" y="138112"/>
                  <a:pt x="209550" y="166687"/>
                </a:cubicBezTo>
                <a:cubicBezTo>
                  <a:pt x="231775" y="195262"/>
                  <a:pt x="257969" y="267494"/>
                  <a:pt x="271463" y="285750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EB2660C3-20AC-4286-9B83-6A5B7353E383}"/>
              </a:ext>
            </a:extLst>
          </p:cNvPr>
          <p:cNvSpPr/>
          <p:nvPr/>
        </p:nvSpPr>
        <p:spPr>
          <a:xfrm>
            <a:off x="6643688" y="4310063"/>
            <a:ext cx="138112" cy="314325"/>
          </a:xfrm>
          <a:custGeom>
            <a:avLst/>
            <a:gdLst>
              <a:gd name="connsiteX0" fmla="*/ 138112 w 138112"/>
              <a:gd name="connsiteY0" fmla="*/ 0 h 314325"/>
              <a:gd name="connsiteX1" fmla="*/ 52387 w 138112"/>
              <a:gd name="connsiteY1" fmla="*/ 76200 h 314325"/>
              <a:gd name="connsiteX2" fmla="*/ 0 w 138112"/>
              <a:gd name="connsiteY2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" h="314325">
                <a:moveTo>
                  <a:pt x="138112" y="0"/>
                </a:moveTo>
                <a:cubicBezTo>
                  <a:pt x="106759" y="11906"/>
                  <a:pt x="75406" y="23813"/>
                  <a:pt x="52387" y="76200"/>
                </a:cubicBezTo>
                <a:cubicBezTo>
                  <a:pt x="29368" y="128587"/>
                  <a:pt x="14684" y="221456"/>
                  <a:pt x="0" y="314325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158A155C-5416-4AE4-98DD-E42C71C97ABA}"/>
              </a:ext>
            </a:extLst>
          </p:cNvPr>
          <p:cNvSpPr/>
          <p:nvPr/>
        </p:nvSpPr>
        <p:spPr>
          <a:xfrm>
            <a:off x="6518275" y="4630738"/>
            <a:ext cx="1863725" cy="653304"/>
          </a:xfrm>
          <a:custGeom>
            <a:avLst/>
            <a:gdLst>
              <a:gd name="connsiteX0" fmla="*/ 799021 w 799021"/>
              <a:gd name="connsiteY0" fmla="*/ 136635 h 153352"/>
              <a:gd name="connsiteX1" fmla="*/ 699009 w 799021"/>
              <a:gd name="connsiteY1" fmla="*/ 98535 h 153352"/>
              <a:gd name="connsiteX2" fmla="*/ 594234 w 799021"/>
              <a:gd name="connsiteY2" fmla="*/ 146160 h 153352"/>
              <a:gd name="connsiteX3" fmla="*/ 470409 w 799021"/>
              <a:gd name="connsiteY3" fmla="*/ 146160 h 153352"/>
              <a:gd name="connsiteX4" fmla="*/ 370396 w 799021"/>
              <a:gd name="connsiteY4" fmla="*/ 79485 h 153352"/>
              <a:gd name="connsiteX5" fmla="*/ 313246 w 799021"/>
              <a:gd name="connsiteY5" fmla="*/ 3285 h 153352"/>
              <a:gd name="connsiteX6" fmla="*/ 27496 w 799021"/>
              <a:gd name="connsiteY6" fmla="*/ 12810 h 153352"/>
              <a:gd name="connsiteX7" fmla="*/ 27496 w 799021"/>
              <a:gd name="connsiteY7" fmla="*/ 8048 h 153352"/>
              <a:gd name="connsiteX0" fmla="*/ 799021 w 799021"/>
              <a:gd name="connsiteY0" fmla="*/ 140925 h 157642"/>
              <a:gd name="connsiteX1" fmla="*/ 699009 w 799021"/>
              <a:gd name="connsiteY1" fmla="*/ 102825 h 157642"/>
              <a:gd name="connsiteX2" fmla="*/ 594234 w 799021"/>
              <a:gd name="connsiteY2" fmla="*/ 150450 h 157642"/>
              <a:gd name="connsiteX3" fmla="*/ 470409 w 799021"/>
              <a:gd name="connsiteY3" fmla="*/ 150450 h 157642"/>
              <a:gd name="connsiteX4" fmla="*/ 370396 w 799021"/>
              <a:gd name="connsiteY4" fmla="*/ 83775 h 157642"/>
              <a:gd name="connsiteX5" fmla="*/ 213233 w 799021"/>
              <a:gd name="connsiteY5" fmla="*/ 2813 h 157642"/>
              <a:gd name="connsiteX6" fmla="*/ 27496 w 799021"/>
              <a:gd name="connsiteY6" fmla="*/ 17100 h 157642"/>
              <a:gd name="connsiteX7" fmla="*/ 27496 w 799021"/>
              <a:gd name="connsiteY7" fmla="*/ 12338 h 157642"/>
              <a:gd name="connsiteX0" fmla="*/ 814083 w 814083"/>
              <a:gd name="connsiteY0" fmla="*/ 140925 h 157642"/>
              <a:gd name="connsiteX1" fmla="*/ 714071 w 814083"/>
              <a:gd name="connsiteY1" fmla="*/ 102825 h 157642"/>
              <a:gd name="connsiteX2" fmla="*/ 609296 w 814083"/>
              <a:gd name="connsiteY2" fmla="*/ 150450 h 157642"/>
              <a:gd name="connsiteX3" fmla="*/ 485471 w 814083"/>
              <a:gd name="connsiteY3" fmla="*/ 150450 h 157642"/>
              <a:gd name="connsiteX4" fmla="*/ 385458 w 814083"/>
              <a:gd name="connsiteY4" fmla="*/ 83775 h 157642"/>
              <a:gd name="connsiteX5" fmla="*/ 228295 w 814083"/>
              <a:gd name="connsiteY5" fmla="*/ 2813 h 157642"/>
              <a:gd name="connsiteX6" fmla="*/ 42558 w 814083"/>
              <a:gd name="connsiteY6" fmla="*/ 17100 h 157642"/>
              <a:gd name="connsiteX7" fmla="*/ 13983 w 814083"/>
              <a:gd name="connsiteY7" fmla="*/ 79013 h 157642"/>
              <a:gd name="connsiteX0" fmla="*/ 800100 w 800100"/>
              <a:gd name="connsiteY0" fmla="*/ 138120 h 154837"/>
              <a:gd name="connsiteX1" fmla="*/ 700088 w 800100"/>
              <a:gd name="connsiteY1" fmla="*/ 100020 h 154837"/>
              <a:gd name="connsiteX2" fmla="*/ 595313 w 800100"/>
              <a:gd name="connsiteY2" fmla="*/ 147645 h 154837"/>
              <a:gd name="connsiteX3" fmla="*/ 471488 w 800100"/>
              <a:gd name="connsiteY3" fmla="*/ 147645 h 154837"/>
              <a:gd name="connsiteX4" fmla="*/ 371475 w 800100"/>
              <a:gd name="connsiteY4" fmla="*/ 80970 h 154837"/>
              <a:gd name="connsiteX5" fmla="*/ 214312 w 800100"/>
              <a:gd name="connsiteY5" fmla="*/ 8 h 154837"/>
              <a:gd name="connsiteX6" fmla="*/ 0 w 800100"/>
              <a:gd name="connsiteY6" fmla="*/ 76208 h 154837"/>
              <a:gd name="connsiteX0" fmla="*/ 800100 w 800100"/>
              <a:gd name="connsiteY0" fmla="*/ 139234 h 155951"/>
              <a:gd name="connsiteX1" fmla="*/ 700088 w 800100"/>
              <a:gd name="connsiteY1" fmla="*/ 101134 h 155951"/>
              <a:gd name="connsiteX2" fmla="*/ 595313 w 800100"/>
              <a:gd name="connsiteY2" fmla="*/ 148759 h 155951"/>
              <a:gd name="connsiteX3" fmla="*/ 471488 w 800100"/>
              <a:gd name="connsiteY3" fmla="*/ 148759 h 155951"/>
              <a:gd name="connsiteX4" fmla="*/ 371475 w 800100"/>
              <a:gd name="connsiteY4" fmla="*/ 82084 h 155951"/>
              <a:gd name="connsiteX5" fmla="*/ 214312 w 800100"/>
              <a:gd name="connsiteY5" fmla="*/ 1122 h 155951"/>
              <a:gd name="connsiteX6" fmla="*/ 57149 w 800100"/>
              <a:gd name="connsiteY6" fmla="*/ 37634 h 155951"/>
              <a:gd name="connsiteX7" fmla="*/ 0 w 800100"/>
              <a:gd name="connsiteY7" fmla="*/ 77322 h 155951"/>
              <a:gd name="connsiteX0" fmla="*/ 1263650 w 1263650"/>
              <a:gd name="connsiteY0" fmla="*/ 309613 h 326330"/>
              <a:gd name="connsiteX1" fmla="*/ 1163638 w 1263650"/>
              <a:gd name="connsiteY1" fmla="*/ 271513 h 326330"/>
              <a:gd name="connsiteX2" fmla="*/ 1058863 w 1263650"/>
              <a:gd name="connsiteY2" fmla="*/ 319138 h 326330"/>
              <a:gd name="connsiteX3" fmla="*/ 935038 w 1263650"/>
              <a:gd name="connsiteY3" fmla="*/ 319138 h 326330"/>
              <a:gd name="connsiteX4" fmla="*/ 835025 w 1263650"/>
              <a:gd name="connsiteY4" fmla="*/ 252463 h 326330"/>
              <a:gd name="connsiteX5" fmla="*/ 677862 w 1263650"/>
              <a:gd name="connsiteY5" fmla="*/ 171501 h 326330"/>
              <a:gd name="connsiteX6" fmla="*/ 520699 w 1263650"/>
              <a:gd name="connsiteY6" fmla="*/ 208013 h 326330"/>
              <a:gd name="connsiteX7" fmla="*/ 0 w 1263650"/>
              <a:gd name="connsiteY7" fmla="*/ 51 h 326330"/>
              <a:gd name="connsiteX0" fmla="*/ 1263650 w 1263650"/>
              <a:gd name="connsiteY0" fmla="*/ 309610 h 326327"/>
              <a:gd name="connsiteX1" fmla="*/ 1163638 w 1263650"/>
              <a:gd name="connsiteY1" fmla="*/ 271510 h 326327"/>
              <a:gd name="connsiteX2" fmla="*/ 1058863 w 1263650"/>
              <a:gd name="connsiteY2" fmla="*/ 319135 h 326327"/>
              <a:gd name="connsiteX3" fmla="*/ 935038 w 1263650"/>
              <a:gd name="connsiteY3" fmla="*/ 319135 h 326327"/>
              <a:gd name="connsiteX4" fmla="*/ 835025 w 1263650"/>
              <a:gd name="connsiteY4" fmla="*/ 252460 h 326327"/>
              <a:gd name="connsiteX5" fmla="*/ 677862 w 1263650"/>
              <a:gd name="connsiteY5" fmla="*/ 171498 h 326327"/>
              <a:gd name="connsiteX6" fmla="*/ 454024 w 1263650"/>
              <a:gd name="connsiteY6" fmla="*/ 227060 h 326327"/>
              <a:gd name="connsiteX7" fmla="*/ 0 w 1263650"/>
              <a:gd name="connsiteY7" fmla="*/ 48 h 326327"/>
              <a:gd name="connsiteX0" fmla="*/ 1454150 w 1454150"/>
              <a:gd name="connsiteY0" fmla="*/ 614383 h 631100"/>
              <a:gd name="connsiteX1" fmla="*/ 1354138 w 1454150"/>
              <a:gd name="connsiteY1" fmla="*/ 576283 h 631100"/>
              <a:gd name="connsiteX2" fmla="*/ 1249363 w 1454150"/>
              <a:gd name="connsiteY2" fmla="*/ 623908 h 631100"/>
              <a:gd name="connsiteX3" fmla="*/ 1125538 w 1454150"/>
              <a:gd name="connsiteY3" fmla="*/ 623908 h 631100"/>
              <a:gd name="connsiteX4" fmla="*/ 1025525 w 1454150"/>
              <a:gd name="connsiteY4" fmla="*/ 557233 h 631100"/>
              <a:gd name="connsiteX5" fmla="*/ 868362 w 1454150"/>
              <a:gd name="connsiteY5" fmla="*/ 476271 h 631100"/>
              <a:gd name="connsiteX6" fmla="*/ 644524 w 1454150"/>
              <a:gd name="connsiteY6" fmla="*/ 531833 h 631100"/>
              <a:gd name="connsiteX7" fmla="*/ 0 w 1454150"/>
              <a:gd name="connsiteY7" fmla="*/ 21 h 631100"/>
              <a:gd name="connsiteX0" fmla="*/ 1454150 w 1454150"/>
              <a:gd name="connsiteY0" fmla="*/ 614362 h 631079"/>
              <a:gd name="connsiteX1" fmla="*/ 1354138 w 1454150"/>
              <a:gd name="connsiteY1" fmla="*/ 576262 h 631079"/>
              <a:gd name="connsiteX2" fmla="*/ 1249363 w 1454150"/>
              <a:gd name="connsiteY2" fmla="*/ 623887 h 631079"/>
              <a:gd name="connsiteX3" fmla="*/ 1125538 w 1454150"/>
              <a:gd name="connsiteY3" fmla="*/ 623887 h 631079"/>
              <a:gd name="connsiteX4" fmla="*/ 1025525 w 1454150"/>
              <a:gd name="connsiteY4" fmla="*/ 557212 h 631079"/>
              <a:gd name="connsiteX5" fmla="*/ 868362 w 1454150"/>
              <a:gd name="connsiteY5" fmla="*/ 476250 h 631079"/>
              <a:gd name="connsiteX6" fmla="*/ 644524 w 1454150"/>
              <a:gd name="connsiteY6" fmla="*/ 531812 h 631079"/>
              <a:gd name="connsiteX7" fmla="*/ 126999 w 1454150"/>
              <a:gd name="connsiteY7" fmla="*/ 150812 h 631079"/>
              <a:gd name="connsiteX8" fmla="*/ 0 w 1454150"/>
              <a:gd name="connsiteY8" fmla="*/ 0 h 631079"/>
              <a:gd name="connsiteX0" fmla="*/ 1454150 w 1454150"/>
              <a:gd name="connsiteY0" fmla="*/ 614362 h 631079"/>
              <a:gd name="connsiteX1" fmla="*/ 1354138 w 1454150"/>
              <a:gd name="connsiteY1" fmla="*/ 576262 h 631079"/>
              <a:gd name="connsiteX2" fmla="*/ 1249363 w 1454150"/>
              <a:gd name="connsiteY2" fmla="*/ 623887 h 631079"/>
              <a:gd name="connsiteX3" fmla="*/ 1125538 w 1454150"/>
              <a:gd name="connsiteY3" fmla="*/ 623887 h 631079"/>
              <a:gd name="connsiteX4" fmla="*/ 1025525 w 1454150"/>
              <a:gd name="connsiteY4" fmla="*/ 557212 h 631079"/>
              <a:gd name="connsiteX5" fmla="*/ 868362 w 1454150"/>
              <a:gd name="connsiteY5" fmla="*/ 476250 h 631079"/>
              <a:gd name="connsiteX6" fmla="*/ 644524 w 1454150"/>
              <a:gd name="connsiteY6" fmla="*/ 531812 h 631079"/>
              <a:gd name="connsiteX7" fmla="*/ 260349 w 1454150"/>
              <a:gd name="connsiteY7" fmla="*/ 350837 h 631079"/>
              <a:gd name="connsiteX8" fmla="*/ 126999 w 1454150"/>
              <a:gd name="connsiteY8" fmla="*/ 150812 h 631079"/>
              <a:gd name="connsiteX9" fmla="*/ 0 w 1454150"/>
              <a:gd name="connsiteY9" fmla="*/ 0 h 631079"/>
              <a:gd name="connsiteX0" fmla="*/ 1863725 w 1863725"/>
              <a:gd name="connsiteY0" fmla="*/ 636587 h 653304"/>
              <a:gd name="connsiteX1" fmla="*/ 1763713 w 1863725"/>
              <a:gd name="connsiteY1" fmla="*/ 598487 h 653304"/>
              <a:gd name="connsiteX2" fmla="*/ 1658938 w 1863725"/>
              <a:gd name="connsiteY2" fmla="*/ 646112 h 653304"/>
              <a:gd name="connsiteX3" fmla="*/ 1535113 w 1863725"/>
              <a:gd name="connsiteY3" fmla="*/ 646112 h 653304"/>
              <a:gd name="connsiteX4" fmla="*/ 1435100 w 1863725"/>
              <a:gd name="connsiteY4" fmla="*/ 579437 h 653304"/>
              <a:gd name="connsiteX5" fmla="*/ 1277937 w 1863725"/>
              <a:gd name="connsiteY5" fmla="*/ 498475 h 653304"/>
              <a:gd name="connsiteX6" fmla="*/ 1054099 w 1863725"/>
              <a:gd name="connsiteY6" fmla="*/ 554037 h 653304"/>
              <a:gd name="connsiteX7" fmla="*/ 669924 w 1863725"/>
              <a:gd name="connsiteY7" fmla="*/ 373062 h 653304"/>
              <a:gd name="connsiteX8" fmla="*/ 536574 w 1863725"/>
              <a:gd name="connsiteY8" fmla="*/ 173037 h 653304"/>
              <a:gd name="connsiteX9" fmla="*/ 0 w 1863725"/>
              <a:gd name="connsiteY9" fmla="*/ 0 h 653304"/>
              <a:gd name="connsiteX0" fmla="*/ 1863725 w 1863725"/>
              <a:gd name="connsiteY0" fmla="*/ 636587 h 653304"/>
              <a:gd name="connsiteX1" fmla="*/ 1763713 w 1863725"/>
              <a:gd name="connsiteY1" fmla="*/ 598487 h 653304"/>
              <a:gd name="connsiteX2" fmla="*/ 1658938 w 1863725"/>
              <a:gd name="connsiteY2" fmla="*/ 646112 h 653304"/>
              <a:gd name="connsiteX3" fmla="*/ 1535113 w 1863725"/>
              <a:gd name="connsiteY3" fmla="*/ 646112 h 653304"/>
              <a:gd name="connsiteX4" fmla="*/ 1435100 w 1863725"/>
              <a:gd name="connsiteY4" fmla="*/ 579437 h 653304"/>
              <a:gd name="connsiteX5" fmla="*/ 1277937 w 1863725"/>
              <a:gd name="connsiteY5" fmla="*/ 498475 h 653304"/>
              <a:gd name="connsiteX6" fmla="*/ 1054099 w 1863725"/>
              <a:gd name="connsiteY6" fmla="*/ 554037 h 653304"/>
              <a:gd name="connsiteX7" fmla="*/ 669924 w 1863725"/>
              <a:gd name="connsiteY7" fmla="*/ 373062 h 653304"/>
              <a:gd name="connsiteX8" fmla="*/ 536574 w 1863725"/>
              <a:gd name="connsiteY8" fmla="*/ 173037 h 653304"/>
              <a:gd name="connsiteX9" fmla="*/ 254000 w 1863725"/>
              <a:gd name="connsiteY9" fmla="*/ 36512 h 653304"/>
              <a:gd name="connsiteX10" fmla="*/ 0 w 1863725"/>
              <a:gd name="connsiteY10" fmla="*/ 0 h 653304"/>
              <a:gd name="connsiteX0" fmla="*/ 1863725 w 1863725"/>
              <a:gd name="connsiteY0" fmla="*/ 636587 h 653304"/>
              <a:gd name="connsiteX1" fmla="*/ 1763713 w 1863725"/>
              <a:gd name="connsiteY1" fmla="*/ 598487 h 653304"/>
              <a:gd name="connsiteX2" fmla="*/ 1658938 w 1863725"/>
              <a:gd name="connsiteY2" fmla="*/ 646112 h 653304"/>
              <a:gd name="connsiteX3" fmla="*/ 1535113 w 1863725"/>
              <a:gd name="connsiteY3" fmla="*/ 646112 h 653304"/>
              <a:gd name="connsiteX4" fmla="*/ 1435100 w 1863725"/>
              <a:gd name="connsiteY4" fmla="*/ 579437 h 653304"/>
              <a:gd name="connsiteX5" fmla="*/ 1277937 w 1863725"/>
              <a:gd name="connsiteY5" fmla="*/ 498475 h 653304"/>
              <a:gd name="connsiteX6" fmla="*/ 1054099 w 1863725"/>
              <a:gd name="connsiteY6" fmla="*/ 554037 h 653304"/>
              <a:gd name="connsiteX7" fmla="*/ 669924 w 1863725"/>
              <a:gd name="connsiteY7" fmla="*/ 373062 h 653304"/>
              <a:gd name="connsiteX8" fmla="*/ 536574 w 1863725"/>
              <a:gd name="connsiteY8" fmla="*/ 173037 h 653304"/>
              <a:gd name="connsiteX9" fmla="*/ 444500 w 1863725"/>
              <a:gd name="connsiteY9" fmla="*/ 36512 h 653304"/>
              <a:gd name="connsiteX10" fmla="*/ 254000 w 1863725"/>
              <a:gd name="connsiteY10" fmla="*/ 36512 h 653304"/>
              <a:gd name="connsiteX11" fmla="*/ 0 w 1863725"/>
              <a:gd name="connsiteY11" fmla="*/ 0 h 65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3725" h="653304">
                <a:moveTo>
                  <a:pt x="1863725" y="636587"/>
                </a:moveTo>
                <a:cubicBezTo>
                  <a:pt x="1830784" y="616743"/>
                  <a:pt x="1797844" y="596900"/>
                  <a:pt x="1763713" y="598487"/>
                </a:cubicBezTo>
                <a:cubicBezTo>
                  <a:pt x="1729582" y="600074"/>
                  <a:pt x="1697038" y="638175"/>
                  <a:pt x="1658938" y="646112"/>
                </a:cubicBezTo>
                <a:cubicBezTo>
                  <a:pt x="1620838" y="654049"/>
                  <a:pt x="1572419" y="657224"/>
                  <a:pt x="1535113" y="646112"/>
                </a:cubicBezTo>
                <a:cubicBezTo>
                  <a:pt x="1497807" y="635000"/>
                  <a:pt x="1477963" y="604043"/>
                  <a:pt x="1435100" y="579437"/>
                </a:cubicBezTo>
                <a:cubicBezTo>
                  <a:pt x="1392237" y="554831"/>
                  <a:pt x="1341437" y="502708"/>
                  <a:pt x="1277937" y="498475"/>
                </a:cubicBezTo>
                <a:cubicBezTo>
                  <a:pt x="1214437" y="494242"/>
                  <a:pt x="1151730" y="587110"/>
                  <a:pt x="1054099" y="554037"/>
                </a:cubicBezTo>
                <a:cubicBezTo>
                  <a:pt x="956468" y="520964"/>
                  <a:pt x="756178" y="436562"/>
                  <a:pt x="669924" y="373062"/>
                </a:cubicBezTo>
                <a:cubicBezTo>
                  <a:pt x="583670" y="309562"/>
                  <a:pt x="581024" y="220133"/>
                  <a:pt x="536574" y="173037"/>
                </a:cubicBezTo>
                <a:cubicBezTo>
                  <a:pt x="492124" y="125941"/>
                  <a:pt x="491596" y="59266"/>
                  <a:pt x="444500" y="36512"/>
                </a:cubicBezTo>
                <a:cubicBezTo>
                  <a:pt x="397404" y="13758"/>
                  <a:pt x="321204" y="51593"/>
                  <a:pt x="254000" y="36512"/>
                </a:cubicBezTo>
                <a:cubicBezTo>
                  <a:pt x="164571" y="7673"/>
                  <a:pt x="39158" y="10848"/>
                  <a:pt x="0" y="0"/>
                </a:cubicBezTo>
              </a:path>
            </a:pathLst>
          </a:custGeom>
          <a:ln w="254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xmlns="" id="{D80BA596-2A7A-4142-980E-77F2B3FE3891}"/>
              </a:ext>
            </a:extLst>
          </p:cNvPr>
          <p:cNvSpPr/>
          <p:nvPr/>
        </p:nvSpPr>
        <p:spPr>
          <a:xfrm>
            <a:off x="8343900" y="5133975"/>
            <a:ext cx="123825" cy="95250"/>
          </a:xfrm>
          <a:custGeom>
            <a:avLst/>
            <a:gdLst>
              <a:gd name="connsiteX0" fmla="*/ 128587 w 128587"/>
              <a:gd name="connsiteY0" fmla="*/ 0 h 57150"/>
              <a:gd name="connsiteX1" fmla="*/ 0 w 128587"/>
              <a:gd name="connsiteY1" fmla="*/ 57150 h 57150"/>
              <a:gd name="connsiteX0" fmla="*/ 123825 w 123825"/>
              <a:gd name="connsiteY0" fmla="*/ 0 h 95250"/>
              <a:gd name="connsiteX1" fmla="*/ 0 w 123825"/>
              <a:gd name="connsiteY1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95250">
                <a:moveTo>
                  <a:pt x="123825" y="0"/>
                </a:moveTo>
                <a:cubicBezTo>
                  <a:pt x="80963" y="19050"/>
                  <a:pt x="42862" y="76200"/>
                  <a:pt x="0" y="95250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3" grpId="0" animBg="1"/>
      <p:bldP spid="34" grpId="0" animBg="1"/>
      <p:bldP spid="35" grpId="0" animBg="1"/>
      <p:bldP spid="36" grpId="0" animBg="1"/>
      <p:bldP spid="32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07835C6-DF7F-463E-9909-284F8EC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1" y="153846"/>
            <a:ext cx="10084904" cy="918983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Военные действия на Северном фронте: 	шенкурское и печорское направление</a:t>
            </a:r>
            <a:endParaRPr lang="ru-RU" sz="2800" b="1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5137EE8-FC47-492A-9DDC-119A1EE3768D}"/>
              </a:ext>
            </a:extLst>
          </p:cNvPr>
          <p:cNvGrpSpPr/>
          <p:nvPr/>
        </p:nvGrpSpPr>
        <p:grpSpPr>
          <a:xfrm>
            <a:off x="6394599" y="1260762"/>
            <a:ext cx="5797401" cy="5597238"/>
            <a:chOff x="6394599" y="1260762"/>
            <a:chExt cx="5797401" cy="559723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74B6B0C5-8743-43C0-AEBB-E3F1396DA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7" r="51657" b="25051"/>
            <a:stretch/>
          </p:blipFill>
          <p:spPr>
            <a:xfrm>
              <a:off x="6394599" y="1260762"/>
              <a:ext cx="5797401" cy="5597238"/>
            </a:xfrm>
            <a:prstGeom prst="rect">
              <a:avLst/>
            </a:prstGeom>
          </p:spPr>
        </p:pic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A7657038-8395-46D9-9901-C7E36E7DA93F}"/>
                </a:ext>
              </a:extLst>
            </p:cNvPr>
            <p:cNvSpPr/>
            <p:nvPr/>
          </p:nvSpPr>
          <p:spPr>
            <a:xfrm>
              <a:off x="8301038" y="4533900"/>
              <a:ext cx="300037" cy="228600"/>
            </a:xfrm>
            <a:custGeom>
              <a:avLst/>
              <a:gdLst>
                <a:gd name="connsiteX0" fmla="*/ 0 w 300037"/>
                <a:gd name="connsiteY0" fmla="*/ 0 h 228600"/>
                <a:gd name="connsiteX1" fmla="*/ 142875 w 300037"/>
                <a:gd name="connsiteY1" fmla="*/ 100013 h 228600"/>
                <a:gd name="connsiteX2" fmla="*/ 261937 w 300037"/>
                <a:gd name="connsiteY2" fmla="*/ 123825 h 228600"/>
                <a:gd name="connsiteX3" fmla="*/ 300037 w 300037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037" h="228600">
                  <a:moveTo>
                    <a:pt x="0" y="0"/>
                  </a:moveTo>
                  <a:cubicBezTo>
                    <a:pt x="49609" y="39688"/>
                    <a:pt x="99219" y="79376"/>
                    <a:pt x="142875" y="100013"/>
                  </a:cubicBezTo>
                  <a:cubicBezTo>
                    <a:pt x="186531" y="120650"/>
                    <a:pt x="235743" y="102394"/>
                    <a:pt x="261937" y="123825"/>
                  </a:cubicBezTo>
                  <a:cubicBezTo>
                    <a:pt x="288131" y="145256"/>
                    <a:pt x="294084" y="186928"/>
                    <a:pt x="300037" y="228600"/>
                  </a:cubicBezTo>
                </a:path>
              </a:pathLst>
            </a:cu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F22365DE-8F58-418C-BE81-F1778EFA2193}"/>
                </a:ext>
              </a:extLst>
            </p:cNvPr>
            <p:cNvSpPr/>
            <p:nvPr/>
          </p:nvSpPr>
          <p:spPr>
            <a:xfrm>
              <a:off x="8448671" y="4810125"/>
              <a:ext cx="114304" cy="304800"/>
            </a:xfrm>
            <a:custGeom>
              <a:avLst/>
              <a:gdLst>
                <a:gd name="connsiteX0" fmla="*/ 114304 w 114304"/>
                <a:gd name="connsiteY0" fmla="*/ 0 h 304800"/>
                <a:gd name="connsiteX1" fmla="*/ 4 w 114304"/>
                <a:gd name="connsiteY1" fmla="*/ 180975 h 304800"/>
                <a:gd name="connsiteX2" fmla="*/ 109542 w 114304"/>
                <a:gd name="connsiteY2" fmla="*/ 304800 h 304800"/>
                <a:gd name="connsiteX3" fmla="*/ 109542 w 114304"/>
                <a:gd name="connsiteY3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4" h="304800">
                  <a:moveTo>
                    <a:pt x="114304" y="0"/>
                  </a:moveTo>
                  <a:cubicBezTo>
                    <a:pt x="57551" y="65087"/>
                    <a:pt x="798" y="130175"/>
                    <a:pt x="4" y="180975"/>
                  </a:cubicBezTo>
                  <a:cubicBezTo>
                    <a:pt x="-790" y="231775"/>
                    <a:pt x="109542" y="304800"/>
                    <a:pt x="109542" y="304800"/>
                  </a:cubicBezTo>
                  <a:lnTo>
                    <a:pt x="109542" y="304800"/>
                  </a:lnTo>
                </a:path>
              </a:pathLst>
            </a:cu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C05E856B-4703-418B-B278-99912540200C}"/>
                </a:ext>
              </a:extLst>
            </p:cNvPr>
            <p:cNvSpPr/>
            <p:nvPr/>
          </p:nvSpPr>
          <p:spPr>
            <a:xfrm>
              <a:off x="8539162" y="5157787"/>
              <a:ext cx="228600" cy="390525"/>
            </a:xfrm>
            <a:custGeom>
              <a:avLst/>
              <a:gdLst>
                <a:gd name="connsiteX0" fmla="*/ 0 w 228600"/>
                <a:gd name="connsiteY0" fmla="*/ 0 h 390525"/>
                <a:gd name="connsiteX1" fmla="*/ 76200 w 228600"/>
                <a:gd name="connsiteY1" fmla="*/ 123825 h 390525"/>
                <a:gd name="connsiteX2" fmla="*/ 47625 w 228600"/>
                <a:gd name="connsiteY2" fmla="*/ 219075 h 390525"/>
                <a:gd name="connsiteX3" fmla="*/ 176213 w 228600"/>
                <a:gd name="connsiteY3" fmla="*/ 276225 h 390525"/>
                <a:gd name="connsiteX4" fmla="*/ 185738 w 228600"/>
                <a:gd name="connsiteY4" fmla="*/ 357188 h 390525"/>
                <a:gd name="connsiteX5" fmla="*/ 228600 w 228600"/>
                <a:gd name="connsiteY5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390525">
                  <a:moveTo>
                    <a:pt x="0" y="0"/>
                  </a:moveTo>
                  <a:cubicBezTo>
                    <a:pt x="34131" y="43656"/>
                    <a:pt x="68263" y="87313"/>
                    <a:pt x="76200" y="123825"/>
                  </a:cubicBezTo>
                  <a:cubicBezTo>
                    <a:pt x="84137" y="160337"/>
                    <a:pt x="30956" y="193675"/>
                    <a:pt x="47625" y="219075"/>
                  </a:cubicBezTo>
                  <a:cubicBezTo>
                    <a:pt x="64294" y="244475"/>
                    <a:pt x="153194" y="253206"/>
                    <a:pt x="176213" y="276225"/>
                  </a:cubicBezTo>
                  <a:cubicBezTo>
                    <a:pt x="199232" y="299244"/>
                    <a:pt x="177007" y="338138"/>
                    <a:pt x="185738" y="357188"/>
                  </a:cubicBezTo>
                  <a:cubicBezTo>
                    <a:pt x="194469" y="376238"/>
                    <a:pt x="211534" y="383381"/>
                    <a:pt x="228600" y="390525"/>
                  </a:cubicBezTo>
                </a:path>
              </a:pathLst>
            </a:cu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xmlns="" id="{777C1C5C-3002-4B8E-ADC3-D3A83845AB0B}"/>
                </a:ext>
              </a:extLst>
            </p:cNvPr>
            <p:cNvCxnSpPr>
              <a:cxnSpLocks/>
            </p:cNvCxnSpPr>
            <p:nvPr/>
          </p:nvCxnSpPr>
          <p:spPr>
            <a:xfrm>
              <a:off x="8812228" y="5576889"/>
              <a:ext cx="202404" cy="173472"/>
            </a:xfrm>
            <a:prstGeom prst="straightConnector1">
              <a:avLst/>
            </a:pr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4C22B69F-3724-4FDE-A57F-56B57A83D548}"/>
                </a:ext>
              </a:extLst>
            </p:cNvPr>
            <p:cNvCxnSpPr/>
            <p:nvPr/>
          </p:nvCxnSpPr>
          <p:spPr>
            <a:xfrm flipV="1">
              <a:off x="8932890" y="5671422"/>
              <a:ext cx="163485" cy="157878"/>
            </a:xfrm>
            <a:prstGeom prst="line">
              <a:avLst/>
            </a:prstGeom>
            <a:ln w="25400" cmpd="thinThick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8C47C337-6F83-4A23-B335-98FBE561F819}"/>
                </a:ext>
              </a:extLst>
            </p:cNvPr>
            <p:cNvSpPr/>
            <p:nvPr/>
          </p:nvSpPr>
          <p:spPr>
            <a:xfrm>
              <a:off x="8177213" y="4548188"/>
              <a:ext cx="57150" cy="376237"/>
            </a:xfrm>
            <a:custGeom>
              <a:avLst/>
              <a:gdLst>
                <a:gd name="connsiteX0" fmla="*/ 23813 w 23813"/>
                <a:gd name="connsiteY0" fmla="*/ 0 h 304800"/>
                <a:gd name="connsiteX1" fmla="*/ 0 w 23813"/>
                <a:gd name="connsiteY1" fmla="*/ 161925 h 304800"/>
                <a:gd name="connsiteX2" fmla="*/ 23813 w 23813"/>
                <a:gd name="connsiteY2" fmla="*/ 304800 h 304800"/>
                <a:gd name="connsiteX0" fmla="*/ 59146 w 59146"/>
                <a:gd name="connsiteY0" fmla="*/ 0 h 376237"/>
                <a:gd name="connsiteX1" fmla="*/ 35333 w 59146"/>
                <a:gd name="connsiteY1" fmla="*/ 161925 h 376237"/>
                <a:gd name="connsiteX2" fmla="*/ 1996 w 59146"/>
                <a:gd name="connsiteY2" fmla="*/ 376237 h 376237"/>
                <a:gd name="connsiteX0" fmla="*/ 57150 w 57150"/>
                <a:gd name="connsiteY0" fmla="*/ 0 h 376237"/>
                <a:gd name="connsiteX1" fmla="*/ 33337 w 57150"/>
                <a:gd name="connsiteY1" fmla="*/ 161925 h 376237"/>
                <a:gd name="connsiteX2" fmla="*/ 47625 w 57150"/>
                <a:gd name="connsiteY2" fmla="*/ 266700 h 376237"/>
                <a:gd name="connsiteX3" fmla="*/ 0 w 57150"/>
                <a:gd name="connsiteY3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376237">
                  <a:moveTo>
                    <a:pt x="57150" y="0"/>
                  </a:moveTo>
                  <a:cubicBezTo>
                    <a:pt x="45243" y="55562"/>
                    <a:pt x="33337" y="111125"/>
                    <a:pt x="33337" y="161925"/>
                  </a:cubicBezTo>
                  <a:cubicBezTo>
                    <a:pt x="25400" y="203200"/>
                    <a:pt x="53181" y="230981"/>
                    <a:pt x="47625" y="266700"/>
                  </a:cubicBezTo>
                  <a:cubicBezTo>
                    <a:pt x="42069" y="302419"/>
                    <a:pt x="1588" y="354806"/>
                    <a:pt x="0" y="376237"/>
                  </a:cubicBezTo>
                </a:path>
              </a:pathLst>
            </a:cu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31BA58B6-F8A0-4EB3-B6E1-07F309955142}"/>
                </a:ext>
              </a:extLst>
            </p:cNvPr>
            <p:cNvSpPr/>
            <p:nvPr/>
          </p:nvSpPr>
          <p:spPr>
            <a:xfrm>
              <a:off x="8077144" y="4941085"/>
              <a:ext cx="80963" cy="323851"/>
            </a:xfrm>
            <a:custGeom>
              <a:avLst/>
              <a:gdLst>
                <a:gd name="connsiteX0" fmla="*/ 100013 w 100013"/>
                <a:gd name="connsiteY0" fmla="*/ 0 h 271463"/>
                <a:gd name="connsiteX1" fmla="*/ 33338 w 100013"/>
                <a:gd name="connsiteY1" fmla="*/ 100013 h 271463"/>
                <a:gd name="connsiteX2" fmla="*/ 0 w 100013"/>
                <a:gd name="connsiteY2" fmla="*/ 271463 h 271463"/>
                <a:gd name="connsiteX0" fmla="*/ 80963 w 80963"/>
                <a:gd name="connsiteY0" fmla="*/ 0 h 323851"/>
                <a:gd name="connsiteX1" fmla="*/ 33338 w 80963"/>
                <a:gd name="connsiteY1" fmla="*/ 152401 h 323851"/>
                <a:gd name="connsiteX2" fmla="*/ 0 w 80963"/>
                <a:gd name="connsiteY2" fmla="*/ 323851 h 3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3" h="323851">
                  <a:moveTo>
                    <a:pt x="80963" y="0"/>
                  </a:moveTo>
                  <a:cubicBezTo>
                    <a:pt x="55960" y="27384"/>
                    <a:pt x="50007" y="107157"/>
                    <a:pt x="33338" y="152401"/>
                  </a:cubicBezTo>
                  <a:cubicBezTo>
                    <a:pt x="16669" y="197645"/>
                    <a:pt x="8334" y="260748"/>
                    <a:pt x="0" y="323851"/>
                  </a:cubicBezTo>
                </a:path>
              </a:pathLst>
            </a:cu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FE1CFDC8-42D5-4AB3-B007-12343D63460D}"/>
                </a:ext>
              </a:extLst>
            </p:cNvPr>
            <p:cNvSpPr/>
            <p:nvPr/>
          </p:nvSpPr>
          <p:spPr>
            <a:xfrm>
              <a:off x="6847038" y="4324351"/>
              <a:ext cx="342899" cy="342900"/>
            </a:xfrm>
            <a:custGeom>
              <a:avLst/>
              <a:gdLst>
                <a:gd name="connsiteX0" fmla="*/ 0 w 290512"/>
                <a:gd name="connsiteY0" fmla="*/ 0 h 276225"/>
                <a:gd name="connsiteX1" fmla="*/ 152400 w 290512"/>
                <a:gd name="connsiteY1" fmla="*/ 157163 h 276225"/>
                <a:gd name="connsiteX2" fmla="*/ 290512 w 290512"/>
                <a:gd name="connsiteY2" fmla="*/ 276225 h 276225"/>
                <a:gd name="connsiteX0" fmla="*/ 0 w 342899"/>
                <a:gd name="connsiteY0" fmla="*/ 0 h 342900"/>
                <a:gd name="connsiteX1" fmla="*/ 152400 w 342899"/>
                <a:gd name="connsiteY1" fmla="*/ 157163 h 342900"/>
                <a:gd name="connsiteX2" fmla="*/ 342899 w 342899"/>
                <a:gd name="connsiteY2" fmla="*/ 342900 h 342900"/>
                <a:gd name="connsiteX0" fmla="*/ 0 w 342899"/>
                <a:gd name="connsiteY0" fmla="*/ 0 h 342900"/>
                <a:gd name="connsiteX1" fmla="*/ 133350 w 342899"/>
                <a:gd name="connsiteY1" fmla="*/ 171450 h 342900"/>
                <a:gd name="connsiteX2" fmla="*/ 342899 w 342899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99" h="342900">
                  <a:moveTo>
                    <a:pt x="0" y="0"/>
                  </a:moveTo>
                  <a:cubicBezTo>
                    <a:pt x="51990" y="55563"/>
                    <a:pt x="84931" y="125413"/>
                    <a:pt x="133350" y="171450"/>
                  </a:cubicBezTo>
                  <a:cubicBezTo>
                    <a:pt x="181769" y="217487"/>
                    <a:pt x="298052" y="306387"/>
                    <a:pt x="342899" y="342900"/>
                  </a:cubicBezTo>
                </a:path>
              </a:pathLst>
            </a:cu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B8162134-8940-47CC-B97E-A610B8556389}"/>
                </a:ext>
              </a:extLst>
            </p:cNvPr>
            <p:cNvSpPr/>
            <p:nvPr/>
          </p:nvSpPr>
          <p:spPr>
            <a:xfrm>
              <a:off x="7200899" y="4695826"/>
              <a:ext cx="352425" cy="171697"/>
            </a:xfrm>
            <a:custGeom>
              <a:avLst/>
              <a:gdLst>
                <a:gd name="connsiteX0" fmla="*/ 0 w 252412"/>
                <a:gd name="connsiteY0" fmla="*/ 0 h 71685"/>
                <a:gd name="connsiteX1" fmla="*/ 109537 w 252412"/>
                <a:gd name="connsiteY1" fmla="*/ 71437 h 71685"/>
                <a:gd name="connsiteX2" fmla="*/ 252412 w 252412"/>
                <a:gd name="connsiteY2" fmla="*/ 19050 h 71685"/>
                <a:gd name="connsiteX0" fmla="*/ 0 w 352425"/>
                <a:gd name="connsiteY0" fmla="*/ 0 h 171697"/>
                <a:gd name="connsiteX1" fmla="*/ 209550 w 352425"/>
                <a:gd name="connsiteY1" fmla="*/ 171449 h 171697"/>
                <a:gd name="connsiteX2" fmla="*/ 352425 w 352425"/>
                <a:gd name="connsiteY2" fmla="*/ 119062 h 17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425" h="171697">
                  <a:moveTo>
                    <a:pt x="0" y="0"/>
                  </a:moveTo>
                  <a:cubicBezTo>
                    <a:pt x="33734" y="34131"/>
                    <a:pt x="167481" y="168274"/>
                    <a:pt x="209550" y="171449"/>
                  </a:cubicBezTo>
                  <a:cubicBezTo>
                    <a:pt x="251619" y="174624"/>
                    <a:pt x="302022" y="146843"/>
                    <a:pt x="352425" y="119062"/>
                  </a:cubicBezTo>
                </a:path>
              </a:pathLst>
            </a:cu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5D029FEE-0BAF-42D3-B02F-76F08BCB1E0B}"/>
                </a:ext>
              </a:extLst>
            </p:cNvPr>
            <p:cNvSpPr/>
            <p:nvPr/>
          </p:nvSpPr>
          <p:spPr>
            <a:xfrm>
              <a:off x="7591425" y="4824413"/>
              <a:ext cx="271463" cy="285750"/>
            </a:xfrm>
            <a:custGeom>
              <a:avLst/>
              <a:gdLst>
                <a:gd name="connsiteX0" fmla="*/ 0 w 271463"/>
                <a:gd name="connsiteY0" fmla="*/ 0 h 285750"/>
                <a:gd name="connsiteX1" fmla="*/ 138113 w 271463"/>
                <a:gd name="connsiteY1" fmla="*/ 114300 h 285750"/>
                <a:gd name="connsiteX2" fmla="*/ 271463 w 271463"/>
                <a:gd name="connsiteY2" fmla="*/ 285750 h 285750"/>
                <a:gd name="connsiteX0" fmla="*/ 0 w 271463"/>
                <a:gd name="connsiteY0" fmla="*/ 0 h 285750"/>
                <a:gd name="connsiteX1" fmla="*/ 138113 w 271463"/>
                <a:gd name="connsiteY1" fmla="*/ 114300 h 285750"/>
                <a:gd name="connsiteX2" fmla="*/ 209550 w 271463"/>
                <a:gd name="connsiteY2" fmla="*/ 166687 h 285750"/>
                <a:gd name="connsiteX3" fmla="*/ 271463 w 271463"/>
                <a:gd name="connsiteY3" fmla="*/ 285750 h 285750"/>
                <a:gd name="connsiteX0" fmla="*/ 0 w 271463"/>
                <a:gd name="connsiteY0" fmla="*/ 0 h 285750"/>
                <a:gd name="connsiteX1" fmla="*/ 114301 w 271463"/>
                <a:gd name="connsiteY1" fmla="*/ 76200 h 285750"/>
                <a:gd name="connsiteX2" fmla="*/ 209550 w 271463"/>
                <a:gd name="connsiteY2" fmla="*/ 166687 h 285750"/>
                <a:gd name="connsiteX3" fmla="*/ 271463 w 271463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463" h="285750">
                  <a:moveTo>
                    <a:pt x="0" y="0"/>
                  </a:moveTo>
                  <a:cubicBezTo>
                    <a:pt x="46434" y="33337"/>
                    <a:pt x="69057" y="28575"/>
                    <a:pt x="114301" y="76200"/>
                  </a:cubicBezTo>
                  <a:cubicBezTo>
                    <a:pt x="146051" y="105569"/>
                    <a:pt x="187325" y="138112"/>
                    <a:pt x="209550" y="166687"/>
                  </a:cubicBezTo>
                  <a:cubicBezTo>
                    <a:pt x="231775" y="195262"/>
                    <a:pt x="257969" y="267494"/>
                    <a:pt x="271463" y="285750"/>
                  </a:cubicBezTo>
                </a:path>
              </a:pathLst>
            </a:cu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xmlns="" id="{EB2660C3-20AC-4286-9B83-6A5B7353E383}"/>
                </a:ext>
              </a:extLst>
            </p:cNvPr>
            <p:cNvSpPr/>
            <p:nvPr/>
          </p:nvSpPr>
          <p:spPr>
            <a:xfrm>
              <a:off x="6643688" y="4310063"/>
              <a:ext cx="138112" cy="314325"/>
            </a:xfrm>
            <a:custGeom>
              <a:avLst/>
              <a:gdLst>
                <a:gd name="connsiteX0" fmla="*/ 138112 w 138112"/>
                <a:gd name="connsiteY0" fmla="*/ 0 h 314325"/>
                <a:gd name="connsiteX1" fmla="*/ 52387 w 138112"/>
                <a:gd name="connsiteY1" fmla="*/ 76200 h 314325"/>
                <a:gd name="connsiteX2" fmla="*/ 0 w 138112"/>
                <a:gd name="connsiteY2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2" h="314325">
                  <a:moveTo>
                    <a:pt x="138112" y="0"/>
                  </a:moveTo>
                  <a:cubicBezTo>
                    <a:pt x="106759" y="11906"/>
                    <a:pt x="75406" y="23813"/>
                    <a:pt x="52387" y="76200"/>
                  </a:cubicBezTo>
                  <a:cubicBezTo>
                    <a:pt x="29368" y="128587"/>
                    <a:pt x="14684" y="221456"/>
                    <a:pt x="0" y="314325"/>
                  </a:cubicBezTo>
                </a:path>
              </a:pathLst>
            </a:cu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D80BA596-2A7A-4142-980E-77F2B3FE3891}"/>
                </a:ext>
              </a:extLst>
            </p:cNvPr>
            <p:cNvSpPr/>
            <p:nvPr/>
          </p:nvSpPr>
          <p:spPr>
            <a:xfrm>
              <a:off x="8343900" y="5133975"/>
              <a:ext cx="123825" cy="95250"/>
            </a:xfrm>
            <a:custGeom>
              <a:avLst/>
              <a:gdLst>
                <a:gd name="connsiteX0" fmla="*/ 128587 w 128587"/>
                <a:gd name="connsiteY0" fmla="*/ 0 h 57150"/>
                <a:gd name="connsiteX1" fmla="*/ 0 w 128587"/>
                <a:gd name="connsiteY1" fmla="*/ 57150 h 57150"/>
                <a:gd name="connsiteX0" fmla="*/ 123825 w 123825"/>
                <a:gd name="connsiteY0" fmla="*/ 0 h 95250"/>
                <a:gd name="connsiteX1" fmla="*/ 0 w 123825"/>
                <a:gd name="connsiteY1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95250">
                  <a:moveTo>
                    <a:pt x="123825" y="0"/>
                  </a:moveTo>
                  <a:cubicBezTo>
                    <a:pt x="80963" y="19050"/>
                    <a:pt x="42862" y="76200"/>
                    <a:pt x="0" y="95250"/>
                  </a:cubicBezTo>
                </a:path>
              </a:pathLst>
            </a:custGeom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E7CC5D9A-D127-42EE-AACC-D29F291E25BD}"/>
              </a:ext>
            </a:extLst>
          </p:cNvPr>
          <p:cNvSpPr/>
          <p:nvPr/>
        </p:nvSpPr>
        <p:spPr>
          <a:xfrm>
            <a:off x="8639176" y="5653088"/>
            <a:ext cx="185738" cy="547688"/>
          </a:xfrm>
          <a:custGeom>
            <a:avLst/>
            <a:gdLst>
              <a:gd name="connsiteX0" fmla="*/ 200025 w 200025"/>
              <a:gd name="connsiteY0" fmla="*/ 0 h 609600"/>
              <a:gd name="connsiteX1" fmla="*/ 147637 w 200025"/>
              <a:gd name="connsiteY1" fmla="*/ 104775 h 609600"/>
              <a:gd name="connsiteX2" fmla="*/ 0 w 200025"/>
              <a:gd name="connsiteY2" fmla="*/ 609600 h 609600"/>
              <a:gd name="connsiteX0" fmla="*/ 185738 w 185738"/>
              <a:gd name="connsiteY0" fmla="*/ 0 h 547688"/>
              <a:gd name="connsiteX1" fmla="*/ 133350 w 185738"/>
              <a:gd name="connsiteY1" fmla="*/ 104775 h 547688"/>
              <a:gd name="connsiteX2" fmla="*/ 0 w 185738"/>
              <a:gd name="connsiteY2" fmla="*/ 547688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738" h="547688">
                <a:moveTo>
                  <a:pt x="185738" y="0"/>
                </a:moveTo>
                <a:cubicBezTo>
                  <a:pt x="176212" y="1587"/>
                  <a:pt x="166687" y="3175"/>
                  <a:pt x="133350" y="104775"/>
                </a:cubicBezTo>
                <a:cubicBezTo>
                  <a:pt x="100012" y="206375"/>
                  <a:pt x="57149" y="346075"/>
                  <a:pt x="0" y="547688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2458BEF3-85D3-47B8-B426-86A75BC3B97E}"/>
              </a:ext>
            </a:extLst>
          </p:cNvPr>
          <p:cNvSpPr/>
          <p:nvPr/>
        </p:nvSpPr>
        <p:spPr>
          <a:xfrm>
            <a:off x="8391527" y="5276850"/>
            <a:ext cx="538162" cy="951660"/>
          </a:xfrm>
          <a:custGeom>
            <a:avLst/>
            <a:gdLst>
              <a:gd name="connsiteX0" fmla="*/ 0 w 542925"/>
              <a:gd name="connsiteY0" fmla="*/ 0 h 942135"/>
              <a:gd name="connsiteX1" fmla="*/ 109537 w 542925"/>
              <a:gd name="connsiteY1" fmla="*/ 119063 h 942135"/>
              <a:gd name="connsiteX2" fmla="*/ 185737 w 542925"/>
              <a:gd name="connsiteY2" fmla="*/ 323850 h 942135"/>
              <a:gd name="connsiteX3" fmla="*/ 190500 w 542925"/>
              <a:gd name="connsiteY3" fmla="*/ 547688 h 942135"/>
              <a:gd name="connsiteX4" fmla="*/ 185737 w 542925"/>
              <a:gd name="connsiteY4" fmla="*/ 742950 h 942135"/>
              <a:gd name="connsiteX5" fmla="*/ 190500 w 542925"/>
              <a:gd name="connsiteY5" fmla="*/ 885825 h 942135"/>
              <a:gd name="connsiteX6" fmla="*/ 257175 w 542925"/>
              <a:gd name="connsiteY6" fmla="*/ 938213 h 942135"/>
              <a:gd name="connsiteX7" fmla="*/ 347662 w 542925"/>
              <a:gd name="connsiteY7" fmla="*/ 923925 h 942135"/>
              <a:gd name="connsiteX8" fmla="*/ 414337 w 542925"/>
              <a:gd name="connsiteY8" fmla="*/ 809625 h 942135"/>
              <a:gd name="connsiteX9" fmla="*/ 481012 w 542925"/>
              <a:gd name="connsiteY9" fmla="*/ 642938 h 942135"/>
              <a:gd name="connsiteX10" fmla="*/ 542925 w 542925"/>
              <a:gd name="connsiteY10" fmla="*/ 552450 h 942135"/>
              <a:gd name="connsiteX0" fmla="*/ 0 w 542925"/>
              <a:gd name="connsiteY0" fmla="*/ 0 h 942135"/>
              <a:gd name="connsiteX1" fmla="*/ 109537 w 542925"/>
              <a:gd name="connsiteY1" fmla="*/ 119063 h 942135"/>
              <a:gd name="connsiteX2" fmla="*/ 185737 w 542925"/>
              <a:gd name="connsiteY2" fmla="*/ 323850 h 942135"/>
              <a:gd name="connsiteX3" fmla="*/ 190500 w 542925"/>
              <a:gd name="connsiteY3" fmla="*/ 547688 h 942135"/>
              <a:gd name="connsiteX4" fmla="*/ 185737 w 542925"/>
              <a:gd name="connsiteY4" fmla="*/ 742950 h 942135"/>
              <a:gd name="connsiteX5" fmla="*/ 190500 w 542925"/>
              <a:gd name="connsiteY5" fmla="*/ 885825 h 942135"/>
              <a:gd name="connsiteX6" fmla="*/ 257175 w 542925"/>
              <a:gd name="connsiteY6" fmla="*/ 938213 h 942135"/>
              <a:gd name="connsiteX7" fmla="*/ 347662 w 542925"/>
              <a:gd name="connsiteY7" fmla="*/ 923925 h 942135"/>
              <a:gd name="connsiteX8" fmla="*/ 414337 w 542925"/>
              <a:gd name="connsiteY8" fmla="*/ 809625 h 942135"/>
              <a:gd name="connsiteX9" fmla="*/ 481012 w 542925"/>
              <a:gd name="connsiteY9" fmla="*/ 642938 h 942135"/>
              <a:gd name="connsiteX10" fmla="*/ 542925 w 542925"/>
              <a:gd name="connsiteY10" fmla="*/ 545307 h 942135"/>
              <a:gd name="connsiteX0" fmla="*/ 0 w 538162"/>
              <a:gd name="connsiteY0" fmla="*/ 0 h 951660"/>
              <a:gd name="connsiteX1" fmla="*/ 104774 w 538162"/>
              <a:gd name="connsiteY1" fmla="*/ 128588 h 951660"/>
              <a:gd name="connsiteX2" fmla="*/ 180974 w 538162"/>
              <a:gd name="connsiteY2" fmla="*/ 333375 h 951660"/>
              <a:gd name="connsiteX3" fmla="*/ 185737 w 538162"/>
              <a:gd name="connsiteY3" fmla="*/ 557213 h 951660"/>
              <a:gd name="connsiteX4" fmla="*/ 180974 w 538162"/>
              <a:gd name="connsiteY4" fmla="*/ 752475 h 951660"/>
              <a:gd name="connsiteX5" fmla="*/ 185737 w 538162"/>
              <a:gd name="connsiteY5" fmla="*/ 895350 h 951660"/>
              <a:gd name="connsiteX6" fmla="*/ 252412 w 538162"/>
              <a:gd name="connsiteY6" fmla="*/ 947738 h 951660"/>
              <a:gd name="connsiteX7" fmla="*/ 342899 w 538162"/>
              <a:gd name="connsiteY7" fmla="*/ 933450 h 951660"/>
              <a:gd name="connsiteX8" fmla="*/ 409574 w 538162"/>
              <a:gd name="connsiteY8" fmla="*/ 819150 h 951660"/>
              <a:gd name="connsiteX9" fmla="*/ 476249 w 538162"/>
              <a:gd name="connsiteY9" fmla="*/ 652463 h 951660"/>
              <a:gd name="connsiteX10" fmla="*/ 538162 w 538162"/>
              <a:gd name="connsiteY10" fmla="*/ 554832 h 9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162" h="951660">
                <a:moveTo>
                  <a:pt x="0" y="0"/>
                </a:moveTo>
                <a:cubicBezTo>
                  <a:pt x="39290" y="32544"/>
                  <a:pt x="74612" y="73026"/>
                  <a:pt x="104774" y="128588"/>
                </a:cubicBezTo>
                <a:cubicBezTo>
                  <a:pt x="134936" y="184150"/>
                  <a:pt x="167480" y="261938"/>
                  <a:pt x="180974" y="333375"/>
                </a:cubicBezTo>
                <a:cubicBezTo>
                  <a:pt x="194468" y="404813"/>
                  <a:pt x="185737" y="487363"/>
                  <a:pt x="185737" y="557213"/>
                </a:cubicBezTo>
                <a:cubicBezTo>
                  <a:pt x="185737" y="627063"/>
                  <a:pt x="180974" y="696119"/>
                  <a:pt x="180974" y="752475"/>
                </a:cubicBezTo>
                <a:cubicBezTo>
                  <a:pt x="180974" y="808831"/>
                  <a:pt x="173831" y="862806"/>
                  <a:pt x="185737" y="895350"/>
                </a:cubicBezTo>
                <a:cubicBezTo>
                  <a:pt x="197643" y="927894"/>
                  <a:pt x="226218" y="941388"/>
                  <a:pt x="252412" y="947738"/>
                </a:cubicBezTo>
                <a:cubicBezTo>
                  <a:pt x="278606" y="954088"/>
                  <a:pt x="316705" y="954881"/>
                  <a:pt x="342899" y="933450"/>
                </a:cubicBezTo>
                <a:cubicBezTo>
                  <a:pt x="369093" y="912019"/>
                  <a:pt x="387349" y="865981"/>
                  <a:pt x="409574" y="819150"/>
                </a:cubicBezTo>
                <a:cubicBezTo>
                  <a:pt x="431799" y="772319"/>
                  <a:pt x="454818" y="695325"/>
                  <a:pt x="476249" y="652463"/>
                </a:cubicBezTo>
                <a:cubicBezTo>
                  <a:pt x="497680" y="609601"/>
                  <a:pt x="517921" y="578645"/>
                  <a:pt x="538162" y="554832"/>
                </a:cubicBezTo>
              </a:path>
            </a:pathLst>
          </a:cu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317CAF95-8571-4E20-8AED-F2EF2126357B}"/>
              </a:ext>
            </a:extLst>
          </p:cNvPr>
          <p:cNvSpPr/>
          <p:nvPr/>
        </p:nvSpPr>
        <p:spPr>
          <a:xfrm>
            <a:off x="6518275" y="4630738"/>
            <a:ext cx="1863725" cy="653304"/>
          </a:xfrm>
          <a:custGeom>
            <a:avLst/>
            <a:gdLst>
              <a:gd name="connsiteX0" fmla="*/ 799021 w 799021"/>
              <a:gd name="connsiteY0" fmla="*/ 136635 h 153352"/>
              <a:gd name="connsiteX1" fmla="*/ 699009 w 799021"/>
              <a:gd name="connsiteY1" fmla="*/ 98535 h 153352"/>
              <a:gd name="connsiteX2" fmla="*/ 594234 w 799021"/>
              <a:gd name="connsiteY2" fmla="*/ 146160 h 153352"/>
              <a:gd name="connsiteX3" fmla="*/ 470409 w 799021"/>
              <a:gd name="connsiteY3" fmla="*/ 146160 h 153352"/>
              <a:gd name="connsiteX4" fmla="*/ 370396 w 799021"/>
              <a:gd name="connsiteY4" fmla="*/ 79485 h 153352"/>
              <a:gd name="connsiteX5" fmla="*/ 313246 w 799021"/>
              <a:gd name="connsiteY5" fmla="*/ 3285 h 153352"/>
              <a:gd name="connsiteX6" fmla="*/ 27496 w 799021"/>
              <a:gd name="connsiteY6" fmla="*/ 12810 h 153352"/>
              <a:gd name="connsiteX7" fmla="*/ 27496 w 799021"/>
              <a:gd name="connsiteY7" fmla="*/ 8048 h 153352"/>
              <a:gd name="connsiteX0" fmla="*/ 799021 w 799021"/>
              <a:gd name="connsiteY0" fmla="*/ 140925 h 157642"/>
              <a:gd name="connsiteX1" fmla="*/ 699009 w 799021"/>
              <a:gd name="connsiteY1" fmla="*/ 102825 h 157642"/>
              <a:gd name="connsiteX2" fmla="*/ 594234 w 799021"/>
              <a:gd name="connsiteY2" fmla="*/ 150450 h 157642"/>
              <a:gd name="connsiteX3" fmla="*/ 470409 w 799021"/>
              <a:gd name="connsiteY3" fmla="*/ 150450 h 157642"/>
              <a:gd name="connsiteX4" fmla="*/ 370396 w 799021"/>
              <a:gd name="connsiteY4" fmla="*/ 83775 h 157642"/>
              <a:gd name="connsiteX5" fmla="*/ 213233 w 799021"/>
              <a:gd name="connsiteY5" fmla="*/ 2813 h 157642"/>
              <a:gd name="connsiteX6" fmla="*/ 27496 w 799021"/>
              <a:gd name="connsiteY6" fmla="*/ 17100 h 157642"/>
              <a:gd name="connsiteX7" fmla="*/ 27496 w 799021"/>
              <a:gd name="connsiteY7" fmla="*/ 12338 h 157642"/>
              <a:gd name="connsiteX0" fmla="*/ 814083 w 814083"/>
              <a:gd name="connsiteY0" fmla="*/ 140925 h 157642"/>
              <a:gd name="connsiteX1" fmla="*/ 714071 w 814083"/>
              <a:gd name="connsiteY1" fmla="*/ 102825 h 157642"/>
              <a:gd name="connsiteX2" fmla="*/ 609296 w 814083"/>
              <a:gd name="connsiteY2" fmla="*/ 150450 h 157642"/>
              <a:gd name="connsiteX3" fmla="*/ 485471 w 814083"/>
              <a:gd name="connsiteY3" fmla="*/ 150450 h 157642"/>
              <a:gd name="connsiteX4" fmla="*/ 385458 w 814083"/>
              <a:gd name="connsiteY4" fmla="*/ 83775 h 157642"/>
              <a:gd name="connsiteX5" fmla="*/ 228295 w 814083"/>
              <a:gd name="connsiteY5" fmla="*/ 2813 h 157642"/>
              <a:gd name="connsiteX6" fmla="*/ 42558 w 814083"/>
              <a:gd name="connsiteY6" fmla="*/ 17100 h 157642"/>
              <a:gd name="connsiteX7" fmla="*/ 13983 w 814083"/>
              <a:gd name="connsiteY7" fmla="*/ 79013 h 157642"/>
              <a:gd name="connsiteX0" fmla="*/ 800100 w 800100"/>
              <a:gd name="connsiteY0" fmla="*/ 138120 h 154837"/>
              <a:gd name="connsiteX1" fmla="*/ 700088 w 800100"/>
              <a:gd name="connsiteY1" fmla="*/ 100020 h 154837"/>
              <a:gd name="connsiteX2" fmla="*/ 595313 w 800100"/>
              <a:gd name="connsiteY2" fmla="*/ 147645 h 154837"/>
              <a:gd name="connsiteX3" fmla="*/ 471488 w 800100"/>
              <a:gd name="connsiteY3" fmla="*/ 147645 h 154837"/>
              <a:gd name="connsiteX4" fmla="*/ 371475 w 800100"/>
              <a:gd name="connsiteY4" fmla="*/ 80970 h 154837"/>
              <a:gd name="connsiteX5" fmla="*/ 214312 w 800100"/>
              <a:gd name="connsiteY5" fmla="*/ 8 h 154837"/>
              <a:gd name="connsiteX6" fmla="*/ 0 w 800100"/>
              <a:gd name="connsiteY6" fmla="*/ 76208 h 154837"/>
              <a:gd name="connsiteX0" fmla="*/ 800100 w 800100"/>
              <a:gd name="connsiteY0" fmla="*/ 139234 h 155951"/>
              <a:gd name="connsiteX1" fmla="*/ 700088 w 800100"/>
              <a:gd name="connsiteY1" fmla="*/ 101134 h 155951"/>
              <a:gd name="connsiteX2" fmla="*/ 595313 w 800100"/>
              <a:gd name="connsiteY2" fmla="*/ 148759 h 155951"/>
              <a:gd name="connsiteX3" fmla="*/ 471488 w 800100"/>
              <a:gd name="connsiteY3" fmla="*/ 148759 h 155951"/>
              <a:gd name="connsiteX4" fmla="*/ 371475 w 800100"/>
              <a:gd name="connsiteY4" fmla="*/ 82084 h 155951"/>
              <a:gd name="connsiteX5" fmla="*/ 214312 w 800100"/>
              <a:gd name="connsiteY5" fmla="*/ 1122 h 155951"/>
              <a:gd name="connsiteX6" fmla="*/ 57149 w 800100"/>
              <a:gd name="connsiteY6" fmla="*/ 37634 h 155951"/>
              <a:gd name="connsiteX7" fmla="*/ 0 w 800100"/>
              <a:gd name="connsiteY7" fmla="*/ 77322 h 155951"/>
              <a:gd name="connsiteX0" fmla="*/ 1263650 w 1263650"/>
              <a:gd name="connsiteY0" fmla="*/ 309613 h 326330"/>
              <a:gd name="connsiteX1" fmla="*/ 1163638 w 1263650"/>
              <a:gd name="connsiteY1" fmla="*/ 271513 h 326330"/>
              <a:gd name="connsiteX2" fmla="*/ 1058863 w 1263650"/>
              <a:gd name="connsiteY2" fmla="*/ 319138 h 326330"/>
              <a:gd name="connsiteX3" fmla="*/ 935038 w 1263650"/>
              <a:gd name="connsiteY3" fmla="*/ 319138 h 326330"/>
              <a:gd name="connsiteX4" fmla="*/ 835025 w 1263650"/>
              <a:gd name="connsiteY4" fmla="*/ 252463 h 326330"/>
              <a:gd name="connsiteX5" fmla="*/ 677862 w 1263650"/>
              <a:gd name="connsiteY5" fmla="*/ 171501 h 326330"/>
              <a:gd name="connsiteX6" fmla="*/ 520699 w 1263650"/>
              <a:gd name="connsiteY6" fmla="*/ 208013 h 326330"/>
              <a:gd name="connsiteX7" fmla="*/ 0 w 1263650"/>
              <a:gd name="connsiteY7" fmla="*/ 51 h 326330"/>
              <a:gd name="connsiteX0" fmla="*/ 1263650 w 1263650"/>
              <a:gd name="connsiteY0" fmla="*/ 309610 h 326327"/>
              <a:gd name="connsiteX1" fmla="*/ 1163638 w 1263650"/>
              <a:gd name="connsiteY1" fmla="*/ 271510 h 326327"/>
              <a:gd name="connsiteX2" fmla="*/ 1058863 w 1263650"/>
              <a:gd name="connsiteY2" fmla="*/ 319135 h 326327"/>
              <a:gd name="connsiteX3" fmla="*/ 935038 w 1263650"/>
              <a:gd name="connsiteY3" fmla="*/ 319135 h 326327"/>
              <a:gd name="connsiteX4" fmla="*/ 835025 w 1263650"/>
              <a:gd name="connsiteY4" fmla="*/ 252460 h 326327"/>
              <a:gd name="connsiteX5" fmla="*/ 677862 w 1263650"/>
              <a:gd name="connsiteY5" fmla="*/ 171498 h 326327"/>
              <a:gd name="connsiteX6" fmla="*/ 454024 w 1263650"/>
              <a:gd name="connsiteY6" fmla="*/ 227060 h 326327"/>
              <a:gd name="connsiteX7" fmla="*/ 0 w 1263650"/>
              <a:gd name="connsiteY7" fmla="*/ 48 h 326327"/>
              <a:gd name="connsiteX0" fmla="*/ 1454150 w 1454150"/>
              <a:gd name="connsiteY0" fmla="*/ 614383 h 631100"/>
              <a:gd name="connsiteX1" fmla="*/ 1354138 w 1454150"/>
              <a:gd name="connsiteY1" fmla="*/ 576283 h 631100"/>
              <a:gd name="connsiteX2" fmla="*/ 1249363 w 1454150"/>
              <a:gd name="connsiteY2" fmla="*/ 623908 h 631100"/>
              <a:gd name="connsiteX3" fmla="*/ 1125538 w 1454150"/>
              <a:gd name="connsiteY3" fmla="*/ 623908 h 631100"/>
              <a:gd name="connsiteX4" fmla="*/ 1025525 w 1454150"/>
              <a:gd name="connsiteY4" fmla="*/ 557233 h 631100"/>
              <a:gd name="connsiteX5" fmla="*/ 868362 w 1454150"/>
              <a:gd name="connsiteY5" fmla="*/ 476271 h 631100"/>
              <a:gd name="connsiteX6" fmla="*/ 644524 w 1454150"/>
              <a:gd name="connsiteY6" fmla="*/ 531833 h 631100"/>
              <a:gd name="connsiteX7" fmla="*/ 0 w 1454150"/>
              <a:gd name="connsiteY7" fmla="*/ 21 h 631100"/>
              <a:gd name="connsiteX0" fmla="*/ 1454150 w 1454150"/>
              <a:gd name="connsiteY0" fmla="*/ 614362 h 631079"/>
              <a:gd name="connsiteX1" fmla="*/ 1354138 w 1454150"/>
              <a:gd name="connsiteY1" fmla="*/ 576262 h 631079"/>
              <a:gd name="connsiteX2" fmla="*/ 1249363 w 1454150"/>
              <a:gd name="connsiteY2" fmla="*/ 623887 h 631079"/>
              <a:gd name="connsiteX3" fmla="*/ 1125538 w 1454150"/>
              <a:gd name="connsiteY3" fmla="*/ 623887 h 631079"/>
              <a:gd name="connsiteX4" fmla="*/ 1025525 w 1454150"/>
              <a:gd name="connsiteY4" fmla="*/ 557212 h 631079"/>
              <a:gd name="connsiteX5" fmla="*/ 868362 w 1454150"/>
              <a:gd name="connsiteY5" fmla="*/ 476250 h 631079"/>
              <a:gd name="connsiteX6" fmla="*/ 644524 w 1454150"/>
              <a:gd name="connsiteY6" fmla="*/ 531812 h 631079"/>
              <a:gd name="connsiteX7" fmla="*/ 126999 w 1454150"/>
              <a:gd name="connsiteY7" fmla="*/ 150812 h 631079"/>
              <a:gd name="connsiteX8" fmla="*/ 0 w 1454150"/>
              <a:gd name="connsiteY8" fmla="*/ 0 h 631079"/>
              <a:gd name="connsiteX0" fmla="*/ 1454150 w 1454150"/>
              <a:gd name="connsiteY0" fmla="*/ 614362 h 631079"/>
              <a:gd name="connsiteX1" fmla="*/ 1354138 w 1454150"/>
              <a:gd name="connsiteY1" fmla="*/ 576262 h 631079"/>
              <a:gd name="connsiteX2" fmla="*/ 1249363 w 1454150"/>
              <a:gd name="connsiteY2" fmla="*/ 623887 h 631079"/>
              <a:gd name="connsiteX3" fmla="*/ 1125538 w 1454150"/>
              <a:gd name="connsiteY3" fmla="*/ 623887 h 631079"/>
              <a:gd name="connsiteX4" fmla="*/ 1025525 w 1454150"/>
              <a:gd name="connsiteY4" fmla="*/ 557212 h 631079"/>
              <a:gd name="connsiteX5" fmla="*/ 868362 w 1454150"/>
              <a:gd name="connsiteY5" fmla="*/ 476250 h 631079"/>
              <a:gd name="connsiteX6" fmla="*/ 644524 w 1454150"/>
              <a:gd name="connsiteY6" fmla="*/ 531812 h 631079"/>
              <a:gd name="connsiteX7" fmla="*/ 260349 w 1454150"/>
              <a:gd name="connsiteY7" fmla="*/ 350837 h 631079"/>
              <a:gd name="connsiteX8" fmla="*/ 126999 w 1454150"/>
              <a:gd name="connsiteY8" fmla="*/ 150812 h 631079"/>
              <a:gd name="connsiteX9" fmla="*/ 0 w 1454150"/>
              <a:gd name="connsiteY9" fmla="*/ 0 h 631079"/>
              <a:gd name="connsiteX0" fmla="*/ 1863725 w 1863725"/>
              <a:gd name="connsiteY0" fmla="*/ 636587 h 653304"/>
              <a:gd name="connsiteX1" fmla="*/ 1763713 w 1863725"/>
              <a:gd name="connsiteY1" fmla="*/ 598487 h 653304"/>
              <a:gd name="connsiteX2" fmla="*/ 1658938 w 1863725"/>
              <a:gd name="connsiteY2" fmla="*/ 646112 h 653304"/>
              <a:gd name="connsiteX3" fmla="*/ 1535113 w 1863725"/>
              <a:gd name="connsiteY3" fmla="*/ 646112 h 653304"/>
              <a:gd name="connsiteX4" fmla="*/ 1435100 w 1863725"/>
              <a:gd name="connsiteY4" fmla="*/ 579437 h 653304"/>
              <a:gd name="connsiteX5" fmla="*/ 1277937 w 1863725"/>
              <a:gd name="connsiteY5" fmla="*/ 498475 h 653304"/>
              <a:gd name="connsiteX6" fmla="*/ 1054099 w 1863725"/>
              <a:gd name="connsiteY6" fmla="*/ 554037 h 653304"/>
              <a:gd name="connsiteX7" fmla="*/ 669924 w 1863725"/>
              <a:gd name="connsiteY7" fmla="*/ 373062 h 653304"/>
              <a:gd name="connsiteX8" fmla="*/ 536574 w 1863725"/>
              <a:gd name="connsiteY8" fmla="*/ 173037 h 653304"/>
              <a:gd name="connsiteX9" fmla="*/ 0 w 1863725"/>
              <a:gd name="connsiteY9" fmla="*/ 0 h 653304"/>
              <a:gd name="connsiteX0" fmla="*/ 1863725 w 1863725"/>
              <a:gd name="connsiteY0" fmla="*/ 636587 h 653304"/>
              <a:gd name="connsiteX1" fmla="*/ 1763713 w 1863725"/>
              <a:gd name="connsiteY1" fmla="*/ 598487 h 653304"/>
              <a:gd name="connsiteX2" fmla="*/ 1658938 w 1863725"/>
              <a:gd name="connsiteY2" fmla="*/ 646112 h 653304"/>
              <a:gd name="connsiteX3" fmla="*/ 1535113 w 1863725"/>
              <a:gd name="connsiteY3" fmla="*/ 646112 h 653304"/>
              <a:gd name="connsiteX4" fmla="*/ 1435100 w 1863725"/>
              <a:gd name="connsiteY4" fmla="*/ 579437 h 653304"/>
              <a:gd name="connsiteX5" fmla="*/ 1277937 w 1863725"/>
              <a:gd name="connsiteY5" fmla="*/ 498475 h 653304"/>
              <a:gd name="connsiteX6" fmla="*/ 1054099 w 1863725"/>
              <a:gd name="connsiteY6" fmla="*/ 554037 h 653304"/>
              <a:gd name="connsiteX7" fmla="*/ 669924 w 1863725"/>
              <a:gd name="connsiteY7" fmla="*/ 373062 h 653304"/>
              <a:gd name="connsiteX8" fmla="*/ 536574 w 1863725"/>
              <a:gd name="connsiteY8" fmla="*/ 173037 h 653304"/>
              <a:gd name="connsiteX9" fmla="*/ 254000 w 1863725"/>
              <a:gd name="connsiteY9" fmla="*/ 36512 h 653304"/>
              <a:gd name="connsiteX10" fmla="*/ 0 w 1863725"/>
              <a:gd name="connsiteY10" fmla="*/ 0 h 653304"/>
              <a:gd name="connsiteX0" fmla="*/ 1863725 w 1863725"/>
              <a:gd name="connsiteY0" fmla="*/ 636587 h 653304"/>
              <a:gd name="connsiteX1" fmla="*/ 1763713 w 1863725"/>
              <a:gd name="connsiteY1" fmla="*/ 598487 h 653304"/>
              <a:gd name="connsiteX2" fmla="*/ 1658938 w 1863725"/>
              <a:gd name="connsiteY2" fmla="*/ 646112 h 653304"/>
              <a:gd name="connsiteX3" fmla="*/ 1535113 w 1863725"/>
              <a:gd name="connsiteY3" fmla="*/ 646112 h 653304"/>
              <a:gd name="connsiteX4" fmla="*/ 1435100 w 1863725"/>
              <a:gd name="connsiteY4" fmla="*/ 579437 h 653304"/>
              <a:gd name="connsiteX5" fmla="*/ 1277937 w 1863725"/>
              <a:gd name="connsiteY5" fmla="*/ 498475 h 653304"/>
              <a:gd name="connsiteX6" fmla="*/ 1054099 w 1863725"/>
              <a:gd name="connsiteY6" fmla="*/ 554037 h 653304"/>
              <a:gd name="connsiteX7" fmla="*/ 669924 w 1863725"/>
              <a:gd name="connsiteY7" fmla="*/ 373062 h 653304"/>
              <a:gd name="connsiteX8" fmla="*/ 536574 w 1863725"/>
              <a:gd name="connsiteY8" fmla="*/ 173037 h 653304"/>
              <a:gd name="connsiteX9" fmla="*/ 444500 w 1863725"/>
              <a:gd name="connsiteY9" fmla="*/ 36512 h 653304"/>
              <a:gd name="connsiteX10" fmla="*/ 254000 w 1863725"/>
              <a:gd name="connsiteY10" fmla="*/ 36512 h 653304"/>
              <a:gd name="connsiteX11" fmla="*/ 0 w 1863725"/>
              <a:gd name="connsiteY11" fmla="*/ 0 h 65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3725" h="653304">
                <a:moveTo>
                  <a:pt x="1863725" y="636587"/>
                </a:moveTo>
                <a:cubicBezTo>
                  <a:pt x="1830784" y="616743"/>
                  <a:pt x="1797844" y="596900"/>
                  <a:pt x="1763713" y="598487"/>
                </a:cubicBezTo>
                <a:cubicBezTo>
                  <a:pt x="1729582" y="600074"/>
                  <a:pt x="1697038" y="638175"/>
                  <a:pt x="1658938" y="646112"/>
                </a:cubicBezTo>
                <a:cubicBezTo>
                  <a:pt x="1620838" y="654049"/>
                  <a:pt x="1572419" y="657224"/>
                  <a:pt x="1535113" y="646112"/>
                </a:cubicBezTo>
                <a:cubicBezTo>
                  <a:pt x="1497807" y="635000"/>
                  <a:pt x="1477963" y="604043"/>
                  <a:pt x="1435100" y="579437"/>
                </a:cubicBezTo>
                <a:cubicBezTo>
                  <a:pt x="1392237" y="554831"/>
                  <a:pt x="1341437" y="502708"/>
                  <a:pt x="1277937" y="498475"/>
                </a:cubicBezTo>
                <a:cubicBezTo>
                  <a:pt x="1214437" y="494242"/>
                  <a:pt x="1151730" y="587110"/>
                  <a:pt x="1054099" y="554037"/>
                </a:cubicBezTo>
                <a:cubicBezTo>
                  <a:pt x="956468" y="520964"/>
                  <a:pt x="756178" y="436562"/>
                  <a:pt x="669924" y="373062"/>
                </a:cubicBezTo>
                <a:cubicBezTo>
                  <a:pt x="583670" y="309562"/>
                  <a:pt x="581024" y="220133"/>
                  <a:pt x="536574" y="173037"/>
                </a:cubicBezTo>
                <a:cubicBezTo>
                  <a:pt x="492124" y="125941"/>
                  <a:pt x="491596" y="59266"/>
                  <a:pt x="444500" y="36512"/>
                </a:cubicBezTo>
                <a:cubicBezTo>
                  <a:pt x="397404" y="13758"/>
                  <a:pt x="321204" y="51593"/>
                  <a:pt x="254000" y="36512"/>
                </a:cubicBezTo>
                <a:cubicBezTo>
                  <a:pt x="164571" y="7673"/>
                  <a:pt x="39158" y="10848"/>
                  <a:pt x="0" y="0"/>
                </a:cubicBezTo>
              </a:path>
            </a:pathLst>
          </a:custGeom>
          <a:ln w="254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49B0C305-6573-4FD3-9A87-8803AB31FC00}"/>
              </a:ext>
            </a:extLst>
          </p:cNvPr>
          <p:cNvSpPr/>
          <p:nvPr/>
        </p:nvSpPr>
        <p:spPr>
          <a:xfrm>
            <a:off x="8337550" y="4346574"/>
            <a:ext cx="1219200" cy="208729"/>
          </a:xfrm>
          <a:custGeom>
            <a:avLst/>
            <a:gdLst>
              <a:gd name="connsiteX0" fmla="*/ 0 w 1219200"/>
              <a:gd name="connsiteY0" fmla="*/ 155575 h 269238"/>
              <a:gd name="connsiteX1" fmla="*/ 317500 w 1219200"/>
              <a:gd name="connsiteY1" fmla="*/ 263525 h 269238"/>
              <a:gd name="connsiteX2" fmla="*/ 1219200 w 1219200"/>
              <a:gd name="connsiteY2" fmla="*/ 0 h 269238"/>
              <a:gd name="connsiteX0" fmla="*/ 0 w 1219200"/>
              <a:gd name="connsiteY0" fmla="*/ 155575 h 208729"/>
              <a:gd name="connsiteX1" fmla="*/ 600075 w 1219200"/>
              <a:gd name="connsiteY1" fmla="*/ 190500 h 208729"/>
              <a:gd name="connsiteX2" fmla="*/ 1219200 w 1219200"/>
              <a:gd name="connsiteY2" fmla="*/ 0 h 20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208729">
                <a:moveTo>
                  <a:pt x="0" y="155575"/>
                </a:moveTo>
                <a:cubicBezTo>
                  <a:pt x="57150" y="222514"/>
                  <a:pt x="396875" y="216429"/>
                  <a:pt x="600075" y="190500"/>
                </a:cubicBezTo>
                <a:cubicBezTo>
                  <a:pt x="803275" y="164571"/>
                  <a:pt x="869950" y="118798"/>
                  <a:pt x="1219200" y="0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04F7CE8-2E07-4A2A-980A-32E26BDC11DC}"/>
              </a:ext>
            </a:extLst>
          </p:cNvPr>
          <p:cNvSpPr/>
          <p:nvPr/>
        </p:nvSpPr>
        <p:spPr>
          <a:xfrm>
            <a:off x="9593262" y="4271963"/>
            <a:ext cx="671513" cy="249237"/>
          </a:xfrm>
          <a:custGeom>
            <a:avLst/>
            <a:gdLst>
              <a:gd name="connsiteX0" fmla="*/ 0 w 625475"/>
              <a:gd name="connsiteY0" fmla="*/ 0 h 206375"/>
              <a:gd name="connsiteX1" fmla="*/ 374650 w 625475"/>
              <a:gd name="connsiteY1" fmla="*/ 53975 h 206375"/>
              <a:gd name="connsiteX2" fmla="*/ 625475 w 625475"/>
              <a:gd name="connsiteY2" fmla="*/ 206375 h 206375"/>
              <a:gd name="connsiteX0" fmla="*/ 0 w 625475"/>
              <a:gd name="connsiteY0" fmla="*/ 0 h 206375"/>
              <a:gd name="connsiteX1" fmla="*/ 405702 w 625475"/>
              <a:gd name="connsiteY1" fmla="*/ 30314 h 206375"/>
              <a:gd name="connsiteX2" fmla="*/ 625475 w 625475"/>
              <a:gd name="connsiteY2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475" h="206375">
                <a:moveTo>
                  <a:pt x="0" y="0"/>
                </a:moveTo>
                <a:cubicBezTo>
                  <a:pt x="135202" y="9789"/>
                  <a:pt x="301456" y="-4082"/>
                  <a:pt x="405702" y="30314"/>
                </a:cubicBezTo>
                <a:cubicBezTo>
                  <a:pt x="509948" y="64710"/>
                  <a:pt x="552185" y="147373"/>
                  <a:pt x="625475" y="206375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7C9C6F49-464C-4526-B0C2-3E8C86DDB1A0}"/>
              </a:ext>
            </a:extLst>
          </p:cNvPr>
          <p:cNvSpPr/>
          <p:nvPr/>
        </p:nvSpPr>
        <p:spPr>
          <a:xfrm>
            <a:off x="10302875" y="4013200"/>
            <a:ext cx="812800" cy="473075"/>
          </a:xfrm>
          <a:custGeom>
            <a:avLst/>
            <a:gdLst>
              <a:gd name="connsiteX0" fmla="*/ 0 w 812800"/>
              <a:gd name="connsiteY0" fmla="*/ 511175 h 511175"/>
              <a:gd name="connsiteX1" fmla="*/ 377825 w 812800"/>
              <a:gd name="connsiteY1" fmla="*/ 215900 h 511175"/>
              <a:gd name="connsiteX2" fmla="*/ 812800 w 812800"/>
              <a:gd name="connsiteY2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511175">
                <a:moveTo>
                  <a:pt x="0" y="511175"/>
                </a:moveTo>
                <a:cubicBezTo>
                  <a:pt x="121179" y="406135"/>
                  <a:pt x="242358" y="301096"/>
                  <a:pt x="377825" y="215900"/>
                </a:cubicBezTo>
                <a:cubicBezTo>
                  <a:pt x="513292" y="130704"/>
                  <a:pt x="663046" y="65352"/>
                  <a:pt x="812800" y="0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F8C373A5-3614-4349-A72D-A86FAF36F610}"/>
              </a:ext>
            </a:extLst>
          </p:cNvPr>
          <p:cNvSpPr/>
          <p:nvPr/>
        </p:nvSpPr>
        <p:spPr>
          <a:xfrm>
            <a:off x="11204576" y="3994150"/>
            <a:ext cx="368300" cy="187933"/>
          </a:xfrm>
          <a:custGeom>
            <a:avLst/>
            <a:gdLst>
              <a:gd name="connsiteX0" fmla="*/ 0 w 381000"/>
              <a:gd name="connsiteY0" fmla="*/ 0 h 222250"/>
              <a:gd name="connsiteX1" fmla="*/ 234950 w 381000"/>
              <a:gd name="connsiteY1" fmla="*/ 47625 h 222250"/>
              <a:gd name="connsiteX2" fmla="*/ 381000 w 381000"/>
              <a:gd name="connsiteY2" fmla="*/ 222250 h 222250"/>
              <a:gd name="connsiteX0" fmla="*/ 0 w 381000"/>
              <a:gd name="connsiteY0" fmla="*/ 0 h 222250"/>
              <a:gd name="connsiteX1" fmla="*/ 234950 w 381000"/>
              <a:gd name="connsiteY1" fmla="*/ 47625 h 222250"/>
              <a:gd name="connsiteX2" fmla="*/ 361950 w 381000"/>
              <a:gd name="connsiteY2" fmla="*/ 146050 h 222250"/>
              <a:gd name="connsiteX3" fmla="*/ 381000 w 381000"/>
              <a:gd name="connsiteY3" fmla="*/ 222250 h 222250"/>
              <a:gd name="connsiteX0" fmla="*/ 0 w 396875"/>
              <a:gd name="connsiteY0" fmla="*/ 0 h 250825"/>
              <a:gd name="connsiteX1" fmla="*/ 234950 w 396875"/>
              <a:gd name="connsiteY1" fmla="*/ 47625 h 250825"/>
              <a:gd name="connsiteX2" fmla="*/ 361950 w 396875"/>
              <a:gd name="connsiteY2" fmla="*/ 146050 h 250825"/>
              <a:gd name="connsiteX3" fmla="*/ 396875 w 396875"/>
              <a:gd name="connsiteY3" fmla="*/ 250825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875" h="250825">
                <a:moveTo>
                  <a:pt x="0" y="0"/>
                </a:moveTo>
                <a:cubicBezTo>
                  <a:pt x="85725" y="5291"/>
                  <a:pt x="171450" y="10583"/>
                  <a:pt x="234950" y="47625"/>
                </a:cubicBezTo>
                <a:cubicBezTo>
                  <a:pt x="289454" y="72496"/>
                  <a:pt x="337608" y="116946"/>
                  <a:pt x="361950" y="146050"/>
                </a:cubicBezTo>
                <a:cubicBezTo>
                  <a:pt x="386292" y="175154"/>
                  <a:pt x="387879" y="238654"/>
                  <a:pt x="396875" y="250825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FC949442-FC78-42BB-B2F6-3287C380ECAB}"/>
              </a:ext>
            </a:extLst>
          </p:cNvPr>
          <p:cNvSpPr/>
          <p:nvPr/>
        </p:nvSpPr>
        <p:spPr>
          <a:xfrm>
            <a:off x="11433175" y="3429000"/>
            <a:ext cx="479425" cy="565150"/>
          </a:xfrm>
          <a:custGeom>
            <a:avLst/>
            <a:gdLst>
              <a:gd name="connsiteX0" fmla="*/ 0 w 479425"/>
              <a:gd name="connsiteY0" fmla="*/ 565150 h 565150"/>
              <a:gd name="connsiteX1" fmla="*/ 212725 w 479425"/>
              <a:gd name="connsiteY1" fmla="*/ 476250 h 565150"/>
              <a:gd name="connsiteX2" fmla="*/ 355600 w 479425"/>
              <a:gd name="connsiteY2" fmla="*/ 187325 h 565150"/>
              <a:gd name="connsiteX3" fmla="*/ 479425 w 479425"/>
              <a:gd name="connsiteY3" fmla="*/ 0 h 565150"/>
              <a:gd name="connsiteX0" fmla="*/ 0 w 479425"/>
              <a:gd name="connsiteY0" fmla="*/ 565150 h 565150"/>
              <a:gd name="connsiteX1" fmla="*/ 225425 w 479425"/>
              <a:gd name="connsiteY1" fmla="*/ 431800 h 565150"/>
              <a:gd name="connsiteX2" fmla="*/ 355600 w 479425"/>
              <a:gd name="connsiteY2" fmla="*/ 187325 h 565150"/>
              <a:gd name="connsiteX3" fmla="*/ 479425 w 479425"/>
              <a:gd name="connsiteY3" fmla="*/ 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425" h="565150">
                <a:moveTo>
                  <a:pt x="0" y="565150"/>
                </a:moveTo>
                <a:cubicBezTo>
                  <a:pt x="76729" y="552185"/>
                  <a:pt x="166158" y="494771"/>
                  <a:pt x="225425" y="431800"/>
                </a:cubicBezTo>
                <a:cubicBezTo>
                  <a:pt x="284692" y="368829"/>
                  <a:pt x="311150" y="266700"/>
                  <a:pt x="355600" y="187325"/>
                </a:cubicBezTo>
                <a:cubicBezTo>
                  <a:pt x="400050" y="107950"/>
                  <a:pt x="439737" y="53975"/>
                  <a:pt x="479425" y="0"/>
                </a:cubicBezTo>
              </a:path>
            </a:pathLst>
          </a:custGeom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83A276E6-18D7-4913-9B26-619D7C78EDE7}"/>
              </a:ext>
            </a:extLst>
          </p:cNvPr>
          <p:cNvSpPr/>
          <p:nvPr/>
        </p:nvSpPr>
        <p:spPr>
          <a:xfrm>
            <a:off x="8894388" y="3343277"/>
            <a:ext cx="3106881" cy="2333624"/>
          </a:xfrm>
          <a:custGeom>
            <a:avLst/>
            <a:gdLst>
              <a:gd name="connsiteX0" fmla="*/ 0 w 3082662"/>
              <a:gd name="connsiteY0" fmla="*/ 999307 h 999307"/>
              <a:gd name="connsiteX1" fmla="*/ 80963 w 3082662"/>
              <a:gd name="connsiteY1" fmla="*/ 918345 h 999307"/>
              <a:gd name="connsiteX2" fmla="*/ 233363 w 3082662"/>
              <a:gd name="connsiteY2" fmla="*/ 894532 h 999307"/>
              <a:gd name="connsiteX3" fmla="*/ 666750 w 3082662"/>
              <a:gd name="connsiteY3" fmla="*/ 751657 h 999307"/>
              <a:gd name="connsiteX4" fmla="*/ 919163 w 3082662"/>
              <a:gd name="connsiteY4" fmla="*/ 708795 h 999307"/>
              <a:gd name="connsiteX5" fmla="*/ 1138238 w 3082662"/>
              <a:gd name="connsiteY5" fmla="*/ 723082 h 999307"/>
              <a:gd name="connsiteX6" fmla="*/ 1285875 w 3082662"/>
              <a:gd name="connsiteY6" fmla="*/ 880245 h 999307"/>
              <a:gd name="connsiteX7" fmla="*/ 1985963 w 3082662"/>
              <a:gd name="connsiteY7" fmla="*/ 813570 h 999307"/>
              <a:gd name="connsiteX8" fmla="*/ 2676525 w 3082662"/>
              <a:gd name="connsiteY8" fmla="*/ 542107 h 999307"/>
              <a:gd name="connsiteX9" fmla="*/ 3048000 w 3082662"/>
              <a:gd name="connsiteY9" fmla="*/ 3945 h 999307"/>
              <a:gd name="connsiteX0" fmla="*/ 0 w 3082662"/>
              <a:gd name="connsiteY0" fmla="*/ 999307 h 999307"/>
              <a:gd name="connsiteX1" fmla="*/ 80963 w 3082662"/>
              <a:gd name="connsiteY1" fmla="*/ 918345 h 999307"/>
              <a:gd name="connsiteX2" fmla="*/ 233363 w 3082662"/>
              <a:gd name="connsiteY2" fmla="*/ 894532 h 999307"/>
              <a:gd name="connsiteX3" fmla="*/ 666750 w 3082662"/>
              <a:gd name="connsiteY3" fmla="*/ 751657 h 999307"/>
              <a:gd name="connsiteX4" fmla="*/ 919163 w 3082662"/>
              <a:gd name="connsiteY4" fmla="*/ 708795 h 999307"/>
              <a:gd name="connsiteX5" fmla="*/ 1138238 w 3082662"/>
              <a:gd name="connsiteY5" fmla="*/ 723082 h 999307"/>
              <a:gd name="connsiteX6" fmla="*/ 1333500 w 3082662"/>
              <a:gd name="connsiteY6" fmla="*/ 880245 h 999307"/>
              <a:gd name="connsiteX7" fmla="*/ 1985963 w 3082662"/>
              <a:gd name="connsiteY7" fmla="*/ 813570 h 999307"/>
              <a:gd name="connsiteX8" fmla="*/ 2676525 w 3082662"/>
              <a:gd name="connsiteY8" fmla="*/ 542107 h 999307"/>
              <a:gd name="connsiteX9" fmla="*/ 3048000 w 3082662"/>
              <a:gd name="connsiteY9" fmla="*/ 3945 h 999307"/>
              <a:gd name="connsiteX0" fmla="*/ 0 w 3082662"/>
              <a:gd name="connsiteY0" fmla="*/ 999307 h 999307"/>
              <a:gd name="connsiteX1" fmla="*/ 80963 w 3082662"/>
              <a:gd name="connsiteY1" fmla="*/ 918345 h 999307"/>
              <a:gd name="connsiteX2" fmla="*/ 233363 w 3082662"/>
              <a:gd name="connsiteY2" fmla="*/ 894532 h 999307"/>
              <a:gd name="connsiteX3" fmla="*/ 666750 w 3082662"/>
              <a:gd name="connsiteY3" fmla="*/ 751657 h 999307"/>
              <a:gd name="connsiteX4" fmla="*/ 919163 w 3082662"/>
              <a:gd name="connsiteY4" fmla="*/ 708795 h 999307"/>
              <a:gd name="connsiteX5" fmla="*/ 1138238 w 3082662"/>
              <a:gd name="connsiteY5" fmla="*/ 723082 h 999307"/>
              <a:gd name="connsiteX6" fmla="*/ 1333500 w 3082662"/>
              <a:gd name="connsiteY6" fmla="*/ 880245 h 999307"/>
              <a:gd name="connsiteX7" fmla="*/ 1985963 w 3082662"/>
              <a:gd name="connsiteY7" fmla="*/ 813570 h 999307"/>
              <a:gd name="connsiteX8" fmla="*/ 2676525 w 3082662"/>
              <a:gd name="connsiteY8" fmla="*/ 542107 h 999307"/>
              <a:gd name="connsiteX9" fmla="*/ 3048000 w 3082662"/>
              <a:gd name="connsiteY9" fmla="*/ 3945 h 999307"/>
              <a:gd name="connsiteX0" fmla="*/ 0 w 3082662"/>
              <a:gd name="connsiteY0" fmla="*/ 999307 h 999307"/>
              <a:gd name="connsiteX1" fmla="*/ 80963 w 3082662"/>
              <a:gd name="connsiteY1" fmla="*/ 918345 h 999307"/>
              <a:gd name="connsiteX2" fmla="*/ 233363 w 3082662"/>
              <a:gd name="connsiteY2" fmla="*/ 894532 h 999307"/>
              <a:gd name="connsiteX3" fmla="*/ 666750 w 3082662"/>
              <a:gd name="connsiteY3" fmla="*/ 751657 h 999307"/>
              <a:gd name="connsiteX4" fmla="*/ 919163 w 3082662"/>
              <a:gd name="connsiteY4" fmla="*/ 708795 h 999307"/>
              <a:gd name="connsiteX5" fmla="*/ 1138238 w 3082662"/>
              <a:gd name="connsiteY5" fmla="*/ 723082 h 999307"/>
              <a:gd name="connsiteX6" fmla="*/ 1333500 w 3082662"/>
              <a:gd name="connsiteY6" fmla="*/ 870720 h 999307"/>
              <a:gd name="connsiteX7" fmla="*/ 1985963 w 3082662"/>
              <a:gd name="connsiteY7" fmla="*/ 813570 h 999307"/>
              <a:gd name="connsiteX8" fmla="*/ 2676525 w 3082662"/>
              <a:gd name="connsiteY8" fmla="*/ 542107 h 999307"/>
              <a:gd name="connsiteX9" fmla="*/ 3048000 w 3082662"/>
              <a:gd name="connsiteY9" fmla="*/ 3945 h 999307"/>
              <a:gd name="connsiteX0" fmla="*/ 91109 w 3002321"/>
              <a:gd name="connsiteY0" fmla="*/ 2028007 h 2028007"/>
              <a:gd name="connsiteX1" fmla="*/ 622 w 3002321"/>
              <a:gd name="connsiteY1" fmla="*/ 918345 h 2028007"/>
              <a:gd name="connsiteX2" fmla="*/ 153022 w 3002321"/>
              <a:gd name="connsiteY2" fmla="*/ 894532 h 2028007"/>
              <a:gd name="connsiteX3" fmla="*/ 586409 w 3002321"/>
              <a:gd name="connsiteY3" fmla="*/ 751657 h 2028007"/>
              <a:gd name="connsiteX4" fmla="*/ 838822 w 3002321"/>
              <a:gd name="connsiteY4" fmla="*/ 708795 h 2028007"/>
              <a:gd name="connsiteX5" fmla="*/ 1057897 w 3002321"/>
              <a:gd name="connsiteY5" fmla="*/ 723082 h 2028007"/>
              <a:gd name="connsiteX6" fmla="*/ 1253159 w 3002321"/>
              <a:gd name="connsiteY6" fmla="*/ 870720 h 2028007"/>
              <a:gd name="connsiteX7" fmla="*/ 1905622 w 3002321"/>
              <a:gd name="connsiteY7" fmla="*/ 813570 h 2028007"/>
              <a:gd name="connsiteX8" fmla="*/ 2596184 w 3002321"/>
              <a:gd name="connsiteY8" fmla="*/ 542107 h 2028007"/>
              <a:gd name="connsiteX9" fmla="*/ 2967659 w 3002321"/>
              <a:gd name="connsiteY9" fmla="*/ 3945 h 2028007"/>
              <a:gd name="connsiteX0" fmla="*/ 155594 w 3066806"/>
              <a:gd name="connsiteY0" fmla="*/ 2028007 h 2028007"/>
              <a:gd name="connsiteX1" fmla="*/ 3194 w 3066806"/>
              <a:gd name="connsiteY1" fmla="*/ 1594620 h 2028007"/>
              <a:gd name="connsiteX2" fmla="*/ 65107 w 3066806"/>
              <a:gd name="connsiteY2" fmla="*/ 918345 h 2028007"/>
              <a:gd name="connsiteX3" fmla="*/ 217507 w 3066806"/>
              <a:gd name="connsiteY3" fmla="*/ 894532 h 2028007"/>
              <a:gd name="connsiteX4" fmla="*/ 650894 w 3066806"/>
              <a:gd name="connsiteY4" fmla="*/ 751657 h 2028007"/>
              <a:gd name="connsiteX5" fmla="*/ 903307 w 3066806"/>
              <a:gd name="connsiteY5" fmla="*/ 708795 h 2028007"/>
              <a:gd name="connsiteX6" fmla="*/ 1122382 w 3066806"/>
              <a:gd name="connsiteY6" fmla="*/ 723082 h 2028007"/>
              <a:gd name="connsiteX7" fmla="*/ 1317644 w 3066806"/>
              <a:gd name="connsiteY7" fmla="*/ 870720 h 2028007"/>
              <a:gd name="connsiteX8" fmla="*/ 1970107 w 3066806"/>
              <a:gd name="connsiteY8" fmla="*/ 813570 h 2028007"/>
              <a:gd name="connsiteX9" fmla="*/ 2660669 w 3066806"/>
              <a:gd name="connsiteY9" fmla="*/ 542107 h 2028007"/>
              <a:gd name="connsiteX10" fmla="*/ 3032144 w 3066806"/>
              <a:gd name="connsiteY10" fmla="*/ 3945 h 2028007"/>
              <a:gd name="connsiteX0" fmla="*/ 201986 w 3113198"/>
              <a:gd name="connsiteY0" fmla="*/ 2028007 h 2028007"/>
              <a:gd name="connsiteX1" fmla="*/ 49586 w 3113198"/>
              <a:gd name="connsiteY1" fmla="*/ 1594620 h 2028007"/>
              <a:gd name="connsiteX2" fmla="*/ 1961 w 3113198"/>
              <a:gd name="connsiteY2" fmla="*/ 1175520 h 2028007"/>
              <a:gd name="connsiteX3" fmla="*/ 111499 w 3113198"/>
              <a:gd name="connsiteY3" fmla="*/ 918345 h 2028007"/>
              <a:gd name="connsiteX4" fmla="*/ 263899 w 3113198"/>
              <a:gd name="connsiteY4" fmla="*/ 894532 h 2028007"/>
              <a:gd name="connsiteX5" fmla="*/ 697286 w 3113198"/>
              <a:gd name="connsiteY5" fmla="*/ 751657 h 2028007"/>
              <a:gd name="connsiteX6" fmla="*/ 949699 w 3113198"/>
              <a:gd name="connsiteY6" fmla="*/ 708795 h 2028007"/>
              <a:gd name="connsiteX7" fmla="*/ 1168774 w 3113198"/>
              <a:gd name="connsiteY7" fmla="*/ 723082 h 2028007"/>
              <a:gd name="connsiteX8" fmla="*/ 1364036 w 3113198"/>
              <a:gd name="connsiteY8" fmla="*/ 870720 h 2028007"/>
              <a:gd name="connsiteX9" fmla="*/ 2016499 w 3113198"/>
              <a:gd name="connsiteY9" fmla="*/ 813570 h 2028007"/>
              <a:gd name="connsiteX10" fmla="*/ 2707061 w 3113198"/>
              <a:gd name="connsiteY10" fmla="*/ 542107 h 2028007"/>
              <a:gd name="connsiteX11" fmla="*/ 3078536 w 3113198"/>
              <a:gd name="connsiteY11" fmla="*/ 3945 h 2028007"/>
              <a:gd name="connsiteX0" fmla="*/ 201986 w 3113198"/>
              <a:gd name="connsiteY0" fmla="*/ 2028007 h 2028007"/>
              <a:gd name="connsiteX1" fmla="*/ 49586 w 3113198"/>
              <a:gd name="connsiteY1" fmla="*/ 1594620 h 2028007"/>
              <a:gd name="connsiteX2" fmla="*/ 1961 w 3113198"/>
              <a:gd name="connsiteY2" fmla="*/ 1175520 h 2028007"/>
              <a:gd name="connsiteX3" fmla="*/ 97211 w 3113198"/>
              <a:gd name="connsiteY3" fmla="*/ 946920 h 2028007"/>
              <a:gd name="connsiteX4" fmla="*/ 263899 w 3113198"/>
              <a:gd name="connsiteY4" fmla="*/ 894532 h 2028007"/>
              <a:gd name="connsiteX5" fmla="*/ 697286 w 3113198"/>
              <a:gd name="connsiteY5" fmla="*/ 751657 h 2028007"/>
              <a:gd name="connsiteX6" fmla="*/ 949699 w 3113198"/>
              <a:gd name="connsiteY6" fmla="*/ 708795 h 2028007"/>
              <a:gd name="connsiteX7" fmla="*/ 1168774 w 3113198"/>
              <a:gd name="connsiteY7" fmla="*/ 723082 h 2028007"/>
              <a:gd name="connsiteX8" fmla="*/ 1364036 w 3113198"/>
              <a:gd name="connsiteY8" fmla="*/ 870720 h 2028007"/>
              <a:gd name="connsiteX9" fmla="*/ 2016499 w 3113198"/>
              <a:gd name="connsiteY9" fmla="*/ 813570 h 2028007"/>
              <a:gd name="connsiteX10" fmla="*/ 2707061 w 3113198"/>
              <a:gd name="connsiteY10" fmla="*/ 542107 h 2028007"/>
              <a:gd name="connsiteX11" fmla="*/ 3078536 w 3113198"/>
              <a:gd name="connsiteY11" fmla="*/ 3945 h 2028007"/>
              <a:gd name="connsiteX0" fmla="*/ 201986 w 3113198"/>
              <a:gd name="connsiteY0" fmla="*/ 2028007 h 2028007"/>
              <a:gd name="connsiteX1" fmla="*/ 49586 w 3113198"/>
              <a:gd name="connsiteY1" fmla="*/ 1594620 h 2028007"/>
              <a:gd name="connsiteX2" fmla="*/ 1961 w 3113198"/>
              <a:gd name="connsiteY2" fmla="*/ 1175520 h 2028007"/>
              <a:gd name="connsiteX3" fmla="*/ 97211 w 3113198"/>
              <a:gd name="connsiteY3" fmla="*/ 946920 h 2028007"/>
              <a:gd name="connsiteX4" fmla="*/ 254374 w 3113198"/>
              <a:gd name="connsiteY4" fmla="*/ 880245 h 2028007"/>
              <a:gd name="connsiteX5" fmla="*/ 697286 w 3113198"/>
              <a:gd name="connsiteY5" fmla="*/ 751657 h 2028007"/>
              <a:gd name="connsiteX6" fmla="*/ 949699 w 3113198"/>
              <a:gd name="connsiteY6" fmla="*/ 708795 h 2028007"/>
              <a:gd name="connsiteX7" fmla="*/ 1168774 w 3113198"/>
              <a:gd name="connsiteY7" fmla="*/ 723082 h 2028007"/>
              <a:gd name="connsiteX8" fmla="*/ 1364036 w 3113198"/>
              <a:gd name="connsiteY8" fmla="*/ 870720 h 2028007"/>
              <a:gd name="connsiteX9" fmla="*/ 2016499 w 3113198"/>
              <a:gd name="connsiteY9" fmla="*/ 813570 h 2028007"/>
              <a:gd name="connsiteX10" fmla="*/ 2707061 w 3113198"/>
              <a:gd name="connsiteY10" fmla="*/ 542107 h 2028007"/>
              <a:gd name="connsiteX11" fmla="*/ 3078536 w 3113198"/>
              <a:gd name="connsiteY11" fmla="*/ 3945 h 2028007"/>
              <a:gd name="connsiteX0" fmla="*/ 201986 w 3086905"/>
              <a:gd name="connsiteY0" fmla="*/ 2260101 h 2260101"/>
              <a:gd name="connsiteX1" fmla="*/ 49586 w 3086905"/>
              <a:gd name="connsiteY1" fmla="*/ 1826714 h 2260101"/>
              <a:gd name="connsiteX2" fmla="*/ 1961 w 3086905"/>
              <a:gd name="connsiteY2" fmla="*/ 1407614 h 2260101"/>
              <a:gd name="connsiteX3" fmla="*/ 97211 w 3086905"/>
              <a:gd name="connsiteY3" fmla="*/ 1179014 h 2260101"/>
              <a:gd name="connsiteX4" fmla="*/ 254374 w 3086905"/>
              <a:gd name="connsiteY4" fmla="*/ 1112339 h 2260101"/>
              <a:gd name="connsiteX5" fmla="*/ 697286 w 3086905"/>
              <a:gd name="connsiteY5" fmla="*/ 983751 h 2260101"/>
              <a:gd name="connsiteX6" fmla="*/ 949699 w 3086905"/>
              <a:gd name="connsiteY6" fmla="*/ 940889 h 2260101"/>
              <a:gd name="connsiteX7" fmla="*/ 1168774 w 3086905"/>
              <a:gd name="connsiteY7" fmla="*/ 955176 h 2260101"/>
              <a:gd name="connsiteX8" fmla="*/ 1364036 w 3086905"/>
              <a:gd name="connsiteY8" fmla="*/ 1102814 h 2260101"/>
              <a:gd name="connsiteX9" fmla="*/ 2016499 w 3086905"/>
              <a:gd name="connsiteY9" fmla="*/ 1045664 h 2260101"/>
              <a:gd name="connsiteX10" fmla="*/ 2707061 w 3086905"/>
              <a:gd name="connsiteY10" fmla="*/ 774201 h 2260101"/>
              <a:gd name="connsiteX11" fmla="*/ 3049961 w 3086905"/>
              <a:gd name="connsiteY11" fmla="*/ 2677 h 2260101"/>
              <a:gd name="connsiteX0" fmla="*/ 201986 w 3110193"/>
              <a:gd name="connsiteY0" fmla="*/ 2257424 h 2257424"/>
              <a:gd name="connsiteX1" fmla="*/ 49586 w 3110193"/>
              <a:gd name="connsiteY1" fmla="*/ 1824037 h 2257424"/>
              <a:gd name="connsiteX2" fmla="*/ 1961 w 3110193"/>
              <a:gd name="connsiteY2" fmla="*/ 1404937 h 2257424"/>
              <a:gd name="connsiteX3" fmla="*/ 97211 w 3110193"/>
              <a:gd name="connsiteY3" fmla="*/ 1176337 h 2257424"/>
              <a:gd name="connsiteX4" fmla="*/ 254374 w 3110193"/>
              <a:gd name="connsiteY4" fmla="*/ 1109662 h 2257424"/>
              <a:gd name="connsiteX5" fmla="*/ 697286 w 3110193"/>
              <a:gd name="connsiteY5" fmla="*/ 981074 h 2257424"/>
              <a:gd name="connsiteX6" fmla="*/ 949699 w 3110193"/>
              <a:gd name="connsiteY6" fmla="*/ 938212 h 2257424"/>
              <a:gd name="connsiteX7" fmla="*/ 1168774 w 3110193"/>
              <a:gd name="connsiteY7" fmla="*/ 952499 h 2257424"/>
              <a:gd name="connsiteX8" fmla="*/ 1364036 w 3110193"/>
              <a:gd name="connsiteY8" fmla="*/ 1100137 h 2257424"/>
              <a:gd name="connsiteX9" fmla="*/ 2016499 w 3110193"/>
              <a:gd name="connsiteY9" fmla="*/ 1042987 h 2257424"/>
              <a:gd name="connsiteX10" fmla="*/ 2707061 w 3110193"/>
              <a:gd name="connsiteY10" fmla="*/ 771524 h 2257424"/>
              <a:gd name="connsiteX11" fmla="*/ 3092825 w 3110193"/>
              <a:gd name="connsiteY11" fmla="*/ 252412 h 2257424"/>
              <a:gd name="connsiteX12" fmla="*/ 3049961 w 3110193"/>
              <a:gd name="connsiteY12" fmla="*/ 0 h 2257424"/>
              <a:gd name="connsiteX0" fmla="*/ 201986 w 3106881"/>
              <a:gd name="connsiteY0" fmla="*/ 2333624 h 2333624"/>
              <a:gd name="connsiteX1" fmla="*/ 49586 w 3106881"/>
              <a:gd name="connsiteY1" fmla="*/ 1900237 h 2333624"/>
              <a:gd name="connsiteX2" fmla="*/ 1961 w 3106881"/>
              <a:gd name="connsiteY2" fmla="*/ 1481137 h 2333624"/>
              <a:gd name="connsiteX3" fmla="*/ 97211 w 3106881"/>
              <a:gd name="connsiteY3" fmla="*/ 1252537 h 2333624"/>
              <a:gd name="connsiteX4" fmla="*/ 254374 w 3106881"/>
              <a:gd name="connsiteY4" fmla="*/ 1185862 h 2333624"/>
              <a:gd name="connsiteX5" fmla="*/ 697286 w 3106881"/>
              <a:gd name="connsiteY5" fmla="*/ 1057274 h 2333624"/>
              <a:gd name="connsiteX6" fmla="*/ 949699 w 3106881"/>
              <a:gd name="connsiteY6" fmla="*/ 1014412 h 2333624"/>
              <a:gd name="connsiteX7" fmla="*/ 1168774 w 3106881"/>
              <a:gd name="connsiteY7" fmla="*/ 1028699 h 2333624"/>
              <a:gd name="connsiteX8" fmla="*/ 1364036 w 3106881"/>
              <a:gd name="connsiteY8" fmla="*/ 1176337 h 2333624"/>
              <a:gd name="connsiteX9" fmla="*/ 2016499 w 3106881"/>
              <a:gd name="connsiteY9" fmla="*/ 1119187 h 2333624"/>
              <a:gd name="connsiteX10" fmla="*/ 2707061 w 3106881"/>
              <a:gd name="connsiteY10" fmla="*/ 847724 h 2333624"/>
              <a:gd name="connsiteX11" fmla="*/ 3092825 w 3106881"/>
              <a:gd name="connsiteY11" fmla="*/ 328612 h 2333624"/>
              <a:gd name="connsiteX12" fmla="*/ 3016624 w 3106881"/>
              <a:gd name="connsiteY12" fmla="*/ 0 h 23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6881" h="2333624">
                <a:moveTo>
                  <a:pt x="201986" y="2333624"/>
                </a:moveTo>
                <a:cubicBezTo>
                  <a:pt x="196430" y="2274887"/>
                  <a:pt x="64667" y="2085181"/>
                  <a:pt x="49586" y="1900237"/>
                </a:cubicBezTo>
                <a:cubicBezTo>
                  <a:pt x="24186" y="1761331"/>
                  <a:pt x="-8358" y="1593850"/>
                  <a:pt x="1961" y="1481137"/>
                </a:cubicBezTo>
                <a:cubicBezTo>
                  <a:pt x="12280" y="1368425"/>
                  <a:pt x="55142" y="1301750"/>
                  <a:pt x="97211" y="1252537"/>
                </a:cubicBezTo>
                <a:cubicBezTo>
                  <a:pt x="139280" y="1203325"/>
                  <a:pt x="154362" y="1218406"/>
                  <a:pt x="254374" y="1185862"/>
                </a:cubicBezTo>
                <a:cubicBezTo>
                  <a:pt x="354387" y="1153318"/>
                  <a:pt x="581399" y="1085849"/>
                  <a:pt x="697286" y="1057274"/>
                </a:cubicBezTo>
                <a:cubicBezTo>
                  <a:pt x="813173" y="1028699"/>
                  <a:pt x="871118" y="1019175"/>
                  <a:pt x="949699" y="1014412"/>
                </a:cubicBezTo>
                <a:cubicBezTo>
                  <a:pt x="1028280" y="1009649"/>
                  <a:pt x="1099718" y="1001711"/>
                  <a:pt x="1168774" y="1028699"/>
                </a:cubicBezTo>
                <a:cubicBezTo>
                  <a:pt x="1237830" y="1055687"/>
                  <a:pt x="1217986" y="1185069"/>
                  <a:pt x="1364036" y="1176337"/>
                </a:cubicBezTo>
                <a:cubicBezTo>
                  <a:pt x="1510086" y="1167605"/>
                  <a:pt x="1792662" y="1173956"/>
                  <a:pt x="2016499" y="1119187"/>
                </a:cubicBezTo>
                <a:cubicBezTo>
                  <a:pt x="2240337" y="1064418"/>
                  <a:pt x="2537198" y="985837"/>
                  <a:pt x="2707061" y="847724"/>
                </a:cubicBezTo>
                <a:cubicBezTo>
                  <a:pt x="2876924" y="709612"/>
                  <a:pt x="3035675" y="457199"/>
                  <a:pt x="3092825" y="328612"/>
                </a:cubicBezTo>
                <a:cubicBezTo>
                  <a:pt x="3149975" y="200025"/>
                  <a:pt x="3014243" y="35719"/>
                  <a:pt x="3016624" y="0"/>
                </a:cubicBezTo>
              </a:path>
            </a:pathLst>
          </a:custGeom>
          <a:noFill/>
          <a:ln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561A9B-09C8-43EC-9353-D797EA8B60E9}"/>
              </a:ext>
            </a:extLst>
          </p:cNvPr>
          <p:cNvSpPr txBox="1"/>
          <p:nvPr/>
        </p:nvSpPr>
        <p:spPr>
          <a:xfrm>
            <a:off x="135917" y="1797223"/>
            <a:ext cx="61098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августе 1918 года союзными войсками был захвачен Шенкурск и образовалось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важское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направление. На печорском и пинежском направлениях интервентами и белыми были захвачены города Пинега и Мезень. 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Военное присутствие интервентов на Ар-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хангельском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Севере расширялось. 4 сен-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тября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Архангельск прибыла американ-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военная экспедиция. К концу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сентя-бря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её общая численность составила 5,7 тыс. человек. Британский генерал У.Э.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Айронсайд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сменил Ф.К. Пуля.</a:t>
            </a:r>
          </a:p>
        </p:txBody>
      </p:sp>
    </p:spTree>
    <p:extLst>
      <p:ext uri="{BB962C8B-B14F-4D97-AF65-F5344CB8AC3E}">
        <p14:creationId xmlns:p14="http://schemas.microsoft.com/office/powerpoint/2010/main" val="7167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69D1D75-45BD-421C-9C63-34A1A0BCAFEF}"/>
              </a:ext>
            </a:extLst>
          </p:cNvPr>
          <p:cNvGrpSpPr/>
          <p:nvPr/>
        </p:nvGrpSpPr>
        <p:grpSpPr>
          <a:xfrm>
            <a:off x="132521" y="142950"/>
            <a:ext cx="11926957" cy="6604214"/>
            <a:chOff x="132521" y="133529"/>
            <a:chExt cx="11926957" cy="6604214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CF8EBCB-EE87-4618-8302-850BECE82303}"/>
                </a:ext>
              </a:extLst>
            </p:cNvPr>
            <p:cNvGrpSpPr/>
            <p:nvPr/>
          </p:nvGrpSpPr>
          <p:grpSpPr>
            <a:xfrm>
              <a:off x="132521" y="133529"/>
              <a:ext cx="11926957" cy="6604214"/>
              <a:chOff x="132521" y="133529"/>
              <a:chExt cx="11926957" cy="6604214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xmlns="" id="{F0016263-6F92-4E44-80FF-0EC5423DDC10}"/>
                  </a:ext>
                </a:extLst>
              </p:cNvPr>
              <p:cNvSpPr/>
              <p:nvPr/>
            </p:nvSpPr>
            <p:spPr>
              <a:xfrm>
                <a:off x="914937" y="133529"/>
                <a:ext cx="11144541" cy="6604214"/>
              </a:xfrm>
              <a:prstGeom prst="roundRect">
                <a:avLst>
                  <a:gd name="adj" fmla="val 1858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Русском Севере в звании бригадного генерала. Под его командованием находилось около 15 000 человек (англичане, американцы, французы, итальянцы и др.) Координировал выступление русского Белого движения, сформировал несколько смешанных британско-русских подразделений. Считал, что после ухода войск Антанты белые армии смогут удержаться собственными силами (на Севере войска Антанты и не вели крупных боевых действий, ограничиваясь поддержкой белых войск). После экспедиции в Россию — на различных командных должностях (в Иране, Индии, Гибралтаре). В 1939–1940 годах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Айронсайд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был начальником Имперского генерального штаба. В отставке с 1940 года.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xmlns="" id="{35B04F93-4C84-4DA3-B5EA-8BF6E08D281E}"/>
                  </a:ext>
                </a:extLst>
              </p:cNvPr>
              <p:cNvSpPr/>
              <p:nvPr/>
            </p:nvSpPr>
            <p:spPr>
              <a:xfrm>
                <a:off x="132521" y="133834"/>
                <a:ext cx="692712" cy="646331"/>
              </a:xfrm>
              <a:prstGeom prst="roundRect">
                <a:avLst>
                  <a:gd name="adj" fmla="val 19946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>
                    <a:solidFill>
                      <a:srgbClr val="FF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ebdings" panose="05030102010509060703" pitchFamily="18" charset="2"/>
                  </a:rPr>
                  <a:t></a:t>
                </a:r>
                <a:endParaRPr lang="ru-RU" sz="4000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635E50A-0D70-4320-A28A-3A49A587B52E}"/>
                </a:ext>
              </a:extLst>
            </p:cNvPr>
            <p:cNvSpPr/>
            <p:nvPr/>
          </p:nvSpPr>
          <p:spPr>
            <a:xfrm>
              <a:off x="954692" y="154548"/>
              <a:ext cx="864331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Уильям Эдмунд </a:t>
              </a:r>
              <a:r>
                <a:rPr lang="ru-RU" sz="2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Айронса́йд</a:t>
              </a:r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(1880–1959)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британский пехотный военачальник, фельдмаршал (1940), пэр («барон Архангельска», 1941). Военное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обра-зование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— Королевская военная академия в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Вулвиче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(1908). Участвовал в англо-бурской (1899–1902) и в Пер-вой мировой войнах. С ноября 1918 — командир, в 1919 (март–ноябрь) — главнокомандующий войсками Антанты </a:t>
              </a:r>
              <a:endParaRPr lang="ru-RU" sz="2400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D9C84EA-CFB3-4FDD-B373-1EE2EFCC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" b="18030"/>
          <a:stretch/>
        </p:blipFill>
        <p:spPr bwMode="auto">
          <a:xfrm>
            <a:off x="9637763" y="250176"/>
            <a:ext cx="2308175" cy="249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47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56192"/>
            <a:ext cx="10084904" cy="646332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управления и обороны красных</a:t>
            </a:r>
            <a:endParaRPr lang="ru-RU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66255" y="1338829"/>
            <a:ext cx="118594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Из-за военных неудач практически половина территории Архангельской губернии оказалась потеряна красными. Из эвакуировавшихся из Архангельска членов Архангельского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губисполкома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было образовано бюро во главе с С.К. Поповым, которое стало единственным органом Советской власти в Архангельской губернии. Уже в июле 1919 года в освобожденном Шенкурске была проведена первая губернская партийная конференция и сформирован состав первого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губкома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РКП(б). Он стал главным организатором подпольной деятельности на оккупированной территории.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сентября 1918 года был образован Северный фронт и 6-я армия РККА, которой было поручено защищать подступы к Котласу и Вологде. Командующим армией был утверждён В.М. Гиттис, которого 22 ноября сменил бывший генерал-майор царской армии А.А.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Самойло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Командующим Северным фронтом был назначен бывший генерал-лейтенант Д.П.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Парский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которого в конце ноября сменил бывший генерал-лейтенант Д.Н. Надёжный.</a:t>
            </a:r>
          </a:p>
        </p:txBody>
      </p:sp>
    </p:spTree>
    <p:extLst>
      <p:ext uri="{BB962C8B-B14F-4D97-AF65-F5344CB8AC3E}">
        <p14:creationId xmlns:p14="http://schemas.microsoft.com/office/powerpoint/2010/main" val="168631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48554"/>
            <a:ext cx="10084904" cy="987908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Предпосылки интервенции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и Гражданской войны на Севере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399" y="1288472"/>
            <a:ext cx="11817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годы Первой мировой войны через Север шло основное снабжение русской армии из стран Антанты. Для их обеспечения с 1915 года в Мурманске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нахо-дилась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союзная эскадра под командованием контр-адмирала Т.У.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Кемпа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 на-чалу 1918 года на Севере скопились огромные запасы грузов. Это чрезвычайно волновало союзников, считавших возможным их захват немцами.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6C84523-F87D-41DD-8CF5-B937C1F1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4" y="3272876"/>
            <a:ext cx="4987636" cy="35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B895CA-AA0B-403E-8632-5CFD59D7E3A8}"/>
              </a:ext>
            </a:extLst>
          </p:cNvPr>
          <p:cNvSpPr txBox="1"/>
          <p:nvPr/>
        </p:nvSpPr>
        <p:spPr>
          <a:xfrm>
            <a:off x="152399" y="3126939"/>
            <a:ext cx="69272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декабря 1917 года в Париже была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-сана секретная англо-французская конвенция о разделе сфер влияния в России, по которой Север достался Великобритании. Англичан привлекали богатейшие ресурсы региона и, прежде всего, лес и созданная здесь в годы Первой мировой войны транспортная инфра-структура.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DD82DC-ACB6-432C-ABC5-CADDD558E672}"/>
              </a:ext>
            </a:extLst>
          </p:cNvPr>
          <p:cNvSpPr txBox="1"/>
          <p:nvPr/>
        </p:nvSpPr>
        <p:spPr>
          <a:xfrm>
            <a:off x="152400" y="6280942"/>
            <a:ext cx="692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Мурманский порт в 1916 г.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4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56192"/>
            <a:ext cx="10084904" cy="646332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управления и обороны красных</a:t>
            </a:r>
            <a:endParaRPr lang="ru-RU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66255" y="1227993"/>
            <a:ext cx="11859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Большую помощь Красной армии оказало партизанское движение, масштабы которого были весьма значительны. Местное население расценивало бывших союзников как оккупантов. В районе рек Пинега, Вычегда и Печора действовали десятки красных партизанских отрядов. Главным итогом военных действий в 1918 году стал срыв военных планов союзников и белогвардейцев.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B2FCE4-5878-4927-9459-DCA65E17FFCC}"/>
              </a:ext>
            </a:extLst>
          </p:cNvPr>
          <p:cNvSpPr txBox="1"/>
          <p:nvPr/>
        </p:nvSpPr>
        <p:spPr>
          <a:xfrm>
            <a:off x="166255" y="3072347"/>
            <a:ext cx="62068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октябрьского наступления Красной армии на северодвинском участке фронт стабилизировался в районе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Тулгаса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 железнодорожном направлении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-венты были остановлены на разъезде 445-й версты. В январе 1919 года частями 6-й армии РККА был освобождён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Шен-курск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ликвидирован «шенкурский вы-ступ» фронта.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1D5D58-2D74-4E60-AEB5-29D71CB19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92779"/>
            <a:ext cx="5638800" cy="3665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97EB2B-5BCB-4F90-B43A-F52649375262}"/>
              </a:ext>
            </a:extLst>
          </p:cNvPr>
          <p:cNvSpPr txBox="1"/>
          <p:nvPr/>
        </p:nvSpPr>
        <p:spPr>
          <a:xfrm>
            <a:off x="1052946" y="6452755"/>
            <a:ext cx="532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Артиллерийская батарея красных</a:t>
            </a:r>
          </a:p>
        </p:txBody>
      </p:sp>
    </p:spTree>
    <p:extLst>
      <p:ext uri="{BB962C8B-B14F-4D97-AF65-F5344CB8AC3E}">
        <p14:creationId xmlns:p14="http://schemas.microsoft.com/office/powerpoint/2010/main" val="389783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56192"/>
            <a:ext cx="10084904" cy="646332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управления и обороны красных</a:t>
            </a:r>
            <a:endParaRPr lang="ru-RU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66255" y="1227993"/>
            <a:ext cx="11859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Севере большую часть военной группировки составляли именно интервенты (англичане, французы, американцы, австралийцы, сербы и др.).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декабре 1918 года численность их войск составляла 23,5 тыс. человек, а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русских белогвардейских частей – только 7,1 тыс. человек. К началу лета 1919 года на Север прибыло еще более 8 тысяч британских и американских солдат.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B2FCE4-5878-4927-9459-DCA65E17FFCC}"/>
              </a:ext>
            </a:extLst>
          </p:cNvPr>
          <p:cNvSpPr txBox="1"/>
          <p:nvPr/>
        </p:nvSpPr>
        <p:spPr>
          <a:xfrm>
            <a:off x="166255" y="3072347"/>
            <a:ext cx="62068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Печоре войска Северной области су-мели соединиться с передовыми частями сибирских войск. 10 июня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1919 года А.В. Колчак признал Северную область частью Белой России и назначил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генерала Е.К. Миллера главнокомандующим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 во-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оружёнными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силами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Северного фронта. На этом фактически закончилось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самосто-ятельное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государственное существование Северной области.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7F94F1F7-7F49-49F5-B039-60824ABC7483}"/>
              </a:ext>
            </a:extLst>
          </p:cNvPr>
          <p:cNvGrpSpPr/>
          <p:nvPr/>
        </p:nvGrpSpPr>
        <p:grpSpPr>
          <a:xfrm>
            <a:off x="6394599" y="3166984"/>
            <a:ext cx="5797401" cy="3691015"/>
            <a:chOff x="6394599" y="3166984"/>
            <a:chExt cx="5797401" cy="3691015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107A0049-6DE6-4381-927D-F8D624979854}"/>
                </a:ext>
              </a:extLst>
            </p:cNvPr>
            <p:cNvGrpSpPr/>
            <p:nvPr/>
          </p:nvGrpSpPr>
          <p:grpSpPr>
            <a:xfrm>
              <a:off x="6394599" y="3166984"/>
              <a:ext cx="5797401" cy="3691015"/>
              <a:chOff x="6394599" y="3166984"/>
              <a:chExt cx="5797401" cy="3691015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xmlns="" id="{E4CB3106-E262-42A3-BAF5-A826F7BCD2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921" r="51657" b="25051"/>
              <a:stretch/>
            </p:blipFill>
            <p:spPr>
              <a:xfrm>
                <a:off x="6394599" y="3166984"/>
                <a:ext cx="5797401" cy="3691015"/>
              </a:xfrm>
              <a:prstGeom prst="rect">
                <a:avLst/>
              </a:prstGeom>
            </p:spPr>
          </p:pic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xmlns="" id="{587A556C-D07B-4A1C-A32F-98FA4BB9B807}"/>
                  </a:ext>
                </a:extLst>
              </p:cNvPr>
              <p:cNvCxnSpPr/>
              <p:nvPr/>
            </p:nvCxnSpPr>
            <p:spPr>
              <a:xfrm flipV="1">
                <a:off x="8932890" y="5671422"/>
                <a:ext cx="163485" cy="157878"/>
              </a:xfrm>
              <a:prstGeom prst="line">
                <a:avLst/>
              </a:prstGeom>
              <a:ln w="25400" cmpd="thinThick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5A157C22-9956-4337-B133-E6E949BC7C96}"/>
                </a:ext>
              </a:extLst>
            </p:cNvPr>
            <p:cNvSpPr/>
            <p:nvPr/>
          </p:nvSpPr>
          <p:spPr>
            <a:xfrm>
              <a:off x="8391527" y="5276850"/>
              <a:ext cx="538162" cy="951660"/>
            </a:xfrm>
            <a:custGeom>
              <a:avLst/>
              <a:gdLst>
                <a:gd name="connsiteX0" fmla="*/ 0 w 542925"/>
                <a:gd name="connsiteY0" fmla="*/ 0 h 942135"/>
                <a:gd name="connsiteX1" fmla="*/ 109537 w 542925"/>
                <a:gd name="connsiteY1" fmla="*/ 119063 h 942135"/>
                <a:gd name="connsiteX2" fmla="*/ 185737 w 542925"/>
                <a:gd name="connsiteY2" fmla="*/ 323850 h 942135"/>
                <a:gd name="connsiteX3" fmla="*/ 190500 w 542925"/>
                <a:gd name="connsiteY3" fmla="*/ 547688 h 942135"/>
                <a:gd name="connsiteX4" fmla="*/ 185737 w 542925"/>
                <a:gd name="connsiteY4" fmla="*/ 742950 h 942135"/>
                <a:gd name="connsiteX5" fmla="*/ 190500 w 542925"/>
                <a:gd name="connsiteY5" fmla="*/ 885825 h 942135"/>
                <a:gd name="connsiteX6" fmla="*/ 257175 w 542925"/>
                <a:gd name="connsiteY6" fmla="*/ 938213 h 942135"/>
                <a:gd name="connsiteX7" fmla="*/ 347662 w 542925"/>
                <a:gd name="connsiteY7" fmla="*/ 923925 h 942135"/>
                <a:gd name="connsiteX8" fmla="*/ 414337 w 542925"/>
                <a:gd name="connsiteY8" fmla="*/ 809625 h 942135"/>
                <a:gd name="connsiteX9" fmla="*/ 481012 w 542925"/>
                <a:gd name="connsiteY9" fmla="*/ 642938 h 942135"/>
                <a:gd name="connsiteX10" fmla="*/ 542925 w 542925"/>
                <a:gd name="connsiteY10" fmla="*/ 552450 h 942135"/>
                <a:gd name="connsiteX0" fmla="*/ 0 w 542925"/>
                <a:gd name="connsiteY0" fmla="*/ 0 h 942135"/>
                <a:gd name="connsiteX1" fmla="*/ 109537 w 542925"/>
                <a:gd name="connsiteY1" fmla="*/ 119063 h 942135"/>
                <a:gd name="connsiteX2" fmla="*/ 185737 w 542925"/>
                <a:gd name="connsiteY2" fmla="*/ 323850 h 942135"/>
                <a:gd name="connsiteX3" fmla="*/ 190500 w 542925"/>
                <a:gd name="connsiteY3" fmla="*/ 547688 h 942135"/>
                <a:gd name="connsiteX4" fmla="*/ 185737 w 542925"/>
                <a:gd name="connsiteY4" fmla="*/ 742950 h 942135"/>
                <a:gd name="connsiteX5" fmla="*/ 190500 w 542925"/>
                <a:gd name="connsiteY5" fmla="*/ 885825 h 942135"/>
                <a:gd name="connsiteX6" fmla="*/ 257175 w 542925"/>
                <a:gd name="connsiteY6" fmla="*/ 938213 h 942135"/>
                <a:gd name="connsiteX7" fmla="*/ 347662 w 542925"/>
                <a:gd name="connsiteY7" fmla="*/ 923925 h 942135"/>
                <a:gd name="connsiteX8" fmla="*/ 414337 w 542925"/>
                <a:gd name="connsiteY8" fmla="*/ 809625 h 942135"/>
                <a:gd name="connsiteX9" fmla="*/ 481012 w 542925"/>
                <a:gd name="connsiteY9" fmla="*/ 642938 h 942135"/>
                <a:gd name="connsiteX10" fmla="*/ 542925 w 542925"/>
                <a:gd name="connsiteY10" fmla="*/ 545307 h 942135"/>
                <a:gd name="connsiteX0" fmla="*/ 0 w 538162"/>
                <a:gd name="connsiteY0" fmla="*/ 0 h 951660"/>
                <a:gd name="connsiteX1" fmla="*/ 104774 w 538162"/>
                <a:gd name="connsiteY1" fmla="*/ 128588 h 951660"/>
                <a:gd name="connsiteX2" fmla="*/ 180974 w 538162"/>
                <a:gd name="connsiteY2" fmla="*/ 333375 h 951660"/>
                <a:gd name="connsiteX3" fmla="*/ 185737 w 538162"/>
                <a:gd name="connsiteY3" fmla="*/ 557213 h 951660"/>
                <a:gd name="connsiteX4" fmla="*/ 180974 w 538162"/>
                <a:gd name="connsiteY4" fmla="*/ 752475 h 951660"/>
                <a:gd name="connsiteX5" fmla="*/ 185737 w 538162"/>
                <a:gd name="connsiteY5" fmla="*/ 895350 h 951660"/>
                <a:gd name="connsiteX6" fmla="*/ 252412 w 538162"/>
                <a:gd name="connsiteY6" fmla="*/ 947738 h 951660"/>
                <a:gd name="connsiteX7" fmla="*/ 342899 w 538162"/>
                <a:gd name="connsiteY7" fmla="*/ 933450 h 951660"/>
                <a:gd name="connsiteX8" fmla="*/ 409574 w 538162"/>
                <a:gd name="connsiteY8" fmla="*/ 819150 h 951660"/>
                <a:gd name="connsiteX9" fmla="*/ 476249 w 538162"/>
                <a:gd name="connsiteY9" fmla="*/ 652463 h 951660"/>
                <a:gd name="connsiteX10" fmla="*/ 538162 w 538162"/>
                <a:gd name="connsiteY10" fmla="*/ 554832 h 95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8162" h="951660">
                  <a:moveTo>
                    <a:pt x="0" y="0"/>
                  </a:moveTo>
                  <a:cubicBezTo>
                    <a:pt x="39290" y="32544"/>
                    <a:pt x="74612" y="73026"/>
                    <a:pt x="104774" y="128588"/>
                  </a:cubicBezTo>
                  <a:cubicBezTo>
                    <a:pt x="134936" y="184150"/>
                    <a:pt x="167480" y="261938"/>
                    <a:pt x="180974" y="333375"/>
                  </a:cubicBezTo>
                  <a:cubicBezTo>
                    <a:pt x="194468" y="404813"/>
                    <a:pt x="185737" y="487363"/>
                    <a:pt x="185737" y="557213"/>
                  </a:cubicBezTo>
                  <a:cubicBezTo>
                    <a:pt x="185737" y="627063"/>
                    <a:pt x="180974" y="696119"/>
                    <a:pt x="180974" y="752475"/>
                  </a:cubicBezTo>
                  <a:cubicBezTo>
                    <a:pt x="180974" y="808831"/>
                    <a:pt x="173831" y="862806"/>
                    <a:pt x="185737" y="895350"/>
                  </a:cubicBezTo>
                  <a:cubicBezTo>
                    <a:pt x="197643" y="927894"/>
                    <a:pt x="226218" y="941388"/>
                    <a:pt x="252412" y="947738"/>
                  </a:cubicBezTo>
                  <a:cubicBezTo>
                    <a:pt x="278606" y="954088"/>
                    <a:pt x="316705" y="954881"/>
                    <a:pt x="342899" y="933450"/>
                  </a:cubicBezTo>
                  <a:cubicBezTo>
                    <a:pt x="369093" y="912019"/>
                    <a:pt x="387349" y="865981"/>
                    <a:pt x="409574" y="819150"/>
                  </a:cubicBezTo>
                  <a:cubicBezTo>
                    <a:pt x="431799" y="772319"/>
                    <a:pt x="454818" y="695325"/>
                    <a:pt x="476249" y="652463"/>
                  </a:cubicBezTo>
                  <a:cubicBezTo>
                    <a:pt x="497680" y="609601"/>
                    <a:pt x="517921" y="578645"/>
                    <a:pt x="538162" y="554832"/>
                  </a:cubicBezTo>
                </a:path>
              </a:pathLst>
            </a:custGeom>
            <a:ln w="25400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A7468677-1AFE-4D8B-8F70-5BD08545A9F6}"/>
                </a:ext>
              </a:extLst>
            </p:cNvPr>
            <p:cNvSpPr/>
            <p:nvPr/>
          </p:nvSpPr>
          <p:spPr>
            <a:xfrm>
              <a:off x="6518275" y="4630738"/>
              <a:ext cx="1863725" cy="653304"/>
            </a:xfrm>
            <a:custGeom>
              <a:avLst/>
              <a:gdLst>
                <a:gd name="connsiteX0" fmla="*/ 799021 w 799021"/>
                <a:gd name="connsiteY0" fmla="*/ 136635 h 153352"/>
                <a:gd name="connsiteX1" fmla="*/ 699009 w 799021"/>
                <a:gd name="connsiteY1" fmla="*/ 98535 h 153352"/>
                <a:gd name="connsiteX2" fmla="*/ 594234 w 799021"/>
                <a:gd name="connsiteY2" fmla="*/ 146160 h 153352"/>
                <a:gd name="connsiteX3" fmla="*/ 470409 w 799021"/>
                <a:gd name="connsiteY3" fmla="*/ 146160 h 153352"/>
                <a:gd name="connsiteX4" fmla="*/ 370396 w 799021"/>
                <a:gd name="connsiteY4" fmla="*/ 79485 h 153352"/>
                <a:gd name="connsiteX5" fmla="*/ 313246 w 799021"/>
                <a:gd name="connsiteY5" fmla="*/ 3285 h 153352"/>
                <a:gd name="connsiteX6" fmla="*/ 27496 w 799021"/>
                <a:gd name="connsiteY6" fmla="*/ 12810 h 153352"/>
                <a:gd name="connsiteX7" fmla="*/ 27496 w 799021"/>
                <a:gd name="connsiteY7" fmla="*/ 8048 h 153352"/>
                <a:gd name="connsiteX0" fmla="*/ 799021 w 799021"/>
                <a:gd name="connsiteY0" fmla="*/ 140925 h 157642"/>
                <a:gd name="connsiteX1" fmla="*/ 699009 w 799021"/>
                <a:gd name="connsiteY1" fmla="*/ 102825 h 157642"/>
                <a:gd name="connsiteX2" fmla="*/ 594234 w 799021"/>
                <a:gd name="connsiteY2" fmla="*/ 150450 h 157642"/>
                <a:gd name="connsiteX3" fmla="*/ 470409 w 799021"/>
                <a:gd name="connsiteY3" fmla="*/ 150450 h 157642"/>
                <a:gd name="connsiteX4" fmla="*/ 370396 w 799021"/>
                <a:gd name="connsiteY4" fmla="*/ 83775 h 157642"/>
                <a:gd name="connsiteX5" fmla="*/ 213233 w 799021"/>
                <a:gd name="connsiteY5" fmla="*/ 2813 h 157642"/>
                <a:gd name="connsiteX6" fmla="*/ 27496 w 799021"/>
                <a:gd name="connsiteY6" fmla="*/ 17100 h 157642"/>
                <a:gd name="connsiteX7" fmla="*/ 27496 w 799021"/>
                <a:gd name="connsiteY7" fmla="*/ 12338 h 157642"/>
                <a:gd name="connsiteX0" fmla="*/ 814083 w 814083"/>
                <a:gd name="connsiteY0" fmla="*/ 140925 h 157642"/>
                <a:gd name="connsiteX1" fmla="*/ 714071 w 814083"/>
                <a:gd name="connsiteY1" fmla="*/ 102825 h 157642"/>
                <a:gd name="connsiteX2" fmla="*/ 609296 w 814083"/>
                <a:gd name="connsiteY2" fmla="*/ 150450 h 157642"/>
                <a:gd name="connsiteX3" fmla="*/ 485471 w 814083"/>
                <a:gd name="connsiteY3" fmla="*/ 150450 h 157642"/>
                <a:gd name="connsiteX4" fmla="*/ 385458 w 814083"/>
                <a:gd name="connsiteY4" fmla="*/ 83775 h 157642"/>
                <a:gd name="connsiteX5" fmla="*/ 228295 w 814083"/>
                <a:gd name="connsiteY5" fmla="*/ 2813 h 157642"/>
                <a:gd name="connsiteX6" fmla="*/ 42558 w 814083"/>
                <a:gd name="connsiteY6" fmla="*/ 17100 h 157642"/>
                <a:gd name="connsiteX7" fmla="*/ 13983 w 814083"/>
                <a:gd name="connsiteY7" fmla="*/ 79013 h 157642"/>
                <a:gd name="connsiteX0" fmla="*/ 800100 w 800100"/>
                <a:gd name="connsiteY0" fmla="*/ 138120 h 154837"/>
                <a:gd name="connsiteX1" fmla="*/ 700088 w 800100"/>
                <a:gd name="connsiteY1" fmla="*/ 100020 h 154837"/>
                <a:gd name="connsiteX2" fmla="*/ 595313 w 800100"/>
                <a:gd name="connsiteY2" fmla="*/ 147645 h 154837"/>
                <a:gd name="connsiteX3" fmla="*/ 471488 w 800100"/>
                <a:gd name="connsiteY3" fmla="*/ 147645 h 154837"/>
                <a:gd name="connsiteX4" fmla="*/ 371475 w 800100"/>
                <a:gd name="connsiteY4" fmla="*/ 80970 h 154837"/>
                <a:gd name="connsiteX5" fmla="*/ 214312 w 800100"/>
                <a:gd name="connsiteY5" fmla="*/ 8 h 154837"/>
                <a:gd name="connsiteX6" fmla="*/ 0 w 800100"/>
                <a:gd name="connsiteY6" fmla="*/ 76208 h 154837"/>
                <a:gd name="connsiteX0" fmla="*/ 800100 w 800100"/>
                <a:gd name="connsiteY0" fmla="*/ 139234 h 155951"/>
                <a:gd name="connsiteX1" fmla="*/ 700088 w 800100"/>
                <a:gd name="connsiteY1" fmla="*/ 101134 h 155951"/>
                <a:gd name="connsiteX2" fmla="*/ 595313 w 800100"/>
                <a:gd name="connsiteY2" fmla="*/ 148759 h 155951"/>
                <a:gd name="connsiteX3" fmla="*/ 471488 w 800100"/>
                <a:gd name="connsiteY3" fmla="*/ 148759 h 155951"/>
                <a:gd name="connsiteX4" fmla="*/ 371475 w 800100"/>
                <a:gd name="connsiteY4" fmla="*/ 82084 h 155951"/>
                <a:gd name="connsiteX5" fmla="*/ 214312 w 800100"/>
                <a:gd name="connsiteY5" fmla="*/ 1122 h 155951"/>
                <a:gd name="connsiteX6" fmla="*/ 57149 w 800100"/>
                <a:gd name="connsiteY6" fmla="*/ 37634 h 155951"/>
                <a:gd name="connsiteX7" fmla="*/ 0 w 800100"/>
                <a:gd name="connsiteY7" fmla="*/ 77322 h 155951"/>
                <a:gd name="connsiteX0" fmla="*/ 1263650 w 1263650"/>
                <a:gd name="connsiteY0" fmla="*/ 309613 h 326330"/>
                <a:gd name="connsiteX1" fmla="*/ 1163638 w 1263650"/>
                <a:gd name="connsiteY1" fmla="*/ 271513 h 326330"/>
                <a:gd name="connsiteX2" fmla="*/ 1058863 w 1263650"/>
                <a:gd name="connsiteY2" fmla="*/ 319138 h 326330"/>
                <a:gd name="connsiteX3" fmla="*/ 935038 w 1263650"/>
                <a:gd name="connsiteY3" fmla="*/ 319138 h 326330"/>
                <a:gd name="connsiteX4" fmla="*/ 835025 w 1263650"/>
                <a:gd name="connsiteY4" fmla="*/ 252463 h 326330"/>
                <a:gd name="connsiteX5" fmla="*/ 677862 w 1263650"/>
                <a:gd name="connsiteY5" fmla="*/ 171501 h 326330"/>
                <a:gd name="connsiteX6" fmla="*/ 520699 w 1263650"/>
                <a:gd name="connsiteY6" fmla="*/ 208013 h 326330"/>
                <a:gd name="connsiteX7" fmla="*/ 0 w 1263650"/>
                <a:gd name="connsiteY7" fmla="*/ 51 h 326330"/>
                <a:gd name="connsiteX0" fmla="*/ 1263650 w 1263650"/>
                <a:gd name="connsiteY0" fmla="*/ 309610 h 326327"/>
                <a:gd name="connsiteX1" fmla="*/ 1163638 w 1263650"/>
                <a:gd name="connsiteY1" fmla="*/ 271510 h 326327"/>
                <a:gd name="connsiteX2" fmla="*/ 1058863 w 1263650"/>
                <a:gd name="connsiteY2" fmla="*/ 319135 h 326327"/>
                <a:gd name="connsiteX3" fmla="*/ 935038 w 1263650"/>
                <a:gd name="connsiteY3" fmla="*/ 319135 h 326327"/>
                <a:gd name="connsiteX4" fmla="*/ 835025 w 1263650"/>
                <a:gd name="connsiteY4" fmla="*/ 252460 h 326327"/>
                <a:gd name="connsiteX5" fmla="*/ 677862 w 1263650"/>
                <a:gd name="connsiteY5" fmla="*/ 171498 h 326327"/>
                <a:gd name="connsiteX6" fmla="*/ 454024 w 1263650"/>
                <a:gd name="connsiteY6" fmla="*/ 227060 h 326327"/>
                <a:gd name="connsiteX7" fmla="*/ 0 w 1263650"/>
                <a:gd name="connsiteY7" fmla="*/ 48 h 326327"/>
                <a:gd name="connsiteX0" fmla="*/ 1454150 w 1454150"/>
                <a:gd name="connsiteY0" fmla="*/ 614383 h 631100"/>
                <a:gd name="connsiteX1" fmla="*/ 1354138 w 1454150"/>
                <a:gd name="connsiteY1" fmla="*/ 576283 h 631100"/>
                <a:gd name="connsiteX2" fmla="*/ 1249363 w 1454150"/>
                <a:gd name="connsiteY2" fmla="*/ 623908 h 631100"/>
                <a:gd name="connsiteX3" fmla="*/ 1125538 w 1454150"/>
                <a:gd name="connsiteY3" fmla="*/ 623908 h 631100"/>
                <a:gd name="connsiteX4" fmla="*/ 1025525 w 1454150"/>
                <a:gd name="connsiteY4" fmla="*/ 557233 h 631100"/>
                <a:gd name="connsiteX5" fmla="*/ 868362 w 1454150"/>
                <a:gd name="connsiteY5" fmla="*/ 476271 h 631100"/>
                <a:gd name="connsiteX6" fmla="*/ 644524 w 1454150"/>
                <a:gd name="connsiteY6" fmla="*/ 531833 h 631100"/>
                <a:gd name="connsiteX7" fmla="*/ 0 w 1454150"/>
                <a:gd name="connsiteY7" fmla="*/ 21 h 631100"/>
                <a:gd name="connsiteX0" fmla="*/ 1454150 w 1454150"/>
                <a:gd name="connsiteY0" fmla="*/ 614362 h 631079"/>
                <a:gd name="connsiteX1" fmla="*/ 1354138 w 1454150"/>
                <a:gd name="connsiteY1" fmla="*/ 576262 h 631079"/>
                <a:gd name="connsiteX2" fmla="*/ 1249363 w 1454150"/>
                <a:gd name="connsiteY2" fmla="*/ 623887 h 631079"/>
                <a:gd name="connsiteX3" fmla="*/ 1125538 w 1454150"/>
                <a:gd name="connsiteY3" fmla="*/ 623887 h 631079"/>
                <a:gd name="connsiteX4" fmla="*/ 1025525 w 1454150"/>
                <a:gd name="connsiteY4" fmla="*/ 557212 h 631079"/>
                <a:gd name="connsiteX5" fmla="*/ 868362 w 1454150"/>
                <a:gd name="connsiteY5" fmla="*/ 476250 h 631079"/>
                <a:gd name="connsiteX6" fmla="*/ 644524 w 1454150"/>
                <a:gd name="connsiteY6" fmla="*/ 531812 h 631079"/>
                <a:gd name="connsiteX7" fmla="*/ 126999 w 1454150"/>
                <a:gd name="connsiteY7" fmla="*/ 150812 h 631079"/>
                <a:gd name="connsiteX8" fmla="*/ 0 w 1454150"/>
                <a:gd name="connsiteY8" fmla="*/ 0 h 631079"/>
                <a:gd name="connsiteX0" fmla="*/ 1454150 w 1454150"/>
                <a:gd name="connsiteY0" fmla="*/ 614362 h 631079"/>
                <a:gd name="connsiteX1" fmla="*/ 1354138 w 1454150"/>
                <a:gd name="connsiteY1" fmla="*/ 576262 h 631079"/>
                <a:gd name="connsiteX2" fmla="*/ 1249363 w 1454150"/>
                <a:gd name="connsiteY2" fmla="*/ 623887 h 631079"/>
                <a:gd name="connsiteX3" fmla="*/ 1125538 w 1454150"/>
                <a:gd name="connsiteY3" fmla="*/ 623887 h 631079"/>
                <a:gd name="connsiteX4" fmla="*/ 1025525 w 1454150"/>
                <a:gd name="connsiteY4" fmla="*/ 557212 h 631079"/>
                <a:gd name="connsiteX5" fmla="*/ 868362 w 1454150"/>
                <a:gd name="connsiteY5" fmla="*/ 476250 h 631079"/>
                <a:gd name="connsiteX6" fmla="*/ 644524 w 1454150"/>
                <a:gd name="connsiteY6" fmla="*/ 531812 h 631079"/>
                <a:gd name="connsiteX7" fmla="*/ 260349 w 1454150"/>
                <a:gd name="connsiteY7" fmla="*/ 350837 h 631079"/>
                <a:gd name="connsiteX8" fmla="*/ 126999 w 1454150"/>
                <a:gd name="connsiteY8" fmla="*/ 150812 h 631079"/>
                <a:gd name="connsiteX9" fmla="*/ 0 w 1454150"/>
                <a:gd name="connsiteY9" fmla="*/ 0 h 631079"/>
                <a:gd name="connsiteX0" fmla="*/ 1863725 w 1863725"/>
                <a:gd name="connsiteY0" fmla="*/ 636587 h 653304"/>
                <a:gd name="connsiteX1" fmla="*/ 1763713 w 1863725"/>
                <a:gd name="connsiteY1" fmla="*/ 598487 h 653304"/>
                <a:gd name="connsiteX2" fmla="*/ 1658938 w 1863725"/>
                <a:gd name="connsiteY2" fmla="*/ 646112 h 653304"/>
                <a:gd name="connsiteX3" fmla="*/ 1535113 w 1863725"/>
                <a:gd name="connsiteY3" fmla="*/ 646112 h 653304"/>
                <a:gd name="connsiteX4" fmla="*/ 1435100 w 1863725"/>
                <a:gd name="connsiteY4" fmla="*/ 579437 h 653304"/>
                <a:gd name="connsiteX5" fmla="*/ 1277937 w 1863725"/>
                <a:gd name="connsiteY5" fmla="*/ 498475 h 653304"/>
                <a:gd name="connsiteX6" fmla="*/ 1054099 w 1863725"/>
                <a:gd name="connsiteY6" fmla="*/ 554037 h 653304"/>
                <a:gd name="connsiteX7" fmla="*/ 669924 w 1863725"/>
                <a:gd name="connsiteY7" fmla="*/ 373062 h 653304"/>
                <a:gd name="connsiteX8" fmla="*/ 536574 w 1863725"/>
                <a:gd name="connsiteY8" fmla="*/ 173037 h 653304"/>
                <a:gd name="connsiteX9" fmla="*/ 0 w 1863725"/>
                <a:gd name="connsiteY9" fmla="*/ 0 h 653304"/>
                <a:gd name="connsiteX0" fmla="*/ 1863725 w 1863725"/>
                <a:gd name="connsiteY0" fmla="*/ 636587 h 653304"/>
                <a:gd name="connsiteX1" fmla="*/ 1763713 w 1863725"/>
                <a:gd name="connsiteY1" fmla="*/ 598487 h 653304"/>
                <a:gd name="connsiteX2" fmla="*/ 1658938 w 1863725"/>
                <a:gd name="connsiteY2" fmla="*/ 646112 h 653304"/>
                <a:gd name="connsiteX3" fmla="*/ 1535113 w 1863725"/>
                <a:gd name="connsiteY3" fmla="*/ 646112 h 653304"/>
                <a:gd name="connsiteX4" fmla="*/ 1435100 w 1863725"/>
                <a:gd name="connsiteY4" fmla="*/ 579437 h 653304"/>
                <a:gd name="connsiteX5" fmla="*/ 1277937 w 1863725"/>
                <a:gd name="connsiteY5" fmla="*/ 498475 h 653304"/>
                <a:gd name="connsiteX6" fmla="*/ 1054099 w 1863725"/>
                <a:gd name="connsiteY6" fmla="*/ 554037 h 653304"/>
                <a:gd name="connsiteX7" fmla="*/ 669924 w 1863725"/>
                <a:gd name="connsiteY7" fmla="*/ 373062 h 653304"/>
                <a:gd name="connsiteX8" fmla="*/ 536574 w 1863725"/>
                <a:gd name="connsiteY8" fmla="*/ 173037 h 653304"/>
                <a:gd name="connsiteX9" fmla="*/ 254000 w 1863725"/>
                <a:gd name="connsiteY9" fmla="*/ 36512 h 653304"/>
                <a:gd name="connsiteX10" fmla="*/ 0 w 1863725"/>
                <a:gd name="connsiteY10" fmla="*/ 0 h 653304"/>
                <a:gd name="connsiteX0" fmla="*/ 1863725 w 1863725"/>
                <a:gd name="connsiteY0" fmla="*/ 636587 h 653304"/>
                <a:gd name="connsiteX1" fmla="*/ 1763713 w 1863725"/>
                <a:gd name="connsiteY1" fmla="*/ 598487 h 653304"/>
                <a:gd name="connsiteX2" fmla="*/ 1658938 w 1863725"/>
                <a:gd name="connsiteY2" fmla="*/ 646112 h 653304"/>
                <a:gd name="connsiteX3" fmla="*/ 1535113 w 1863725"/>
                <a:gd name="connsiteY3" fmla="*/ 646112 h 653304"/>
                <a:gd name="connsiteX4" fmla="*/ 1435100 w 1863725"/>
                <a:gd name="connsiteY4" fmla="*/ 579437 h 653304"/>
                <a:gd name="connsiteX5" fmla="*/ 1277937 w 1863725"/>
                <a:gd name="connsiteY5" fmla="*/ 498475 h 653304"/>
                <a:gd name="connsiteX6" fmla="*/ 1054099 w 1863725"/>
                <a:gd name="connsiteY6" fmla="*/ 554037 h 653304"/>
                <a:gd name="connsiteX7" fmla="*/ 669924 w 1863725"/>
                <a:gd name="connsiteY7" fmla="*/ 373062 h 653304"/>
                <a:gd name="connsiteX8" fmla="*/ 536574 w 1863725"/>
                <a:gd name="connsiteY8" fmla="*/ 173037 h 653304"/>
                <a:gd name="connsiteX9" fmla="*/ 444500 w 1863725"/>
                <a:gd name="connsiteY9" fmla="*/ 36512 h 653304"/>
                <a:gd name="connsiteX10" fmla="*/ 254000 w 1863725"/>
                <a:gd name="connsiteY10" fmla="*/ 36512 h 653304"/>
                <a:gd name="connsiteX11" fmla="*/ 0 w 1863725"/>
                <a:gd name="connsiteY11" fmla="*/ 0 h 65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3725" h="653304">
                  <a:moveTo>
                    <a:pt x="1863725" y="636587"/>
                  </a:moveTo>
                  <a:cubicBezTo>
                    <a:pt x="1830784" y="616743"/>
                    <a:pt x="1797844" y="596900"/>
                    <a:pt x="1763713" y="598487"/>
                  </a:cubicBezTo>
                  <a:cubicBezTo>
                    <a:pt x="1729582" y="600074"/>
                    <a:pt x="1697038" y="638175"/>
                    <a:pt x="1658938" y="646112"/>
                  </a:cubicBezTo>
                  <a:cubicBezTo>
                    <a:pt x="1620838" y="654049"/>
                    <a:pt x="1572419" y="657224"/>
                    <a:pt x="1535113" y="646112"/>
                  </a:cubicBezTo>
                  <a:cubicBezTo>
                    <a:pt x="1497807" y="635000"/>
                    <a:pt x="1477963" y="604043"/>
                    <a:pt x="1435100" y="579437"/>
                  </a:cubicBezTo>
                  <a:cubicBezTo>
                    <a:pt x="1392237" y="554831"/>
                    <a:pt x="1341437" y="502708"/>
                    <a:pt x="1277937" y="498475"/>
                  </a:cubicBezTo>
                  <a:cubicBezTo>
                    <a:pt x="1214437" y="494242"/>
                    <a:pt x="1151730" y="587110"/>
                    <a:pt x="1054099" y="554037"/>
                  </a:cubicBezTo>
                  <a:cubicBezTo>
                    <a:pt x="956468" y="520964"/>
                    <a:pt x="756178" y="436562"/>
                    <a:pt x="669924" y="373062"/>
                  </a:cubicBezTo>
                  <a:cubicBezTo>
                    <a:pt x="583670" y="309562"/>
                    <a:pt x="581024" y="220133"/>
                    <a:pt x="536574" y="173037"/>
                  </a:cubicBezTo>
                  <a:cubicBezTo>
                    <a:pt x="492124" y="125941"/>
                    <a:pt x="491596" y="59266"/>
                    <a:pt x="444500" y="36512"/>
                  </a:cubicBezTo>
                  <a:cubicBezTo>
                    <a:pt x="397404" y="13758"/>
                    <a:pt x="321204" y="51593"/>
                    <a:pt x="254000" y="36512"/>
                  </a:cubicBezTo>
                  <a:cubicBezTo>
                    <a:pt x="164571" y="7673"/>
                    <a:pt x="39158" y="10848"/>
                    <a:pt x="0" y="0"/>
                  </a:cubicBezTo>
                </a:path>
              </a:pathLst>
            </a:custGeom>
            <a:ln w="25400" cmpd="thinThick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EFCA4C37-1092-463D-80C7-31A80CCD6886}"/>
                </a:ext>
              </a:extLst>
            </p:cNvPr>
            <p:cNvSpPr/>
            <p:nvPr/>
          </p:nvSpPr>
          <p:spPr>
            <a:xfrm>
              <a:off x="8894388" y="3343277"/>
              <a:ext cx="3106881" cy="2333624"/>
            </a:xfrm>
            <a:custGeom>
              <a:avLst/>
              <a:gdLst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285875 w 3082662"/>
                <a:gd name="connsiteY6" fmla="*/ 880245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333500 w 3082662"/>
                <a:gd name="connsiteY6" fmla="*/ 880245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333500 w 3082662"/>
                <a:gd name="connsiteY6" fmla="*/ 880245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333500 w 3082662"/>
                <a:gd name="connsiteY6" fmla="*/ 870720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91109 w 3002321"/>
                <a:gd name="connsiteY0" fmla="*/ 2028007 h 2028007"/>
                <a:gd name="connsiteX1" fmla="*/ 622 w 3002321"/>
                <a:gd name="connsiteY1" fmla="*/ 918345 h 2028007"/>
                <a:gd name="connsiteX2" fmla="*/ 153022 w 3002321"/>
                <a:gd name="connsiteY2" fmla="*/ 894532 h 2028007"/>
                <a:gd name="connsiteX3" fmla="*/ 586409 w 3002321"/>
                <a:gd name="connsiteY3" fmla="*/ 751657 h 2028007"/>
                <a:gd name="connsiteX4" fmla="*/ 838822 w 3002321"/>
                <a:gd name="connsiteY4" fmla="*/ 708795 h 2028007"/>
                <a:gd name="connsiteX5" fmla="*/ 1057897 w 3002321"/>
                <a:gd name="connsiteY5" fmla="*/ 723082 h 2028007"/>
                <a:gd name="connsiteX6" fmla="*/ 1253159 w 3002321"/>
                <a:gd name="connsiteY6" fmla="*/ 870720 h 2028007"/>
                <a:gd name="connsiteX7" fmla="*/ 1905622 w 3002321"/>
                <a:gd name="connsiteY7" fmla="*/ 813570 h 2028007"/>
                <a:gd name="connsiteX8" fmla="*/ 2596184 w 3002321"/>
                <a:gd name="connsiteY8" fmla="*/ 542107 h 2028007"/>
                <a:gd name="connsiteX9" fmla="*/ 2967659 w 3002321"/>
                <a:gd name="connsiteY9" fmla="*/ 3945 h 2028007"/>
                <a:gd name="connsiteX0" fmla="*/ 155594 w 3066806"/>
                <a:gd name="connsiteY0" fmla="*/ 2028007 h 2028007"/>
                <a:gd name="connsiteX1" fmla="*/ 3194 w 3066806"/>
                <a:gd name="connsiteY1" fmla="*/ 1594620 h 2028007"/>
                <a:gd name="connsiteX2" fmla="*/ 65107 w 3066806"/>
                <a:gd name="connsiteY2" fmla="*/ 918345 h 2028007"/>
                <a:gd name="connsiteX3" fmla="*/ 217507 w 3066806"/>
                <a:gd name="connsiteY3" fmla="*/ 894532 h 2028007"/>
                <a:gd name="connsiteX4" fmla="*/ 650894 w 3066806"/>
                <a:gd name="connsiteY4" fmla="*/ 751657 h 2028007"/>
                <a:gd name="connsiteX5" fmla="*/ 903307 w 3066806"/>
                <a:gd name="connsiteY5" fmla="*/ 708795 h 2028007"/>
                <a:gd name="connsiteX6" fmla="*/ 1122382 w 3066806"/>
                <a:gd name="connsiteY6" fmla="*/ 723082 h 2028007"/>
                <a:gd name="connsiteX7" fmla="*/ 1317644 w 3066806"/>
                <a:gd name="connsiteY7" fmla="*/ 870720 h 2028007"/>
                <a:gd name="connsiteX8" fmla="*/ 1970107 w 3066806"/>
                <a:gd name="connsiteY8" fmla="*/ 813570 h 2028007"/>
                <a:gd name="connsiteX9" fmla="*/ 2660669 w 3066806"/>
                <a:gd name="connsiteY9" fmla="*/ 542107 h 2028007"/>
                <a:gd name="connsiteX10" fmla="*/ 3032144 w 3066806"/>
                <a:gd name="connsiteY10" fmla="*/ 3945 h 2028007"/>
                <a:gd name="connsiteX0" fmla="*/ 201986 w 3113198"/>
                <a:gd name="connsiteY0" fmla="*/ 2028007 h 2028007"/>
                <a:gd name="connsiteX1" fmla="*/ 49586 w 3113198"/>
                <a:gd name="connsiteY1" fmla="*/ 1594620 h 2028007"/>
                <a:gd name="connsiteX2" fmla="*/ 1961 w 3113198"/>
                <a:gd name="connsiteY2" fmla="*/ 1175520 h 2028007"/>
                <a:gd name="connsiteX3" fmla="*/ 111499 w 3113198"/>
                <a:gd name="connsiteY3" fmla="*/ 918345 h 2028007"/>
                <a:gd name="connsiteX4" fmla="*/ 263899 w 3113198"/>
                <a:gd name="connsiteY4" fmla="*/ 894532 h 2028007"/>
                <a:gd name="connsiteX5" fmla="*/ 697286 w 3113198"/>
                <a:gd name="connsiteY5" fmla="*/ 751657 h 2028007"/>
                <a:gd name="connsiteX6" fmla="*/ 949699 w 3113198"/>
                <a:gd name="connsiteY6" fmla="*/ 708795 h 2028007"/>
                <a:gd name="connsiteX7" fmla="*/ 1168774 w 3113198"/>
                <a:gd name="connsiteY7" fmla="*/ 723082 h 2028007"/>
                <a:gd name="connsiteX8" fmla="*/ 1364036 w 3113198"/>
                <a:gd name="connsiteY8" fmla="*/ 870720 h 2028007"/>
                <a:gd name="connsiteX9" fmla="*/ 2016499 w 3113198"/>
                <a:gd name="connsiteY9" fmla="*/ 813570 h 2028007"/>
                <a:gd name="connsiteX10" fmla="*/ 2707061 w 3113198"/>
                <a:gd name="connsiteY10" fmla="*/ 542107 h 2028007"/>
                <a:gd name="connsiteX11" fmla="*/ 3078536 w 3113198"/>
                <a:gd name="connsiteY11" fmla="*/ 3945 h 2028007"/>
                <a:gd name="connsiteX0" fmla="*/ 201986 w 3113198"/>
                <a:gd name="connsiteY0" fmla="*/ 2028007 h 2028007"/>
                <a:gd name="connsiteX1" fmla="*/ 49586 w 3113198"/>
                <a:gd name="connsiteY1" fmla="*/ 1594620 h 2028007"/>
                <a:gd name="connsiteX2" fmla="*/ 1961 w 3113198"/>
                <a:gd name="connsiteY2" fmla="*/ 1175520 h 2028007"/>
                <a:gd name="connsiteX3" fmla="*/ 97211 w 3113198"/>
                <a:gd name="connsiteY3" fmla="*/ 946920 h 2028007"/>
                <a:gd name="connsiteX4" fmla="*/ 263899 w 3113198"/>
                <a:gd name="connsiteY4" fmla="*/ 894532 h 2028007"/>
                <a:gd name="connsiteX5" fmla="*/ 697286 w 3113198"/>
                <a:gd name="connsiteY5" fmla="*/ 751657 h 2028007"/>
                <a:gd name="connsiteX6" fmla="*/ 949699 w 3113198"/>
                <a:gd name="connsiteY6" fmla="*/ 708795 h 2028007"/>
                <a:gd name="connsiteX7" fmla="*/ 1168774 w 3113198"/>
                <a:gd name="connsiteY7" fmla="*/ 723082 h 2028007"/>
                <a:gd name="connsiteX8" fmla="*/ 1364036 w 3113198"/>
                <a:gd name="connsiteY8" fmla="*/ 870720 h 2028007"/>
                <a:gd name="connsiteX9" fmla="*/ 2016499 w 3113198"/>
                <a:gd name="connsiteY9" fmla="*/ 813570 h 2028007"/>
                <a:gd name="connsiteX10" fmla="*/ 2707061 w 3113198"/>
                <a:gd name="connsiteY10" fmla="*/ 542107 h 2028007"/>
                <a:gd name="connsiteX11" fmla="*/ 3078536 w 3113198"/>
                <a:gd name="connsiteY11" fmla="*/ 3945 h 2028007"/>
                <a:gd name="connsiteX0" fmla="*/ 201986 w 3113198"/>
                <a:gd name="connsiteY0" fmla="*/ 2028007 h 2028007"/>
                <a:gd name="connsiteX1" fmla="*/ 49586 w 3113198"/>
                <a:gd name="connsiteY1" fmla="*/ 1594620 h 2028007"/>
                <a:gd name="connsiteX2" fmla="*/ 1961 w 3113198"/>
                <a:gd name="connsiteY2" fmla="*/ 1175520 h 2028007"/>
                <a:gd name="connsiteX3" fmla="*/ 97211 w 3113198"/>
                <a:gd name="connsiteY3" fmla="*/ 946920 h 2028007"/>
                <a:gd name="connsiteX4" fmla="*/ 254374 w 3113198"/>
                <a:gd name="connsiteY4" fmla="*/ 880245 h 2028007"/>
                <a:gd name="connsiteX5" fmla="*/ 697286 w 3113198"/>
                <a:gd name="connsiteY5" fmla="*/ 751657 h 2028007"/>
                <a:gd name="connsiteX6" fmla="*/ 949699 w 3113198"/>
                <a:gd name="connsiteY6" fmla="*/ 708795 h 2028007"/>
                <a:gd name="connsiteX7" fmla="*/ 1168774 w 3113198"/>
                <a:gd name="connsiteY7" fmla="*/ 723082 h 2028007"/>
                <a:gd name="connsiteX8" fmla="*/ 1364036 w 3113198"/>
                <a:gd name="connsiteY8" fmla="*/ 870720 h 2028007"/>
                <a:gd name="connsiteX9" fmla="*/ 2016499 w 3113198"/>
                <a:gd name="connsiteY9" fmla="*/ 813570 h 2028007"/>
                <a:gd name="connsiteX10" fmla="*/ 2707061 w 3113198"/>
                <a:gd name="connsiteY10" fmla="*/ 542107 h 2028007"/>
                <a:gd name="connsiteX11" fmla="*/ 3078536 w 3113198"/>
                <a:gd name="connsiteY11" fmla="*/ 3945 h 2028007"/>
                <a:gd name="connsiteX0" fmla="*/ 201986 w 3086905"/>
                <a:gd name="connsiteY0" fmla="*/ 2260101 h 2260101"/>
                <a:gd name="connsiteX1" fmla="*/ 49586 w 3086905"/>
                <a:gd name="connsiteY1" fmla="*/ 1826714 h 2260101"/>
                <a:gd name="connsiteX2" fmla="*/ 1961 w 3086905"/>
                <a:gd name="connsiteY2" fmla="*/ 1407614 h 2260101"/>
                <a:gd name="connsiteX3" fmla="*/ 97211 w 3086905"/>
                <a:gd name="connsiteY3" fmla="*/ 1179014 h 2260101"/>
                <a:gd name="connsiteX4" fmla="*/ 254374 w 3086905"/>
                <a:gd name="connsiteY4" fmla="*/ 1112339 h 2260101"/>
                <a:gd name="connsiteX5" fmla="*/ 697286 w 3086905"/>
                <a:gd name="connsiteY5" fmla="*/ 983751 h 2260101"/>
                <a:gd name="connsiteX6" fmla="*/ 949699 w 3086905"/>
                <a:gd name="connsiteY6" fmla="*/ 940889 h 2260101"/>
                <a:gd name="connsiteX7" fmla="*/ 1168774 w 3086905"/>
                <a:gd name="connsiteY7" fmla="*/ 955176 h 2260101"/>
                <a:gd name="connsiteX8" fmla="*/ 1364036 w 3086905"/>
                <a:gd name="connsiteY8" fmla="*/ 1102814 h 2260101"/>
                <a:gd name="connsiteX9" fmla="*/ 2016499 w 3086905"/>
                <a:gd name="connsiteY9" fmla="*/ 1045664 h 2260101"/>
                <a:gd name="connsiteX10" fmla="*/ 2707061 w 3086905"/>
                <a:gd name="connsiteY10" fmla="*/ 774201 h 2260101"/>
                <a:gd name="connsiteX11" fmla="*/ 3049961 w 3086905"/>
                <a:gd name="connsiteY11" fmla="*/ 2677 h 2260101"/>
                <a:gd name="connsiteX0" fmla="*/ 201986 w 3110193"/>
                <a:gd name="connsiteY0" fmla="*/ 2257424 h 2257424"/>
                <a:gd name="connsiteX1" fmla="*/ 49586 w 3110193"/>
                <a:gd name="connsiteY1" fmla="*/ 1824037 h 2257424"/>
                <a:gd name="connsiteX2" fmla="*/ 1961 w 3110193"/>
                <a:gd name="connsiteY2" fmla="*/ 1404937 h 2257424"/>
                <a:gd name="connsiteX3" fmla="*/ 97211 w 3110193"/>
                <a:gd name="connsiteY3" fmla="*/ 1176337 h 2257424"/>
                <a:gd name="connsiteX4" fmla="*/ 254374 w 3110193"/>
                <a:gd name="connsiteY4" fmla="*/ 1109662 h 2257424"/>
                <a:gd name="connsiteX5" fmla="*/ 697286 w 3110193"/>
                <a:gd name="connsiteY5" fmla="*/ 981074 h 2257424"/>
                <a:gd name="connsiteX6" fmla="*/ 949699 w 3110193"/>
                <a:gd name="connsiteY6" fmla="*/ 938212 h 2257424"/>
                <a:gd name="connsiteX7" fmla="*/ 1168774 w 3110193"/>
                <a:gd name="connsiteY7" fmla="*/ 952499 h 2257424"/>
                <a:gd name="connsiteX8" fmla="*/ 1364036 w 3110193"/>
                <a:gd name="connsiteY8" fmla="*/ 1100137 h 2257424"/>
                <a:gd name="connsiteX9" fmla="*/ 2016499 w 3110193"/>
                <a:gd name="connsiteY9" fmla="*/ 1042987 h 2257424"/>
                <a:gd name="connsiteX10" fmla="*/ 2707061 w 3110193"/>
                <a:gd name="connsiteY10" fmla="*/ 771524 h 2257424"/>
                <a:gd name="connsiteX11" fmla="*/ 3092825 w 3110193"/>
                <a:gd name="connsiteY11" fmla="*/ 252412 h 2257424"/>
                <a:gd name="connsiteX12" fmla="*/ 3049961 w 3110193"/>
                <a:gd name="connsiteY12" fmla="*/ 0 h 2257424"/>
                <a:gd name="connsiteX0" fmla="*/ 201986 w 3106881"/>
                <a:gd name="connsiteY0" fmla="*/ 2333624 h 2333624"/>
                <a:gd name="connsiteX1" fmla="*/ 49586 w 3106881"/>
                <a:gd name="connsiteY1" fmla="*/ 1900237 h 2333624"/>
                <a:gd name="connsiteX2" fmla="*/ 1961 w 3106881"/>
                <a:gd name="connsiteY2" fmla="*/ 1481137 h 2333624"/>
                <a:gd name="connsiteX3" fmla="*/ 97211 w 3106881"/>
                <a:gd name="connsiteY3" fmla="*/ 1252537 h 2333624"/>
                <a:gd name="connsiteX4" fmla="*/ 254374 w 3106881"/>
                <a:gd name="connsiteY4" fmla="*/ 1185862 h 2333624"/>
                <a:gd name="connsiteX5" fmla="*/ 697286 w 3106881"/>
                <a:gd name="connsiteY5" fmla="*/ 1057274 h 2333624"/>
                <a:gd name="connsiteX6" fmla="*/ 949699 w 3106881"/>
                <a:gd name="connsiteY6" fmla="*/ 1014412 h 2333624"/>
                <a:gd name="connsiteX7" fmla="*/ 1168774 w 3106881"/>
                <a:gd name="connsiteY7" fmla="*/ 1028699 h 2333624"/>
                <a:gd name="connsiteX8" fmla="*/ 1364036 w 3106881"/>
                <a:gd name="connsiteY8" fmla="*/ 1176337 h 2333624"/>
                <a:gd name="connsiteX9" fmla="*/ 2016499 w 3106881"/>
                <a:gd name="connsiteY9" fmla="*/ 1119187 h 2333624"/>
                <a:gd name="connsiteX10" fmla="*/ 2707061 w 3106881"/>
                <a:gd name="connsiteY10" fmla="*/ 847724 h 2333624"/>
                <a:gd name="connsiteX11" fmla="*/ 3092825 w 3106881"/>
                <a:gd name="connsiteY11" fmla="*/ 328612 h 2333624"/>
                <a:gd name="connsiteX12" fmla="*/ 3016624 w 3106881"/>
                <a:gd name="connsiteY12" fmla="*/ 0 h 233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6881" h="2333624">
                  <a:moveTo>
                    <a:pt x="201986" y="2333624"/>
                  </a:moveTo>
                  <a:cubicBezTo>
                    <a:pt x="196430" y="2274887"/>
                    <a:pt x="64667" y="2085181"/>
                    <a:pt x="49586" y="1900237"/>
                  </a:cubicBezTo>
                  <a:cubicBezTo>
                    <a:pt x="24186" y="1761331"/>
                    <a:pt x="-8358" y="1593850"/>
                    <a:pt x="1961" y="1481137"/>
                  </a:cubicBezTo>
                  <a:cubicBezTo>
                    <a:pt x="12280" y="1368425"/>
                    <a:pt x="55142" y="1301750"/>
                    <a:pt x="97211" y="1252537"/>
                  </a:cubicBezTo>
                  <a:cubicBezTo>
                    <a:pt x="139280" y="1203325"/>
                    <a:pt x="154362" y="1218406"/>
                    <a:pt x="254374" y="1185862"/>
                  </a:cubicBezTo>
                  <a:cubicBezTo>
                    <a:pt x="354387" y="1153318"/>
                    <a:pt x="581399" y="1085849"/>
                    <a:pt x="697286" y="1057274"/>
                  </a:cubicBezTo>
                  <a:cubicBezTo>
                    <a:pt x="813173" y="1028699"/>
                    <a:pt x="871118" y="1019175"/>
                    <a:pt x="949699" y="1014412"/>
                  </a:cubicBezTo>
                  <a:cubicBezTo>
                    <a:pt x="1028280" y="1009649"/>
                    <a:pt x="1099718" y="1001711"/>
                    <a:pt x="1168774" y="1028699"/>
                  </a:cubicBezTo>
                  <a:cubicBezTo>
                    <a:pt x="1237830" y="1055687"/>
                    <a:pt x="1217986" y="1185069"/>
                    <a:pt x="1364036" y="1176337"/>
                  </a:cubicBezTo>
                  <a:cubicBezTo>
                    <a:pt x="1510086" y="1167605"/>
                    <a:pt x="1792662" y="1173956"/>
                    <a:pt x="2016499" y="1119187"/>
                  </a:cubicBezTo>
                  <a:cubicBezTo>
                    <a:pt x="2240337" y="1064418"/>
                    <a:pt x="2537198" y="985837"/>
                    <a:pt x="2707061" y="847724"/>
                  </a:cubicBezTo>
                  <a:cubicBezTo>
                    <a:pt x="2876924" y="709612"/>
                    <a:pt x="3035675" y="457199"/>
                    <a:pt x="3092825" y="328612"/>
                  </a:cubicBezTo>
                  <a:cubicBezTo>
                    <a:pt x="3149975" y="200025"/>
                    <a:pt x="3014243" y="35719"/>
                    <a:pt x="3016624" y="0"/>
                  </a:cubicBezTo>
                </a:path>
              </a:pathLst>
            </a:custGeom>
            <a:noFill/>
            <a:ln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BD652730-3F86-4AE4-92E0-8A170B086E45}"/>
              </a:ext>
            </a:extLst>
          </p:cNvPr>
          <p:cNvCxnSpPr/>
          <p:nvPr/>
        </p:nvCxnSpPr>
        <p:spPr>
          <a:xfrm>
            <a:off x="8477250" y="5829300"/>
            <a:ext cx="200025" cy="104775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A508A27F-96AA-4251-A3CD-6DF8601E08CE}"/>
              </a:ext>
            </a:extLst>
          </p:cNvPr>
          <p:cNvCxnSpPr>
            <a:cxnSpLocks/>
          </p:cNvCxnSpPr>
          <p:nvPr/>
        </p:nvCxnSpPr>
        <p:spPr>
          <a:xfrm flipV="1">
            <a:off x="8739188" y="5768228"/>
            <a:ext cx="71437" cy="152400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C51FA070-0627-469A-89B3-80454A1C7711}"/>
              </a:ext>
            </a:extLst>
          </p:cNvPr>
          <p:cNvCxnSpPr/>
          <p:nvPr/>
        </p:nvCxnSpPr>
        <p:spPr>
          <a:xfrm flipH="1" flipV="1">
            <a:off x="8739188" y="6005513"/>
            <a:ext cx="157162" cy="138112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20A65988-C9D0-4401-A610-CB5EF184D712}"/>
              </a:ext>
            </a:extLst>
          </p:cNvPr>
          <p:cNvCxnSpPr/>
          <p:nvPr/>
        </p:nvCxnSpPr>
        <p:spPr>
          <a:xfrm flipV="1">
            <a:off x="8605838" y="5995988"/>
            <a:ext cx="71437" cy="232522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499B5559-54B5-4B7F-9DAE-D4ACBE447A94}"/>
              </a:ext>
            </a:extLst>
          </p:cNvPr>
          <p:cNvSpPr/>
          <p:nvPr/>
        </p:nvSpPr>
        <p:spPr>
          <a:xfrm>
            <a:off x="8586787" y="5595938"/>
            <a:ext cx="419100" cy="152400"/>
          </a:xfrm>
          <a:custGeom>
            <a:avLst/>
            <a:gdLst>
              <a:gd name="connsiteX0" fmla="*/ 0 w 1085850"/>
              <a:gd name="connsiteY0" fmla="*/ 0 h 290513"/>
              <a:gd name="connsiteX1" fmla="*/ 133350 w 1085850"/>
              <a:gd name="connsiteY1" fmla="*/ 28575 h 290513"/>
              <a:gd name="connsiteX2" fmla="*/ 666750 w 1085850"/>
              <a:gd name="connsiteY2" fmla="*/ 138113 h 290513"/>
              <a:gd name="connsiteX3" fmla="*/ 1085850 w 1085850"/>
              <a:gd name="connsiteY3" fmla="*/ 290513 h 290513"/>
              <a:gd name="connsiteX0" fmla="*/ 0 w 1095375"/>
              <a:gd name="connsiteY0" fmla="*/ 0 h 381001"/>
              <a:gd name="connsiteX1" fmla="*/ 142875 w 1095375"/>
              <a:gd name="connsiteY1" fmla="*/ 119063 h 381001"/>
              <a:gd name="connsiteX2" fmla="*/ 676275 w 1095375"/>
              <a:gd name="connsiteY2" fmla="*/ 228601 h 381001"/>
              <a:gd name="connsiteX3" fmla="*/ 1095375 w 1095375"/>
              <a:gd name="connsiteY3" fmla="*/ 381001 h 381001"/>
              <a:gd name="connsiteX0" fmla="*/ 0 w 1123950"/>
              <a:gd name="connsiteY0" fmla="*/ 0 h 581026"/>
              <a:gd name="connsiteX1" fmla="*/ 171450 w 1123950"/>
              <a:gd name="connsiteY1" fmla="*/ 319088 h 581026"/>
              <a:gd name="connsiteX2" fmla="*/ 704850 w 1123950"/>
              <a:gd name="connsiteY2" fmla="*/ 428626 h 581026"/>
              <a:gd name="connsiteX3" fmla="*/ 1123950 w 1123950"/>
              <a:gd name="connsiteY3" fmla="*/ 581026 h 581026"/>
              <a:gd name="connsiteX0" fmla="*/ 0 w 1123950"/>
              <a:gd name="connsiteY0" fmla="*/ 0 h 581026"/>
              <a:gd name="connsiteX1" fmla="*/ 42863 w 1123950"/>
              <a:gd name="connsiteY1" fmla="*/ 204788 h 581026"/>
              <a:gd name="connsiteX2" fmla="*/ 171450 w 1123950"/>
              <a:gd name="connsiteY2" fmla="*/ 319088 h 581026"/>
              <a:gd name="connsiteX3" fmla="*/ 704850 w 1123950"/>
              <a:gd name="connsiteY3" fmla="*/ 428626 h 581026"/>
              <a:gd name="connsiteX4" fmla="*/ 1123950 w 1123950"/>
              <a:gd name="connsiteY4" fmla="*/ 581026 h 581026"/>
              <a:gd name="connsiteX0" fmla="*/ 18655 w 1142605"/>
              <a:gd name="connsiteY0" fmla="*/ 0 h 581026"/>
              <a:gd name="connsiteX1" fmla="*/ 61518 w 1142605"/>
              <a:gd name="connsiteY1" fmla="*/ 204788 h 581026"/>
              <a:gd name="connsiteX2" fmla="*/ 723505 w 1142605"/>
              <a:gd name="connsiteY2" fmla="*/ 428626 h 581026"/>
              <a:gd name="connsiteX3" fmla="*/ 1142605 w 1142605"/>
              <a:gd name="connsiteY3" fmla="*/ 581026 h 581026"/>
              <a:gd name="connsiteX0" fmla="*/ 0 w 1123950"/>
              <a:gd name="connsiteY0" fmla="*/ 0 h 581026"/>
              <a:gd name="connsiteX1" fmla="*/ 704850 w 1123950"/>
              <a:gd name="connsiteY1" fmla="*/ 428626 h 581026"/>
              <a:gd name="connsiteX2" fmla="*/ 1123950 w 1123950"/>
              <a:gd name="connsiteY2" fmla="*/ 581026 h 581026"/>
              <a:gd name="connsiteX0" fmla="*/ 0 w 419100"/>
              <a:gd name="connsiteY0" fmla="*/ 0 h 152400"/>
              <a:gd name="connsiteX1" fmla="*/ 419100 w 419100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100" h="152400">
                <a:moveTo>
                  <a:pt x="0" y="0"/>
                </a:moveTo>
                <a:cubicBezTo>
                  <a:pt x="158750" y="43656"/>
                  <a:pt x="288925" y="98028"/>
                  <a:pt x="419100" y="152400"/>
                </a:cubicBezTo>
              </a:path>
            </a:pathLst>
          </a:custGeom>
          <a:noFill/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9150D072-1E67-49A6-BF57-4E86D5CD9672}"/>
              </a:ext>
            </a:extLst>
          </p:cNvPr>
          <p:cNvSpPr/>
          <p:nvPr/>
        </p:nvSpPr>
        <p:spPr>
          <a:xfrm>
            <a:off x="9620250" y="4329113"/>
            <a:ext cx="833438" cy="866775"/>
          </a:xfrm>
          <a:custGeom>
            <a:avLst/>
            <a:gdLst>
              <a:gd name="connsiteX0" fmla="*/ 0 w 833438"/>
              <a:gd name="connsiteY0" fmla="*/ 0 h 866775"/>
              <a:gd name="connsiteX1" fmla="*/ 123825 w 833438"/>
              <a:gd name="connsiteY1" fmla="*/ 252412 h 866775"/>
              <a:gd name="connsiteX2" fmla="*/ 328613 w 833438"/>
              <a:gd name="connsiteY2" fmla="*/ 500062 h 866775"/>
              <a:gd name="connsiteX3" fmla="*/ 533400 w 833438"/>
              <a:gd name="connsiteY3" fmla="*/ 671512 h 866775"/>
              <a:gd name="connsiteX4" fmla="*/ 833438 w 833438"/>
              <a:gd name="connsiteY4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38" h="866775">
                <a:moveTo>
                  <a:pt x="0" y="0"/>
                </a:moveTo>
                <a:cubicBezTo>
                  <a:pt x="34528" y="84534"/>
                  <a:pt x="69056" y="169068"/>
                  <a:pt x="123825" y="252412"/>
                </a:cubicBezTo>
                <a:cubicBezTo>
                  <a:pt x="178594" y="335756"/>
                  <a:pt x="260351" y="430212"/>
                  <a:pt x="328613" y="500062"/>
                </a:cubicBezTo>
                <a:cubicBezTo>
                  <a:pt x="396875" y="569912"/>
                  <a:pt x="449263" y="610393"/>
                  <a:pt x="533400" y="671512"/>
                </a:cubicBezTo>
                <a:cubicBezTo>
                  <a:pt x="617538" y="732631"/>
                  <a:pt x="725488" y="799703"/>
                  <a:pt x="833438" y="866775"/>
                </a:cubicBezTo>
              </a:path>
            </a:pathLst>
          </a:custGeom>
          <a:ln>
            <a:solidFill>
              <a:srgbClr val="002060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BA24F23D-C6FE-49DD-B8A7-03356225058E}"/>
              </a:ext>
            </a:extLst>
          </p:cNvPr>
          <p:cNvSpPr/>
          <p:nvPr/>
        </p:nvSpPr>
        <p:spPr>
          <a:xfrm>
            <a:off x="10248900" y="5205413"/>
            <a:ext cx="471488" cy="866775"/>
          </a:xfrm>
          <a:custGeom>
            <a:avLst/>
            <a:gdLst>
              <a:gd name="connsiteX0" fmla="*/ 247650 w 485482"/>
              <a:gd name="connsiteY0" fmla="*/ 0 h 928687"/>
              <a:gd name="connsiteX1" fmla="*/ 457200 w 485482"/>
              <a:gd name="connsiteY1" fmla="*/ 280987 h 928687"/>
              <a:gd name="connsiteX2" fmla="*/ 433388 w 485482"/>
              <a:gd name="connsiteY2" fmla="*/ 571500 h 928687"/>
              <a:gd name="connsiteX3" fmla="*/ 0 w 485482"/>
              <a:gd name="connsiteY3" fmla="*/ 928687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82" h="928687">
                <a:moveTo>
                  <a:pt x="247650" y="0"/>
                </a:moveTo>
                <a:cubicBezTo>
                  <a:pt x="336947" y="92868"/>
                  <a:pt x="426244" y="185737"/>
                  <a:pt x="457200" y="280987"/>
                </a:cubicBezTo>
                <a:cubicBezTo>
                  <a:pt x="488156" y="376237"/>
                  <a:pt x="509588" y="463550"/>
                  <a:pt x="433388" y="571500"/>
                </a:cubicBezTo>
                <a:cubicBezTo>
                  <a:pt x="357188" y="679450"/>
                  <a:pt x="178594" y="804068"/>
                  <a:pt x="0" y="928687"/>
                </a:cubicBezTo>
              </a:path>
            </a:pathLst>
          </a:custGeom>
          <a:ln>
            <a:solidFill>
              <a:srgbClr val="002060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600EFA4E-485C-4391-9C10-0DBEFF8EAE61}"/>
              </a:ext>
            </a:extLst>
          </p:cNvPr>
          <p:cNvSpPr/>
          <p:nvPr/>
        </p:nvSpPr>
        <p:spPr>
          <a:xfrm>
            <a:off x="10510838" y="5862505"/>
            <a:ext cx="645501" cy="385895"/>
          </a:xfrm>
          <a:custGeom>
            <a:avLst/>
            <a:gdLst>
              <a:gd name="connsiteX0" fmla="*/ 0 w 645501"/>
              <a:gd name="connsiteY0" fmla="*/ 109670 h 385895"/>
              <a:gd name="connsiteX1" fmla="*/ 314325 w 645501"/>
              <a:gd name="connsiteY1" fmla="*/ 133 h 385895"/>
              <a:gd name="connsiteX2" fmla="*/ 533400 w 645501"/>
              <a:gd name="connsiteY2" fmla="*/ 90620 h 385895"/>
              <a:gd name="connsiteX3" fmla="*/ 642937 w 645501"/>
              <a:gd name="connsiteY3" fmla="*/ 238258 h 385895"/>
              <a:gd name="connsiteX4" fmla="*/ 600075 w 645501"/>
              <a:gd name="connsiteY4" fmla="*/ 385895 h 38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01" h="385895">
                <a:moveTo>
                  <a:pt x="0" y="109670"/>
                </a:moveTo>
                <a:cubicBezTo>
                  <a:pt x="112712" y="56489"/>
                  <a:pt x="225425" y="3308"/>
                  <a:pt x="314325" y="133"/>
                </a:cubicBezTo>
                <a:cubicBezTo>
                  <a:pt x="403225" y="-3042"/>
                  <a:pt x="478631" y="50932"/>
                  <a:pt x="533400" y="90620"/>
                </a:cubicBezTo>
                <a:cubicBezTo>
                  <a:pt x="588169" y="130308"/>
                  <a:pt x="631825" y="189046"/>
                  <a:pt x="642937" y="238258"/>
                </a:cubicBezTo>
                <a:cubicBezTo>
                  <a:pt x="654049" y="287470"/>
                  <a:pt x="627062" y="336682"/>
                  <a:pt x="600075" y="385895"/>
                </a:cubicBezTo>
              </a:path>
            </a:pathLst>
          </a:custGeom>
          <a:ln>
            <a:solidFill>
              <a:srgbClr val="002060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54F46E3C-3D52-47BD-A11B-CF58DE22F125}"/>
              </a:ext>
            </a:extLst>
          </p:cNvPr>
          <p:cNvCxnSpPr>
            <a:cxnSpLocks/>
          </p:cNvCxnSpPr>
          <p:nvPr/>
        </p:nvCxnSpPr>
        <p:spPr>
          <a:xfrm>
            <a:off x="10158413" y="5995988"/>
            <a:ext cx="171450" cy="185736"/>
          </a:xfrm>
          <a:prstGeom prst="line">
            <a:avLst/>
          </a:prstGeom>
          <a:noFill/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A9A78A05-8097-4301-BB9A-83DE1EEB241B}"/>
              </a:ext>
            </a:extLst>
          </p:cNvPr>
          <p:cNvCxnSpPr>
            <a:cxnSpLocks/>
          </p:cNvCxnSpPr>
          <p:nvPr/>
        </p:nvCxnSpPr>
        <p:spPr>
          <a:xfrm>
            <a:off x="11001375" y="6228510"/>
            <a:ext cx="184768" cy="127045"/>
          </a:xfrm>
          <a:prstGeom prst="line">
            <a:avLst/>
          </a:prstGeom>
          <a:noFill/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02AA41F5-F0FF-424A-B444-F86D75C0F26C}"/>
              </a:ext>
            </a:extLst>
          </p:cNvPr>
          <p:cNvCxnSpPr>
            <a:cxnSpLocks/>
          </p:cNvCxnSpPr>
          <p:nvPr/>
        </p:nvCxnSpPr>
        <p:spPr>
          <a:xfrm flipV="1">
            <a:off x="9318431" y="4937349"/>
            <a:ext cx="222176" cy="150285"/>
          </a:xfrm>
          <a:prstGeom prst="line">
            <a:avLst/>
          </a:prstGeom>
          <a:noFill/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7565E545-68CA-4B3B-AF81-A397173457B4}"/>
              </a:ext>
            </a:extLst>
          </p:cNvPr>
          <p:cNvGrpSpPr/>
          <p:nvPr/>
        </p:nvGrpSpPr>
        <p:grpSpPr>
          <a:xfrm>
            <a:off x="9140654" y="4722789"/>
            <a:ext cx="288978" cy="250874"/>
            <a:chOff x="9140654" y="4722789"/>
            <a:chExt cx="288978" cy="2508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3EDEA9B6-342F-4C3D-93ED-EF2B6C785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33" b="97556" l="10000" r="90000">
                          <a14:foregroundMark x1="49556" y1="2444" x2="49556" y2="2444"/>
                          <a14:foregroundMark x1="38444" y1="97556" x2="38444" y2="9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654" y="4722789"/>
              <a:ext cx="108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03F81242-B386-467B-B628-1105D5CC3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33" b="97556" l="10000" r="90000">
                          <a14:foregroundMark x1="49556" y1="2444" x2="49556" y2="2444"/>
                          <a14:foregroundMark x1="38444" y1="97556" x2="38444" y2="9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632" y="4865663"/>
              <a:ext cx="108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7D687C6-58B0-4902-9651-ABADE1610C9D}"/>
              </a:ext>
            </a:extLst>
          </p:cNvPr>
          <p:cNvSpPr/>
          <p:nvPr/>
        </p:nvSpPr>
        <p:spPr>
          <a:xfrm>
            <a:off x="9315451" y="5010150"/>
            <a:ext cx="338613" cy="833438"/>
          </a:xfrm>
          <a:custGeom>
            <a:avLst/>
            <a:gdLst>
              <a:gd name="connsiteX0" fmla="*/ 0 w 338613"/>
              <a:gd name="connsiteY0" fmla="*/ 800100 h 800100"/>
              <a:gd name="connsiteX1" fmla="*/ 214312 w 338613"/>
              <a:gd name="connsiteY1" fmla="*/ 647700 h 800100"/>
              <a:gd name="connsiteX2" fmla="*/ 338137 w 338613"/>
              <a:gd name="connsiteY2" fmla="*/ 309562 h 800100"/>
              <a:gd name="connsiteX3" fmla="*/ 171450 w 338613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13" h="800100">
                <a:moveTo>
                  <a:pt x="0" y="800100"/>
                </a:moveTo>
                <a:cubicBezTo>
                  <a:pt x="78978" y="764778"/>
                  <a:pt x="157956" y="729456"/>
                  <a:pt x="214312" y="647700"/>
                </a:cubicBezTo>
                <a:cubicBezTo>
                  <a:pt x="270668" y="565944"/>
                  <a:pt x="345281" y="417512"/>
                  <a:pt x="338137" y="309562"/>
                </a:cubicBezTo>
                <a:cubicBezTo>
                  <a:pt x="330993" y="201612"/>
                  <a:pt x="251221" y="100806"/>
                  <a:pt x="171450" y="0"/>
                </a:cubicBezTo>
              </a:path>
            </a:pathLst>
          </a:custGeom>
          <a:ln>
            <a:solidFill>
              <a:schemeClr val="accent1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CBAA7877-8F4B-4095-AA2E-EDFAF0EC8B50}"/>
              </a:ext>
            </a:extLst>
          </p:cNvPr>
          <p:cNvSpPr/>
          <p:nvPr/>
        </p:nvSpPr>
        <p:spPr>
          <a:xfrm>
            <a:off x="9073973" y="4595812"/>
            <a:ext cx="396966" cy="600075"/>
          </a:xfrm>
          <a:custGeom>
            <a:avLst/>
            <a:gdLst>
              <a:gd name="connsiteX0" fmla="*/ 17640 w 368791"/>
              <a:gd name="connsiteY0" fmla="*/ 0 h 561268"/>
              <a:gd name="connsiteX1" fmla="*/ 27165 w 368791"/>
              <a:gd name="connsiteY1" fmla="*/ 214312 h 561268"/>
              <a:gd name="connsiteX2" fmla="*/ 274815 w 368791"/>
              <a:gd name="connsiteY2" fmla="*/ 514350 h 561268"/>
              <a:gd name="connsiteX3" fmla="*/ 365302 w 368791"/>
              <a:gd name="connsiteY3" fmla="*/ 557212 h 561268"/>
              <a:gd name="connsiteX4" fmla="*/ 341490 w 368791"/>
              <a:gd name="connsiteY4" fmla="*/ 481012 h 561268"/>
              <a:gd name="connsiteX0" fmla="*/ 17640 w 367242"/>
              <a:gd name="connsiteY0" fmla="*/ 0 h 561268"/>
              <a:gd name="connsiteX1" fmla="*/ 27165 w 367242"/>
              <a:gd name="connsiteY1" fmla="*/ 214312 h 561268"/>
              <a:gd name="connsiteX2" fmla="*/ 274815 w 367242"/>
              <a:gd name="connsiteY2" fmla="*/ 514350 h 561268"/>
              <a:gd name="connsiteX3" fmla="*/ 365302 w 367242"/>
              <a:gd name="connsiteY3" fmla="*/ 557212 h 561268"/>
              <a:gd name="connsiteX4" fmla="*/ 319461 w 367242"/>
              <a:gd name="connsiteY4" fmla="*/ 436467 h 5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2" h="561268">
                <a:moveTo>
                  <a:pt x="17640" y="0"/>
                </a:moveTo>
                <a:cubicBezTo>
                  <a:pt x="971" y="64293"/>
                  <a:pt x="-15698" y="128587"/>
                  <a:pt x="27165" y="214312"/>
                </a:cubicBezTo>
                <a:cubicBezTo>
                  <a:pt x="70028" y="300037"/>
                  <a:pt x="218459" y="457200"/>
                  <a:pt x="274815" y="514350"/>
                </a:cubicBezTo>
                <a:cubicBezTo>
                  <a:pt x="331171" y="571500"/>
                  <a:pt x="354190" y="562768"/>
                  <a:pt x="365302" y="557212"/>
                </a:cubicBezTo>
                <a:cubicBezTo>
                  <a:pt x="376415" y="551656"/>
                  <a:pt x="336923" y="471789"/>
                  <a:pt x="319461" y="436467"/>
                </a:cubicBezTo>
              </a:path>
            </a:pathLst>
          </a:custGeom>
          <a:ln>
            <a:solidFill>
              <a:schemeClr val="accent1"/>
            </a:solidFill>
            <a:prstDash val="das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2" grpId="0" animBg="1"/>
      <p:bldP spid="13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B28D79-05EB-468F-82D2-DCAC4146B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2" b="9756"/>
          <a:stretch/>
        </p:blipFill>
        <p:spPr>
          <a:xfrm>
            <a:off x="0" y="4591051"/>
            <a:ext cx="6400409" cy="226694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07835C6-DF7F-463E-9909-284F8EC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1" y="153846"/>
            <a:ext cx="10084904" cy="918983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Военные действия в 1919 году: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последнее наступление белых</a:t>
            </a:r>
            <a:endParaRPr lang="ru-RU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C06210-510F-407D-B330-B9A4DAC3B519}"/>
              </a:ext>
            </a:extLst>
          </p:cNvPr>
          <p:cNvSpPr txBox="1"/>
          <p:nvPr/>
        </p:nvSpPr>
        <p:spPr>
          <a:xfrm>
            <a:off x="80580" y="3011952"/>
            <a:ext cx="6109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резником, но была остановлена в районе сел Емецка и Сии. На железнодорожном направлении части Красной армии оста-вили станции Емцу и Плесецкую. 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F4ADF9DD-8F27-4673-A3FC-967F461B247A}"/>
              </a:ext>
            </a:extLst>
          </p:cNvPr>
          <p:cNvGrpSpPr/>
          <p:nvPr/>
        </p:nvGrpSpPr>
        <p:grpSpPr>
          <a:xfrm>
            <a:off x="6394599" y="3166984"/>
            <a:ext cx="5797401" cy="3691015"/>
            <a:chOff x="6394599" y="3166984"/>
            <a:chExt cx="5797401" cy="369101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970A9D1A-8EDB-4426-8552-F672713D4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21" r="51657" b="25051"/>
            <a:stretch/>
          </p:blipFill>
          <p:spPr>
            <a:xfrm>
              <a:off x="6394599" y="3166984"/>
              <a:ext cx="5797401" cy="3691015"/>
            </a:xfrm>
            <a:prstGeom prst="rect">
              <a:avLst/>
            </a:prstGeom>
          </p:spPr>
        </p:pic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DEF1AA1D-A17B-426C-BB6B-E77B0157F1C8}"/>
                </a:ext>
              </a:extLst>
            </p:cNvPr>
            <p:cNvSpPr/>
            <p:nvPr/>
          </p:nvSpPr>
          <p:spPr>
            <a:xfrm>
              <a:off x="8391527" y="5276850"/>
              <a:ext cx="700086" cy="472926"/>
            </a:xfrm>
            <a:custGeom>
              <a:avLst/>
              <a:gdLst>
                <a:gd name="connsiteX0" fmla="*/ 0 w 542925"/>
                <a:gd name="connsiteY0" fmla="*/ 0 h 942135"/>
                <a:gd name="connsiteX1" fmla="*/ 109537 w 542925"/>
                <a:gd name="connsiteY1" fmla="*/ 119063 h 942135"/>
                <a:gd name="connsiteX2" fmla="*/ 185737 w 542925"/>
                <a:gd name="connsiteY2" fmla="*/ 323850 h 942135"/>
                <a:gd name="connsiteX3" fmla="*/ 190500 w 542925"/>
                <a:gd name="connsiteY3" fmla="*/ 547688 h 942135"/>
                <a:gd name="connsiteX4" fmla="*/ 185737 w 542925"/>
                <a:gd name="connsiteY4" fmla="*/ 742950 h 942135"/>
                <a:gd name="connsiteX5" fmla="*/ 190500 w 542925"/>
                <a:gd name="connsiteY5" fmla="*/ 885825 h 942135"/>
                <a:gd name="connsiteX6" fmla="*/ 257175 w 542925"/>
                <a:gd name="connsiteY6" fmla="*/ 938213 h 942135"/>
                <a:gd name="connsiteX7" fmla="*/ 347662 w 542925"/>
                <a:gd name="connsiteY7" fmla="*/ 923925 h 942135"/>
                <a:gd name="connsiteX8" fmla="*/ 414337 w 542925"/>
                <a:gd name="connsiteY8" fmla="*/ 809625 h 942135"/>
                <a:gd name="connsiteX9" fmla="*/ 481012 w 542925"/>
                <a:gd name="connsiteY9" fmla="*/ 642938 h 942135"/>
                <a:gd name="connsiteX10" fmla="*/ 542925 w 542925"/>
                <a:gd name="connsiteY10" fmla="*/ 552450 h 942135"/>
                <a:gd name="connsiteX0" fmla="*/ 0 w 542925"/>
                <a:gd name="connsiteY0" fmla="*/ 0 h 942135"/>
                <a:gd name="connsiteX1" fmla="*/ 109537 w 542925"/>
                <a:gd name="connsiteY1" fmla="*/ 119063 h 942135"/>
                <a:gd name="connsiteX2" fmla="*/ 185737 w 542925"/>
                <a:gd name="connsiteY2" fmla="*/ 323850 h 942135"/>
                <a:gd name="connsiteX3" fmla="*/ 190500 w 542925"/>
                <a:gd name="connsiteY3" fmla="*/ 547688 h 942135"/>
                <a:gd name="connsiteX4" fmla="*/ 185737 w 542925"/>
                <a:gd name="connsiteY4" fmla="*/ 742950 h 942135"/>
                <a:gd name="connsiteX5" fmla="*/ 190500 w 542925"/>
                <a:gd name="connsiteY5" fmla="*/ 885825 h 942135"/>
                <a:gd name="connsiteX6" fmla="*/ 257175 w 542925"/>
                <a:gd name="connsiteY6" fmla="*/ 938213 h 942135"/>
                <a:gd name="connsiteX7" fmla="*/ 347662 w 542925"/>
                <a:gd name="connsiteY7" fmla="*/ 923925 h 942135"/>
                <a:gd name="connsiteX8" fmla="*/ 414337 w 542925"/>
                <a:gd name="connsiteY8" fmla="*/ 809625 h 942135"/>
                <a:gd name="connsiteX9" fmla="*/ 481012 w 542925"/>
                <a:gd name="connsiteY9" fmla="*/ 642938 h 942135"/>
                <a:gd name="connsiteX10" fmla="*/ 542925 w 542925"/>
                <a:gd name="connsiteY10" fmla="*/ 545307 h 942135"/>
                <a:gd name="connsiteX0" fmla="*/ 0 w 538162"/>
                <a:gd name="connsiteY0" fmla="*/ 0 h 951660"/>
                <a:gd name="connsiteX1" fmla="*/ 104774 w 538162"/>
                <a:gd name="connsiteY1" fmla="*/ 128588 h 951660"/>
                <a:gd name="connsiteX2" fmla="*/ 180974 w 538162"/>
                <a:gd name="connsiteY2" fmla="*/ 333375 h 951660"/>
                <a:gd name="connsiteX3" fmla="*/ 185737 w 538162"/>
                <a:gd name="connsiteY3" fmla="*/ 557213 h 951660"/>
                <a:gd name="connsiteX4" fmla="*/ 180974 w 538162"/>
                <a:gd name="connsiteY4" fmla="*/ 752475 h 951660"/>
                <a:gd name="connsiteX5" fmla="*/ 185737 w 538162"/>
                <a:gd name="connsiteY5" fmla="*/ 895350 h 951660"/>
                <a:gd name="connsiteX6" fmla="*/ 252412 w 538162"/>
                <a:gd name="connsiteY6" fmla="*/ 947738 h 951660"/>
                <a:gd name="connsiteX7" fmla="*/ 342899 w 538162"/>
                <a:gd name="connsiteY7" fmla="*/ 933450 h 951660"/>
                <a:gd name="connsiteX8" fmla="*/ 409574 w 538162"/>
                <a:gd name="connsiteY8" fmla="*/ 819150 h 951660"/>
                <a:gd name="connsiteX9" fmla="*/ 476249 w 538162"/>
                <a:gd name="connsiteY9" fmla="*/ 652463 h 951660"/>
                <a:gd name="connsiteX10" fmla="*/ 538162 w 538162"/>
                <a:gd name="connsiteY10" fmla="*/ 554832 h 951660"/>
                <a:gd name="connsiteX0" fmla="*/ 0 w 600074"/>
                <a:gd name="connsiteY0" fmla="*/ 0 h 951660"/>
                <a:gd name="connsiteX1" fmla="*/ 104774 w 600074"/>
                <a:gd name="connsiteY1" fmla="*/ 128588 h 951660"/>
                <a:gd name="connsiteX2" fmla="*/ 180974 w 600074"/>
                <a:gd name="connsiteY2" fmla="*/ 333375 h 951660"/>
                <a:gd name="connsiteX3" fmla="*/ 185737 w 600074"/>
                <a:gd name="connsiteY3" fmla="*/ 557213 h 951660"/>
                <a:gd name="connsiteX4" fmla="*/ 180974 w 600074"/>
                <a:gd name="connsiteY4" fmla="*/ 752475 h 951660"/>
                <a:gd name="connsiteX5" fmla="*/ 185737 w 600074"/>
                <a:gd name="connsiteY5" fmla="*/ 895350 h 951660"/>
                <a:gd name="connsiteX6" fmla="*/ 252412 w 600074"/>
                <a:gd name="connsiteY6" fmla="*/ 947738 h 951660"/>
                <a:gd name="connsiteX7" fmla="*/ 342899 w 600074"/>
                <a:gd name="connsiteY7" fmla="*/ 933450 h 951660"/>
                <a:gd name="connsiteX8" fmla="*/ 409574 w 600074"/>
                <a:gd name="connsiteY8" fmla="*/ 819150 h 951660"/>
                <a:gd name="connsiteX9" fmla="*/ 476249 w 600074"/>
                <a:gd name="connsiteY9" fmla="*/ 652463 h 951660"/>
                <a:gd name="connsiteX10" fmla="*/ 600074 w 600074"/>
                <a:gd name="connsiteY10" fmla="*/ 478632 h 951660"/>
                <a:gd name="connsiteX0" fmla="*/ 0 w 600074"/>
                <a:gd name="connsiteY0" fmla="*/ 0 h 951660"/>
                <a:gd name="connsiteX1" fmla="*/ 104774 w 600074"/>
                <a:gd name="connsiteY1" fmla="*/ 128588 h 951660"/>
                <a:gd name="connsiteX2" fmla="*/ 180974 w 600074"/>
                <a:gd name="connsiteY2" fmla="*/ 323850 h 951660"/>
                <a:gd name="connsiteX3" fmla="*/ 185737 w 600074"/>
                <a:gd name="connsiteY3" fmla="*/ 557213 h 951660"/>
                <a:gd name="connsiteX4" fmla="*/ 180974 w 600074"/>
                <a:gd name="connsiteY4" fmla="*/ 752475 h 951660"/>
                <a:gd name="connsiteX5" fmla="*/ 185737 w 600074"/>
                <a:gd name="connsiteY5" fmla="*/ 895350 h 951660"/>
                <a:gd name="connsiteX6" fmla="*/ 252412 w 600074"/>
                <a:gd name="connsiteY6" fmla="*/ 947738 h 951660"/>
                <a:gd name="connsiteX7" fmla="*/ 342899 w 600074"/>
                <a:gd name="connsiteY7" fmla="*/ 933450 h 951660"/>
                <a:gd name="connsiteX8" fmla="*/ 409574 w 600074"/>
                <a:gd name="connsiteY8" fmla="*/ 819150 h 951660"/>
                <a:gd name="connsiteX9" fmla="*/ 476249 w 600074"/>
                <a:gd name="connsiteY9" fmla="*/ 652463 h 951660"/>
                <a:gd name="connsiteX10" fmla="*/ 600074 w 600074"/>
                <a:gd name="connsiteY10" fmla="*/ 478632 h 951660"/>
                <a:gd name="connsiteX0" fmla="*/ 0 w 600074"/>
                <a:gd name="connsiteY0" fmla="*/ 0 h 951660"/>
                <a:gd name="connsiteX1" fmla="*/ 104774 w 600074"/>
                <a:gd name="connsiteY1" fmla="*/ 128588 h 951660"/>
                <a:gd name="connsiteX2" fmla="*/ 180974 w 600074"/>
                <a:gd name="connsiteY2" fmla="*/ 323850 h 951660"/>
                <a:gd name="connsiteX3" fmla="*/ 180974 w 600074"/>
                <a:gd name="connsiteY3" fmla="*/ 752475 h 951660"/>
                <a:gd name="connsiteX4" fmla="*/ 185737 w 600074"/>
                <a:gd name="connsiteY4" fmla="*/ 895350 h 951660"/>
                <a:gd name="connsiteX5" fmla="*/ 252412 w 600074"/>
                <a:gd name="connsiteY5" fmla="*/ 947738 h 951660"/>
                <a:gd name="connsiteX6" fmla="*/ 342899 w 600074"/>
                <a:gd name="connsiteY6" fmla="*/ 933450 h 951660"/>
                <a:gd name="connsiteX7" fmla="*/ 409574 w 600074"/>
                <a:gd name="connsiteY7" fmla="*/ 819150 h 951660"/>
                <a:gd name="connsiteX8" fmla="*/ 476249 w 600074"/>
                <a:gd name="connsiteY8" fmla="*/ 652463 h 951660"/>
                <a:gd name="connsiteX9" fmla="*/ 600074 w 600074"/>
                <a:gd name="connsiteY9" fmla="*/ 478632 h 951660"/>
                <a:gd name="connsiteX0" fmla="*/ 0 w 600074"/>
                <a:gd name="connsiteY0" fmla="*/ 0 h 958184"/>
                <a:gd name="connsiteX1" fmla="*/ 104774 w 600074"/>
                <a:gd name="connsiteY1" fmla="*/ 128588 h 958184"/>
                <a:gd name="connsiteX2" fmla="*/ 180974 w 600074"/>
                <a:gd name="connsiteY2" fmla="*/ 323850 h 958184"/>
                <a:gd name="connsiteX3" fmla="*/ 185737 w 600074"/>
                <a:gd name="connsiteY3" fmla="*/ 895350 h 958184"/>
                <a:gd name="connsiteX4" fmla="*/ 252412 w 600074"/>
                <a:gd name="connsiteY4" fmla="*/ 947738 h 958184"/>
                <a:gd name="connsiteX5" fmla="*/ 342899 w 600074"/>
                <a:gd name="connsiteY5" fmla="*/ 933450 h 958184"/>
                <a:gd name="connsiteX6" fmla="*/ 409574 w 600074"/>
                <a:gd name="connsiteY6" fmla="*/ 819150 h 958184"/>
                <a:gd name="connsiteX7" fmla="*/ 476249 w 600074"/>
                <a:gd name="connsiteY7" fmla="*/ 652463 h 958184"/>
                <a:gd name="connsiteX8" fmla="*/ 600074 w 600074"/>
                <a:gd name="connsiteY8" fmla="*/ 478632 h 958184"/>
                <a:gd name="connsiteX0" fmla="*/ 0 w 600074"/>
                <a:gd name="connsiteY0" fmla="*/ 0 h 952010"/>
                <a:gd name="connsiteX1" fmla="*/ 104774 w 600074"/>
                <a:gd name="connsiteY1" fmla="*/ 128588 h 952010"/>
                <a:gd name="connsiteX2" fmla="*/ 180974 w 600074"/>
                <a:gd name="connsiteY2" fmla="*/ 323850 h 952010"/>
                <a:gd name="connsiteX3" fmla="*/ 185737 w 600074"/>
                <a:gd name="connsiteY3" fmla="*/ 895350 h 952010"/>
                <a:gd name="connsiteX4" fmla="*/ 180973 w 600074"/>
                <a:gd name="connsiteY4" fmla="*/ 890588 h 952010"/>
                <a:gd name="connsiteX5" fmla="*/ 252412 w 600074"/>
                <a:gd name="connsiteY5" fmla="*/ 947738 h 952010"/>
                <a:gd name="connsiteX6" fmla="*/ 342899 w 600074"/>
                <a:gd name="connsiteY6" fmla="*/ 933450 h 952010"/>
                <a:gd name="connsiteX7" fmla="*/ 409574 w 600074"/>
                <a:gd name="connsiteY7" fmla="*/ 819150 h 952010"/>
                <a:gd name="connsiteX8" fmla="*/ 476249 w 600074"/>
                <a:gd name="connsiteY8" fmla="*/ 652463 h 952010"/>
                <a:gd name="connsiteX9" fmla="*/ 600074 w 600074"/>
                <a:gd name="connsiteY9" fmla="*/ 478632 h 952010"/>
                <a:gd name="connsiteX0" fmla="*/ 0 w 600074"/>
                <a:gd name="connsiteY0" fmla="*/ 0 h 952010"/>
                <a:gd name="connsiteX1" fmla="*/ 104774 w 600074"/>
                <a:gd name="connsiteY1" fmla="*/ 128588 h 952010"/>
                <a:gd name="connsiteX2" fmla="*/ 180974 w 600074"/>
                <a:gd name="connsiteY2" fmla="*/ 323850 h 952010"/>
                <a:gd name="connsiteX3" fmla="*/ 185737 w 600074"/>
                <a:gd name="connsiteY3" fmla="*/ 895350 h 952010"/>
                <a:gd name="connsiteX4" fmla="*/ 180973 w 600074"/>
                <a:gd name="connsiteY4" fmla="*/ 890588 h 952010"/>
                <a:gd name="connsiteX5" fmla="*/ 252412 w 600074"/>
                <a:gd name="connsiteY5" fmla="*/ 947738 h 952010"/>
                <a:gd name="connsiteX6" fmla="*/ 342899 w 600074"/>
                <a:gd name="connsiteY6" fmla="*/ 933450 h 952010"/>
                <a:gd name="connsiteX7" fmla="*/ 409574 w 600074"/>
                <a:gd name="connsiteY7" fmla="*/ 819150 h 952010"/>
                <a:gd name="connsiteX8" fmla="*/ 600074 w 600074"/>
                <a:gd name="connsiteY8" fmla="*/ 478632 h 952010"/>
                <a:gd name="connsiteX0" fmla="*/ 0 w 600074"/>
                <a:gd name="connsiteY0" fmla="*/ 0 h 974313"/>
                <a:gd name="connsiteX1" fmla="*/ 104774 w 600074"/>
                <a:gd name="connsiteY1" fmla="*/ 128588 h 974313"/>
                <a:gd name="connsiteX2" fmla="*/ 180974 w 600074"/>
                <a:gd name="connsiteY2" fmla="*/ 323850 h 974313"/>
                <a:gd name="connsiteX3" fmla="*/ 185737 w 600074"/>
                <a:gd name="connsiteY3" fmla="*/ 895350 h 974313"/>
                <a:gd name="connsiteX4" fmla="*/ 180973 w 600074"/>
                <a:gd name="connsiteY4" fmla="*/ 890588 h 974313"/>
                <a:gd name="connsiteX5" fmla="*/ 252412 w 600074"/>
                <a:gd name="connsiteY5" fmla="*/ 947738 h 974313"/>
                <a:gd name="connsiteX6" fmla="*/ 342899 w 600074"/>
                <a:gd name="connsiteY6" fmla="*/ 933450 h 974313"/>
                <a:gd name="connsiteX7" fmla="*/ 600074 w 600074"/>
                <a:gd name="connsiteY7" fmla="*/ 478632 h 974313"/>
                <a:gd name="connsiteX0" fmla="*/ 0 w 700086"/>
                <a:gd name="connsiteY0" fmla="*/ 0 h 980177"/>
                <a:gd name="connsiteX1" fmla="*/ 104774 w 700086"/>
                <a:gd name="connsiteY1" fmla="*/ 128588 h 980177"/>
                <a:gd name="connsiteX2" fmla="*/ 180974 w 700086"/>
                <a:gd name="connsiteY2" fmla="*/ 323850 h 980177"/>
                <a:gd name="connsiteX3" fmla="*/ 185737 w 700086"/>
                <a:gd name="connsiteY3" fmla="*/ 895350 h 980177"/>
                <a:gd name="connsiteX4" fmla="*/ 180973 w 700086"/>
                <a:gd name="connsiteY4" fmla="*/ 890588 h 980177"/>
                <a:gd name="connsiteX5" fmla="*/ 252412 w 700086"/>
                <a:gd name="connsiteY5" fmla="*/ 947738 h 980177"/>
                <a:gd name="connsiteX6" fmla="*/ 342899 w 700086"/>
                <a:gd name="connsiteY6" fmla="*/ 933450 h 980177"/>
                <a:gd name="connsiteX7" fmla="*/ 700086 w 700086"/>
                <a:gd name="connsiteY7" fmla="*/ 397669 h 980177"/>
                <a:gd name="connsiteX0" fmla="*/ 0 w 700086"/>
                <a:gd name="connsiteY0" fmla="*/ 0 h 967781"/>
                <a:gd name="connsiteX1" fmla="*/ 104774 w 700086"/>
                <a:gd name="connsiteY1" fmla="*/ 128588 h 967781"/>
                <a:gd name="connsiteX2" fmla="*/ 180974 w 700086"/>
                <a:gd name="connsiteY2" fmla="*/ 323850 h 967781"/>
                <a:gd name="connsiteX3" fmla="*/ 185737 w 700086"/>
                <a:gd name="connsiteY3" fmla="*/ 895350 h 967781"/>
                <a:gd name="connsiteX4" fmla="*/ 180973 w 700086"/>
                <a:gd name="connsiteY4" fmla="*/ 890588 h 967781"/>
                <a:gd name="connsiteX5" fmla="*/ 252412 w 700086"/>
                <a:gd name="connsiteY5" fmla="*/ 947738 h 967781"/>
                <a:gd name="connsiteX6" fmla="*/ 600074 w 700086"/>
                <a:gd name="connsiteY6" fmla="*/ 500062 h 967781"/>
                <a:gd name="connsiteX7" fmla="*/ 700086 w 700086"/>
                <a:gd name="connsiteY7" fmla="*/ 397669 h 967781"/>
                <a:gd name="connsiteX0" fmla="*/ 0 w 700086"/>
                <a:gd name="connsiteY0" fmla="*/ 0 h 953925"/>
                <a:gd name="connsiteX1" fmla="*/ 104774 w 700086"/>
                <a:gd name="connsiteY1" fmla="*/ 128588 h 953925"/>
                <a:gd name="connsiteX2" fmla="*/ 180974 w 700086"/>
                <a:gd name="connsiteY2" fmla="*/ 323850 h 953925"/>
                <a:gd name="connsiteX3" fmla="*/ 185737 w 700086"/>
                <a:gd name="connsiteY3" fmla="*/ 895350 h 953925"/>
                <a:gd name="connsiteX4" fmla="*/ 180973 w 700086"/>
                <a:gd name="connsiteY4" fmla="*/ 890588 h 953925"/>
                <a:gd name="connsiteX5" fmla="*/ 600074 w 700086"/>
                <a:gd name="connsiteY5" fmla="*/ 500062 h 953925"/>
                <a:gd name="connsiteX6" fmla="*/ 700086 w 700086"/>
                <a:gd name="connsiteY6" fmla="*/ 397669 h 953925"/>
                <a:gd name="connsiteX0" fmla="*/ 0 w 700086"/>
                <a:gd name="connsiteY0" fmla="*/ 0 h 897134"/>
                <a:gd name="connsiteX1" fmla="*/ 104774 w 700086"/>
                <a:gd name="connsiteY1" fmla="*/ 128588 h 897134"/>
                <a:gd name="connsiteX2" fmla="*/ 180974 w 700086"/>
                <a:gd name="connsiteY2" fmla="*/ 323850 h 897134"/>
                <a:gd name="connsiteX3" fmla="*/ 185737 w 700086"/>
                <a:gd name="connsiteY3" fmla="*/ 895350 h 897134"/>
                <a:gd name="connsiteX4" fmla="*/ 600074 w 700086"/>
                <a:gd name="connsiteY4" fmla="*/ 500062 h 897134"/>
                <a:gd name="connsiteX5" fmla="*/ 700086 w 700086"/>
                <a:gd name="connsiteY5" fmla="*/ 397669 h 897134"/>
                <a:gd name="connsiteX0" fmla="*/ 0 w 700086"/>
                <a:gd name="connsiteY0" fmla="*/ 0 h 500062"/>
                <a:gd name="connsiteX1" fmla="*/ 104774 w 700086"/>
                <a:gd name="connsiteY1" fmla="*/ 128588 h 500062"/>
                <a:gd name="connsiteX2" fmla="*/ 180974 w 700086"/>
                <a:gd name="connsiteY2" fmla="*/ 323850 h 500062"/>
                <a:gd name="connsiteX3" fmla="*/ 600074 w 700086"/>
                <a:gd name="connsiteY3" fmla="*/ 500062 h 500062"/>
                <a:gd name="connsiteX4" fmla="*/ 700086 w 700086"/>
                <a:gd name="connsiteY4" fmla="*/ 397669 h 500062"/>
                <a:gd name="connsiteX0" fmla="*/ 0 w 700086"/>
                <a:gd name="connsiteY0" fmla="*/ 0 h 490537"/>
                <a:gd name="connsiteX1" fmla="*/ 104774 w 700086"/>
                <a:gd name="connsiteY1" fmla="*/ 128588 h 490537"/>
                <a:gd name="connsiteX2" fmla="*/ 180974 w 700086"/>
                <a:gd name="connsiteY2" fmla="*/ 323850 h 490537"/>
                <a:gd name="connsiteX3" fmla="*/ 595311 w 700086"/>
                <a:gd name="connsiteY3" fmla="*/ 490537 h 490537"/>
                <a:gd name="connsiteX4" fmla="*/ 700086 w 700086"/>
                <a:gd name="connsiteY4" fmla="*/ 397669 h 490537"/>
                <a:gd name="connsiteX0" fmla="*/ 0 w 700086"/>
                <a:gd name="connsiteY0" fmla="*/ 0 h 490554"/>
                <a:gd name="connsiteX1" fmla="*/ 104774 w 700086"/>
                <a:gd name="connsiteY1" fmla="*/ 128588 h 490554"/>
                <a:gd name="connsiteX2" fmla="*/ 180974 w 700086"/>
                <a:gd name="connsiteY2" fmla="*/ 323850 h 490554"/>
                <a:gd name="connsiteX3" fmla="*/ 414336 w 700086"/>
                <a:gd name="connsiteY3" fmla="*/ 404814 h 490554"/>
                <a:gd name="connsiteX4" fmla="*/ 595311 w 700086"/>
                <a:gd name="connsiteY4" fmla="*/ 490537 h 490554"/>
                <a:gd name="connsiteX5" fmla="*/ 700086 w 700086"/>
                <a:gd name="connsiteY5" fmla="*/ 397669 h 490554"/>
                <a:gd name="connsiteX0" fmla="*/ 0 w 700086"/>
                <a:gd name="connsiteY0" fmla="*/ 0 h 490554"/>
                <a:gd name="connsiteX1" fmla="*/ 104774 w 700086"/>
                <a:gd name="connsiteY1" fmla="*/ 128588 h 490554"/>
                <a:gd name="connsiteX2" fmla="*/ 180974 w 700086"/>
                <a:gd name="connsiteY2" fmla="*/ 314325 h 490554"/>
                <a:gd name="connsiteX3" fmla="*/ 414336 w 700086"/>
                <a:gd name="connsiteY3" fmla="*/ 404814 h 490554"/>
                <a:gd name="connsiteX4" fmla="*/ 595311 w 700086"/>
                <a:gd name="connsiteY4" fmla="*/ 490537 h 490554"/>
                <a:gd name="connsiteX5" fmla="*/ 700086 w 700086"/>
                <a:gd name="connsiteY5" fmla="*/ 397669 h 490554"/>
                <a:gd name="connsiteX0" fmla="*/ 0 w 700086"/>
                <a:gd name="connsiteY0" fmla="*/ 0 h 472926"/>
                <a:gd name="connsiteX1" fmla="*/ 104774 w 700086"/>
                <a:gd name="connsiteY1" fmla="*/ 128588 h 472926"/>
                <a:gd name="connsiteX2" fmla="*/ 180974 w 700086"/>
                <a:gd name="connsiteY2" fmla="*/ 314325 h 472926"/>
                <a:gd name="connsiteX3" fmla="*/ 414336 w 700086"/>
                <a:gd name="connsiteY3" fmla="*/ 404814 h 472926"/>
                <a:gd name="connsiteX4" fmla="*/ 595311 w 700086"/>
                <a:gd name="connsiteY4" fmla="*/ 471487 h 472926"/>
                <a:gd name="connsiteX5" fmla="*/ 700086 w 700086"/>
                <a:gd name="connsiteY5" fmla="*/ 397669 h 47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086" h="472926">
                  <a:moveTo>
                    <a:pt x="0" y="0"/>
                  </a:moveTo>
                  <a:cubicBezTo>
                    <a:pt x="39290" y="32544"/>
                    <a:pt x="74612" y="76201"/>
                    <a:pt x="104774" y="128588"/>
                  </a:cubicBezTo>
                  <a:cubicBezTo>
                    <a:pt x="134936" y="180975"/>
                    <a:pt x="129380" y="268287"/>
                    <a:pt x="180974" y="314325"/>
                  </a:cubicBezTo>
                  <a:cubicBezTo>
                    <a:pt x="232568" y="360363"/>
                    <a:pt x="345280" y="377033"/>
                    <a:pt x="414336" y="404814"/>
                  </a:cubicBezTo>
                  <a:cubicBezTo>
                    <a:pt x="483392" y="432595"/>
                    <a:pt x="547686" y="472678"/>
                    <a:pt x="595311" y="471487"/>
                  </a:cubicBezTo>
                  <a:cubicBezTo>
                    <a:pt x="642936" y="470296"/>
                    <a:pt x="646508" y="492423"/>
                    <a:pt x="700086" y="397669"/>
                  </a:cubicBezTo>
                </a:path>
              </a:pathLst>
            </a:custGeom>
            <a:ln w="25400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2B014CBF-72CC-4A2C-8527-74C76F4E87F6}"/>
                </a:ext>
              </a:extLst>
            </p:cNvPr>
            <p:cNvSpPr/>
            <p:nvPr/>
          </p:nvSpPr>
          <p:spPr>
            <a:xfrm>
              <a:off x="6518275" y="4630738"/>
              <a:ext cx="1863725" cy="653304"/>
            </a:xfrm>
            <a:custGeom>
              <a:avLst/>
              <a:gdLst>
                <a:gd name="connsiteX0" fmla="*/ 799021 w 799021"/>
                <a:gd name="connsiteY0" fmla="*/ 136635 h 153352"/>
                <a:gd name="connsiteX1" fmla="*/ 699009 w 799021"/>
                <a:gd name="connsiteY1" fmla="*/ 98535 h 153352"/>
                <a:gd name="connsiteX2" fmla="*/ 594234 w 799021"/>
                <a:gd name="connsiteY2" fmla="*/ 146160 h 153352"/>
                <a:gd name="connsiteX3" fmla="*/ 470409 w 799021"/>
                <a:gd name="connsiteY3" fmla="*/ 146160 h 153352"/>
                <a:gd name="connsiteX4" fmla="*/ 370396 w 799021"/>
                <a:gd name="connsiteY4" fmla="*/ 79485 h 153352"/>
                <a:gd name="connsiteX5" fmla="*/ 313246 w 799021"/>
                <a:gd name="connsiteY5" fmla="*/ 3285 h 153352"/>
                <a:gd name="connsiteX6" fmla="*/ 27496 w 799021"/>
                <a:gd name="connsiteY6" fmla="*/ 12810 h 153352"/>
                <a:gd name="connsiteX7" fmla="*/ 27496 w 799021"/>
                <a:gd name="connsiteY7" fmla="*/ 8048 h 153352"/>
                <a:gd name="connsiteX0" fmla="*/ 799021 w 799021"/>
                <a:gd name="connsiteY0" fmla="*/ 140925 h 157642"/>
                <a:gd name="connsiteX1" fmla="*/ 699009 w 799021"/>
                <a:gd name="connsiteY1" fmla="*/ 102825 h 157642"/>
                <a:gd name="connsiteX2" fmla="*/ 594234 w 799021"/>
                <a:gd name="connsiteY2" fmla="*/ 150450 h 157642"/>
                <a:gd name="connsiteX3" fmla="*/ 470409 w 799021"/>
                <a:gd name="connsiteY3" fmla="*/ 150450 h 157642"/>
                <a:gd name="connsiteX4" fmla="*/ 370396 w 799021"/>
                <a:gd name="connsiteY4" fmla="*/ 83775 h 157642"/>
                <a:gd name="connsiteX5" fmla="*/ 213233 w 799021"/>
                <a:gd name="connsiteY5" fmla="*/ 2813 h 157642"/>
                <a:gd name="connsiteX6" fmla="*/ 27496 w 799021"/>
                <a:gd name="connsiteY6" fmla="*/ 17100 h 157642"/>
                <a:gd name="connsiteX7" fmla="*/ 27496 w 799021"/>
                <a:gd name="connsiteY7" fmla="*/ 12338 h 157642"/>
                <a:gd name="connsiteX0" fmla="*/ 814083 w 814083"/>
                <a:gd name="connsiteY0" fmla="*/ 140925 h 157642"/>
                <a:gd name="connsiteX1" fmla="*/ 714071 w 814083"/>
                <a:gd name="connsiteY1" fmla="*/ 102825 h 157642"/>
                <a:gd name="connsiteX2" fmla="*/ 609296 w 814083"/>
                <a:gd name="connsiteY2" fmla="*/ 150450 h 157642"/>
                <a:gd name="connsiteX3" fmla="*/ 485471 w 814083"/>
                <a:gd name="connsiteY3" fmla="*/ 150450 h 157642"/>
                <a:gd name="connsiteX4" fmla="*/ 385458 w 814083"/>
                <a:gd name="connsiteY4" fmla="*/ 83775 h 157642"/>
                <a:gd name="connsiteX5" fmla="*/ 228295 w 814083"/>
                <a:gd name="connsiteY5" fmla="*/ 2813 h 157642"/>
                <a:gd name="connsiteX6" fmla="*/ 42558 w 814083"/>
                <a:gd name="connsiteY6" fmla="*/ 17100 h 157642"/>
                <a:gd name="connsiteX7" fmla="*/ 13983 w 814083"/>
                <a:gd name="connsiteY7" fmla="*/ 79013 h 157642"/>
                <a:gd name="connsiteX0" fmla="*/ 800100 w 800100"/>
                <a:gd name="connsiteY0" fmla="*/ 138120 h 154837"/>
                <a:gd name="connsiteX1" fmla="*/ 700088 w 800100"/>
                <a:gd name="connsiteY1" fmla="*/ 100020 h 154837"/>
                <a:gd name="connsiteX2" fmla="*/ 595313 w 800100"/>
                <a:gd name="connsiteY2" fmla="*/ 147645 h 154837"/>
                <a:gd name="connsiteX3" fmla="*/ 471488 w 800100"/>
                <a:gd name="connsiteY3" fmla="*/ 147645 h 154837"/>
                <a:gd name="connsiteX4" fmla="*/ 371475 w 800100"/>
                <a:gd name="connsiteY4" fmla="*/ 80970 h 154837"/>
                <a:gd name="connsiteX5" fmla="*/ 214312 w 800100"/>
                <a:gd name="connsiteY5" fmla="*/ 8 h 154837"/>
                <a:gd name="connsiteX6" fmla="*/ 0 w 800100"/>
                <a:gd name="connsiteY6" fmla="*/ 76208 h 154837"/>
                <a:gd name="connsiteX0" fmla="*/ 800100 w 800100"/>
                <a:gd name="connsiteY0" fmla="*/ 139234 h 155951"/>
                <a:gd name="connsiteX1" fmla="*/ 700088 w 800100"/>
                <a:gd name="connsiteY1" fmla="*/ 101134 h 155951"/>
                <a:gd name="connsiteX2" fmla="*/ 595313 w 800100"/>
                <a:gd name="connsiteY2" fmla="*/ 148759 h 155951"/>
                <a:gd name="connsiteX3" fmla="*/ 471488 w 800100"/>
                <a:gd name="connsiteY3" fmla="*/ 148759 h 155951"/>
                <a:gd name="connsiteX4" fmla="*/ 371475 w 800100"/>
                <a:gd name="connsiteY4" fmla="*/ 82084 h 155951"/>
                <a:gd name="connsiteX5" fmla="*/ 214312 w 800100"/>
                <a:gd name="connsiteY5" fmla="*/ 1122 h 155951"/>
                <a:gd name="connsiteX6" fmla="*/ 57149 w 800100"/>
                <a:gd name="connsiteY6" fmla="*/ 37634 h 155951"/>
                <a:gd name="connsiteX7" fmla="*/ 0 w 800100"/>
                <a:gd name="connsiteY7" fmla="*/ 77322 h 155951"/>
                <a:gd name="connsiteX0" fmla="*/ 1263650 w 1263650"/>
                <a:gd name="connsiteY0" fmla="*/ 309613 h 326330"/>
                <a:gd name="connsiteX1" fmla="*/ 1163638 w 1263650"/>
                <a:gd name="connsiteY1" fmla="*/ 271513 h 326330"/>
                <a:gd name="connsiteX2" fmla="*/ 1058863 w 1263650"/>
                <a:gd name="connsiteY2" fmla="*/ 319138 h 326330"/>
                <a:gd name="connsiteX3" fmla="*/ 935038 w 1263650"/>
                <a:gd name="connsiteY3" fmla="*/ 319138 h 326330"/>
                <a:gd name="connsiteX4" fmla="*/ 835025 w 1263650"/>
                <a:gd name="connsiteY4" fmla="*/ 252463 h 326330"/>
                <a:gd name="connsiteX5" fmla="*/ 677862 w 1263650"/>
                <a:gd name="connsiteY5" fmla="*/ 171501 h 326330"/>
                <a:gd name="connsiteX6" fmla="*/ 520699 w 1263650"/>
                <a:gd name="connsiteY6" fmla="*/ 208013 h 326330"/>
                <a:gd name="connsiteX7" fmla="*/ 0 w 1263650"/>
                <a:gd name="connsiteY7" fmla="*/ 51 h 326330"/>
                <a:gd name="connsiteX0" fmla="*/ 1263650 w 1263650"/>
                <a:gd name="connsiteY0" fmla="*/ 309610 h 326327"/>
                <a:gd name="connsiteX1" fmla="*/ 1163638 w 1263650"/>
                <a:gd name="connsiteY1" fmla="*/ 271510 h 326327"/>
                <a:gd name="connsiteX2" fmla="*/ 1058863 w 1263650"/>
                <a:gd name="connsiteY2" fmla="*/ 319135 h 326327"/>
                <a:gd name="connsiteX3" fmla="*/ 935038 w 1263650"/>
                <a:gd name="connsiteY3" fmla="*/ 319135 h 326327"/>
                <a:gd name="connsiteX4" fmla="*/ 835025 w 1263650"/>
                <a:gd name="connsiteY4" fmla="*/ 252460 h 326327"/>
                <a:gd name="connsiteX5" fmla="*/ 677862 w 1263650"/>
                <a:gd name="connsiteY5" fmla="*/ 171498 h 326327"/>
                <a:gd name="connsiteX6" fmla="*/ 454024 w 1263650"/>
                <a:gd name="connsiteY6" fmla="*/ 227060 h 326327"/>
                <a:gd name="connsiteX7" fmla="*/ 0 w 1263650"/>
                <a:gd name="connsiteY7" fmla="*/ 48 h 326327"/>
                <a:gd name="connsiteX0" fmla="*/ 1454150 w 1454150"/>
                <a:gd name="connsiteY0" fmla="*/ 614383 h 631100"/>
                <a:gd name="connsiteX1" fmla="*/ 1354138 w 1454150"/>
                <a:gd name="connsiteY1" fmla="*/ 576283 h 631100"/>
                <a:gd name="connsiteX2" fmla="*/ 1249363 w 1454150"/>
                <a:gd name="connsiteY2" fmla="*/ 623908 h 631100"/>
                <a:gd name="connsiteX3" fmla="*/ 1125538 w 1454150"/>
                <a:gd name="connsiteY3" fmla="*/ 623908 h 631100"/>
                <a:gd name="connsiteX4" fmla="*/ 1025525 w 1454150"/>
                <a:gd name="connsiteY4" fmla="*/ 557233 h 631100"/>
                <a:gd name="connsiteX5" fmla="*/ 868362 w 1454150"/>
                <a:gd name="connsiteY5" fmla="*/ 476271 h 631100"/>
                <a:gd name="connsiteX6" fmla="*/ 644524 w 1454150"/>
                <a:gd name="connsiteY6" fmla="*/ 531833 h 631100"/>
                <a:gd name="connsiteX7" fmla="*/ 0 w 1454150"/>
                <a:gd name="connsiteY7" fmla="*/ 21 h 631100"/>
                <a:gd name="connsiteX0" fmla="*/ 1454150 w 1454150"/>
                <a:gd name="connsiteY0" fmla="*/ 614362 h 631079"/>
                <a:gd name="connsiteX1" fmla="*/ 1354138 w 1454150"/>
                <a:gd name="connsiteY1" fmla="*/ 576262 h 631079"/>
                <a:gd name="connsiteX2" fmla="*/ 1249363 w 1454150"/>
                <a:gd name="connsiteY2" fmla="*/ 623887 h 631079"/>
                <a:gd name="connsiteX3" fmla="*/ 1125538 w 1454150"/>
                <a:gd name="connsiteY3" fmla="*/ 623887 h 631079"/>
                <a:gd name="connsiteX4" fmla="*/ 1025525 w 1454150"/>
                <a:gd name="connsiteY4" fmla="*/ 557212 h 631079"/>
                <a:gd name="connsiteX5" fmla="*/ 868362 w 1454150"/>
                <a:gd name="connsiteY5" fmla="*/ 476250 h 631079"/>
                <a:gd name="connsiteX6" fmla="*/ 644524 w 1454150"/>
                <a:gd name="connsiteY6" fmla="*/ 531812 h 631079"/>
                <a:gd name="connsiteX7" fmla="*/ 126999 w 1454150"/>
                <a:gd name="connsiteY7" fmla="*/ 150812 h 631079"/>
                <a:gd name="connsiteX8" fmla="*/ 0 w 1454150"/>
                <a:gd name="connsiteY8" fmla="*/ 0 h 631079"/>
                <a:gd name="connsiteX0" fmla="*/ 1454150 w 1454150"/>
                <a:gd name="connsiteY0" fmla="*/ 614362 h 631079"/>
                <a:gd name="connsiteX1" fmla="*/ 1354138 w 1454150"/>
                <a:gd name="connsiteY1" fmla="*/ 576262 h 631079"/>
                <a:gd name="connsiteX2" fmla="*/ 1249363 w 1454150"/>
                <a:gd name="connsiteY2" fmla="*/ 623887 h 631079"/>
                <a:gd name="connsiteX3" fmla="*/ 1125538 w 1454150"/>
                <a:gd name="connsiteY3" fmla="*/ 623887 h 631079"/>
                <a:gd name="connsiteX4" fmla="*/ 1025525 w 1454150"/>
                <a:gd name="connsiteY4" fmla="*/ 557212 h 631079"/>
                <a:gd name="connsiteX5" fmla="*/ 868362 w 1454150"/>
                <a:gd name="connsiteY5" fmla="*/ 476250 h 631079"/>
                <a:gd name="connsiteX6" fmla="*/ 644524 w 1454150"/>
                <a:gd name="connsiteY6" fmla="*/ 531812 h 631079"/>
                <a:gd name="connsiteX7" fmla="*/ 260349 w 1454150"/>
                <a:gd name="connsiteY7" fmla="*/ 350837 h 631079"/>
                <a:gd name="connsiteX8" fmla="*/ 126999 w 1454150"/>
                <a:gd name="connsiteY8" fmla="*/ 150812 h 631079"/>
                <a:gd name="connsiteX9" fmla="*/ 0 w 1454150"/>
                <a:gd name="connsiteY9" fmla="*/ 0 h 631079"/>
                <a:gd name="connsiteX0" fmla="*/ 1863725 w 1863725"/>
                <a:gd name="connsiteY0" fmla="*/ 636587 h 653304"/>
                <a:gd name="connsiteX1" fmla="*/ 1763713 w 1863725"/>
                <a:gd name="connsiteY1" fmla="*/ 598487 h 653304"/>
                <a:gd name="connsiteX2" fmla="*/ 1658938 w 1863725"/>
                <a:gd name="connsiteY2" fmla="*/ 646112 h 653304"/>
                <a:gd name="connsiteX3" fmla="*/ 1535113 w 1863725"/>
                <a:gd name="connsiteY3" fmla="*/ 646112 h 653304"/>
                <a:gd name="connsiteX4" fmla="*/ 1435100 w 1863725"/>
                <a:gd name="connsiteY4" fmla="*/ 579437 h 653304"/>
                <a:gd name="connsiteX5" fmla="*/ 1277937 w 1863725"/>
                <a:gd name="connsiteY5" fmla="*/ 498475 h 653304"/>
                <a:gd name="connsiteX6" fmla="*/ 1054099 w 1863725"/>
                <a:gd name="connsiteY6" fmla="*/ 554037 h 653304"/>
                <a:gd name="connsiteX7" fmla="*/ 669924 w 1863725"/>
                <a:gd name="connsiteY7" fmla="*/ 373062 h 653304"/>
                <a:gd name="connsiteX8" fmla="*/ 536574 w 1863725"/>
                <a:gd name="connsiteY8" fmla="*/ 173037 h 653304"/>
                <a:gd name="connsiteX9" fmla="*/ 0 w 1863725"/>
                <a:gd name="connsiteY9" fmla="*/ 0 h 653304"/>
                <a:gd name="connsiteX0" fmla="*/ 1863725 w 1863725"/>
                <a:gd name="connsiteY0" fmla="*/ 636587 h 653304"/>
                <a:gd name="connsiteX1" fmla="*/ 1763713 w 1863725"/>
                <a:gd name="connsiteY1" fmla="*/ 598487 h 653304"/>
                <a:gd name="connsiteX2" fmla="*/ 1658938 w 1863725"/>
                <a:gd name="connsiteY2" fmla="*/ 646112 h 653304"/>
                <a:gd name="connsiteX3" fmla="*/ 1535113 w 1863725"/>
                <a:gd name="connsiteY3" fmla="*/ 646112 h 653304"/>
                <a:gd name="connsiteX4" fmla="*/ 1435100 w 1863725"/>
                <a:gd name="connsiteY4" fmla="*/ 579437 h 653304"/>
                <a:gd name="connsiteX5" fmla="*/ 1277937 w 1863725"/>
                <a:gd name="connsiteY5" fmla="*/ 498475 h 653304"/>
                <a:gd name="connsiteX6" fmla="*/ 1054099 w 1863725"/>
                <a:gd name="connsiteY6" fmla="*/ 554037 h 653304"/>
                <a:gd name="connsiteX7" fmla="*/ 669924 w 1863725"/>
                <a:gd name="connsiteY7" fmla="*/ 373062 h 653304"/>
                <a:gd name="connsiteX8" fmla="*/ 536574 w 1863725"/>
                <a:gd name="connsiteY8" fmla="*/ 173037 h 653304"/>
                <a:gd name="connsiteX9" fmla="*/ 254000 w 1863725"/>
                <a:gd name="connsiteY9" fmla="*/ 36512 h 653304"/>
                <a:gd name="connsiteX10" fmla="*/ 0 w 1863725"/>
                <a:gd name="connsiteY10" fmla="*/ 0 h 653304"/>
                <a:gd name="connsiteX0" fmla="*/ 1863725 w 1863725"/>
                <a:gd name="connsiteY0" fmla="*/ 636587 h 653304"/>
                <a:gd name="connsiteX1" fmla="*/ 1763713 w 1863725"/>
                <a:gd name="connsiteY1" fmla="*/ 598487 h 653304"/>
                <a:gd name="connsiteX2" fmla="*/ 1658938 w 1863725"/>
                <a:gd name="connsiteY2" fmla="*/ 646112 h 653304"/>
                <a:gd name="connsiteX3" fmla="*/ 1535113 w 1863725"/>
                <a:gd name="connsiteY3" fmla="*/ 646112 h 653304"/>
                <a:gd name="connsiteX4" fmla="*/ 1435100 w 1863725"/>
                <a:gd name="connsiteY4" fmla="*/ 579437 h 653304"/>
                <a:gd name="connsiteX5" fmla="*/ 1277937 w 1863725"/>
                <a:gd name="connsiteY5" fmla="*/ 498475 h 653304"/>
                <a:gd name="connsiteX6" fmla="*/ 1054099 w 1863725"/>
                <a:gd name="connsiteY6" fmla="*/ 554037 h 653304"/>
                <a:gd name="connsiteX7" fmla="*/ 669924 w 1863725"/>
                <a:gd name="connsiteY7" fmla="*/ 373062 h 653304"/>
                <a:gd name="connsiteX8" fmla="*/ 536574 w 1863725"/>
                <a:gd name="connsiteY8" fmla="*/ 173037 h 653304"/>
                <a:gd name="connsiteX9" fmla="*/ 444500 w 1863725"/>
                <a:gd name="connsiteY9" fmla="*/ 36512 h 653304"/>
                <a:gd name="connsiteX10" fmla="*/ 254000 w 1863725"/>
                <a:gd name="connsiteY10" fmla="*/ 36512 h 653304"/>
                <a:gd name="connsiteX11" fmla="*/ 0 w 1863725"/>
                <a:gd name="connsiteY11" fmla="*/ 0 h 65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3725" h="653304">
                  <a:moveTo>
                    <a:pt x="1863725" y="636587"/>
                  </a:moveTo>
                  <a:cubicBezTo>
                    <a:pt x="1830784" y="616743"/>
                    <a:pt x="1797844" y="596900"/>
                    <a:pt x="1763713" y="598487"/>
                  </a:cubicBezTo>
                  <a:cubicBezTo>
                    <a:pt x="1729582" y="600074"/>
                    <a:pt x="1697038" y="638175"/>
                    <a:pt x="1658938" y="646112"/>
                  </a:cubicBezTo>
                  <a:cubicBezTo>
                    <a:pt x="1620838" y="654049"/>
                    <a:pt x="1572419" y="657224"/>
                    <a:pt x="1535113" y="646112"/>
                  </a:cubicBezTo>
                  <a:cubicBezTo>
                    <a:pt x="1497807" y="635000"/>
                    <a:pt x="1477963" y="604043"/>
                    <a:pt x="1435100" y="579437"/>
                  </a:cubicBezTo>
                  <a:cubicBezTo>
                    <a:pt x="1392237" y="554831"/>
                    <a:pt x="1341437" y="502708"/>
                    <a:pt x="1277937" y="498475"/>
                  </a:cubicBezTo>
                  <a:cubicBezTo>
                    <a:pt x="1214437" y="494242"/>
                    <a:pt x="1151730" y="587110"/>
                    <a:pt x="1054099" y="554037"/>
                  </a:cubicBezTo>
                  <a:cubicBezTo>
                    <a:pt x="956468" y="520964"/>
                    <a:pt x="756178" y="436562"/>
                    <a:pt x="669924" y="373062"/>
                  </a:cubicBezTo>
                  <a:cubicBezTo>
                    <a:pt x="583670" y="309562"/>
                    <a:pt x="581024" y="220133"/>
                    <a:pt x="536574" y="173037"/>
                  </a:cubicBezTo>
                  <a:cubicBezTo>
                    <a:pt x="492124" y="125941"/>
                    <a:pt x="491596" y="59266"/>
                    <a:pt x="444500" y="36512"/>
                  </a:cubicBezTo>
                  <a:cubicBezTo>
                    <a:pt x="397404" y="13758"/>
                    <a:pt x="321204" y="51593"/>
                    <a:pt x="254000" y="36512"/>
                  </a:cubicBezTo>
                  <a:cubicBezTo>
                    <a:pt x="164571" y="7673"/>
                    <a:pt x="39158" y="10848"/>
                    <a:pt x="0" y="0"/>
                  </a:cubicBezTo>
                </a:path>
              </a:pathLst>
            </a:custGeom>
            <a:ln w="25400" cmpd="thinThick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843CDCC1-15D9-4E0B-A943-C5418627E4F6}"/>
                </a:ext>
              </a:extLst>
            </p:cNvPr>
            <p:cNvSpPr/>
            <p:nvPr/>
          </p:nvSpPr>
          <p:spPr>
            <a:xfrm>
              <a:off x="8894388" y="3343277"/>
              <a:ext cx="3106881" cy="2333624"/>
            </a:xfrm>
            <a:custGeom>
              <a:avLst/>
              <a:gdLst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285875 w 3082662"/>
                <a:gd name="connsiteY6" fmla="*/ 880245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333500 w 3082662"/>
                <a:gd name="connsiteY6" fmla="*/ 880245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333500 w 3082662"/>
                <a:gd name="connsiteY6" fmla="*/ 880245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333500 w 3082662"/>
                <a:gd name="connsiteY6" fmla="*/ 870720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91109 w 3002321"/>
                <a:gd name="connsiteY0" fmla="*/ 2028007 h 2028007"/>
                <a:gd name="connsiteX1" fmla="*/ 622 w 3002321"/>
                <a:gd name="connsiteY1" fmla="*/ 918345 h 2028007"/>
                <a:gd name="connsiteX2" fmla="*/ 153022 w 3002321"/>
                <a:gd name="connsiteY2" fmla="*/ 894532 h 2028007"/>
                <a:gd name="connsiteX3" fmla="*/ 586409 w 3002321"/>
                <a:gd name="connsiteY3" fmla="*/ 751657 h 2028007"/>
                <a:gd name="connsiteX4" fmla="*/ 838822 w 3002321"/>
                <a:gd name="connsiteY4" fmla="*/ 708795 h 2028007"/>
                <a:gd name="connsiteX5" fmla="*/ 1057897 w 3002321"/>
                <a:gd name="connsiteY5" fmla="*/ 723082 h 2028007"/>
                <a:gd name="connsiteX6" fmla="*/ 1253159 w 3002321"/>
                <a:gd name="connsiteY6" fmla="*/ 870720 h 2028007"/>
                <a:gd name="connsiteX7" fmla="*/ 1905622 w 3002321"/>
                <a:gd name="connsiteY7" fmla="*/ 813570 h 2028007"/>
                <a:gd name="connsiteX8" fmla="*/ 2596184 w 3002321"/>
                <a:gd name="connsiteY8" fmla="*/ 542107 h 2028007"/>
                <a:gd name="connsiteX9" fmla="*/ 2967659 w 3002321"/>
                <a:gd name="connsiteY9" fmla="*/ 3945 h 2028007"/>
                <a:gd name="connsiteX0" fmla="*/ 155594 w 3066806"/>
                <a:gd name="connsiteY0" fmla="*/ 2028007 h 2028007"/>
                <a:gd name="connsiteX1" fmla="*/ 3194 w 3066806"/>
                <a:gd name="connsiteY1" fmla="*/ 1594620 h 2028007"/>
                <a:gd name="connsiteX2" fmla="*/ 65107 w 3066806"/>
                <a:gd name="connsiteY2" fmla="*/ 918345 h 2028007"/>
                <a:gd name="connsiteX3" fmla="*/ 217507 w 3066806"/>
                <a:gd name="connsiteY3" fmla="*/ 894532 h 2028007"/>
                <a:gd name="connsiteX4" fmla="*/ 650894 w 3066806"/>
                <a:gd name="connsiteY4" fmla="*/ 751657 h 2028007"/>
                <a:gd name="connsiteX5" fmla="*/ 903307 w 3066806"/>
                <a:gd name="connsiteY5" fmla="*/ 708795 h 2028007"/>
                <a:gd name="connsiteX6" fmla="*/ 1122382 w 3066806"/>
                <a:gd name="connsiteY6" fmla="*/ 723082 h 2028007"/>
                <a:gd name="connsiteX7" fmla="*/ 1317644 w 3066806"/>
                <a:gd name="connsiteY7" fmla="*/ 870720 h 2028007"/>
                <a:gd name="connsiteX8" fmla="*/ 1970107 w 3066806"/>
                <a:gd name="connsiteY8" fmla="*/ 813570 h 2028007"/>
                <a:gd name="connsiteX9" fmla="*/ 2660669 w 3066806"/>
                <a:gd name="connsiteY9" fmla="*/ 542107 h 2028007"/>
                <a:gd name="connsiteX10" fmla="*/ 3032144 w 3066806"/>
                <a:gd name="connsiteY10" fmla="*/ 3945 h 2028007"/>
                <a:gd name="connsiteX0" fmla="*/ 201986 w 3113198"/>
                <a:gd name="connsiteY0" fmla="*/ 2028007 h 2028007"/>
                <a:gd name="connsiteX1" fmla="*/ 49586 w 3113198"/>
                <a:gd name="connsiteY1" fmla="*/ 1594620 h 2028007"/>
                <a:gd name="connsiteX2" fmla="*/ 1961 w 3113198"/>
                <a:gd name="connsiteY2" fmla="*/ 1175520 h 2028007"/>
                <a:gd name="connsiteX3" fmla="*/ 111499 w 3113198"/>
                <a:gd name="connsiteY3" fmla="*/ 918345 h 2028007"/>
                <a:gd name="connsiteX4" fmla="*/ 263899 w 3113198"/>
                <a:gd name="connsiteY4" fmla="*/ 894532 h 2028007"/>
                <a:gd name="connsiteX5" fmla="*/ 697286 w 3113198"/>
                <a:gd name="connsiteY5" fmla="*/ 751657 h 2028007"/>
                <a:gd name="connsiteX6" fmla="*/ 949699 w 3113198"/>
                <a:gd name="connsiteY6" fmla="*/ 708795 h 2028007"/>
                <a:gd name="connsiteX7" fmla="*/ 1168774 w 3113198"/>
                <a:gd name="connsiteY7" fmla="*/ 723082 h 2028007"/>
                <a:gd name="connsiteX8" fmla="*/ 1364036 w 3113198"/>
                <a:gd name="connsiteY8" fmla="*/ 870720 h 2028007"/>
                <a:gd name="connsiteX9" fmla="*/ 2016499 w 3113198"/>
                <a:gd name="connsiteY9" fmla="*/ 813570 h 2028007"/>
                <a:gd name="connsiteX10" fmla="*/ 2707061 w 3113198"/>
                <a:gd name="connsiteY10" fmla="*/ 542107 h 2028007"/>
                <a:gd name="connsiteX11" fmla="*/ 3078536 w 3113198"/>
                <a:gd name="connsiteY11" fmla="*/ 3945 h 2028007"/>
                <a:gd name="connsiteX0" fmla="*/ 201986 w 3113198"/>
                <a:gd name="connsiteY0" fmla="*/ 2028007 h 2028007"/>
                <a:gd name="connsiteX1" fmla="*/ 49586 w 3113198"/>
                <a:gd name="connsiteY1" fmla="*/ 1594620 h 2028007"/>
                <a:gd name="connsiteX2" fmla="*/ 1961 w 3113198"/>
                <a:gd name="connsiteY2" fmla="*/ 1175520 h 2028007"/>
                <a:gd name="connsiteX3" fmla="*/ 97211 w 3113198"/>
                <a:gd name="connsiteY3" fmla="*/ 946920 h 2028007"/>
                <a:gd name="connsiteX4" fmla="*/ 263899 w 3113198"/>
                <a:gd name="connsiteY4" fmla="*/ 894532 h 2028007"/>
                <a:gd name="connsiteX5" fmla="*/ 697286 w 3113198"/>
                <a:gd name="connsiteY5" fmla="*/ 751657 h 2028007"/>
                <a:gd name="connsiteX6" fmla="*/ 949699 w 3113198"/>
                <a:gd name="connsiteY6" fmla="*/ 708795 h 2028007"/>
                <a:gd name="connsiteX7" fmla="*/ 1168774 w 3113198"/>
                <a:gd name="connsiteY7" fmla="*/ 723082 h 2028007"/>
                <a:gd name="connsiteX8" fmla="*/ 1364036 w 3113198"/>
                <a:gd name="connsiteY8" fmla="*/ 870720 h 2028007"/>
                <a:gd name="connsiteX9" fmla="*/ 2016499 w 3113198"/>
                <a:gd name="connsiteY9" fmla="*/ 813570 h 2028007"/>
                <a:gd name="connsiteX10" fmla="*/ 2707061 w 3113198"/>
                <a:gd name="connsiteY10" fmla="*/ 542107 h 2028007"/>
                <a:gd name="connsiteX11" fmla="*/ 3078536 w 3113198"/>
                <a:gd name="connsiteY11" fmla="*/ 3945 h 2028007"/>
                <a:gd name="connsiteX0" fmla="*/ 201986 w 3113198"/>
                <a:gd name="connsiteY0" fmla="*/ 2028007 h 2028007"/>
                <a:gd name="connsiteX1" fmla="*/ 49586 w 3113198"/>
                <a:gd name="connsiteY1" fmla="*/ 1594620 h 2028007"/>
                <a:gd name="connsiteX2" fmla="*/ 1961 w 3113198"/>
                <a:gd name="connsiteY2" fmla="*/ 1175520 h 2028007"/>
                <a:gd name="connsiteX3" fmla="*/ 97211 w 3113198"/>
                <a:gd name="connsiteY3" fmla="*/ 946920 h 2028007"/>
                <a:gd name="connsiteX4" fmla="*/ 254374 w 3113198"/>
                <a:gd name="connsiteY4" fmla="*/ 880245 h 2028007"/>
                <a:gd name="connsiteX5" fmla="*/ 697286 w 3113198"/>
                <a:gd name="connsiteY5" fmla="*/ 751657 h 2028007"/>
                <a:gd name="connsiteX6" fmla="*/ 949699 w 3113198"/>
                <a:gd name="connsiteY6" fmla="*/ 708795 h 2028007"/>
                <a:gd name="connsiteX7" fmla="*/ 1168774 w 3113198"/>
                <a:gd name="connsiteY7" fmla="*/ 723082 h 2028007"/>
                <a:gd name="connsiteX8" fmla="*/ 1364036 w 3113198"/>
                <a:gd name="connsiteY8" fmla="*/ 870720 h 2028007"/>
                <a:gd name="connsiteX9" fmla="*/ 2016499 w 3113198"/>
                <a:gd name="connsiteY9" fmla="*/ 813570 h 2028007"/>
                <a:gd name="connsiteX10" fmla="*/ 2707061 w 3113198"/>
                <a:gd name="connsiteY10" fmla="*/ 542107 h 2028007"/>
                <a:gd name="connsiteX11" fmla="*/ 3078536 w 3113198"/>
                <a:gd name="connsiteY11" fmla="*/ 3945 h 2028007"/>
                <a:gd name="connsiteX0" fmla="*/ 201986 w 3086905"/>
                <a:gd name="connsiteY0" fmla="*/ 2260101 h 2260101"/>
                <a:gd name="connsiteX1" fmla="*/ 49586 w 3086905"/>
                <a:gd name="connsiteY1" fmla="*/ 1826714 h 2260101"/>
                <a:gd name="connsiteX2" fmla="*/ 1961 w 3086905"/>
                <a:gd name="connsiteY2" fmla="*/ 1407614 h 2260101"/>
                <a:gd name="connsiteX3" fmla="*/ 97211 w 3086905"/>
                <a:gd name="connsiteY3" fmla="*/ 1179014 h 2260101"/>
                <a:gd name="connsiteX4" fmla="*/ 254374 w 3086905"/>
                <a:gd name="connsiteY4" fmla="*/ 1112339 h 2260101"/>
                <a:gd name="connsiteX5" fmla="*/ 697286 w 3086905"/>
                <a:gd name="connsiteY5" fmla="*/ 983751 h 2260101"/>
                <a:gd name="connsiteX6" fmla="*/ 949699 w 3086905"/>
                <a:gd name="connsiteY6" fmla="*/ 940889 h 2260101"/>
                <a:gd name="connsiteX7" fmla="*/ 1168774 w 3086905"/>
                <a:gd name="connsiteY7" fmla="*/ 955176 h 2260101"/>
                <a:gd name="connsiteX8" fmla="*/ 1364036 w 3086905"/>
                <a:gd name="connsiteY8" fmla="*/ 1102814 h 2260101"/>
                <a:gd name="connsiteX9" fmla="*/ 2016499 w 3086905"/>
                <a:gd name="connsiteY9" fmla="*/ 1045664 h 2260101"/>
                <a:gd name="connsiteX10" fmla="*/ 2707061 w 3086905"/>
                <a:gd name="connsiteY10" fmla="*/ 774201 h 2260101"/>
                <a:gd name="connsiteX11" fmla="*/ 3049961 w 3086905"/>
                <a:gd name="connsiteY11" fmla="*/ 2677 h 2260101"/>
                <a:gd name="connsiteX0" fmla="*/ 201986 w 3110193"/>
                <a:gd name="connsiteY0" fmla="*/ 2257424 h 2257424"/>
                <a:gd name="connsiteX1" fmla="*/ 49586 w 3110193"/>
                <a:gd name="connsiteY1" fmla="*/ 1824037 h 2257424"/>
                <a:gd name="connsiteX2" fmla="*/ 1961 w 3110193"/>
                <a:gd name="connsiteY2" fmla="*/ 1404937 h 2257424"/>
                <a:gd name="connsiteX3" fmla="*/ 97211 w 3110193"/>
                <a:gd name="connsiteY3" fmla="*/ 1176337 h 2257424"/>
                <a:gd name="connsiteX4" fmla="*/ 254374 w 3110193"/>
                <a:gd name="connsiteY4" fmla="*/ 1109662 h 2257424"/>
                <a:gd name="connsiteX5" fmla="*/ 697286 w 3110193"/>
                <a:gd name="connsiteY5" fmla="*/ 981074 h 2257424"/>
                <a:gd name="connsiteX6" fmla="*/ 949699 w 3110193"/>
                <a:gd name="connsiteY6" fmla="*/ 938212 h 2257424"/>
                <a:gd name="connsiteX7" fmla="*/ 1168774 w 3110193"/>
                <a:gd name="connsiteY7" fmla="*/ 952499 h 2257424"/>
                <a:gd name="connsiteX8" fmla="*/ 1364036 w 3110193"/>
                <a:gd name="connsiteY8" fmla="*/ 1100137 h 2257424"/>
                <a:gd name="connsiteX9" fmla="*/ 2016499 w 3110193"/>
                <a:gd name="connsiteY9" fmla="*/ 1042987 h 2257424"/>
                <a:gd name="connsiteX10" fmla="*/ 2707061 w 3110193"/>
                <a:gd name="connsiteY10" fmla="*/ 771524 h 2257424"/>
                <a:gd name="connsiteX11" fmla="*/ 3092825 w 3110193"/>
                <a:gd name="connsiteY11" fmla="*/ 252412 h 2257424"/>
                <a:gd name="connsiteX12" fmla="*/ 3049961 w 3110193"/>
                <a:gd name="connsiteY12" fmla="*/ 0 h 2257424"/>
                <a:gd name="connsiteX0" fmla="*/ 201986 w 3106881"/>
                <a:gd name="connsiteY0" fmla="*/ 2333624 h 2333624"/>
                <a:gd name="connsiteX1" fmla="*/ 49586 w 3106881"/>
                <a:gd name="connsiteY1" fmla="*/ 1900237 h 2333624"/>
                <a:gd name="connsiteX2" fmla="*/ 1961 w 3106881"/>
                <a:gd name="connsiteY2" fmla="*/ 1481137 h 2333624"/>
                <a:gd name="connsiteX3" fmla="*/ 97211 w 3106881"/>
                <a:gd name="connsiteY3" fmla="*/ 1252537 h 2333624"/>
                <a:gd name="connsiteX4" fmla="*/ 254374 w 3106881"/>
                <a:gd name="connsiteY4" fmla="*/ 1185862 h 2333624"/>
                <a:gd name="connsiteX5" fmla="*/ 697286 w 3106881"/>
                <a:gd name="connsiteY5" fmla="*/ 1057274 h 2333624"/>
                <a:gd name="connsiteX6" fmla="*/ 949699 w 3106881"/>
                <a:gd name="connsiteY6" fmla="*/ 1014412 h 2333624"/>
                <a:gd name="connsiteX7" fmla="*/ 1168774 w 3106881"/>
                <a:gd name="connsiteY7" fmla="*/ 1028699 h 2333624"/>
                <a:gd name="connsiteX8" fmla="*/ 1364036 w 3106881"/>
                <a:gd name="connsiteY8" fmla="*/ 1176337 h 2333624"/>
                <a:gd name="connsiteX9" fmla="*/ 2016499 w 3106881"/>
                <a:gd name="connsiteY9" fmla="*/ 1119187 h 2333624"/>
                <a:gd name="connsiteX10" fmla="*/ 2707061 w 3106881"/>
                <a:gd name="connsiteY10" fmla="*/ 847724 h 2333624"/>
                <a:gd name="connsiteX11" fmla="*/ 3092825 w 3106881"/>
                <a:gd name="connsiteY11" fmla="*/ 328612 h 2333624"/>
                <a:gd name="connsiteX12" fmla="*/ 3016624 w 3106881"/>
                <a:gd name="connsiteY12" fmla="*/ 0 h 233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6881" h="2333624">
                  <a:moveTo>
                    <a:pt x="201986" y="2333624"/>
                  </a:moveTo>
                  <a:cubicBezTo>
                    <a:pt x="196430" y="2274887"/>
                    <a:pt x="64667" y="2085181"/>
                    <a:pt x="49586" y="1900237"/>
                  </a:cubicBezTo>
                  <a:cubicBezTo>
                    <a:pt x="24186" y="1761331"/>
                    <a:pt x="-8358" y="1593850"/>
                    <a:pt x="1961" y="1481137"/>
                  </a:cubicBezTo>
                  <a:cubicBezTo>
                    <a:pt x="12280" y="1368425"/>
                    <a:pt x="55142" y="1301750"/>
                    <a:pt x="97211" y="1252537"/>
                  </a:cubicBezTo>
                  <a:cubicBezTo>
                    <a:pt x="139280" y="1203325"/>
                    <a:pt x="154362" y="1218406"/>
                    <a:pt x="254374" y="1185862"/>
                  </a:cubicBezTo>
                  <a:cubicBezTo>
                    <a:pt x="354387" y="1153318"/>
                    <a:pt x="581399" y="1085849"/>
                    <a:pt x="697286" y="1057274"/>
                  </a:cubicBezTo>
                  <a:cubicBezTo>
                    <a:pt x="813173" y="1028699"/>
                    <a:pt x="871118" y="1019175"/>
                    <a:pt x="949699" y="1014412"/>
                  </a:cubicBezTo>
                  <a:cubicBezTo>
                    <a:pt x="1028280" y="1009649"/>
                    <a:pt x="1099718" y="1001711"/>
                    <a:pt x="1168774" y="1028699"/>
                  </a:cubicBezTo>
                  <a:cubicBezTo>
                    <a:pt x="1237830" y="1055687"/>
                    <a:pt x="1217986" y="1185069"/>
                    <a:pt x="1364036" y="1176337"/>
                  </a:cubicBezTo>
                  <a:cubicBezTo>
                    <a:pt x="1510086" y="1167605"/>
                    <a:pt x="1792662" y="1173956"/>
                    <a:pt x="2016499" y="1119187"/>
                  </a:cubicBezTo>
                  <a:cubicBezTo>
                    <a:pt x="2240337" y="1064418"/>
                    <a:pt x="2537198" y="985837"/>
                    <a:pt x="2707061" y="847724"/>
                  </a:cubicBezTo>
                  <a:cubicBezTo>
                    <a:pt x="2876924" y="709612"/>
                    <a:pt x="3035675" y="457199"/>
                    <a:pt x="3092825" y="328612"/>
                  </a:cubicBezTo>
                  <a:cubicBezTo>
                    <a:pt x="3149975" y="200025"/>
                    <a:pt x="3014243" y="35719"/>
                    <a:pt x="3016624" y="0"/>
                  </a:cubicBezTo>
                </a:path>
              </a:pathLst>
            </a:custGeom>
            <a:noFill/>
            <a:ln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5957D2A6-F645-426C-A6D8-5FC23A0640DB}"/>
              </a:ext>
            </a:extLst>
          </p:cNvPr>
          <p:cNvGrpSpPr/>
          <p:nvPr/>
        </p:nvGrpSpPr>
        <p:grpSpPr>
          <a:xfrm>
            <a:off x="6546699" y="4591051"/>
            <a:ext cx="1520976" cy="904874"/>
            <a:chOff x="6546699" y="4591051"/>
            <a:chExt cx="1520976" cy="904874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3753CF2B-AEF9-4D01-9496-D1163789B9B8}"/>
                </a:ext>
              </a:extLst>
            </p:cNvPr>
            <p:cNvGrpSpPr/>
            <p:nvPr/>
          </p:nvGrpSpPr>
          <p:grpSpPr>
            <a:xfrm>
              <a:off x="6546699" y="4591051"/>
              <a:ext cx="425601" cy="304801"/>
              <a:chOff x="6546699" y="4591051"/>
              <a:chExt cx="425601" cy="304801"/>
            </a:xfrm>
          </p:grpSpPr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xmlns="" id="{9FEDF625-9EFE-4C3A-9A1F-98678B000A06}"/>
                  </a:ext>
                </a:extLst>
              </p:cNvPr>
              <p:cNvSpPr/>
              <p:nvPr/>
            </p:nvSpPr>
            <p:spPr>
              <a:xfrm>
                <a:off x="6546699" y="4591051"/>
                <a:ext cx="45719" cy="304800"/>
              </a:xfrm>
              <a:custGeom>
                <a:avLst/>
                <a:gdLst>
                  <a:gd name="connsiteX0" fmla="*/ 35076 w 82701"/>
                  <a:gd name="connsiteY0" fmla="*/ 0 h 581025"/>
                  <a:gd name="connsiteX1" fmla="*/ 1739 w 82701"/>
                  <a:gd name="connsiteY1" fmla="*/ 323850 h 581025"/>
                  <a:gd name="connsiteX2" fmla="*/ 82701 w 82701"/>
                  <a:gd name="connsiteY2" fmla="*/ 581025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701" h="581025">
                    <a:moveTo>
                      <a:pt x="35076" y="0"/>
                    </a:moveTo>
                    <a:cubicBezTo>
                      <a:pt x="14438" y="113506"/>
                      <a:pt x="-6199" y="227013"/>
                      <a:pt x="1739" y="323850"/>
                    </a:cubicBezTo>
                    <a:cubicBezTo>
                      <a:pt x="9676" y="420688"/>
                      <a:pt x="46188" y="500856"/>
                      <a:pt x="82701" y="581025"/>
                    </a:cubicBezTo>
                  </a:path>
                </a:pathLst>
              </a:custGeom>
              <a:ln>
                <a:solidFill>
                  <a:srgbClr val="002060"/>
                </a:solidFill>
                <a:tailEnd type="stealth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xmlns="" id="{EC4EA4BC-252A-4CD8-A174-DE88E1B9FFC9}"/>
                  </a:ext>
                </a:extLst>
              </p:cNvPr>
              <p:cNvSpPr/>
              <p:nvPr/>
            </p:nvSpPr>
            <p:spPr>
              <a:xfrm>
                <a:off x="6875952" y="4614864"/>
                <a:ext cx="96348" cy="280988"/>
              </a:xfrm>
              <a:custGeom>
                <a:avLst/>
                <a:gdLst>
                  <a:gd name="connsiteX0" fmla="*/ 200025 w 200025"/>
                  <a:gd name="connsiteY0" fmla="*/ 0 h 528637"/>
                  <a:gd name="connsiteX1" fmla="*/ 147638 w 200025"/>
                  <a:gd name="connsiteY1" fmla="*/ 252412 h 528637"/>
                  <a:gd name="connsiteX2" fmla="*/ 0 w 200025"/>
                  <a:gd name="connsiteY2" fmla="*/ 528637 h 52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025" h="528637">
                    <a:moveTo>
                      <a:pt x="200025" y="0"/>
                    </a:moveTo>
                    <a:cubicBezTo>
                      <a:pt x="190500" y="82153"/>
                      <a:pt x="180975" y="164306"/>
                      <a:pt x="147638" y="252412"/>
                    </a:cubicBezTo>
                    <a:cubicBezTo>
                      <a:pt x="114300" y="340518"/>
                      <a:pt x="57150" y="434577"/>
                      <a:pt x="0" y="528637"/>
                    </a:cubicBezTo>
                  </a:path>
                </a:pathLst>
              </a:custGeom>
              <a:ln>
                <a:solidFill>
                  <a:srgbClr val="002060"/>
                </a:solidFill>
                <a:tailEnd type="stealth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D27CF0ED-7ACE-4E6F-8134-728472A02904}"/>
                </a:ext>
              </a:extLst>
            </p:cNvPr>
            <p:cNvSpPr/>
            <p:nvPr/>
          </p:nvSpPr>
          <p:spPr>
            <a:xfrm>
              <a:off x="8034338" y="5229225"/>
              <a:ext cx="33337" cy="266700"/>
            </a:xfrm>
            <a:custGeom>
              <a:avLst/>
              <a:gdLst>
                <a:gd name="connsiteX0" fmla="*/ 33337 w 33337"/>
                <a:gd name="connsiteY0" fmla="*/ 0 h 266700"/>
                <a:gd name="connsiteX1" fmla="*/ 0 w 33337"/>
                <a:gd name="connsiteY1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37" h="266700">
                  <a:moveTo>
                    <a:pt x="33337" y="0"/>
                  </a:moveTo>
                  <a:lnTo>
                    <a:pt x="0" y="266700"/>
                  </a:lnTo>
                </a:path>
              </a:pathLst>
            </a:custGeom>
            <a:ln>
              <a:solidFill>
                <a:srgbClr val="002060"/>
              </a:solidFill>
              <a:tailEnd type="stealt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AADA632A-A976-4D7F-8F27-751BEDB722B9}"/>
              </a:ext>
            </a:extLst>
          </p:cNvPr>
          <p:cNvGrpSpPr/>
          <p:nvPr/>
        </p:nvGrpSpPr>
        <p:grpSpPr>
          <a:xfrm>
            <a:off x="6486525" y="4885143"/>
            <a:ext cx="2100262" cy="710795"/>
            <a:chOff x="6486525" y="4885143"/>
            <a:chExt cx="2100262" cy="710795"/>
          </a:xfrm>
        </p:grpSpPr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54064366-EF55-4D30-B945-59E1E2125B36}"/>
                </a:ext>
              </a:extLst>
            </p:cNvPr>
            <p:cNvSpPr/>
            <p:nvPr/>
          </p:nvSpPr>
          <p:spPr>
            <a:xfrm>
              <a:off x="6486525" y="4885143"/>
              <a:ext cx="666750" cy="96432"/>
            </a:xfrm>
            <a:custGeom>
              <a:avLst/>
              <a:gdLst>
                <a:gd name="connsiteX0" fmla="*/ 0 w 666750"/>
                <a:gd name="connsiteY0" fmla="*/ 10707 h 96432"/>
                <a:gd name="connsiteX1" fmla="*/ 138113 w 666750"/>
                <a:gd name="connsiteY1" fmla="*/ 1182 h 96432"/>
                <a:gd name="connsiteX2" fmla="*/ 228600 w 666750"/>
                <a:gd name="connsiteY2" fmla="*/ 34520 h 96432"/>
                <a:gd name="connsiteX3" fmla="*/ 347663 w 666750"/>
                <a:gd name="connsiteY3" fmla="*/ 58332 h 96432"/>
                <a:gd name="connsiteX4" fmla="*/ 519113 w 666750"/>
                <a:gd name="connsiteY4" fmla="*/ 53570 h 96432"/>
                <a:gd name="connsiteX5" fmla="*/ 666750 w 666750"/>
                <a:gd name="connsiteY5" fmla="*/ 96432 h 9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96432">
                  <a:moveTo>
                    <a:pt x="0" y="10707"/>
                  </a:moveTo>
                  <a:cubicBezTo>
                    <a:pt x="50006" y="3960"/>
                    <a:pt x="100013" y="-2787"/>
                    <a:pt x="138113" y="1182"/>
                  </a:cubicBezTo>
                  <a:cubicBezTo>
                    <a:pt x="176213" y="5151"/>
                    <a:pt x="193675" y="24995"/>
                    <a:pt x="228600" y="34520"/>
                  </a:cubicBezTo>
                  <a:cubicBezTo>
                    <a:pt x="263525" y="44045"/>
                    <a:pt x="299244" y="55157"/>
                    <a:pt x="347663" y="58332"/>
                  </a:cubicBezTo>
                  <a:cubicBezTo>
                    <a:pt x="396082" y="61507"/>
                    <a:pt x="465932" y="47220"/>
                    <a:pt x="519113" y="53570"/>
                  </a:cubicBezTo>
                  <a:cubicBezTo>
                    <a:pt x="572294" y="59920"/>
                    <a:pt x="619522" y="78176"/>
                    <a:pt x="666750" y="96432"/>
                  </a:cubicBezTo>
                </a:path>
              </a:pathLst>
            </a:custGeom>
            <a:noFill/>
            <a:ln cmpd="tri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8138B629-2884-4658-BA23-374444B1FDBA}"/>
                </a:ext>
              </a:extLst>
            </p:cNvPr>
            <p:cNvSpPr/>
            <p:nvPr/>
          </p:nvSpPr>
          <p:spPr>
            <a:xfrm>
              <a:off x="7881937" y="5167312"/>
              <a:ext cx="704850" cy="428626"/>
            </a:xfrm>
            <a:custGeom>
              <a:avLst/>
              <a:gdLst>
                <a:gd name="connsiteX0" fmla="*/ 0 w 1085850"/>
                <a:gd name="connsiteY0" fmla="*/ 0 h 290513"/>
                <a:gd name="connsiteX1" fmla="*/ 133350 w 1085850"/>
                <a:gd name="connsiteY1" fmla="*/ 28575 h 290513"/>
                <a:gd name="connsiteX2" fmla="*/ 666750 w 1085850"/>
                <a:gd name="connsiteY2" fmla="*/ 138113 h 290513"/>
                <a:gd name="connsiteX3" fmla="*/ 1085850 w 1085850"/>
                <a:gd name="connsiteY3" fmla="*/ 290513 h 290513"/>
                <a:gd name="connsiteX0" fmla="*/ 0 w 1095375"/>
                <a:gd name="connsiteY0" fmla="*/ 0 h 381001"/>
                <a:gd name="connsiteX1" fmla="*/ 142875 w 1095375"/>
                <a:gd name="connsiteY1" fmla="*/ 119063 h 381001"/>
                <a:gd name="connsiteX2" fmla="*/ 676275 w 1095375"/>
                <a:gd name="connsiteY2" fmla="*/ 228601 h 381001"/>
                <a:gd name="connsiteX3" fmla="*/ 1095375 w 1095375"/>
                <a:gd name="connsiteY3" fmla="*/ 381001 h 381001"/>
                <a:gd name="connsiteX0" fmla="*/ 0 w 1123950"/>
                <a:gd name="connsiteY0" fmla="*/ 0 h 581026"/>
                <a:gd name="connsiteX1" fmla="*/ 171450 w 1123950"/>
                <a:gd name="connsiteY1" fmla="*/ 319088 h 581026"/>
                <a:gd name="connsiteX2" fmla="*/ 704850 w 1123950"/>
                <a:gd name="connsiteY2" fmla="*/ 428626 h 581026"/>
                <a:gd name="connsiteX3" fmla="*/ 1123950 w 1123950"/>
                <a:gd name="connsiteY3" fmla="*/ 581026 h 581026"/>
                <a:gd name="connsiteX0" fmla="*/ 0 w 1123950"/>
                <a:gd name="connsiteY0" fmla="*/ 0 h 581026"/>
                <a:gd name="connsiteX1" fmla="*/ 42863 w 1123950"/>
                <a:gd name="connsiteY1" fmla="*/ 204788 h 581026"/>
                <a:gd name="connsiteX2" fmla="*/ 171450 w 1123950"/>
                <a:gd name="connsiteY2" fmla="*/ 319088 h 581026"/>
                <a:gd name="connsiteX3" fmla="*/ 704850 w 1123950"/>
                <a:gd name="connsiteY3" fmla="*/ 428626 h 581026"/>
                <a:gd name="connsiteX4" fmla="*/ 1123950 w 1123950"/>
                <a:gd name="connsiteY4" fmla="*/ 581026 h 581026"/>
                <a:gd name="connsiteX0" fmla="*/ 0 w 704850"/>
                <a:gd name="connsiteY0" fmla="*/ 0 h 428626"/>
                <a:gd name="connsiteX1" fmla="*/ 42863 w 704850"/>
                <a:gd name="connsiteY1" fmla="*/ 204788 h 428626"/>
                <a:gd name="connsiteX2" fmla="*/ 171450 w 704850"/>
                <a:gd name="connsiteY2" fmla="*/ 319088 h 428626"/>
                <a:gd name="connsiteX3" fmla="*/ 704850 w 704850"/>
                <a:gd name="connsiteY3" fmla="*/ 428626 h 428626"/>
                <a:gd name="connsiteX0" fmla="*/ 0 w 704850"/>
                <a:gd name="connsiteY0" fmla="*/ 0 h 428626"/>
                <a:gd name="connsiteX1" fmla="*/ 42863 w 704850"/>
                <a:gd name="connsiteY1" fmla="*/ 204788 h 428626"/>
                <a:gd name="connsiteX2" fmla="*/ 166687 w 704850"/>
                <a:gd name="connsiteY2" fmla="*/ 352426 h 428626"/>
                <a:gd name="connsiteX3" fmla="*/ 704850 w 704850"/>
                <a:gd name="connsiteY3" fmla="*/ 428626 h 428626"/>
                <a:gd name="connsiteX0" fmla="*/ 0 w 704850"/>
                <a:gd name="connsiteY0" fmla="*/ 0 h 428626"/>
                <a:gd name="connsiteX1" fmla="*/ 42863 w 704850"/>
                <a:gd name="connsiteY1" fmla="*/ 204788 h 428626"/>
                <a:gd name="connsiteX2" fmla="*/ 166687 w 704850"/>
                <a:gd name="connsiteY2" fmla="*/ 371476 h 428626"/>
                <a:gd name="connsiteX3" fmla="*/ 704850 w 704850"/>
                <a:gd name="connsiteY3" fmla="*/ 428626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428626">
                  <a:moveTo>
                    <a:pt x="0" y="0"/>
                  </a:moveTo>
                  <a:cubicBezTo>
                    <a:pt x="15081" y="26988"/>
                    <a:pt x="15082" y="142875"/>
                    <a:pt x="42863" y="204788"/>
                  </a:cubicBezTo>
                  <a:cubicBezTo>
                    <a:pt x="70644" y="266701"/>
                    <a:pt x="64293" y="327026"/>
                    <a:pt x="166687" y="371476"/>
                  </a:cubicBezTo>
                  <a:cubicBezTo>
                    <a:pt x="277812" y="394495"/>
                    <a:pt x="546100" y="384970"/>
                    <a:pt x="704850" y="428626"/>
                  </a:cubicBezTo>
                </a:path>
              </a:pathLst>
            </a:custGeom>
            <a:noFill/>
            <a:ln cmpd="tri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B1D09A1-F7E6-4B5F-AE25-1A417B0EA054}"/>
              </a:ext>
            </a:extLst>
          </p:cNvPr>
          <p:cNvSpPr txBox="1"/>
          <p:nvPr/>
        </p:nvSpPr>
        <p:spPr>
          <a:xfrm>
            <a:off x="112993" y="1176769"/>
            <a:ext cx="118744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Всю весну 1919 года шли бои союзников и белогвардейцев с частями Красной армии. Особенно ожесточёнными они были в устье Ваги и на Северной Двине. Летнее наступление противников большевиков не принесло значимых успехов и стоило им больших жертв. 6-я армия РККА сначала отошла к Нижней Тойме, но затем предприняла контрнаступление,  в  ходе  которого  овладела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Двинским Бе-</a:t>
            </a:r>
            <a:endParaRPr lang="ru-RU" sz="2400" dirty="0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xmlns="" id="{37DBB1DD-5F0F-490B-A755-E9C07F3B370A}"/>
              </a:ext>
            </a:extLst>
          </p:cNvPr>
          <p:cNvSpPr/>
          <p:nvPr/>
        </p:nvSpPr>
        <p:spPr>
          <a:xfrm>
            <a:off x="9620250" y="4329113"/>
            <a:ext cx="833438" cy="866775"/>
          </a:xfrm>
          <a:custGeom>
            <a:avLst/>
            <a:gdLst>
              <a:gd name="connsiteX0" fmla="*/ 0 w 833438"/>
              <a:gd name="connsiteY0" fmla="*/ 0 h 866775"/>
              <a:gd name="connsiteX1" fmla="*/ 123825 w 833438"/>
              <a:gd name="connsiteY1" fmla="*/ 252412 h 866775"/>
              <a:gd name="connsiteX2" fmla="*/ 328613 w 833438"/>
              <a:gd name="connsiteY2" fmla="*/ 500062 h 866775"/>
              <a:gd name="connsiteX3" fmla="*/ 533400 w 833438"/>
              <a:gd name="connsiteY3" fmla="*/ 671512 h 866775"/>
              <a:gd name="connsiteX4" fmla="*/ 833438 w 833438"/>
              <a:gd name="connsiteY4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38" h="866775">
                <a:moveTo>
                  <a:pt x="0" y="0"/>
                </a:moveTo>
                <a:cubicBezTo>
                  <a:pt x="34528" y="84534"/>
                  <a:pt x="69056" y="169068"/>
                  <a:pt x="123825" y="252412"/>
                </a:cubicBezTo>
                <a:cubicBezTo>
                  <a:pt x="178594" y="335756"/>
                  <a:pt x="260351" y="430212"/>
                  <a:pt x="328613" y="500062"/>
                </a:cubicBezTo>
                <a:cubicBezTo>
                  <a:pt x="396875" y="569912"/>
                  <a:pt x="449263" y="610393"/>
                  <a:pt x="533400" y="671512"/>
                </a:cubicBezTo>
                <a:cubicBezTo>
                  <a:pt x="617538" y="732631"/>
                  <a:pt x="725488" y="799703"/>
                  <a:pt x="833438" y="866775"/>
                </a:cubicBezTo>
              </a:path>
            </a:pathLst>
          </a:custGeom>
          <a:ln>
            <a:solidFill>
              <a:srgbClr val="002060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xmlns="" id="{2779132F-2317-451E-B043-BF402B8559EE}"/>
              </a:ext>
            </a:extLst>
          </p:cNvPr>
          <p:cNvSpPr/>
          <p:nvPr/>
        </p:nvSpPr>
        <p:spPr>
          <a:xfrm>
            <a:off x="10248900" y="5205413"/>
            <a:ext cx="471488" cy="866775"/>
          </a:xfrm>
          <a:custGeom>
            <a:avLst/>
            <a:gdLst>
              <a:gd name="connsiteX0" fmla="*/ 247650 w 485482"/>
              <a:gd name="connsiteY0" fmla="*/ 0 h 928687"/>
              <a:gd name="connsiteX1" fmla="*/ 457200 w 485482"/>
              <a:gd name="connsiteY1" fmla="*/ 280987 h 928687"/>
              <a:gd name="connsiteX2" fmla="*/ 433388 w 485482"/>
              <a:gd name="connsiteY2" fmla="*/ 571500 h 928687"/>
              <a:gd name="connsiteX3" fmla="*/ 0 w 485482"/>
              <a:gd name="connsiteY3" fmla="*/ 928687 h 9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482" h="928687">
                <a:moveTo>
                  <a:pt x="247650" y="0"/>
                </a:moveTo>
                <a:cubicBezTo>
                  <a:pt x="336947" y="92868"/>
                  <a:pt x="426244" y="185737"/>
                  <a:pt x="457200" y="280987"/>
                </a:cubicBezTo>
                <a:cubicBezTo>
                  <a:pt x="488156" y="376237"/>
                  <a:pt x="509588" y="463550"/>
                  <a:pt x="433388" y="571500"/>
                </a:cubicBezTo>
                <a:cubicBezTo>
                  <a:pt x="357188" y="679450"/>
                  <a:pt x="178594" y="804068"/>
                  <a:pt x="0" y="928687"/>
                </a:cubicBezTo>
              </a:path>
            </a:pathLst>
          </a:custGeom>
          <a:ln>
            <a:solidFill>
              <a:srgbClr val="002060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xmlns="" id="{A1585358-E96E-4AA2-8FFF-9E23D28222EA}"/>
              </a:ext>
            </a:extLst>
          </p:cNvPr>
          <p:cNvSpPr/>
          <p:nvPr/>
        </p:nvSpPr>
        <p:spPr>
          <a:xfrm>
            <a:off x="10510838" y="5862505"/>
            <a:ext cx="645501" cy="385895"/>
          </a:xfrm>
          <a:custGeom>
            <a:avLst/>
            <a:gdLst>
              <a:gd name="connsiteX0" fmla="*/ 0 w 645501"/>
              <a:gd name="connsiteY0" fmla="*/ 109670 h 385895"/>
              <a:gd name="connsiteX1" fmla="*/ 314325 w 645501"/>
              <a:gd name="connsiteY1" fmla="*/ 133 h 385895"/>
              <a:gd name="connsiteX2" fmla="*/ 533400 w 645501"/>
              <a:gd name="connsiteY2" fmla="*/ 90620 h 385895"/>
              <a:gd name="connsiteX3" fmla="*/ 642937 w 645501"/>
              <a:gd name="connsiteY3" fmla="*/ 238258 h 385895"/>
              <a:gd name="connsiteX4" fmla="*/ 600075 w 645501"/>
              <a:gd name="connsiteY4" fmla="*/ 385895 h 38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01" h="385895">
                <a:moveTo>
                  <a:pt x="0" y="109670"/>
                </a:moveTo>
                <a:cubicBezTo>
                  <a:pt x="112712" y="56489"/>
                  <a:pt x="225425" y="3308"/>
                  <a:pt x="314325" y="133"/>
                </a:cubicBezTo>
                <a:cubicBezTo>
                  <a:pt x="403225" y="-3042"/>
                  <a:pt x="478631" y="50932"/>
                  <a:pt x="533400" y="90620"/>
                </a:cubicBezTo>
                <a:cubicBezTo>
                  <a:pt x="588169" y="130308"/>
                  <a:pt x="631825" y="189046"/>
                  <a:pt x="642937" y="238258"/>
                </a:cubicBezTo>
                <a:cubicBezTo>
                  <a:pt x="654049" y="287470"/>
                  <a:pt x="627062" y="336682"/>
                  <a:pt x="600075" y="385895"/>
                </a:cubicBezTo>
              </a:path>
            </a:pathLst>
          </a:custGeom>
          <a:ln>
            <a:solidFill>
              <a:srgbClr val="002060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27E36974-7AF1-4AB6-AFF6-BE7DCA092F2E}"/>
              </a:ext>
            </a:extLst>
          </p:cNvPr>
          <p:cNvCxnSpPr>
            <a:cxnSpLocks/>
          </p:cNvCxnSpPr>
          <p:nvPr/>
        </p:nvCxnSpPr>
        <p:spPr>
          <a:xfrm>
            <a:off x="10158413" y="5995988"/>
            <a:ext cx="171450" cy="185736"/>
          </a:xfrm>
          <a:prstGeom prst="line">
            <a:avLst/>
          </a:prstGeom>
          <a:noFill/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A4F347DA-BAB2-414E-A4AD-90D38BB704A6}"/>
              </a:ext>
            </a:extLst>
          </p:cNvPr>
          <p:cNvCxnSpPr>
            <a:cxnSpLocks/>
          </p:cNvCxnSpPr>
          <p:nvPr/>
        </p:nvCxnSpPr>
        <p:spPr>
          <a:xfrm>
            <a:off x="11001375" y="6228510"/>
            <a:ext cx="184768" cy="127045"/>
          </a:xfrm>
          <a:prstGeom prst="line">
            <a:avLst/>
          </a:prstGeom>
          <a:noFill/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50C1230B-3D48-4071-97BA-5533A4FEB04A}"/>
              </a:ext>
            </a:extLst>
          </p:cNvPr>
          <p:cNvCxnSpPr>
            <a:cxnSpLocks/>
          </p:cNvCxnSpPr>
          <p:nvPr/>
        </p:nvCxnSpPr>
        <p:spPr>
          <a:xfrm flipV="1">
            <a:off x="9318431" y="4937349"/>
            <a:ext cx="222176" cy="150285"/>
          </a:xfrm>
          <a:prstGeom prst="line">
            <a:avLst/>
          </a:prstGeom>
          <a:noFill/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A4A5D30C-499B-48E5-96B9-A9DD95A8A425}"/>
              </a:ext>
            </a:extLst>
          </p:cNvPr>
          <p:cNvGrpSpPr/>
          <p:nvPr/>
        </p:nvGrpSpPr>
        <p:grpSpPr>
          <a:xfrm>
            <a:off x="9140654" y="4722789"/>
            <a:ext cx="288978" cy="250874"/>
            <a:chOff x="9140654" y="4722789"/>
            <a:chExt cx="288978" cy="250874"/>
          </a:xfrm>
        </p:grpSpPr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xmlns="" id="{26557F5E-6581-4357-8125-A028BF297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33" b="97556" l="10000" r="90000">
                          <a14:foregroundMark x1="49556" y1="2444" x2="49556" y2="2444"/>
                          <a14:foregroundMark x1="38444" y1="97556" x2="38444" y2="9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654" y="4722789"/>
              <a:ext cx="108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xmlns="" id="{908E210F-0E81-4A09-89CD-C36E8C4B4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33" b="97556" l="10000" r="90000">
                          <a14:foregroundMark x1="49556" y1="2444" x2="49556" y2="2444"/>
                          <a14:foregroundMark x1="38444" y1="97556" x2="38444" y2="9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632" y="4865663"/>
              <a:ext cx="108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xmlns="" id="{A0C3B66C-D153-4D6F-AF61-2E9373009061}"/>
              </a:ext>
            </a:extLst>
          </p:cNvPr>
          <p:cNvSpPr/>
          <p:nvPr/>
        </p:nvSpPr>
        <p:spPr>
          <a:xfrm>
            <a:off x="9315451" y="5010150"/>
            <a:ext cx="338613" cy="833438"/>
          </a:xfrm>
          <a:custGeom>
            <a:avLst/>
            <a:gdLst>
              <a:gd name="connsiteX0" fmla="*/ 0 w 338613"/>
              <a:gd name="connsiteY0" fmla="*/ 800100 h 800100"/>
              <a:gd name="connsiteX1" fmla="*/ 214312 w 338613"/>
              <a:gd name="connsiteY1" fmla="*/ 647700 h 800100"/>
              <a:gd name="connsiteX2" fmla="*/ 338137 w 338613"/>
              <a:gd name="connsiteY2" fmla="*/ 309562 h 800100"/>
              <a:gd name="connsiteX3" fmla="*/ 171450 w 338613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13" h="800100">
                <a:moveTo>
                  <a:pt x="0" y="800100"/>
                </a:moveTo>
                <a:cubicBezTo>
                  <a:pt x="78978" y="764778"/>
                  <a:pt x="157956" y="729456"/>
                  <a:pt x="214312" y="647700"/>
                </a:cubicBezTo>
                <a:cubicBezTo>
                  <a:pt x="270668" y="565944"/>
                  <a:pt x="345281" y="417512"/>
                  <a:pt x="338137" y="309562"/>
                </a:cubicBezTo>
                <a:cubicBezTo>
                  <a:pt x="330993" y="201612"/>
                  <a:pt x="251221" y="100806"/>
                  <a:pt x="171450" y="0"/>
                </a:cubicBezTo>
              </a:path>
            </a:pathLst>
          </a:custGeom>
          <a:ln>
            <a:solidFill>
              <a:schemeClr val="accent1"/>
            </a:solidFill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xmlns="" id="{68FE0779-5631-4607-8707-DE6FA2B601AD}"/>
              </a:ext>
            </a:extLst>
          </p:cNvPr>
          <p:cNvSpPr/>
          <p:nvPr/>
        </p:nvSpPr>
        <p:spPr>
          <a:xfrm>
            <a:off x="9073973" y="4595812"/>
            <a:ext cx="396966" cy="600075"/>
          </a:xfrm>
          <a:custGeom>
            <a:avLst/>
            <a:gdLst>
              <a:gd name="connsiteX0" fmla="*/ 17640 w 368791"/>
              <a:gd name="connsiteY0" fmla="*/ 0 h 561268"/>
              <a:gd name="connsiteX1" fmla="*/ 27165 w 368791"/>
              <a:gd name="connsiteY1" fmla="*/ 214312 h 561268"/>
              <a:gd name="connsiteX2" fmla="*/ 274815 w 368791"/>
              <a:gd name="connsiteY2" fmla="*/ 514350 h 561268"/>
              <a:gd name="connsiteX3" fmla="*/ 365302 w 368791"/>
              <a:gd name="connsiteY3" fmla="*/ 557212 h 561268"/>
              <a:gd name="connsiteX4" fmla="*/ 341490 w 368791"/>
              <a:gd name="connsiteY4" fmla="*/ 481012 h 561268"/>
              <a:gd name="connsiteX0" fmla="*/ 17640 w 367242"/>
              <a:gd name="connsiteY0" fmla="*/ 0 h 561268"/>
              <a:gd name="connsiteX1" fmla="*/ 27165 w 367242"/>
              <a:gd name="connsiteY1" fmla="*/ 214312 h 561268"/>
              <a:gd name="connsiteX2" fmla="*/ 274815 w 367242"/>
              <a:gd name="connsiteY2" fmla="*/ 514350 h 561268"/>
              <a:gd name="connsiteX3" fmla="*/ 365302 w 367242"/>
              <a:gd name="connsiteY3" fmla="*/ 557212 h 561268"/>
              <a:gd name="connsiteX4" fmla="*/ 319461 w 367242"/>
              <a:gd name="connsiteY4" fmla="*/ 436467 h 5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42" h="561268">
                <a:moveTo>
                  <a:pt x="17640" y="0"/>
                </a:moveTo>
                <a:cubicBezTo>
                  <a:pt x="971" y="64293"/>
                  <a:pt x="-15698" y="128587"/>
                  <a:pt x="27165" y="214312"/>
                </a:cubicBezTo>
                <a:cubicBezTo>
                  <a:pt x="70028" y="300037"/>
                  <a:pt x="218459" y="457200"/>
                  <a:pt x="274815" y="514350"/>
                </a:cubicBezTo>
                <a:cubicBezTo>
                  <a:pt x="331171" y="571500"/>
                  <a:pt x="354190" y="562768"/>
                  <a:pt x="365302" y="557212"/>
                </a:cubicBezTo>
                <a:cubicBezTo>
                  <a:pt x="376415" y="551656"/>
                  <a:pt x="336923" y="471789"/>
                  <a:pt x="319461" y="436467"/>
                </a:cubicBezTo>
              </a:path>
            </a:pathLst>
          </a:custGeom>
          <a:ln>
            <a:solidFill>
              <a:schemeClr val="accent1"/>
            </a:solidFill>
            <a:prstDash val="dash"/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56192"/>
            <a:ext cx="10084904" cy="646332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Диктатура белых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66255" y="1283409"/>
            <a:ext cx="11859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провала наступления положение Северной области осложнилось. Широкий размах получило партизанское движение, активизировалось большевистское подполье, все лето в Архангельске проходили забастовки рабочих. 26 августа А.В. Колчак ввёл Временное положение об управлении Северным краем.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соот-ветствии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ним Е.К. Миллеру были даны права Главного начальника края с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B9FBA-1915-45CE-BFB2-53D7755A5343}"/>
              </a:ext>
            </a:extLst>
          </p:cNvPr>
          <p:cNvSpPr txBox="1"/>
          <p:nvPr/>
        </p:nvSpPr>
        <p:spPr>
          <a:xfrm>
            <a:off x="1052946" y="6452755"/>
            <a:ext cx="517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Бронеавтомобиль белых в Обозерской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F5A941-E110-4C2D-8BF6-98F7F632B5E1}"/>
              </a:ext>
            </a:extLst>
          </p:cNvPr>
          <p:cNvSpPr txBox="1"/>
          <p:nvPr/>
        </p:nvSpPr>
        <p:spPr>
          <a:xfrm>
            <a:off x="166255" y="3113725"/>
            <a:ext cx="59662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средственным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подчинением централь-ной власти. Таким образом, на Севере окончательно оформился режим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воен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-ной диктатуры. Северная область лик-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видировалась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её территории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обра-зовался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Северный край — часть единой России. Однако падение режима А.В. Колчака в начале 1920 года не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-лили реализовать это решение.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CAD432D-01A4-45FA-A940-90DB874A5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0" b="2938"/>
          <a:stretch/>
        </p:blipFill>
        <p:spPr>
          <a:xfrm>
            <a:off x="6225740" y="3277820"/>
            <a:ext cx="5966259" cy="35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3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07835C6-DF7F-463E-9909-284F8EC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1" y="153846"/>
            <a:ext cx="10084904" cy="918983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Эвакуация интервентов и восстановление 	Советской власти</a:t>
            </a:r>
            <a:endParaRPr lang="ru-RU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C06210-510F-407D-B330-B9A4DAC3B519}"/>
              </a:ext>
            </a:extLst>
          </p:cNvPr>
          <p:cNvSpPr txBox="1"/>
          <p:nvPr/>
        </p:nvSpPr>
        <p:spPr>
          <a:xfrm>
            <a:off x="112993" y="2667103"/>
            <a:ext cx="58630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просьбой остаться не дали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-тов. Тем не менее правительство и ко-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мандование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Северного фронта решили продолжать борьбу до конца. 27 сен-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тября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1919 года корабли с союзными войсками покинули Архангельск, а 12 октября — Мурманск. Военная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интер-венция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Севере России, в которой приняло участие около 44 тыс. солдат, завершилась неудачей.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B1D09A1-F7E6-4B5F-AE25-1A417B0EA054}"/>
              </a:ext>
            </a:extLst>
          </p:cNvPr>
          <p:cNvSpPr txBox="1"/>
          <p:nvPr/>
        </p:nvSpPr>
        <p:spPr>
          <a:xfrm>
            <a:off x="112993" y="1176769"/>
            <a:ext cx="118744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июле 1919 года британский кабинет принял решение об эвакуации союзных войск. Руководить ею должен был британский фельдмаршал Г.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Роулинсон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вместе с подкреплением прибыл в Архангельск 11 августа 1919 года. Обращения русских властей Северной области к союзному командованию с 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DCBA4C-1BAA-404D-BF74-24389871B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89" y="2782243"/>
            <a:ext cx="5976010" cy="407575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05AF970-8F9D-4480-88C2-E16493749CBA}"/>
              </a:ext>
            </a:extLst>
          </p:cNvPr>
          <p:cNvSpPr txBox="1"/>
          <p:nvPr/>
        </p:nvSpPr>
        <p:spPr>
          <a:xfrm>
            <a:off x="665018" y="6452755"/>
            <a:ext cx="531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Эвакуация интервентов из Архангельска</a:t>
            </a:r>
          </a:p>
        </p:txBody>
      </p:sp>
    </p:spTree>
    <p:extLst>
      <p:ext uri="{BB962C8B-B14F-4D97-AF65-F5344CB8AC3E}">
        <p14:creationId xmlns:p14="http://schemas.microsoft.com/office/powerpoint/2010/main" val="382552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07835C6-DF7F-463E-9909-284F8EC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1" y="153846"/>
            <a:ext cx="10084904" cy="918983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Эвакуация интервентов и восстановление 	Советской власти</a:t>
            </a:r>
            <a:endParaRPr lang="ru-RU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C06210-510F-407D-B330-B9A4DAC3B519}"/>
              </a:ext>
            </a:extLst>
          </p:cNvPr>
          <p:cNvSpPr txBox="1"/>
          <p:nvPr/>
        </p:nvSpPr>
        <p:spPr>
          <a:xfrm>
            <a:off x="90800" y="3363699"/>
            <a:ext cx="6109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февраля было принято решение о не-возможности дальнейшей обороны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обла-сти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февраля ВПСО передало власть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сфор-мированному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губернским Советом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-союзов Временному исполнительному комитету, а уже 20 февраля 1920 года в Архангельск вошли части 6-й армии РККА.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F4ADF9DD-8F27-4673-A3FC-967F461B247A}"/>
              </a:ext>
            </a:extLst>
          </p:cNvPr>
          <p:cNvGrpSpPr/>
          <p:nvPr/>
        </p:nvGrpSpPr>
        <p:grpSpPr>
          <a:xfrm>
            <a:off x="6394599" y="3166984"/>
            <a:ext cx="5797401" cy="3691015"/>
            <a:chOff x="6394599" y="3166984"/>
            <a:chExt cx="5797401" cy="369101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970A9D1A-8EDB-4426-8552-F672713D4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21" r="51657" b="25051"/>
            <a:stretch/>
          </p:blipFill>
          <p:spPr>
            <a:xfrm>
              <a:off x="6394599" y="3166984"/>
              <a:ext cx="5797401" cy="3691015"/>
            </a:xfrm>
            <a:prstGeom prst="rect">
              <a:avLst/>
            </a:prstGeom>
          </p:spPr>
        </p:pic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DEF1AA1D-A17B-426C-BB6B-E77B0157F1C8}"/>
                </a:ext>
              </a:extLst>
            </p:cNvPr>
            <p:cNvSpPr/>
            <p:nvPr/>
          </p:nvSpPr>
          <p:spPr>
            <a:xfrm>
              <a:off x="8572501" y="5591175"/>
              <a:ext cx="519112" cy="158601"/>
            </a:xfrm>
            <a:custGeom>
              <a:avLst/>
              <a:gdLst>
                <a:gd name="connsiteX0" fmla="*/ 0 w 542925"/>
                <a:gd name="connsiteY0" fmla="*/ 0 h 942135"/>
                <a:gd name="connsiteX1" fmla="*/ 109537 w 542925"/>
                <a:gd name="connsiteY1" fmla="*/ 119063 h 942135"/>
                <a:gd name="connsiteX2" fmla="*/ 185737 w 542925"/>
                <a:gd name="connsiteY2" fmla="*/ 323850 h 942135"/>
                <a:gd name="connsiteX3" fmla="*/ 190500 w 542925"/>
                <a:gd name="connsiteY3" fmla="*/ 547688 h 942135"/>
                <a:gd name="connsiteX4" fmla="*/ 185737 w 542925"/>
                <a:gd name="connsiteY4" fmla="*/ 742950 h 942135"/>
                <a:gd name="connsiteX5" fmla="*/ 190500 w 542925"/>
                <a:gd name="connsiteY5" fmla="*/ 885825 h 942135"/>
                <a:gd name="connsiteX6" fmla="*/ 257175 w 542925"/>
                <a:gd name="connsiteY6" fmla="*/ 938213 h 942135"/>
                <a:gd name="connsiteX7" fmla="*/ 347662 w 542925"/>
                <a:gd name="connsiteY7" fmla="*/ 923925 h 942135"/>
                <a:gd name="connsiteX8" fmla="*/ 414337 w 542925"/>
                <a:gd name="connsiteY8" fmla="*/ 809625 h 942135"/>
                <a:gd name="connsiteX9" fmla="*/ 481012 w 542925"/>
                <a:gd name="connsiteY9" fmla="*/ 642938 h 942135"/>
                <a:gd name="connsiteX10" fmla="*/ 542925 w 542925"/>
                <a:gd name="connsiteY10" fmla="*/ 552450 h 942135"/>
                <a:gd name="connsiteX0" fmla="*/ 0 w 542925"/>
                <a:gd name="connsiteY0" fmla="*/ 0 h 942135"/>
                <a:gd name="connsiteX1" fmla="*/ 109537 w 542925"/>
                <a:gd name="connsiteY1" fmla="*/ 119063 h 942135"/>
                <a:gd name="connsiteX2" fmla="*/ 185737 w 542925"/>
                <a:gd name="connsiteY2" fmla="*/ 323850 h 942135"/>
                <a:gd name="connsiteX3" fmla="*/ 190500 w 542925"/>
                <a:gd name="connsiteY3" fmla="*/ 547688 h 942135"/>
                <a:gd name="connsiteX4" fmla="*/ 185737 w 542925"/>
                <a:gd name="connsiteY4" fmla="*/ 742950 h 942135"/>
                <a:gd name="connsiteX5" fmla="*/ 190500 w 542925"/>
                <a:gd name="connsiteY5" fmla="*/ 885825 h 942135"/>
                <a:gd name="connsiteX6" fmla="*/ 257175 w 542925"/>
                <a:gd name="connsiteY6" fmla="*/ 938213 h 942135"/>
                <a:gd name="connsiteX7" fmla="*/ 347662 w 542925"/>
                <a:gd name="connsiteY7" fmla="*/ 923925 h 942135"/>
                <a:gd name="connsiteX8" fmla="*/ 414337 w 542925"/>
                <a:gd name="connsiteY8" fmla="*/ 809625 h 942135"/>
                <a:gd name="connsiteX9" fmla="*/ 481012 w 542925"/>
                <a:gd name="connsiteY9" fmla="*/ 642938 h 942135"/>
                <a:gd name="connsiteX10" fmla="*/ 542925 w 542925"/>
                <a:gd name="connsiteY10" fmla="*/ 545307 h 942135"/>
                <a:gd name="connsiteX0" fmla="*/ 0 w 538162"/>
                <a:gd name="connsiteY0" fmla="*/ 0 h 951660"/>
                <a:gd name="connsiteX1" fmla="*/ 104774 w 538162"/>
                <a:gd name="connsiteY1" fmla="*/ 128588 h 951660"/>
                <a:gd name="connsiteX2" fmla="*/ 180974 w 538162"/>
                <a:gd name="connsiteY2" fmla="*/ 333375 h 951660"/>
                <a:gd name="connsiteX3" fmla="*/ 185737 w 538162"/>
                <a:gd name="connsiteY3" fmla="*/ 557213 h 951660"/>
                <a:gd name="connsiteX4" fmla="*/ 180974 w 538162"/>
                <a:gd name="connsiteY4" fmla="*/ 752475 h 951660"/>
                <a:gd name="connsiteX5" fmla="*/ 185737 w 538162"/>
                <a:gd name="connsiteY5" fmla="*/ 895350 h 951660"/>
                <a:gd name="connsiteX6" fmla="*/ 252412 w 538162"/>
                <a:gd name="connsiteY6" fmla="*/ 947738 h 951660"/>
                <a:gd name="connsiteX7" fmla="*/ 342899 w 538162"/>
                <a:gd name="connsiteY7" fmla="*/ 933450 h 951660"/>
                <a:gd name="connsiteX8" fmla="*/ 409574 w 538162"/>
                <a:gd name="connsiteY8" fmla="*/ 819150 h 951660"/>
                <a:gd name="connsiteX9" fmla="*/ 476249 w 538162"/>
                <a:gd name="connsiteY9" fmla="*/ 652463 h 951660"/>
                <a:gd name="connsiteX10" fmla="*/ 538162 w 538162"/>
                <a:gd name="connsiteY10" fmla="*/ 554832 h 951660"/>
                <a:gd name="connsiteX0" fmla="*/ 0 w 600074"/>
                <a:gd name="connsiteY0" fmla="*/ 0 h 951660"/>
                <a:gd name="connsiteX1" fmla="*/ 104774 w 600074"/>
                <a:gd name="connsiteY1" fmla="*/ 128588 h 951660"/>
                <a:gd name="connsiteX2" fmla="*/ 180974 w 600074"/>
                <a:gd name="connsiteY2" fmla="*/ 333375 h 951660"/>
                <a:gd name="connsiteX3" fmla="*/ 185737 w 600074"/>
                <a:gd name="connsiteY3" fmla="*/ 557213 h 951660"/>
                <a:gd name="connsiteX4" fmla="*/ 180974 w 600074"/>
                <a:gd name="connsiteY4" fmla="*/ 752475 h 951660"/>
                <a:gd name="connsiteX5" fmla="*/ 185737 w 600074"/>
                <a:gd name="connsiteY5" fmla="*/ 895350 h 951660"/>
                <a:gd name="connsiteX6" fmla="*/ 252412 w 600074"/>
                <a:gd name="connsiteY6" fmla="*/ 947738 h 951660"/>
                <a:gd name="connsiteX7" fmla="*/ 342899 w 600074"/>
                <a:gd name="connsiteY7" fmla="*/ 933450 h 951660"/>
                <a:gd name="connsiteX8" fmla="*/ 409574 w 600074"/>
                <a:gd name="connsiteY8" fmla="*/ 819150 h 951660"/>
                <a:gd name="connsiteX9" fmla="*/ 476249 w 600074"/>
                <a:gd name="connsiteY9" fmla="*/ 652463 h 951660"/>
                <a:gd name="connsiteX10" fmla="*/ 600074 w 600074"/>
                <a:gd name="connsiteY10" fmla="*/ 478632 h 951660"/>
                <a:gd name="connsiteX0" fmla="*/ 0 w 600074"/>
                <a:gd name="connsiteY0" fmla="*/ 0 h 951660"/>
                <a:gd name="connsiteX1" fmla="*/ 104774 w 600074"/>
                <a:gd name="connsiteY1" fmla="*/ 128588 h 951660"/>
                <a:gd name="connsiteX2" fmla="*/ 180974 w 600074"/>
                <a:gd name="connsiteY2" fmla="*/ 323850 h 951660"/>
                <a:gd name="connsiteX3" fmla="*/ 185737 w 600074"/>
                <a:gd name="connsiteY3" fmla="*/ 557213 h 951660"/>
                <a:gd name="connsiteX4" fmla="*/ 180974 w 600074"/>
                <a:gd name="connsiteY4" fmla="*/ 752475 h 951660"/>
                <a:gd name="connsiteX5" fmla="*/ 185737 w 600074"/>
                <a:gd name="connsiteY5" fmla="*/ 895350 h 951660"/>
                <a:gd name="connsiteX6" fmla="*/ 252412 w 600074"/>
                <a:gd name="connsiteY6" fmla="*/ 947738 h 951660"/>
                <a:gd name="connsiteX7" fmla="*/ 342899 w 600074"/>
                <a:gd name="connsiteY7" fmla="*/ 933450 h 951660"/>
                <a:gd name="connsiteX8" fmla="*/ 409574 w 600074"/>
                <a:gd name="connsiteY8" fmla="*/ 819150 h 951660"/>
                <a:gd name="connsiteX9" fmla="*/ 476249 w 600074"/>
                <a:gd name="connsiteY9" fmla="*/ 652463 h 951660"/>
                <a:gd name="connsiteX10" fmla="*/ 600074 w 600074"/>
                <a:gd name="connsiteY10" fmla="*/ 478632 h 951660"/>
                <a:gd name="connsiteX0" fmla="*/ 0 w 600074"/>
                <a:gd name="connsiteY0" fmla="*/ 0 h 951660"/>
                <a:gd name="connsiteX1" fmla="*/ 104774 w 600074"/>
                <a:gd name="connsiteY1" fmla="*/ 128588 h 951660"/>
                <a:gd name="connsiteX2" fmla="*/ 180974 w 600074"/>
                <a:gd name="connsiteY2" fmla="*/ 323850 h 951660"/>
                <a:gd name="connsiteX3" fmla="*/ 180974 w 600074"/>
                <a:gd name="connsiteY3" fmla="*/ 752475 h 951660"/>
                <a:gd name="connsiteX4" fmla="*/ 185737 w 600074"/>
                <a:gd name="connsiteY4" fmla="*/ 895350 h 951660"/>
                <a:gd name="connsiteX5" fmla="*/ 252412 w 600074"/>
                <a:gd name="connsiteY5" fmla="*/ 947738 h 951660"/>
                <a:gd name="connsiteX6" fmla="*/ 342899 w 600074"/>
                <a:gd name="connsiteY6" fmla="*/ 933450 h 951660"/>
                <a:gd name="connsiteX7" fmla="*/ 409574 w 600074"/>
                <a:gd name="connsiteY7" fmla="*/ 819150 h 951660"/>
                <a:gd name="connsiteX8" fmla="*/ 476249 w 600074"/>
                <a:gd name="connsiteY8" fmla="*/ 652463 h 951660"/>
                <a:gd name="connsiteX9" fmla="*/ 600074 w 600074"/>
                <a:gd name="connsiteY9" fmla="*/ 478632 h 951660"/>
                <a:gd name="connsiteX0" fmla="*/ 0 w 600074"/>
                <a:gd name="connsiteY0" fmla="*/ 0 h 958184"/>
                <a:gd name="connsiteX1" fmla="*/ 104774 w 600074"/>
                <a:gd name="connsiteY1" fmla="*/ 128588 h 958184"/>
                <a:gd name="connsiteX2" fmla="*/ 180974 w 600074"/>
                <a:gd name="connsiteY2" fmla="*/ 323850 h 958184"/>
                <a:gd name="connsiteX3" fmla="*/ 185737 w 600074"/>
                <a:gd name="connsiteY3" fmla="*/ 895350 h 958184"/>
                <a:gd name="connsiteX4" fmla="*/ 252412 w 600074"/>
                <a:gd name="connsiteY4" fmla="*/ 947738 h 958184"/>
                <a:gd name="connsiteX5" fmla="*/ 342899 w 600074"/>
                <a:gd name="connsiteY5" fmla="*/ 933450 h 958184"/>
                <a:gd name="connsiteX6" fmla="*/ 409574 w 600074"/>
                <a:gd name="connsiteY6" fmla="*/ 819150 h 958184"/>
                <a:gd name="connsiteX7" fmla="*/ 476249 w 600074"/>
                <a:gd name="connsiteY7" fmla="*/ 652463 h 958184"/>
                <a:gd name="connsiteX8" fmla="*/ 600074 w 600074"/>
                <a:gd name="connsiteY8" fmla="*/ 478632 h 958184"/>
                <a:gd name="connsiteX0" fmla="*/ 0 w 600074"/>
                <a:gd name="connsiteY0" fmla="*/ 0 h 952010"/>
                <a:gd name="connsiteX1" fmla="*/ 104774 w 600074"/>
                <a:gd name="connsiteY1" fmla="*/ 128588 h 952010"/>
                <a:gd name="connsiteX2" fmla="*/ 180974 w 600074"/>
                <a:gd name="connsiteY2" fmla="*/ 323850 h 952010"/>
                <a:gd name="connsiteX3" fmla="*/ 185737 w 600074"/>
                <a:gd name="connsiteY3" fmla="*/ 895350 h 952010"/>
                <a:gd name="connsiteX4" fmla="*/ 180973 w 600074"/>
                <a:gd name="connsiteY4" fmla="*/ 890588 h 952010"/>
                <a:gd name="connsiteX5" fmla="*/ 252412 w 600074"/>
                <a:gd name="connsiteY5" fmla="*/ 947738 h 952010"/>
                <a:gd name="connsiteX6" fmla="*/ 342899 w 600074"/>
                <a:gd name="connsiteY6" fmla="*/ 933450 h 952010"/>
                <a:gd name="connsiteX7" fmla="*/ 409574 w 600074"/>
                <a:gd name="connsiteY7" fmla="*/ 819150 h 952010"/>
                <a:gd name="connsiteX8" fmla="*/ 476249 w 600074"/>
                <a:gd name="connsiteY8" fmla="*/ 652463 h 952010"/>
                <a:gd name="connsiteX9" fmla="*/ 600074 w 600074"/>
                <a:gd name="connsiteY9" fmla="*/ 478632 h 952010"/>
                <a:gd name="connsiteX0" fmla="*/ 0 w 600074"/>
                <a:gd name="connsiteY0" fmla="*/ 0 h 952010"/>
                <a:gd name="connsiteX1" fmla="*/ 104774 w 600074"/>
                <a:gd name="connsiteY1" fmla="*/ 128588 h 952010"/>
                <a:gd name="connsiteX2" fmla="*/ 180974 w 600074"/>
                <a:gd name="connsiteY2" fmla="*/ 323850 h 952010"/>
                <a:gd name="connsiteX3" fmla="*/ 185737 w 600074"/>
                <a:gd name="connsiteY3" fmla="*/ 895350 h 952010"/>
                <a:gd name="connsiteX4" fmla="*/ 180973 w 600074"/>
                <a:gd name="connsiteY4" fmla="*/ 890588 h 952010"/>
                <a:gd name="connsiteX5" fmla="*/ 252412 w 600074"/>
                <a:gd name="connsiteY5" fmla="*/ 947738 h 952010"/>
                <a:gd name="connsiteX6" fmla="*/ 342899 w 600074"/>
                <a:gd name="connsiteY6" fmla="*/ 933450 h 952010"/>
                <a:gd name="connsiteX7" fmla="*/ 409574 w 600074"/>
                <a:gd name="connsiteY7" fmla="*/ 819150 h 952010"/>
                <a:gd name="connsiteX8" fmla="*/ 600074 w 600074"/>
                <a:gd name="connsiteY8" fmla="*/ 478632 h 952010"/>
                <a:gd name="connsiteX0" fmla="*/ 0 w 600074"/>
                <a:gd name="connsiteY0" fmla="*/ 0 h 974313"/>
                <a:gd name="connsiteX1" fmla="*/ 104774 w 600074"/>
                <a:gd name="connsiteY1" fmla="*/ 128588 h 974313"/>
                <a:gd name="connsiteX2" fmla="*/ 180974 w 600074"/>
                <a:gd name="connsiteY2" fmla="*/ 323850 h 974313"/>
                <a:gd name="connsiteX3" fmla="*/ 185737 w 600074"/>
                <a:gd name="connsiteY3" fmla="*/ 895350 h 974313"/>
                <a:gd name="connsiteX4" fmla="*/ 180973 w 600074"/>
                <a:gd name="connsiteY4" fmla="*/ 890588 h 974313"/>
                <a:gd name="connsiteX5" fmla="*/ 252412 w 600074"/>
                <a:gd name="connsiteY5" fmla="*/ 947738 h 974313"/>
                <a:gd name="connsiteX6" fmla="*/ 342899 w 600074"/>
                <a:gd name="connsiteY6" fmla="*/ 933450 h 974313"/>
                <a:gd name="connsiteX7" fmla="*/ 600074 w 600074"/>
                <a:gd name="connsiteY7" fmla="*/ 478632 h 974313"/>
                <a:gd name="connsiteX0" fmla="*/ 0 w 700086"/>
                <a:gd name="connsiteY0" fmla="*/ 0 h 980177"/>
                <a:gd name="connsiteX1" fmla="*/ 104774 w 700086"/>
                <a:gd name="connsiteY1" fmla="*/ 128588 h 980177"/>
                <a:gd name="connsiteX2" fmla="*/ 180974 w 700086"/>
                <a:gd name="connsiteY2" fmla="*/ 323850 h 980177"/>
                <a:gd name="connsiteX3" fmla="*/ 185737 w 700086"/>
                <a:gd name="connsiteY3" fmla="*/ 895350 h 980177"/>
                <a:gd name="connsiteX4" fmla="*/ 180973 w 700086"/>
                <a:gd name="connsiteY4" fmla="*/ 890588 h 980177"/>
                <a:gd name="connsiteX5" fmla="*/ 252412 w 700086"/>
                <a:gd name="connsiteY5" fmla="*/ 947738 h 980177"/>
                <a:gd name="connsiteX6" fmla="*/ 342899 w 700086"/>
                <a:gd name="connsiteY6" fmla="*/ 933450 h 980177"/>
                <a:gd name="connsiteX7" fmla="*/ 700086 w 700086"/>
                <a:gd name="connsiteY7" fmla="*/ 397669 h 980177"/>
                <a:gd name="connsiteX0" fmla="*/ 0 w 700086"/>
                <a:gd name="connsiteY0" fmla="*/ 0 h 967781"/>
                <a:gd name="connsiteX1" fmla="*/ 104774 w 700086"/>
                <a:gd name="connsiteY1" fmla="*/ 128588 h 967781"/>
                <a:gd name="connsiteX2" fmla="*/ 180974 w 700086"/>
                <a:gd name="connsiteY2" fmla="*/ 323850 h 967781"/>
                <a:gd name="connsiteX3" fmla="*/ 185737 w 700086"/>
                <a:gd name="connsiteY3" fmla="*/ 895350 h 967781"/>
                <a:gd name="connsiteX4" fmla="*/ 180973 w 700086"/>
                <a:gd name="connsiteY4" fmla="*/ 890588 h 967781"/>
                <a:gd name="connsiteX5" fmla="*/ 252412 w 700086"/>
                <a:gd name="connsiteY5" fmla="*/ 947738 h 967781"/>
                <a:gd name="connsiteX6" fmla="*/ 600074 w 700086"/>
                <a:gd name="connsiteY6" fmla="*/ 500062 h 967781"/>
                <a:gd name="connsiteX7" fmla="*/ 700086 w 700086"/>
                <a:gd name="connsiteY7" fmla="*/ 397669 h 967781"/>
                <a:gd name="connsiteX0" fmla="*/ 0 w 700086"/>
                <a:gd name="connsiteY0" fmla="*/ 0 h 953925"/>
                <a:gd name="connsiteX1" fmla="*/ 104774 w 700086"/>
                <a:gd name="connsiteY1" fmla="*/ 128588 h 953925"/>
                <a:gd name="connsiteX2" fmla="*/ 180974 w 700086"/>
                <a:gd name="connsiteY2" fmla="*/ 323850 h 953925"/>
                <a:gd name="connsiteX3" fmla="*/ 185737 w 700086"/>
                <a:gd name="connsiteY3" fmla="*/ 895350 h 953925"/>
                <a:gd name="connsiteX4" fmla="*/ 180973 w 700086"/>
                <a:gd name="connsiteY4" fmla="*/ 890588 h 953925"/>
                <a:gd name="connsiteX5" fmla="*/ 600074 w 700086"/>
                <a:gd name="connsiteY5" fmla="*/ 500062 h 953925"/>
                <a:gd name="connsiteX6" fmla="*/ 700086 w 700086"/>
                <a:gd name="connsiteY6" fmla="*/ 397669 h 953925"/>
                <a:gd name="connsiteX0" fmla="*/ 0 w 700086"/>
                <a:gd name="connsiteY0" fmla="*/ 0 h 897134"/>
                <a:gd name="connsiteX1" fmla="*/ 104774 w 700086"/>
                <a:gd name="connsiteY1" fmla="*/ 128588 h 897134"/>
                <a:gd name="connsiteX2" fmla="*/ 180974 w 700086"/>
                <a:gd name="connsiteY2" fmla="*/ 323850 h 897134"/>
                <a:gd name="connsiteX3" fmla="*/ 185737 w 700086"/>
                <a:gd name="connsiteY3" fmla="*/ 895350 h 897134"/>
                <a:gd name="connsiteX4" fmla="*/ 600074 w 700086"/>
                <a:gd name="connsiteY4" fmla="*/ 500062 h 897134"/>
                <a:gd name="connsiteX5" fmla="*/ 700086 w 700086"/>
                <a:gd name="connsiteY5" fmla="*/ 397669 h 897134"/>
                <a:gd name="connsiteX0" fmla="*/ 0 w 700086"/>
                <a:gd name="connsiteY0" fmla="*/ 0 h 500062"/>
                <a:gd name="connsiteX1" fmla="*/ 104774 w 700086"/>
                <a:gd name="connsiteY1" fmla="*/ 128588 h 500062"/>
                <a:gd name="connsiteX2" fmla="*/ 180974 w 700086"/>
                <a:gd name="connsiteY2" fmla="*/ 323850 h 500062"/>
                <a:gd name="connsiteX3" fmla="*/ 600074 w 700086"/>
                <a:gd name="connsiteY3" fmla="*/ 500062 h 500062"/>
                <a:gd name="connsiteX4" fmla="*/ 700086 w 700086"/>
                <a:gd name="connsiteY4" fmla="*/ 397669 h 500062"/>
                <a:gd name="connsiteX0" fmla="*/ 0 w 700086"/>
                <a:gd name="connsiteY0" fmla="*/ 0 h 490537"/>
                <a:gd name="connsiteX1" fmla="*/ 104774 w 700086"/>
                <a:gd name="connsiteY1" fmla="*/ 128588 h 490537"/>
                <a:gd name="connsiteX2" fmla="*/ 180974 w 700086"/>
                <a:gd name="connsiteY2" fmla="*/ 323850 h 490537"/>
                <a:gd name="connsiteX3" fmla="*/ 595311 w 700086"/>
                <a:gd name="connsiteY3" fmla="*/ 490537 h 490537"/>
                <a:gd name="connsiteX4" fmla="*/ 700086 w 700086"/>
                <a:gd name="connsiteY4" fmla="*/ 397669 h 490537"/>
                <a:gd name="connsiteX0" fmla="*/ 0 w 700086"/>
                <a:gd name="connsiteY0" fmla="*/ 0 h 490554"/>
                <a:gd name="connsiteX1" fmla="*/ 104774 w 700086"/>
                <a:gd name="connsiteY1" fmla="*/ 128588 h 490554"/>
                <a:gd name="connsiteX2" fmla="*/ 180974 w 700086"/>
                <a:gd name="connsiteY2" fmla="*/ 323850 h 490554"/>
                <a:gd name="connsiteX3" fmla="*/ 414336 w 700086"/>
                <a:gd name="connsiteY3" fmla="*/ 404814 h 490554"/>
                <a:gd name="connsiteX4" fmla="*/ 595311 w 700086"/>
                <a:gd name="connsiteY4" fmla="*/ 490537 h 490554"/>
                <a:gd name="connsiteX5" fmla="*/ 700086 w 700086"/>
                <a:gd name="connsiteY5" fmla="*/ 397669 h 490554"/>
                <a:gd name="connsiteX0" fmla="*/ 0 w 700086"/>
                <a:gd name="connsiteY0" fmla="*/ 0 h 490554"/>
                <a:gd name="connsiteX1" fmla="*/ 104774 w 700086"/>
                <a:gd name="connsiteY1" fmla="*/ 128588 h 490554"/>
                <a:gd name="connsiteX2" fmla="*/ 180974 w 700086"/>
                <a:gd name="connsiteY2" fmla="*/ 314325 h 490554"/>
                <a:gd name="connsiteX3" fmla="*/ 414336 w 700086"/>
                <a:gd name="connsiteY3" fmla="*/ 404814 h 490554"/>
                <a:gd name="connsiteX4" fmla="*/ 595311 w 700086"/>
                <a:gd name="connsiteY4" fmla="*/ 490537 h 490554"/>
                <a:gd name="connsiteX5" fmla="*/ 700086 w 700086"/>
                <a:gd name="connsiteY5" fmla="*/ 397669 h 490554"/>
                <a:gd name="connsiteX0" fmla="*/ 0 w 700086"/>
                <a:gd name="connsiteY0" fmla="*/ 0 h 472926"/>
                <a:gd name="connsiteX1" fmla="*/ 104774 w 700086"/>
                <a:gd name="connsiteY1" fmla="*/ 128588 h 472926"/>
                <a:gd name="connsiteX2" fmla="*/ 180974 w 700086"/>
                <a:gd name="connsiteY2" fmla="*/ 314325 h 472926"/>
                <a:gd name="connsiteX3" fmla="*/ 414336 w 700086"/>
                <a:gd name="connsiteY3" fmla="*/ 404814 h 472926"/>
                <a:gd name="connsiteX4" fmla="*/ 595311 w 700086"/>
                <a:gd name="connsiteY4" fmla="*/ 471487 h 472926"/>
                <a:gd name="connsiteX5" fmla="*/ 700086 w 700086"/>
                <a:gd name="connsiteY5" fmla="*/ 397669 h 472926"/>
                <a:gd name="connsiteX0" fmla="*/ 0 w 595312"/>
                <a:gd name="connsiteY0" fmla="*/ 0 h 344338"/>
                <a:gd name="connsiteX1" fmla="*/ 76200 w 595312"/>
                <a:gd name="connsiteY1" fmla="*/ 185737 h 344338"/>
                <a:gd name="connsiteX2" fmla="*/ 309562 w 595312"/>
                <a:gd name="connsiteY2" fmla="*/ 276226 h 344338"/>
                <a:gd name="connsiteX3" fmla="*/ 490537 w 595312"/>
                <a:gd name="connsiteY3" fmla="*/ 342899 h 344338"/>
                <a:gd name="connsiteX4" fmla="*/ 595312 w 595312"/>
                <a:gd name="connsiteY4" fmla="*/ 269081 h 344338"/>
                <a:gd name="connsiteX0" fmla="*/ 0 w 519112"/>
                <a:gd name="connsiteY0" fmla="*/ 0 h 158601"/>
                <a:gd name="connsiteX1" fmla="*/ 233362 w 519112"/>
                <a:gd name="connsiteY1" fmla="*/ 90489 h 158601"/>
                <a:gd name="connsiteX2" fmla="*/ 414337 w 519112"/>
                <a:gd name="connsiteY2" fmla="*/ 157162 h 158601"/>
                <a:gd name="connsiteX3" fmla="*/ 519112 w 519112"/>
                <a:gd name="connsiteY3" fmla="*/ 83344 h 15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112" h="158601">
                  <a:moveTo>
                    <a:pt x="0" y="0"/>
                  </a:moveTo>
                  <a:cubicBezTo>
                    <a:pt x="51594" y="46038"/>
                    <a:pt x="164306" y="62708"/>
                    <a:pt x="233362" y="90489"/>
                  </a:cubicBezTo>
                  <a:cubicBezTo>
                    <a:pt x="302418" y="118270"/>
                    <a:pt x="366712" y="158353"/>
                    <a:pt x="414337" y="157162"/>
                  </a:cubicBezTo>
                  <a:cubicBezTo>
                    <a:pt x="461962" y="155971"/>
                    <a:pt x="465534" y="178098"/>
                    <a:pt x="519112" y="83344"/>
                  </a:cubicBezTo>
                </a:path>
              </a:pathLst>
            </a:custGeom>
            <a:ln w="25400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2B014CBF-72CC-4A2C-8527-74C76F4E87F6}"/>
                </a:ext>
              </a:extLst>
            </p:cNvPr>
            <p:cNvSpPr/>
            <p:nvPr/>
          </p:nvSpPr>
          <p:spPr>
            <a:xfrm>
              <a:off x="6475412" y="4878390"/>
              <a:ext cx="2092326" cy="722312"/>
            </a:xfrm>
            <a:custGeom>
              <a:avLst/>
              <a:gdLst>
                <a:gd name="connsiteX0" fmla="*/ 799021 w 799021"/>
                <a:gd name="connsiteY0" fmla="*/ 136635 h 153352"/>
                <a:gd name="connsiteX1" fmla="*/ 699009 w 799021"/>
                <a:gd name="connsiteY1" fmla="*/ 98535 h 153352"/>
                <a:gd name="connsiteX2" fmla="*/ 594234 w 799021"/>
                <a:gd name="connsiteY2" fmla="*/ 146160 h 153352"/>
                <a:gd name="connsiteX3" fmla="*/ 470409 w 799021"/>
                <a:gd name="connsiteY3" fmla="*/ 146160 h 153352"/>
                <a:gd name="connsiteX4" fmla="*/ 370396 w 799021"/>
                <a:gd name="connsiteY4" fmla="*/ 79485 h 153352"/>
                <a:gd name="connsiteX5" fmla="*/ 313246 w 799021"/>
                <a:gd name="connsiteY5" fmla="*/ 3285 h 153352"/>
                <a:gd name="connsiteX6" fmla="*/ 27496 w 799021"/>
                <a:gd name="connsiteY6" fmla="*/ 12810 h 153352"/>
                <a:gd name="connsiteX7" fmla="*/ 27496 w 799021"/>
                <a:gd name="connsiteY7" fmla="*/ 8048 h 153352"/>
                <a:gd name="connsiteX0" fmla="*/ 799021 w 799021"/>
                <a:gd name="connsiteY0" fmla="*/ 140925 h 157642"/>
                <a:gd name="connsiteX1" fmla="*/ 699009 w 799021"/>
                <a:gd name="connsiteY1" fmla="*/ 102825 h 157642"/>
                <a:gd name="connsiteX2" fmla="*/ 594234 w 799021"/>
                <a:gd name="connsiteY2" fmla="*/ 150450 h 157642"/>
                <a:gd name="connsiteX3" fmla="*/ 470409 w 799021"/>
                <a:gd name="connsiteY3" fmla="*/ 150450 h 157642"/>
                <a:gd name="connsiteX4" fmla="*/ 370396 w 799021"/>
                <a:gd name="connsiteY4" fmla="*/ 83775 h 157642"/>
                <a:gd name="connsiteX5" fmla="*/ 213233 w 799021"/>
                <a:gd name="connsiteY5" fmla="*/ 2813 h 157642"/>
                <a:gd name="connsiteX6" fmla="*/ 27496 w 799021"/>
                <a:gd name="connsiteY6" fmla="*/ 17100 h 157642"/>
                <a:gd name="connsiteX7" fmla="*/ 27496 w 799021"/>
                <a:gd name="connsiteY7" fmla="*/ 12338 h 157642"/>
                <a:gd name="connsiteX0" fmla="*/ 814083 w 814083"/>
                <a:gd name="connsiteY0" fmla="*/ 140925 h 157642"/>
                <a:gd name="connsiteX1" fmla="*/ 714071 w 814083"/>
                <a:gd name="connsiteY1" fmla="*/ 102825 h 157642"/>
                <a:gd name="connsiteX2" fmla="*/ 609296 w 814083"/>
                <a:gd name="connsiteY2" fmla="*/ 150450 h 157642"/>
                <a:gd name="connsiteX3" fmla="*/ 485471 w 814083"/>
                <a:gd name="connsiteY3" fmla="*/ 150450 h 157642"/>
                <a:gd name="connsiteX4" fmla="*/ 385458 w 814083"/>
                <a:gd name="connsiteY4" fmla="*/ 83775 h 157642"/>
                <a:gd name="connsiteX5" fmla="*/ 228295 w 814083"/>
                <a:gd name="connsiteY5" fmla="*/ 2813 h 157642"/>
                <a:gd name="connsiteX6" fmla="*/ 42558 w 814083"/>
                <a:gd name="connsiteY6" fmla="*/ 17100 h 157642"/>
                <a:gd name="connsiteX7" fmla="*/ 13983 w 814083"/>
                <a:gd name="connsiteY7" fmla="*/ 79013 h 157642"/>
                <a:gd name="connsiteX0" fmla="*/ 800100 w 800100"/>
                <a:gd name="connsiteY0" fmla="*/ 138120 h 154837"/>
                <a:gd name="connsiteX1" fmla="*/ 700088 w 800100"/>
                <a:gd name="connsiteY1" fmla="*/ 100020 h 154837"/>
                <a:gd name="connsiteX2" fmla="*/ 595313 w 800100"/>
                <a:gd name="connsiteY2" fmla="*/ 147645 h 154837"/>
                <a:gd name="connsiteX3" fmla="*/ 471488 w 800100"/>
                <a:gd name="connsiteY3" fmla="*/ 147645 h 154837"/>
                <a:gd name="connsiteX4" fmla="*/ 371475 w 800100"/>
                <a:gd name="connsiteY4" fmla="*/ 80970 h 154837"/>
                <a:gd name="connsiteX5" fmla="*/ 214312 w 800100"/>
                <a:gd name="connsiteY5" fmla="*/ 8 h 154837"/>
                <a:gd name="connsiteX6" fmla="*/ 0 w 800100"/>
                <a:gd name="connsiteY6" fmla="*/ 76208 h 154837"/>
                <a:gd name="connsiteX0" fmla="*/ 800100 w 800100"/>
                <a:gd name="connsiteY0" fmla="*/ 139234 h 155951"/>
                <a:gd name="connsiteX1" fmla="*/ 700088 w 800100"/>
                <a:gd name="connsiteY1" fmla="*/ 101134 h 155951"/>
                <a:gd name="connsiteX2" fmla="*/ 595313 w 800100"/>
                <a:gd name="connsiteY2" fmla="*/ 148759 h 155951"/>
                <a:gd name="connsiteX3" fmla="*/ 471488 w 800100"/>
                <a:gd name="connsiteY3" fmla="*/ 148759 h 155951"/>
                <a:gd name="connsiteX4" fmla="*/ 371475 w 800100"/>
                <a:gd name="connsiteY4" fmla="*/ 82084 h 155951"/>
                <a:gd name="connsiteX5" fmla="*/ 214312 w 800100"/>
                <a:gd name="connsiteY5" fmla="*/ 1122 h 155951"/>
                <a:gd name="connsiteX6" fmla="*/ 57149 w 800100"/>
                <a:gd name="connsiteY6" fmla="*/ 37634 h 155951"/>
                <a:gd name="connsiteX7" fmla="*/ 0 w 800100"/>
                <a:gd name="connsiteY7" fmla="*/ 77322 h 155951"/>
                <a:gd name="connsiteX0" fmla="*/ 1263650 w 1263650"/>
                <a:gd name="connsiteY0" fmla="*/ 309613 h 326330"/>
                <a:gd name="connsiteX1" fmla="*/ 1163638 w 1263650"/>
                <a:gd name="connsiteY1" fmla="*/ 271513 h 326330"/>
                <a:gd name="connsiteX2" fmla="*/ 1058863 w 1263650"/>
                <a:gd name="connsiteY2" fmla="*/ 319138 h 326330"/>
                <a:gd name="connsiteX3" fmla="*/ 935038 w 1263650"/>
                <a:gd name="connsiteY3" fmla="*/ 319138 h 326330"/>
                <a:gd name="connsiteX4" fmla="*/ 835025 w 1263650"/>
                <a:gd name="connsiteY4" fmla="*/ 252463 h 326330"/>
                <a:gd name="connsiteX5" fmla="*/ 677862 w 1263650"/>
                <a:gd name="connsiteY5" fmla="*/ 171501 h 326330"/>
                <a:gd name="connsiteX6" fmla="*/ 520699 w 1263650"/>
                <a:gd name="connsiteY6" fmla="*/ 208013 h 326330"/>
                <a:gd name="connsiteX7" fmla="*/ 0 w 1263650"/>
                <a:gd name="connsiteY7" fmla="*/ 51 h 326330"/>
                <a:gd name="connsiteX0" fmla="*/ 1263650 w 1263650"/>
                <a:gd name="connsiteY0" fmla="*/ 309610 h 326327"/>
                <a:gd name="connsiteX1" fmla="*/ 1163638 w 1263650"/>
                <a:gd name="connsiteY1" fmla="*/ 271510 h 326327"/>
                <a:gd name="connsiteX2" fmla="*/ 1058863 w 1263650"/>
                <a:gd name="connsiteY2" fmla="*/ 319135 h 326327"/>
                <a:gd name="connsiteX3" fmla="*/ 935038 w 1263650"/>
                <a:gd name="connsiteY3" fmla="*/ 319135 h 326327"/>
                <a:gd name="connsiteX4" fmla="*/ 835025 w 1263650"/>
                <a:gd name="connsiteY4" fmla="*/ 252460 h 326327"/>
                <a:gd name="connsiteX5" fmla="*/ 677862 w 1263650"/>
                <a:gd name="connsiteY5" fmla="*/ 171498 h 326327"/>
                <a:gd name="connsiteX6" fmla="*/ 454024 w 1263650"/>
                <a:gd name="connsiteY6" fmla="*/ 227060 h 326327"/>
                <a:gd name="connsiteX7" fmla="*/ 0 w 1263650"/>
                <a:gd name="connsiteY7" fmla="*/ 48 h 326327"/>
                <a:gd name="connsiteX0" fmla="*/ 1454150 w 1454150"/>
                <a:gd name="connsiteY0" fmla="*/ 614383 h 631100"/>
                <a:gd name="connsiteX1" fmla="*/ 1354138 w 1454150"/>
                <a:gd name="connsiteY1" fmla="*/ 576283 h 631100"/>
                <a:gd name="connsiteX2" fmla="*/ 1249363 w 1454150"/>
                <a:gd name="connsiteY2" fmla="*/ 623908 h 631100"/>
                <a:gd name="connsiteX3" fmla="*/ 1125538 w 1454150"/>
                <a:gd name="connsiteY3" fmla="*/ 623908 h 631100"/>
                <a:gd name="connsiteX4" fmla="*/ 1025525 w 1454150"/>
                <a:gd name="connsiteY4" fmla="*/ 557233 h 631100"/>
                <a:gd name="connsiteX5" fmla="*/ 868362 w 1454150"/>
                <a:gd name="connsiteY5" fmla="*/ 476271 h 631100"/>
                <a:gd name="connsiteX6" fmla="*/ 644524 w 1454150"/>
                <a:gd name="connsiteY6" fmla="*/ 531833 h 631100"/>
                <a:gd name="connsiteX7" fmla="*/ 0 w 1454150"/>
                <a:gd name="connsiteY7" fmla="*/ 21 h 631100"/>
                <a:gd name="connsiteX0" fmla="*/ 1454150 w 1454150"/>
                <a:gd name="connsiteY0" fmla="*/ 614362 h 631079"/>
                <a:gd name="connsiteX1" fmla="*/ 1354138 w 1454150"/>
                <a:gd name="connsiteY1" fmla="*/ 576262 h 631079"/>
                <a:gd name="connsiteX2" fmla="*/ 1249363 w 1454150"/>
                <a:gd name="connsiteY2" fmla="*/ 623887 h 631079"/>
                <a:gd name="connsiteX3" fmla="*/ 1125538 w 1454150"/>
                <a:gd name="connsiteY3" fmla="*/ 623887 h 631079"/>
                <a:gd name="connsiteX4" fmla="*/ 1025525 w 1454150"/>
                <a:gd name="connsiteY4" fmla="*/ 557212 h 631079"/>
                <a:gd name="connsiteX5" fmla="*/ 868362 w 1454150"/>
                <a:gd name="connsiteY5" fmla="*/ 476250 h 631079"/>
                <a:gd name="connsiteX6" fmla="*/ 644524 w 1454150"/>
                <a:gd name="connsiteY6" fmla="*/ 531812 h 631079"/>
                <a:gd name="connsiteX7" fmla="*/ 126999 w 1454150"/>
                <a:gd name="connsiteY7" fmla="*/ 150812 h 631079"/>
                <a:gd name="connsiteX8" fmla="*/ 0 w 1454150"/>
                <a:gd name="connsiteY8" fmla="*/ 0 h 631079"/>
                <a:gd name="connsiteX0" fmla="*/ 1454150 w 1454150"/>
                <a:gd name="connsiteY0" fmla="*/ 614362 h 631079"/>
                <a:gd name="connsiteX1" fmla="*/ 1354138 w 1454150"/>
                <a:gd name="connsiteY1" fmla="*/ 576262 h 631079"/>
                <a:gd name="connsiteX2" fmla="*/ 1249363 w 1454150"/>
                <a:gd name="connsiteY2" fmla="*/ 623887 h 631079"/>
                <a:gd name="connsiteX3" fmla="*/ 1125538 w 1454150"/>
                <a:gd name="connsiteY3" fmla="*/ 623887 h 631079"/>
                <a:gd name="connsiteX4" fmla="*/ 1025525 w 1454150"/>
                <a:gd name="connsiteY4" fmla="*/ 557212 h 631079"/>
                <a:gd name="connsiteX5" fmla="*/ 868362 w 1454150"/>
                <a:gd name="connsiteY5" fmla="*/ 476250 h 631079"/>
                <a:gd name="connsiteX6" fmla="*/ 644524 w 1454150"/>
                <a:gd name="connsiteY6" fmla="*/ 531812 h 631079"/>
                <a:gd name="connsiteX7" fmla="*/ 260349 w 1454150"/>
                <a:gd name="connsiteY7" fmla="*/ 350837 h 631079"/>
                <a:gd name="connsiteX8" fmla="*/ 126999 w 1454150"/>
                <a:gd name="connsiteY8" fmla="*/ 150812 h 631079"/>
                <a:gd name="connsiteX9" fmla="*/ 0 w 1454150"/>
                <a:gd name="connsiteY9" fmla="*/ 0 h 631079"/>
                <a:gd name="connsiteX0" fmla="*/ 1863725 w 1863725"/>
                <a:gd name="connsiteY0" fmla="*/ 636587 h 653304"/>
                <a:gd name="connsiteX1" fmla="*/ 1763713 w 1863725"/>
                <a:gd name="connsiteY1" fmla="*/ 598487 h 653304"/>
                <a:gd name="connsiteX2" fmla="*/ 1658938 w 1863725"/>
                <a:gd name="connsiteY2" fmla="*/ 646112 h 653304"/>
                <a:gd name="connsiteX3" fmla="*/ 1535113 w 1863725"/>
                <a:gd name="connsiteY3" fmla="*/ 646112 h 653304"/>
                <a:gd name="connsiteX4" fmla="*/ 1435100 w 1863725"/>
                <a:gd name="connsiteY4" fmla="*/ 579437 h 653304"/>
                <a:gd name="connsiteX5" fmla="*/ 1277937 w 1863725"/>
                <a:gd name="connsiteY5" fmla="*/ 498475 h 653304"/>
                <a:gd name="connsiteX6" fmla="*/ 1054099 w 1863725"/>
                <a:gd name="connsiteY6" fmla="*/ 554037 h 653304"/>
                <a:gd name="connsiteX7" fmla="*/ 669924 w 1863725"/>
                <a:gd name="connsiteY7" fmla="*/ 373062 h 653304"/>
                <a:gd name="connsiteX8" fmla="*/ 536574 w 1863725"/>
                <a:gd name="connsiteY8" fmla="*/ 173037 h 653304"/>
                <a:gd name="connsiteX9" fmla="*/ 0 w 1863725"/>
                <a:gd name="connsiteY9" fmla="*/ 0 h 653304"/>
                <a:gd name="connsiteX0" fmla="*/ 1863725 w 1863725"/>
                <a:gd name="connsiteY0" fmla="*/ 636587 h 653304"/>
                <a:gd name="connsiteX1" fmla="*/ 1763713 w 1863725"/>
                <a:gd name="connsiteY1" fmla="*/ 598487 h 653304"/>
                <a:gd name="connsiteX2" fmla="*/ 1658938 w 1863725"/>
                <a:gd name="connsiteY2" fmla="*/ 646112 h 653304"/>
                <a:gd name="connsiteX3" fmla="*/ 1535113 w 1863725"/>
                <a:gd name="connsiteY3" fmla="*/ 646112 h 653304"/>
                <a:gd name="connsiteX4" fmla="*/ 1435100 w 1863725"/>
                <a:gd name="connsiteY4" fmla="*/ 579437 h 653304"/>
                <a:gd name="connsiteX5" fmla="*/ 1277937 w 1863725"/>
                <a:gd name="connsiteY5" fmla="*/ 498475 h 653304"/>
                <a:gd name="connsiteX6" fmla="*/ 1054099 w 1863725"/>
                <a:gd name="connsiteY6" fmla="*/ 554037 h 653304"/>
                <a:gd name="connsiteX7" fmla="*/ 669924 w 1863725"/>
                <a:gd name="connsiteY7" fmla="*/ 373062 h 653304"/>
                <a:gd name="connsiteX8" fmla="*/ 536574 w 1863725"/>
                <a:gd name="connsiteY8" fmla="*/ 173037 h 653304"/>
                <a:gd name="connsiteX9" fmla="*/ 254000 w 1863725"/>
                <a:gd name="connsiteY9" fmla="*/ 36512 h 653304"/>
                <a:gd name="connsiteX10" fmla="*/ 0 w 1863725"/>
                <a:gd name="connsiteY10" fmla="*/ 0 h 653304"/>
                <a:gd name="connsiteX0" fmla="*/ 1863725 w 1863725"/>
                <a:gd name="connsiteY0" fmla="*/ 636587 h 653304"/>
                <a:gd name="connsiteX1" fmla="*/ 1763713 w 1863725"/>
                <a:gd name="connsiteY1" fmla="*/ 598487 h 653304"/>
                <a:gd name="connsiteX2" fmla="*/ 1658938 w 1863725"/>
                <a:gd name="connsiteY2" fmla="*/ 646112 h 653304"/>
                <a:gd name="connsiteX3" fmla="*/ 1535113 w 1863725"/>
                <a:gd name="connsiteY3" fmla="*/ 646112 h 653304"/>
                <a:gd name="connsiteX4" fmla="*/ 1435100 w 1863725"/>
                <a:gd name="connsiteY4" fmla="*/ 579437 h 653304"/>
                <a:gd name="connsiteX5" fmla="*/ 1277937 w 1863725"/>
                <a:gd name="connsiteY5" fmla="*/ 498475 h 653304"/>
                <a:gd name="connsiteX6" fmla="*/ 1054099 w 1863725"/>
                <a:gd name="connsiteY6" fmla="*/ 554037 h 653304"/>
                <a:gd name="connsiteX7" fmla="*/ 669924 w 1863725"/>
                <a:gd name="connsiteY7" fmla="*/ 373062 h 653304"/>
                <a:gd name="connsiteX8" fmla="*/ 536574 w 1863725"/>
                <a:gd name="connsiteY8" fmla="*/ 173037 h 653304"/>
                <a:gd name="connsiteX9" fmla="*/ 444500 w 1863725"/>
                <a:gd name="connsiteY9" fmla="*/ 36512 h 653304"/>
                <a:gd name="connsiteX10" fmla="*/ 254000 w 1863725"/>
                <a:gd name="connsiteY10" fmla="*/ 36512 h 653304"/>
                <a:gd name="connsiteX11" fmla="*/ 0 w 1863725"/>
                <a:gd name="connsiteY11" fmla="*/ 0 h 653304"/>
                <a:gd name="connsiteX0" fmla="*/ 1906588 w 1906588"/>
                <a:gd name="connsiteY0" fmla="*/ 607559 h 624276"/>
                <a:gd name="connsiteX1" fmla="*/ 1806576 w 1906588"/>
                <a:gd name="connsiteY1" fmla="*/ 569459 h 624276"/>
                <a:gd name="connsiteX2" fmla="*/ 1701801 w 1906588"/>
                <a:gd name="connsiteY2" fmla="*/ 617084 h 624276"/>
                <a:gd name="connsiteX3" fmla="*/ 1577976 w 1906588"/>
                <a:gd name="connsiteY3" fmla="*/ 617084 h 624276"/>
                <a:gd name="connsiteX4" fmla="*/ 1477963 w 1906588"/>
                <a:gd name="connsiteY4" fmla="*/ 550409 h 624276"/>
                <a:gd name="connsiteX5" fmla="*/ 1320800 w 1906588"/>
                <a:gd name="connsiteY5" fmla="*/ 469447 h 624276"/>
                <a:gd name="connsiteX6" fmla="*/ 1096962 w 1906588"/>
                <a:gd name="connsiteY6" fmla="*/ 525009 h 624276"/>
                <a:gd name="connsiteX7" fmla="*/ 712787 w 1906588"/>
                <a:gd name="connsiteY7" fmla="*/ 344034 h 624276"/>
                <a:gd name="connsiteX8" fmla="*/ 579437 w 1906588"/>
                <a:gd name="connsiteY8" fmla="*/ 144009 h 624276"/>
                <a:gd name="connsiteX9" fmla="*/ 487363 w 1906588"/>
                <a:gd name="connsiteY9" fmla="*/ 7484 h 624276"/>
                <a:gd name="connsiteX10" fmla="*/ 296863 w 1906588"/>
                <a:gd name="connsiteY10" fmla="*/ 7484 h 624276"/>
                <a:gd name="connsiteX11" fmla="*/ 0 w 1906588"/>
                <a:gd name="connsiteY11" fmla="*/ 218622 h 624276"/>
                <a:gd name="connsiteX0" fmla="*/ 1906588 w 1906588"/>
                <a:gd name="connsiteY0" fmla="*/ 601596 h 618313"/>
                <a:gd name="connsiteX1" fmla="*/ 1806576 w 1906588"/>
                <a:gd name="connsiteY1" fmla="*/ 563496 h 618313"/>
                <a:gd name="connsiteX2" fmla="*/ 1701801 w 1906588"/>
                <a:gd name="connsiteY2" fmla="*/ 611121 h 618313"/>
                <a:gd name="connsiteX3" fmla="*/ 1577976 w 1906588"/>
                <a:gd name="connsiteY3" fmla="*/ 611121 h 618313"/>
                <a:gd name="connsiteX4" fmla="*/ 1477963 w 1906588"/>
                <a:gd name="connsiteY4" fmla="*/ 544446 h 618313"/>
                <a:gd name="connsiteX5" fmla="*/ 1320800 w 1906588"/>
                <a:gd name="connsiteY5" fmla="*/ 463484 h 618313"/>
                <a:gd name="connsiteX6" fmla="*/ 1096962 w 1906588"/>
                <a:gd name="connsiteY6" fmla="*/ 519046 h 618313"/>
                <a:gd name="connsiteX7" fmla="*/ 712787 w 1906588"/>
                <a:gd name="connsiteY7" fmla="*/ 338071 h 618313"/>
                <a:gd name="connsiteX8" fmla="*/ 579437 w 1906588"/>
                <a:gd name="connsiteY8" fmla="*/ 138046 h 618313"/>
                <a:gd name="connsiteX9" fmla="*/ 487363 w 1906588"/>
                <a:gd name="connsiteY9" fmla="*/ 1521 h 618313"/>
                <a:gd name="connsiteX10" fmla="*/ 192088 w 1906588"/>
                <a:gd name="connsiteY10" fmla="*/ 230121 h 618313"/>
                <a:gd name="connsiteX11" fmla="*/ 0 w 1906588"/>
                <a:gd name="connsiteY11" fmla="*/ 212659 h 618313"/>
                <a:gd name="connsiteX0" fmla="*/ 1906588 w 1906588"/>
                <a:gd name="connsiteY0" fmla="*/ 464306 h 481023"/>
                <a:gd name="connsiteX1" fmla="*/ 1806576 w 1906588"/>
                <a:gd name="connsiteY1" fmla="*/ 426206 h 481023"/>
                <a:gd name="connsiteX2" fmla="*/ 1701801 w 1906588"/>
                <a:gd name="connsiteY2" fmla="*/ 473831 h 481023"/>
                <a:gd name="connsiteX3" fmla="*/ 1577976 w 1906588"/>
                <a:gd name="connsiteY3" fmla="*/ 473831 h 481023"/>
                <a:gd name="connsiteX4" fmla="*/ 1477963 w 1906588"/>
                <a:gd name="connsiteY4" fmla="*/ 407156 h 481023"/>
                <a:gd name="connsiteX5" fmla="*/ 1320800 w 1906588"/>
                <a:gd name="connsiteY5" fmla="*/ 326194 h 481023"/>
                <a:gd name="connsiteX6" fmla="*/ 1096962 w 1906588"/>
                <a:gd name="connsiteY6" fmla="*/ 381756 h 481023"/>
                <a:gd name="connsiteX7" fmla="*/ 712787 w 1906588"/>
                <a:gd name="connsiteY7" fmla="*/ 200781 h 481023"/>
                <a:gd name="connsiteX8" fmla="*/ 579437 w 1906588"/>
                <a:gd name="connsiteY8" fmla="*/ 756 h 481023"/>
                <a:gd name="connsiteX9" fmla="*/ 458788 w 1906588"/>
                <a:gd name="connsiteY9" fmla="*/ 130931 h 481023"/>
                <a:gd name="connsiteX10" fmla="*/ 192088 w 1906588"/>
                <a:gd name="connsiteY10" fmla="*/ 92831 h 481023"/>
                <a:gd name="connsiteX11" fmla="*/ 0 w 1906588"/>
                <a:gd name="connsiteY11" fmla="*/ 75369 h 481023"/>
                <a:gd name="connsiteX0" fmla="*/ 1906588 w 1906588"/>
                <a:gd name="connsiteY0" fmla="*/ 388937 h 405654"/>
                <a:gd name="connsiteX1" fmla="*/ 1806576 w 1906588"/>
                <a:gd name="connsiteY1" fmla="*/ 350837 h 405654"/>
                <a:gd name="connsiteX2" fmla="*/ 1701801 w 1906588"/>
                <a:gd name="connsiteY2" fmla="*/ 398462 h 405654"/>
                <a:gd name="connsiteX3" fmla="*/ 1577976 w 1906588"/>
                <a:gd name="connsiteY3" fmla="*/ 398462 h 405654"/>
                <a:gd name="connsiteX4" fmla="*/ 1477963 w 1906588"/>
                <a:gd name="connsiteY4" fmla="*/ 331787 h 405654"/>
                <a:gd name="connsiteX5" fmla="*/ 1320800 w 1906588"/>
                <a:gd name="connsiteY5" fmla="*/ 250825 h 405654"/>
                <a:gd name="connsiteX6" fmla="*/ 1096962 w 1906588"/>
                <a:gd name="connsiteY6" fmla="*/ 306387 h 405654"/>
                <a:gd name="connsiteX7" fmla="*/ 712787 w 1906588"/>
                <a:gd name="connsiteY7" fmla="*/ 125412 h 405654"/>
                <a:gd name="connsiteX8" fmla="*/ 617537 w 1906588"/>
                <a:gd name="connsiteY8" fmla="*/ 77787 h 405654"/>
                <a:gd name="connsiteX9" fmla="*/ 458788 w 1906588"/>
                <a:gd name="connsiteY9" fmla="*/ 55562 h 405654"/>
                <a:gd name="connsiteX10" fmla="*/ 192088 w 1906588"/>
                <a:gd name="connsiteY10" fmla="*/ 17462 h 405654"/>
                <a:gd name="connsiteX11" fmla="*/ 0 w 1906588"/>
                <a:gd name="connsiteY11" fmla="*/ 0 h 405654"/>
                <a:gd name="connsiteX0" fmla="*/ 1906588 w 1906588"/>
                <a:gd name="connsiteY0" fmla="*/ 388937 h 407292"/>
                <a:gd name="connsiteX1" fmla="*/ 1806576 w 1906588"/>
                <a:gd name="connsiteY1" fmla="*/ 350837 h 407292"/>
                <a:gd name="connsiteX2" fmla="*/ 1701801 w 1906588"/>
                <a:gd name="connsiteY2" fmla="*/ 398462 h 407292"/>
                <a:gd name="connsiteX3" fmla="*/ 1577976 w 1906588"/>
                <a:gd name="connsiteY3" fmla="*/ 398462 h 407292"/>
                <a:gd name="connsiteX4" fmla="*/ 1416051 w 1906588"/>
                <a:gd name="connsiteY4" fmla="*/ 307975 h 407292"/>
                <a:gd name="connsiteX5" fmla="*/ 1320800 w 1906588"/>
                <a:gd name="connsiteY5" fmla="*/ 250825 h 407292"/>
                <a:gd name="connsiteX6" fmla="*/ 1096962 w 1906588"/>
                <a:gd name="connsiteY6" fmla="*/ 306387 h 407292"/>
                <a:gd name="connsiteX7" fmla="*/ 712787 w 1906588"/>
                <a:gd name="connsiteY7" fmla="*/ 125412 h 407292"/>
                <a:gd name="connsiteX8" fmla="*/ 617537 w 1906588"/>
                <a:gd name="connsiteY8" fmla="*/ 77787 h 407292"/>
                <a:gd name="connsiteX9" fmla="*/ 458788 w 1906588"/>
                <a:gd name="connsiteY9" fmla="*/ 55562 h 407292"/>
                <a:gd name="connsiteX10" fmla="*/ 192088 w 1906588"/>
                <a:gd name="connsiteY10" fmla="*/ 17462 h 407292"/>
                <a:gd name="connsiteX11" fmla="*/ 0 w 1906588"/>
                <a:gd name="connsiteY11" fmla="*/ 0 h 407292"/>
                <a:gd name="connsiteX0" fmla="*/ 1906588 w 1906588"/>
                <a:gd name="connsiteY0" fmla="*/ 388937 h 533134"/>
                <a:gd name="connsiteX1" fmla="*/ 1806576 w 1906588"/>
                <a:gd name="connsiteY1" fmla="*/ 350837 h 533134"/>
                <a:gd name="connsiteX2" fmla="*/ 1701801 w 1906588"/>
                <a:gd name="connsiteY2" fmla="*/ 398462 h 533134"/>
                <a:gd name="connsiteX3" fmla="*/ 1468439 w 1906588"/>
                <a:gd name="connsiteY3" fmla="*/ 531812 h 533134"/>
                <a:gd name="connsiteX4" fmla="*/ 1416051 w 1906588"/>
                <a:gd name="connsiteY4" fmla="*/ 307975 h 533134"/>
                <a:gd name="connsiteX5" fmla="*/ 1320800 w 1906588"/>
                <a:gd name="connsiteY5" fmla="*/ 250825 h 533134"/>
                <a:gd name="connsiteX6" fmla="*/ 1096962 w 1906588"/>
                <a:gd name="connsiteY6" fmla="*/ 306387 h 533134"/>
                <a:gd name="connsiteX7" fmla="*/ 712787 w 1906588"/>
                <a:gd name="connsiteY7" fmla="*/ 125412 h 533134"/>
                <a:gd name="connsiteX8" fmla="*/ 617537 w 1906588"/>
                <a:gd name="connsiteY8" fmla="*/ 77787 h 533134"/>
                <a:gd name="connsiteX9" fmla="*/ 458788 w 1906588"/>
                <a:gd name="connsiteY9" fmla="*/ 55562 h 533134"/>
                <a:gd name="connsiteX10" fmla="*/ 192088 w 1906588"/>
                <a:gd name="connsiteY10" fmla="*/ 17462 h 533134"/>
                <a:gd name="connsiteX11" fmla="*/ 0 w 1906588"/>
                <a:gd name="connsiteY11" fmla="*/ 0 h 533134"/>
                <a:gd name="connsiteX0" fmla="*/ 1906588 w 1906588"/>
                <a:gd name="connsiteY0" fmla="*/ 388937 h 652237"/>
                <a:gd name="connsiteX1" fmla="*/ 1806576 w 1906588"/>
                <a:gd name="connsiteY1" fmla="*/ 350837 h 652237"/>
                <a:gd name="connsiteX2" fmla="*/ 1630364 w 1906588"/>
                <a:gd name="connsiteY2" fmla="*/ 646112 h 652237"/>
                <a:gd name="connsiteX3" fmla="*/ 1468439 w 1906588"/>
                <a:gd name="connsiteY3" fmla="*/ 531812 h 652237"/>
                <a:gd name="connsiteX4" fmla="*/ 1416051 w 1906588"/>
                <a:gd name="connsiteY4" fmla="*/ 307975 h 652237"/>
                <a:gd name="connsiteX5" fmla="*/ 1320800 w 1906588"/>
                <a:gd name="connsiteY5" fmla="*/ 250825 h 652237"/>
                <a:gd name="connsiteX6" fmla="*/ 1096962 w 1906588"/>
                <a:gd name="connsiteY6" fmla="*/ 306387 h 652237"/>
                <a:gd name="connsiteX7" fmla="*/ 712787 w 1906588"/>
                <a:gd name="connsiteY7" fmla="*/ 125412 h 652237"/>
                <a:gd name="connsiteX8" fmla="*/ 617537 w 1906588"/>
                <a:gd name="connsiteY8" fmla="*/ 77787 h 652237"/>
                <a:gd name="connsiteX9" fmla="*/ 458788 w 1906588"/>
                <a:gd name="connsiteY9" fmla="*/ 55562 h 652237"/>
                <a:gd name="connsiteX10" fmla="*/ 192088 w 1906588"/>
                <a:gd name="connsiteY10" fmla="*/ 17462 h 652237"/>
                <a:gd name="connsiteX11" fmla="*/ 0 w 1906588"/>
                <a:gd name="connsiteY11" fmla="*/ 0 h 652237"/>
                <a:gd name="connsiteX0" fmla="*/ 1906588 w 1906588"/>
                <a:gd name="connsiteY0" fmla="*/ 388937 h 658815"/>
                <a:gd name="connsiteX1" fmla="*/ 1830389 w 1906588"/>
                <a:gd name="connsiteY1" fmla="*/ 627062 h 658815"/>
                <a:gd name="connsiteX2" fmla="*/ 1630364 w 1906588"/>
                <a:gd name="connsiteY2" fmla="*/ 646112 h 658815"/>
                <a:gd name="connsiteX3" fmla="*/ 1468439 w 1906588"/>
                <a:gd name="connsiteY3" fmla="*/ 531812 h 658815"/>
                <a:gd name="connsiteX4" fmla="*/ 1416051 w 1906588"/>
                <a:gd name="connsiteY4" fmla="*/ 307975 h 658815"/>
                <a:gd name="connsiteX5" fmla="*/ 1320800 w 1906588"/>
                <a:gd name="connsiteY5" fmla="*/ 250825 h 658815"/>
                <a:gd name="connsiteX6" fmla="*/ 1096962 w 1906588"/>
                <a:gd name="connsiteY6" fmla="*/ 306387 h 658815"/>
                <a:gd name="connsiteX7" fmla="*/ 712787 w 1906588"/>
                <a:gd name="connsiteY7" fmla="*/ 125412 h 658815"/>
                <a:gd name="connsiteX8" fmla="*/ 617537 w 1906588"/>
                <a:gd name="connsiteY8" fmla="*/ 77787 h 658815"/>
                <a:gd name="connsiteX9" fmla="*/ 458788 w 1906588"/>
                <a:gd name="connsiteY9" fmla="*/ 55562 h 658815"/>
                <a:gd name="connsiteX10" fmla="*/ 192088 w 1906588"/>
                <a:gd name="connsiteY10" fmla="*/ 17462 h 658815"/>
                <a:gd name="connsiteX11" fmla="*/ 0 w 1906588"/>
                <a:gd name="connsiteY11" fmla="*/ 0 h 658815"/>
                <a:gd name="connsiteX0" fmla="*/ 1944688 w 1944688"/>
                <a:gd name="connsiteY0" fmla="*/ 684212 h 684212"/>
                <a:gd name="connsiteX1" fmla="*/ 1830389 w 1944688"/>
                <a:gd name="connsiteY1" fmla="*/ 627062 h 684212"/>
                <a:gd name="connsiteX2" fmla="*/ 1630364 w 1944688"/>
                <a:gd name="connsiteY2" fmla="*/ 646112 h 684212"/>
                <a:gd name="connsiteX3" fmla="*/ 1468439 w 1944688"/>
                <a:gd name="connsiteY3" fmla="*/ 531812 h 684212"/>
                <a:gd name="connsiteX4" fmla="*/ 1416051 w 1944688"/>
                <a:gd name="connsiteY4" fmla="*/ 307975 h 684212"/>
                <a:gd name="connsiteX5" fmla="*/ 1320800 w 1944688"/>
                <a:gd name="connsiteY5" fmla="*/ 250825 h 684212"/>
                <a:gd name="connsiteX6" fmla="*/ 1096962 w 1944688"/>
                <a:gd name="connsiteY6" fmla="*/ 306387 h 684212"/>
                <a:gd name="connsiteX7" fmla="*/ 712787 w 1944688"/>
                <a:gd name="connsiteY7" fmla="*/ 125412 h 684212"/>
                <a:gd name="connsiteX8" fmla="*/ 617537 w 1944688"/>
                <a:gd name="connsiteY8" fmla="*/ 77787 h 684212"/>
                <a:gd name="connsiteX9" fmla="*/ 458788 w 1944688"/>
                <a:gd name="connsiteY9" fmla="*/ 55562 h 684212"/>
                <a:gd name="connsiteX10" fmla="*/ 192088 w 1944688"/>
                <a:gd name="connsiteY10" fmla="*/ 17462 h 684212"/>
                <a:gd name="connsiteX11" fmla="*/ 0 w 1944688"/>
                <a:gd name="connsiteY11" fmla="*/ 0 h 684212"/>
                <a:gd name="connsiteX0" fmla="*/ 1944688 w 1944688"/>
                <a:gd name="connsiteY0" fmla="*/ 684212 h 684212"/>
                <a:gd name="connsiteX1" fmla="*/ 1820864 w 1944688"/>
                <a:gd name="connsiteY1" fmla="*/ 679449 h 684212"/>
                <a:gd name="connsiteX2" fmla="*/ 1630364 w 1944688"/>
                <a:gd name="connsiteY2" fmla="*/ 646112 h 684212"/>
                <a:gd name="connsiteX3" fmla="*/ 1468439 w 1944688"/>
                <a:gd name="connsiteY3" fmla="*/ 531812 h 684212"/>
                <a:gd name="connsiteX4" fmla="*/ 1416051 w 1944688"/>
                <a:gd name="connsiteY4" fmla="*/ 307975 h 684212"/>
                <a:gd name="connsiteX5" fmla="*/ 1320800 w 1944688"/>
                <a:gd name="connsiteY5" fmla="*/ 250825 h 684212"/>
                <a:gd name="connsiteX6" fmla="*/ 1096962 w 1944688"/>
                <a:gd name="connsiteY6" fmla="*/ 306387 h 684212"/>
                <a:gd name="connsiteX7" fmla="*/ 712787 w 1944688"/>
                <a:gd name="connsiteY7" fmla="*/ 125412 h 684212"/>
                <a:gd name="connsiteX8" fmla="*/ 617537 w 1944688"/>
                <a:gd name="connsiteY8" fmla="*/ 77787 h 684212"/>
                <a:gd name="connsiteX9" fmla="*/ 458788 w 1944688"/>
                <a:gd name="connsiteY9" fmla="*/ 55562 h 684212"/>
                <a:gd name="connsiteX10" fmla="*/ 192088 w 1944688"/>
                <a:gd name="connsiteY10" fmla="*/ 17462 h 684212"/>
                <a:gd name="connsiteX11" fmla="*/ 0 w 1944688"/>
                <a:gd name="connsiteY11" fmla="*/ 0 h 684212"/>
                <a:gd name="connsiteX0" fmla="*/ 2092326 w 2092326"/>
                <a:gd name="connsiteY0" fmla="*/ 722312 h 722312"/>
                <a:gd name="connsiteX1" fmla="*/ 1820864 w 2092326"/>
                <a:gd name="connsiteY1" fmla="*/ 679449 h 722312"/>
                <a:gd name="connsiteX2" fmla="*/ 1630364 w 2092326"/>
                <a:gd name="connsiteY2" fmla="*/ 646112 h 722312"/>
                <a:gd name="connsiteX3" fmla="*/ 1468439 w 2092326"/>
                <a:gd name="connsiteY3" fmla="*/ 531812 h 722312"/>
                <a:gd name="connsiteX4" fmla="*/ 1416051 w 2092326"/>
                <a:gd name="connsiteY4" fmla="*/ 307975 h 722312"/>
                <a:gd name="connsiteX5" fmla="*/ 1320800 w 2092326"/>
                <a:gd name="connsiteY5" fmla="*/ 250825 h 722312"/>
                <a:gd name="connsiteX6" fmla="*/ 1096962 w 2092326"/>
                <a:gd name="connsiteY6" fmla="*/ 306387 h 722312"/>
                <a:gd name="connsiteX7" fmla="*/ 712787 w 2092326"/>
                <a:gd name="connsiteY7" fmla="*/ 125412 h 722312"/>
                <a:gd name="connsiteX8" fmla="*/ 617537 w 2092326"/>
                <a:gd name="connsiteY8" fmla="*/ 77787 h 722312"/>
                <a:gd name="connsiteX9" fmla="*/ 458788 w 2092326"/>
                <a:gd name="connsiteY9" fmla="*/ 55562 h 722312"/>
                <a:gd name="connsiteX10" fmla="*/ 192088 w 2092326"/>
                <a:gd name="connsiteY10" fmla="*/ 17462 h 722312"/>
                <a:gd name="connsiteX11" fmla="*/ 0 w 2092326"/>
                <a:gd name="connsiteY11" fmla="*/ 0 h 72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2326" h="722312">
                  <a:moveTo>
                    <a:pt x="2092326" y="722312"/>
                  </a:moveTo>
                  <a:cubicBezTo>
                    <a:pt x="2059385" y="702468"/>
                    <a:pt x="1897858" y="692149"/>
                    <a:pt x="1820864" y="679449"/>
                  </a:cubicBezTo>
                  <a:cubicBezTo>
                    <a:pt x="1743870" y="666749"/>
                    <a:pt x="1689102" y="670718"/>
                    <a:pt x="1630364" y="646112"/>
                  </a:cubicBezTo>
                  <a:cubicBezTo>
                    <a:pt x="1571627" y="621506"/>
                    <a:pt x="1504158" y="588168"/>
                    <a:pt x="1468439" y="531812"/>
                  </a:cubicBezTo>
                  <a:cubicBezTo>
                    <a:pt x="1432720" y="475456"/>
                    <a:pt x="1440657" y="354806"/>
                    <a:pt x="1416051" y="307975"/>
                  </a:cubicBezTo>
                  <a:cubicBezTo>
                    <a:pt x="1391445" y="261144"/>
                    <a:pt x="1373981" y="251090"/>
                    <a:pt x="1320800" y="250825"/>
                  </a:cubicBezTo>
                  <a:cubicBezTo>
                    <a:pt x="1267619" y="250560"/>
                    <a:pt x="1194593" y="339460"/>
                    <a:pt x="1096962" y="306387"/>
                  </a:cubicBezTo>
                  <a:cubicBezTo>
                    <a:pt x="999331" y="273314"/>
                    <a:pt x="792691" y="163512"/>
                    <a:pt x="712787" y="125412"/>
                  </a:cubicBezTo>
                  <a:cubicBezTo>
                    <a:pt x="632883" y="87312"/>
                    <a:pt x="659870" y="89429"/>
                    <a:pt x="617537" y="77787"/>
                  </a:cubicBezTo>
                  <a:cubicBezTo>
                    <a:pt x="575204" y="66145"/>
                    <a:pt x="529696" y="65616"/>
                    <a:pt x="458788" y="55562"/>
                  </a:cubicBezTo>
                  <a:cubicBezTo>
                    <a:pt x="387880" y="45508"/>
                    <a:pt x="259292" y="32543"/>
                    <a:pt x="192088" y="17462"/>
                  </a:cubicBezTo>
                  <a:cubicBezTo>
                    <a:pt x="102659" y="-11377"/>
                    <a:pt x="39158" y="10848"/>
                    <a:pt x="0" y="0"/>
                  </a:cubicBezTo>
                </a:path>
              </a:pathLst>
            </a:custGeom>
            <a:ln w="25400" cmpd="thinThick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843CDCC1-15D9-4E0B-A943-C5418627E4F6}"/>
                </a:ext>
              </a:extLst>
            </p:cNvPr>
            <p:cNvSpPr/>
            <p:nvPr/>
          </p:nvSpPr>
          <p:spPr>
            <a:xfrm>
              <a:off x="9095836" y="3343278"/>
              <a:ext cx="2905433" cy="2938822"/>
            </a:xfrm>
            <a:custGeom>
              <a:avLst/>
              <a:gdLst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285875 w 3082662"/>
                <a:gd name="connsiteY6" fmla="*/ 880245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333500 w 3082662"/>
                <a:gd name="connsiteY6" fmla="*/ 880245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333500 w 3082662"/>
                <a:gd name="connsiteY6" fmla="*/ 880245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0 w 3082662"/>
                <a:gd name="connsiteY0" fmla="*/ 999307 h 999307"/>
                <a:gd name="connsiteX1" fmla="*/ 80963 w 3082662"/>
                <a:gd name="connsiteY1" fmla="*/ 918345 h 999307"/>
                <a:gd name="connsiteX2" fmla="*/ 233363 w 3082662"/>
                <a:gd name="connsiteY2" fmla="*/ 894532 h 999307"/>
                <a:gd name="connsiteX3" fmla="*/ 666750 w 3082662"/>
                <a:gd name="connsiteY3" fmla="*/ 751657 h 999307"/>
                <a:gd name="connsiteX4" fmla="*/ 919163 w 3082662"/>
                <a:gd name="connsiteY4" fmla="*/ 708795 h 999307"/>
                <a:gd name="connsiteX5" fmla="*/ 1138238 w 3082662"/>
                <a:gd name="connsiteY5" fmla="*/ 723082 h 999307"/>
                <a:gd name="connsiteX6" fmla="*/ 1333500 w 3082662"/>
                <a:gd name="connsiteY6" fmla="*/ 870720 h 999307"/>
                <a:gd name="connsiteX7" fmla="*/ 1985963 w 3082662"/>
                <a:gd name="connsiteY7" fmla="*/ 813570 h 999307"/>
                <a:gd name="connsiteX8" fmla="*/ 2676525 w 3082662"/>
                <a:gd name="connsiteY8" fmla="*/ 542107 h 999307"/>
                <a:gd name="connsiteX9" fmla="*/ 3048000 w 3082662"/>
                <a:gd name="connsiteY9" fmla="*/ 3945 h 999307"/>
                <a:gd name="connsiteX0" fmla="*/ 91109 w 3002321"/>
                <a:gd name="connsiteY0" fmla="*/ 2028007 h 2028007"/>
                <a:gd name="connsiteX1" fmla="*/ 622 w 3002321"/>
                <a:gd name="connsiteY1" fmla="*/ 918345 h 2028007"/>
                <a:gd name="connsiteX2" fmla="*/ 153022 w 3002321"/>
                <a:gd name="connsiteY2" fmla="*/ 894532 h 2028007"/>
                <a:gd name="connsiteX3" fmla="*/ 586409 w 3002321"/>
                <a:gd name="connsiteY3" fmla="*/ 751657 h 2028007"/>
                <a:gd name="connsiteX4" fmla="*/ 838822 w 3002321"/>
                <a:gd name="connsiteY4" fmla="*/ 708795 h 2028007"/>
                <a:gd name="connsiteX5" fmla="*/ 1057897 w 3002321"/>
                <a:gd name="connsiteY5" fmla="*/ 723082 h 2028007"/>
                <a:gd name="connsiteX6" fmla="*/ 1253159 w 3002321"/>
                <a:gd name="connsiteY6" fmla="*/ 870720 h 2028007"/>
                <a:gd name="connsiteX7" fmla="*/ 1905622 w 3002321"/>
                <a:gd name="connsiteY7" fmla="*/ 813570 h 2028007"/>
                <a:gd name="connsiteX8" fmla="*/ 2596184 w 3002321"/>
                <a:gd name="connsiteY8" fmla="*/ 542107 h 2028007"/>
                <a:gd name="connsiteX9" fmla="*/ 2967659 w 3002321"/>
                <a:gd name="connsiteY9" fmla="*/ 3945 h 2028007"/>
                <a:gd name="connsiteX0" fmla="*/ 155594 w 3066806"/>
                <a:gd name="connsiteY0" fmla="*/ 2028007 h 2028007"/>
                <a:gd name="connsiteX1" fmla="*/ 3194 w 3066806"/>
                <a:gd name="connsiteY1" fmla="*/ 1594620 h 2028007"/>
                <a:gd name="connsiteX2" fmla="*/ 65107 w 3066806"/>
                <a:gd name="connsiteY2" fmla="*/ 918345 h 2028007"/>
                <a:gd name="connsiteX3" fmla="*/ 217507 w 3066806"/>
                <a:gd name="connsiteY3" fmla="*/ 894532 h 2028007"/>
                <a:gd name="connsiteX4" fmla="*/ 650894 w 3066806"/>
                <a:gd name="connsiteY4" fmla="*/ 751657 h 2028007"/>
                <a:gd name="connsiteX5" fmla="*/ 903307 w 3066806"/>
                <a:gd name="connsiteY5" fmla="*/ 708795 h 2028007"/>
                <a:gd name="connsiteX6" fmla="*/ 1122382 w 3066806"/>
                <a:gd name="connsiteY6" fmla="*/ 723082 h 2028007"/>
                <a:gd name="connsiteX7" fmla="*/ 1317644 w 3066806"/>
                <a:gd name="connsiteY7" fmla="*/ 870720 h 2028007"/>
                <a:gd name="connsiteX8" fmla="*/ 1970107 w 3066806"/>
                <a:gd name="connsiteY8" fmla="*/ 813570 h 2028007"/>
                <a:gd name="connsiteX9" fmla="*/ 2660669 w 3066806"/>
                <a:gd name="connsiteY9" fmla="*/ 542107 h 2028007"/>
                <a:gd name="connsiteX10" fmla="*/ 3032144 w 3066806"/>
                <a:gd name="connsiteY10" fmla="*/ 3945 h 2028007"/>
                <a:gd name="connsiteX0" fmla="*/ 201986 w 3113198"/>
                <a:gd name="connsiteY0" fmla="*/ 2028007 h 2028007"/>
                <a:gd name="connsiteX1" fmla="*/ 49586 w 3113198"/>
                <a:gd name="connsiteY1" fmla="*/ 1594620 h 2028007"/>
                <a:gd name="connsiteX2" fmla="*/ 1961 w 3113198"/>
                <a:gd name="connsiteY2" fmla="*/ 1175520 h 2028007"/>
                <a:gd name="connsiteX3" fmla="*/ 111499 w 3113198"/>
                <a:gd name="connsiteY3" fmla="*/ 918345 h 2028007"/>
                <a:gd name="connsiteX4" fmla="*/ 263899 w 3113198"/>
                <a:gd name="connsiteY4" fmla="*/ 894532 h 2028007"/>
                <a:gd name="connsiteX5" fmla="*/ 697286 w 3113198"/>
                <a:gd name="connsiteY5" fmla="*/ 751657 h 2028007"/>
                <a:gd name="connsiteX6" fmla="*/ 949699 w 3113198"/>
                <a:gd name="connsiteY6" fmla="*/ 708795 h 2028007"/>
                <a:gd name="connsiteX7" fmla="*/ 1168774 w 3113198"/>
                <a:gd name="connsiteY7" fmla="*/ 723082 h 2028007"/>
                <a:gd name="connsiteX8" fmla="*/ 1364036 w 3113198"/>
                <a:gd name="connsiteY8" fmla="*/ 870720 h 2028007"/>
                <a:gd name="connsiteX9" fmla="*/ 2016499 w 3113198"/>
                <a:gd name="connsiteY9" fmla="*/ 813570 h 2028007"/>
                <a:gd name="connsiteX10" fmla="*/ 2707061 w 3113198"/>
                <a:gd name="connsiteY10" fmla="*/ 542107 h 2028007"/>
                <a:gd name="connsiteX11" fmla="*/ 3078536 w 3113198"/>
                <a:gd name="connsiteY11" fmla="*/ 3945 h 2028007"/>
                <a:gd name="connsiteX0" fmla="*/ 201986 w 3113198"/>
                <a:gd name="connsiteY0" fmla="*/ 2028007 h 2028007"/>
                <a:gd name="connsiteX1" fmla="*/ 49586 w 3113198"/>
                <a:gd name="connsiteY1" fmla="*/ 1594620 h 2028007"/>
                <a:gd name="connsiteX2" fmla="*/ 1961 w 3113198"/>
                <a:gd name="connsiteY2" fmla="*/ 1175520 h 2028007"/>
                <a:gd name="connsiteX3" fmla="*/ 97211 w 3113198"/>
                <a:gd name="connsiteY3" fmla="*/ 946920 h 2028007"/>
                <a:gd name="connsiteX4" fmla="*/ 263899 w 3113198"/>
                <a:gd name="connsiteY4" fmla="*/ 894532 h 2028007"/>
                <a:gd name="connsiteX5" fmla="*/ 697286 w 3113198"/>
                <a:gd name="connsiteY5" fmla="*/ 751657 h 2028007"/>
                <a:gd name="connsiteX6" fmla="*/ 949699 w 3113198"/>
                <a:gd name="connsiteY6" fmla="*/ 708795 h 2028007"/>
                <a:gd name="connsiteX7" fmla="*/ 1168774 w 3113198"/>
                <a:gd name="connsiteY7" fmla="*/ 723082 h 2028007"/>
                <a:gd name="connsiteX8" fmla="*/ 1364036 w 3113198"/>
                <a:gd name="connsiteY8" fmla="*/ 870720 h 2028007"/>
                <a:gd name="connsiteX9" fmla="*/ 2016499 w 3113198"/>
                <a:gd name="connsiteY9" fmla="*/ 813570 h 2028007"/>
                <a:gd name="connsiteX10" fmla="*/ 2707061 w 3113198"/>
                <a:gd name="connsiteY10" fmla="*/ 542107 h 2028007"/>
                <a:gd name="connsiteX11" fmla="*/ 3078536 w 3113198"/>
                <a:gd name="connsiteY11" fmla="*/ 3945 h 2028007"/>
                <a:gd name="connsiteX0" fmla="*/ 201986 w 3113198"/>
                <a:gd name="connsiteY0" fmla="*/ 2028007 h 2028007"/>
                <a:gd name="connsiteX1" fmla="*/ 49586 w 3113198"/>
                <a:gd name="connsiteY1" fmla="*/ 1594620 h 2028007"/>
                <a:gd name="connsiteX2" fmla="*/ 1961 w 3113198"/>
                <a:gd name="connsiteY2" fmla="*/ 1175520 h 2028007"/>
                <a:gd name="connsiteX3" fmla="*/ 97211 w 3113198"/>
                <a:gd name="connsiteY3" fmla="*/ 946920 h 2028007"/>
                <a:gd name="connsiteX4" fmla="*/ 254374 w 3113198"/>
                <a:gd name="connsiteY4" fmla="*/ 880245 h 2028007"/>
                <a:gd name="connsiteX5" fmla="*/ 697286 w 3113198"/>
                <a:gd name="connsiteY5" fmla="*/ 751657 h 2028007"/>
                <a:gd name="connsiteX6" fmla="*/ 949699 w 3113198"/>
                <a:gd name="connsiteY6" fmla="*/ 708795 h 2028007"/>
                <a:gd name="connsiteX7" fmla="*/ 1168774 w 3113198"/>
                <a:gd name="connsiteY7" fmla="*/ 723082 h 2028007"/>
                <a:gd name="connsiteX8" fmla="*/ 1364036 w 3113198"/>
                <a:gd name="connsiteY8" fmla="*/ 870720 h 2028007"/>
                <a:gd name="connsiteX9" fmla="*/ 2016499 w 3113198"/>
                <a:gd name="connsiteY9" fmla="*/ 813570 h 2028007"/>
                <a:gd name="connsiteX10" fmla="*/ 2707061 w 3113198"/>
                <a:gd name="connsiteY10" fmla="*/ 542107 h 2028007"/>
                <a:gd name="connsiteX11" fmla="*/ 3078536 w 3113198"/>
                <a:gd name="connsiteY11" fmla="*/ 3945 h 2028007"/>
                <a:gd name="connsiteX0" fmla="*/ 201986 w 3086905"/>
                <a:gd name="connsiteY0" fmla="*/ 2260101 h 2260101"/>
                <a:gd name="connsiteX1" fmla="*/ 49586 w 3086905"/>
                <a:gd name="connsiteY1" fmla="*/ 1826714 h 2260101"/>
                <a:gd name="connsiteX2" fmla="*/ 1961 w 3086905"/>
                <a:gd name="connsiteY2" fmla="*/ 1407614 h 2260101"/>
                <a:gd name="connsiteX3" fmla="*/ 97211 w 3086905"/>
                <a:gd name="connsiteY3" fmla="*/ 1179014 h 2260101"/>
                <a:gd name="connsiteX4" fmla="*/ 254374 w 3086905"/>
                <a:gd name="connsiteY4" fmla="*/ 1112339 h 2260101"/>
                <a:gd name="connsiteX5" fmla="*/ 697286 w 3086905"/>
                <a:gd name="connsiteY5" fmla="*/ 983751 h 2260101"/>
                <a:gd name="connsiteX6" fmla="*/ 949699 w 3086905"/>
                <a:gd name="connsiteY6" fmla="*/ 940889 h 2260101"/>
                <a:gd name="connsiteX7" fmla="*/ 1168774 w 3086905"/>
                <a:gd name="connsiteY7" fmla="*/ 955176 h 2260101"/>
                <a:gd name="connsiteX8" fmla="*/ 1364036 w 3086905"/>
                <a:gd name="connsiteY8" fmla="*/ 1102814 h 2260101"/>
                <a:gd name="connsiteX9" fmla="*/ 2016499 w 3086905"/>
                <a:gd name="connsiteY9" fmla="*/ 1045664 h 2260101"/>
                <a:gd name="connsiteX10" fmla="*/ 2707061 w 3086905"/>
                <a:gd name="connsiteY10" fmla="*/ 774201 h 2260101"/>
                <a:gd name="connsiteX11" fmla="*/ 3049961 w 3086905"/>
                <a:gd name="connsiteY11" fmla="*/ 2677 h 2260101"/>
                <a:gd name="connsiteX0" fmla="*/ 201986 w 3110193"/>
                <a:gd name="connsiteY0" fmla="*/ 2257424 h 2257424"/>
                <a:gd name="connsiteX1" fmla="*/ 49586 w 3110193"/>
                <a:gd name="connsiteY1" fmla="*/ 1824037 h 2257424"/>
                <a:gd name="connsiteX2" fmla="*/ 1961 w 3110193"/>
                <a:gd name="connsiteY2" fmla="*/ 1404937 h 2257424"/>
                <a:gd name="connsiteX3" fmla="*/ 97211 w 3110193"/>
                <a:gd name="connsiteY3" fmla="*/ 1176337 h 2257424"/>
                <a:gd name="connsiteX4" fmla="*/ 254374 w 3110193"/>
                <a:gd name="connsiteY4" fmla="*/ 1109662 h 2257424"/>
                <a:gd name="connsiteX5" fmla="*/ 697286 w 3110193"/>
                <a:gd name="connsiteY5" fmla="*/ 981074 h 2257424"/>
                <a:gd name="connsiteX6" fmla="*/ 949699 w 3110193"/>
                <a:gd name="connsiteY6" fmla="*/ 938212 h 2257424"/>
                <a:gd name="connsiteX7" fmla="*/ 1168774 w 3110193"/>
                <a:gd name="connsiteY7" fmla="*/ 952499 h 2257424"/>
                <a:gd name="connsiteX8" fmla="*/ 1364036 w 3110193"/>
                <a:gd name="connsiteY8" fmla="*/ 1100137 h 2257424"/>
                <a:gd name="connsiteX9" fmla="*/ 2016499 w 3110193"/>
                <a:gd name="connsiteY9" fmla="*/ 1042987 h 2257424"/>
                <a:gd name="connsiteX10" fmla="*/ 2707061 w 3110193"/>
                <a:gd name="connsiteY10" fmla="*/ 771524 h 2257424"/>
                <a:gd name="connsiteX11" fmla="*/ 3092825 w 3110193"/>
                <a:gd name="connsiteY11" fmla="*/ 252412 h 2257424"/>
                <a:gd name="connsiteX12" fmla="*/ 3049961 w 3110193"/>
                <a:gd name="connsiteY12" fmla="*/ 0 h 2257424"/>
                <a:gd name="connsiteX0" fmla="*/ 201986 w 3106881"/>
                <a:gd name="connsiteY0" fmla="*/ 2333624 h 2333624"/>
                <a:gd name="connsiteX1" fmla="*/ 49586 w 3106881"/>
                <a:gd name="connsiteY1" fmla="*/ 1900237 h 2333624"/>
                <a:gd name="connsiteX2" fmla="*/ 1961 w 3106881"/>
                <a:gd name="connsiteY2" fmla="*/ 1481137 h 2333624"/>
                <a:gd name="connsiteX3" fmla="*/ 97211 w 3106881"/>
                <a:gd name="connsiteY3" fmla="*/ 1252537 h 2333624"/>
                <a:gd name="connsiteX4" fmla="*/ 254374 w 3106881"/>
                <a:gd name="connsiteY4" fmla="*/ 1185862 h 2333624"/>
                <a:gd name="connsiteX5" fmla="*/ 697286 w 3106881"/>
                <a:gd name="connsiteY5" fmla="*/ 1057274 h 2333624"/>
                <a:gd name="connsiteX6" fmla="*/ 949699 w 3106881"/>
                <a:gd name="connsiteY6" fmla="*/ 1014412 h 2333624"/>
                <a:gd name="connsiteX7" fmla="*/ 1168774 w 3106881"/>
                <a:gd name="connsiteY7" fmla="*/ 1028699 h 2333624"/>
                <a:gd name="connsiteX8" fmla="*/ 1364036 w 3106881"/>
                <a:gd name="connsiteY8" fmla="*/ 1176337 h 2333624"/>
                <a:gd name="connsiteX9" fmla="*/ 2016499 w 3106881"/>
                <a:gd name="connsiteY9" fmla="*/ 1119187 h 2333624"/>
                <a:gd name="connsiteX10" fmla="*/ 2707061 w 3106881"/>
                <a:gd name="connsiteY10" fmla="*/ 847724 h 2333624"/>
                <a:gd name="connsiteX11" fmla="*/ 3092825 w 3106881"/>
                <a:gd name="connsiteY11" fmla="*/ 328612 h 2333624"/>
                <a:gd name="connsiteX12" fmla="*/ 3016624 w 3106881"/>
                <a:gd name="connsiteY12" fmla="*/ 0 h 2333624"/>
                <a:gd name="connsiteX0" fmla="*/ 203592 w 3108487"/>
                <a:gd name="connsiteY0" fmla="*/ 2333624 h 2333624"/>
                <a:gd name="connsiteX1" fmla="*/ 222642 w 3108487"/>
                <a:gd name="connsiteY1" fmla="*/ 1904999 h 2333624"/>
                <a:gd name="connsiteX2" fmla="*/ 3567 w 3108487"/>
                <a:gd name="connsiteY2" fmla="*/ 1481137 h 2333624"/>
                <a:gd name="connsiteX3" fmla="*/ 98817 w 3108487"/>
                <a:gd name="connsiteY3" fmla="*/ 1252537 h 2333624"/>
                <a:gd name="connsiteX4" fmla="*/ 255980 w 3108487"/>
                <a:gd name="connsiteY4" fmla="*/ 1185862 h 2333624"/>
                <a:gd name="connsiteX5" fmla="*/ 698892 w 3108487"/>
                <a:gd name="connsiteY5" fmla="*/ 1057274 h 2333624"/>
                <a:gd name="connsiteX6" fmla="*/ 951305 w 3108487"/>
                <a:gd name="connsiteY6" fmla="*/ 1014412 h 2333624"/>
                <a:gd name="connsiteX7" fmla="*/ 1170380 w 3108487"/>
                <a:gd name="connsiteY7" fmla="*/ 1028699 h 2333624"/>
                <a:gd name="connsiteX8" fmla="*/ 1365642 w 3108487"/>
                <a:gd name="connsiteY8" fmla="*/ 1176337 h 2333624"/>
                <a:gd name="connsiteX9" fmla="*/ 2018105 w 3108487"/>
                <a:gd name="connsiteY9" fmla="*/ 1119187 h 2333624"/>
                <a:gd name="connsiteX10" fmla="*/ 2708667 w 3108487"/>
                <a:gd name="connsiteY10" fmla="*/ 847724 h 2333624"/>
                <a:gd name="connsiteX11" fmla="*/ 3094431 w 3108487"/>
                <a:gd name="connsiteY11" fmla="*/ 328612 h 2333624"/>
                <a:gd name="connsiteX12" fmla="*/ 3018230 w 3108487"/>
                <a:gd name="connsiteY12" fmla="*/ 0 h 2333624"/>
                <a:gd name="connsiteX0" fmla="*/ 109876 w 3014771"/>
                <a:gd name="connsiteY0" fmla="*/ 2333624 h 2333624"/>
                <a:gd name="connsiteX1" fmla="*/ 128926 w 3014771"/>
                <a:gd name="connsiteY1" fmla="*/ 1904999 h 2333624"/>
                <a:gd name="connsiteX2" fmla="*/ 324188 w 3014771"/>
                <a:gd name="connsiteY2" fmla="*/ 1738312 h 2333624"/>
                <a:gd name="connsiteX3" fmla="*/ 5101 w 3014771"/>
                <a:gd name="connsiteY3" fmla="*/ 1252537 h 2333624"/>
                <a:gd name="connsiteX4" fmla="*/ 162264 w 3014771"/>
                <a:gd name="connsiteY4" fmla="*/ 1185862 h 2333624"/>
                <a:gd name="connsiteX5" fmla="*/ 605176 w 3014771"/>
                <a:gd name="connsiteY5" fmla="*/ 1057274 h 2333624"/>
                <a:gd name="connsiteX6" fmla="*/ 857589 w 3014771"/>
                <a:gd name="connsiteY6" fmla="*/ 1014412 h 2333624"/>
                <a:gd name="connsiteX7" fmla="*/ 1076664 w 3014771"/>
                <a:gd name="connsiteY7" fmla="*/ 1028699 h 2333624"/>
                <a:gd name="connsiteX8" fmla="*/ 1271926 w 3014771"/>
                <a:gd name="connsiteY8" fmla="*/ 1176337 h 2333624"/>
                <a:gd name="connsiteX9" fmla="*/ 1924389 w 3014771"/>
                <a:gd name="connsiteY9" fmla="*/ 1119187 h 2333624"/>
                <a:gd name="connsiteX10" fmla="*/ 2614951 w 3014771"/>
                <a:gd name="connsiteY10" fmla="*/ 847724 h 2333624"/>
                <a:gd name="connsiteX11" fmla="*/ 3000715 w 3014771"/>
                <a:gd name="connsiteY11" fmla="*/ 328612 h 2333624"/>
                <a:gd name="connsiteX12" fmla="*/ 2924514 w 3014771"/>
                <a:gd name="connsiteY12" fmla="*/ 0 h 2333624"/>
                <a:gd name="connsiteX0" fmla="*/ 538 w 2905433"/>
                <a:gd name="connsiteY0" fmla="*/ 2333624 h 2333624"/>
                <a:gd name="connsiteX1" fmla="*/ 19588 w 2905433"/>
                <a:gd name="connsiteY1" fmla="*/ 1904999 h 2333624"/>
                <a:gd name="connsiteX2" fmla="*/ 214850 w 2905433"/>
                <a:gd name="connsiteY2" fmla="*/ 1738312 h 2333624"/>
                <a:gd name="connsiteX3" fmla="*/ 424400 w 2905433"/>
                <a:gd name="connsiteY3" fmla="*/ 1571625 h 2333624"/>
                <a:gd name="connsiteX4" fmla="*/ 52926 w 2905433"/>
                <a:gd name="connsiteY4" fmla="*/ 1185862 h 2333624"/>
                <a:gd name="connsiteX5" fmla="*/ 495838 w 2905433"/>
                <a:gd name="connsiteY5" fmla="*/ 1057274 h 2333624"/>
                <a:gd name="connsiteX6" fmla="*/ 748251 w 2905433"/>
                <a:gd name="connsiteY6" fmla="*/ 1014412 h 2333624"/>
                <a:gd name="connsiteX7" fmla="*/ 967326 w 2905433"/>
                <a:gd name="connsiteY7" fmla="*/ 1028699 h 2333624"/>
                <a:gd name="connsiteX8" fmla="*/ 1162588 w 2905433"/>
                <a:gd name="connsiteY8" fmla="*/ 1176337 h 2333624"/>
                <a:gd name="connsiteX9" fmla="*/ 1815051 w 2905433"/>
                <a:gd name="connsiteY9" fmla="*/ 1119187 h 2333624"/>
                <a:gd name="connsiteX10" fmla="*/ 2505613 w 2905433"/>
                <a:gd name="connsiteY10" fmla="*/ 847724 h 2333624"/>
                <a:gd name="connsiteX11" fmla="*/ 2891377 w 2905433"/>
                <a:gd name="connsiteY11" fmla="*/ 328612 h 2333624"/>
                <a:gd name="connsiteX12" fmla="*/ 2815176 w 2905433"/>
                <a:gd name="connsiteY12" fmla="*/ 0 h 2333624"/>
                <a:gd name="connsiteX0" fmla="*/ 538 w 2905433"/>
                <a:gd name="connsiteY0" fmla="*/ 2333624 h 2333624"/>
                <a:gd name="connsiteX1" fmla="*/ 19588 w 2905433"/>
                <a:gd name="connsiteY1" fmla="*/ 1904999 h 2333624"/>
                <a:gd name="connsiteX2" fmla="*/ 214850 w 2905433"/>
                <a:gd name="connsiteY2" fmla="*/ 1738312 h 2333624"/>
                <a:gd name="connsiteX3" fmla="*/ 424400 w 2905433"/>
                <a:gd name="connsiteY3" fmla="*/ 1571625 h 2333624"/>
                <a:gd name="connsiteX4" fmla="*/ 772064 w 2905433"/>
                <a:gd name="connsiteY4" fmla="*/ 2128837 h 2333624"/>
                <a:gd name="connsiteX5" fmla="*/ 495838 w 2905433"/>
                <a:gd name="connsiteY5" fmla="*/ 1057274 h 2333624"/>
                <a:gd name="connsiteX6" fmla="*/ 748251 w 2905433"/>
                <a:gd name="connsiteY6" fmla="*/ 1014412 h 2333624"/>
                <a:gd name="connsiteX7" fmla="*/ 967326 w 2905433"/>
                <a:gd name="connsiteY7" fmla="*/ 1028699 h 2333624"/>
                <a:gd name="connsiteX8" fmla="*/ 1162588 w 2905433"/>
                <a:gd name="connsiteY8" fmla="*/ 1176337 h 2333624"/>
                <a:gd name="connsiteX9" fmla="*/ 1815051 w 2905433"/>
                <a:gd name="connsiteY9" fmla="*/ 1119187 h 2333624"/>
                <a:gd name="connsiteX10" fmla="*/ 2505613 w 2905433"/>
                <a:gd name="connsiteY10" fmla="*/ 847724 h 2333624"/>
                <a:gd name="connsiteX11" fmla="*/ 2891377 w 2905433"/>
                <a:gd name="connsiteY11" fmla="*/ 328612 h 2333624"/>
                <a:gd name="connsiteX12" fmla="*/ 2815176 w 2905433"/>
                <a:gd name="connsiteY12" fmla="*/ 0 h 2333624"/>
                <a:gd name="connsiteX0" fmla="*/ 538 w 2905433"/>
                <a:gd name="connsiteY0" fmla="*/ 2333624 h 2682585"/>
                <a:gd name="connsiteX1" fmla="*/ 19588 w 2905433"/>
                <a:gd name="connsiteY1" fmla="*/ 1904999 h 2682585"/>
                <a:gd name="connsiteX2" fmla="*/ 214850 w 2905433"/>
                <a:gd name="connsiteY2" fmla="*/ 1738312 h 2682585"/>
                <a:gd name="connsiteX3" fmla="*/ 424400 w 2905433"/>
                <a:gd name="connsiteY3" fmla="*/ 1571625 h 2682585"/>
                <a:gd name="connsiteX4" fmla="*/ 772064 w 2905433"/>
                <a:gd name="connsiteY4" fmla="*/ 2128837 h 2682585"/>
                <a:gd name="connsiteX5" fmla="*/ 1076863 w 2905433"/>
                <a:gd name="connsiteY5" fmla="*/ 2643187 h 2682585"/>
                <a:gd name="connsiteX6" fmla="*/ 748251 w 2905433"/>
                <a:gd name="connsiteY6" fmla="*/ 1014412 h 2682585"/>
                <a:gd name="connsiteX7" fmla="*/ 967326 w 2905433"/>
                <a:gd name="connsiteY7" fmla="*/ 1028699 h 2682585"/>
                <a:gd name="connsiteX8" fmla="*/ 1162588 w 2905433"/>
                <a:gd name="connsiteY8" fmla="*/ 1176337 h 2682585"/>
                <a:gd name="connsiteX9" fmla="*/ 1815051 w 2905433"/>
                <a:gd name="connsiteY9" fmla="*/ 1119187 h 2682585"/>
                <a:gd name="connsiteX10" fmla="*/ 2505613 w 2905433"/>
                <a:gd name="connsiteY10" fmla="*/ 847724 h 2682585"/>
                <a:gd name="connsiteX11" fmla="*/ 2891377 w 2905433"/>
                <a:gd name="connsiteY11" fmla="*/ 328612 h 2682585"/>
                <a:gd name="connsiteX12" fmla="*/ 2815176 w 2905433"/>
                <a:gd name="connsiteY12" fmla="*/ 0 h 2682585"/>
                <a:gd name="connsiteX0" fmla="*/ 538 w 2905433"/>
                <a:gd name="connsiteY0" fmla="*/ 2333624 h 2682148"/>
                <a:gd name="connsiteX1" fmla="*/ 19588 w 2905433"/>
                <a:gd name="connsiteY1" fmla="*/ 1904999 h 2682148"/>
                <a:gd name="connsiteX2" fmla="*/ 214850 w 2905433"/>
                <a:gd name="connsiteY2" fmla="*/ 1738312 h 2682148"/>
                <a:gd name="connsiteX3" fmla="*/ 462500 w 2905433"/>
                <a:gd name="connsiteY3" fmla="*/ 1619250 h 2682148"/>
                <a:gd name="connsiteX4" fmla="*/ 772064 w 2905433"/>
                <a:gd name="connsiteY4" fmla="*/ 2128837 h 2682148"/>
                <a:gd name="connsiteX5" fmla="*/ 1076863 w 2905433"/>
                <a:gd name="connsiteY5" fmla="*/ 2643187 h 2682148"/>
                <a:gd name="connsiteX6" fmla="*/ 748251 w 2905433"/>
                <a:gd name="connsiteY6" fmla="*/ 1014412 h 2682148"/>
                <a:gd name="connsiteX7" fmla="*/ 967326 w 2905433"/>
                <a:gd name="connsiteY7" fmla="*/ 1028699 h 2682148"/>
                <a:gd name="connsiteX8" fmla="*/ 1162588 w 2905433"/>
                <a:gd name="connsiteY8" fmla="*/ 1176337 h 2682148"/>
                <a:gd name="connsiteX9" fmla="*/ 1815051 w 2905433"/>
                <a:gd name="connsiteY9" fmla="*/ 1119187 h 2682148"/>
                <a:gd name="connsiteX10" fmla="*/ 2505613 w 2905433"/>
                <a:gd name="connsiteY10" fmla="*/ 847724 h 2682148"/>
                <a:gd name="connsiteX11" fmla="*/ 2891377 w 2905433"/>
                <a:gd name="connsiteY11" fmla="*/ 328612 h 2682148"/>
                <a:gd name="connsiteX12" fmla="*/ 2815176 w 2905433"/>
                <a:gd name="connsiteY12" fmla="*/ 0 h 2682148"/>
                <a:gd name="connsiteX0" fmla="*/ 538 w 2905433"/>
                <a:gd name="connsiteY0" fmla="*/ 2333624 h 2681933"/>
                <a:gd name="connsiteX1" fmla="*/ 19588 w 2905433"/>
                <a:gd name="connsiteY1" fmla="*/ 1904999 h 2681933"/>
                <a:gd name="connsiteX2" fmla="*/ 214850 w 2905433"/>
                <a:gd name="connsiteY2" fmla="*/ 1738312 h 2681933"/>
                <a:gd name="connsiteX3" fmla="*/ 476787 w 2905433"/>
                <a:gd name="connsiteY3" fmla="*/ 1643063 h 2681933"/>
                <a:gd name="connsiteX4" fmla="*/ 772064 w 2905433"/>
                <a:gd name="connsiteY4" fmla="*/ 2128837 h 2681933"/>
                <a:gd name="connsiteX5" fmla="*/ 1076863 w 2905433"/>
                <a:gd name="connsiteY5" fmla="*/ 2643187 h 2681933"/>
                <a:gd name="connsiteX6" fmla="*/ 748251 w 2905433"/>
                <a:gd name="connsiteY6" fmla="*/ 1014412 h 2681933"/>
                <a:gd name="connsiteX7" fmla="*/ 967326 w 2905433"/>
                <a:gd name="connsiteY7" fmla="*/ 1028699 h 2681933"/>
                <a:gd name="connsiteX8" fmla="*/ 1162588 w 2905433"/>
                <a:gd name="connsiteY8" fmla="*/ 1176337 h 2681933"/>
                <a:gd name="connsiteX9" fmla="*/ 1815051 w 2905433"/>
                <a:gd name="connsiteY9" fmla="*/ 1119187 h 2681933"/>
                <a:gd name="connsiteX10" fmla="*/ 2505613 w 2905433"/>
                <a:gd name="connsiteY10" fmla="*/ 847724 h 2681933"/>
                <a:gd name="connsiteX11" fmla="*/ 2891377 w 2905433"/>
                <a:gd name="connsiteY11" fmla="*/ 328612 h 2681933"/>
                <a:gd name="connsiteX12" fmla="*/ 2815176 w 2905433"/>
                <a:gd name="connsiteY12" fmla="*/ 0 h 2681933"/>
                <a:gd name="connsiteX0" fmla="*/ 538 w 2905433"/>
                <a:gd name="connsiteY0" fmla="*/ 2333624 h 2844821"/>
                <a:gd name="connsiteX1" fmla="*/ 19588 w 2905433"/>
                <a:gd name="connsiteY1" fmla="*/ 1904999 h 2844821"/>
                <a:gd name="connsiteX2" fmla="*/ 214850 w 2905433"/>
                <a:gd name="connsiteY2" fmla="*/ 1738312 h 2844821"/>
                <a:gd name="connsiteX3" fmla="*/ 476787 w 2905433"/>
                <a:gd name="connsiteY3" fmla="*/ 1643063 h 2844821"/>
                <a:gd name="connsiteX4" fmla="*/ 772064 w 2905433"/>
                <a:gd name="connsiteY4" fmla="*/ 2128837 h 2844821"/>
                <a:gd name="connsiteX5" fmla="*/ 1076863 w 2905433"/>
                <a:gd name="connsiteY5" fmla="*/ 2643187 h 2844821"/>
                <a:gd name="connsiteX6" fmla="*/ 1253076 w 2905433"/>
                <a:gd name="connsiteY6" fmla="*/ 2724150 h 2844821"/>
                <a:gd name="connsiteX7" fmla="*/ 967326 w 2905433"/>
                <a:gd name="connsiteY7" fmla="*/ 1028699 h 2844821"/>
                <a:gd name="connsiteX8" fmla="*/ 1162588 w 2905433"/>
                <a:gd name="connsiteY8" fmla="*/ 1176337 h 2844821"/>
                <a:gd name="connsiteX9" fmla="*/ 1815051 w 2905433"/>
                <a:gd name="connsiteY9" fmla="*/ 1119187 h 2844821"/>
                <a:gd name="connsiteX10" fmla="*/ 2505613 w 2905433"/>
                <a:gd name="connsiteY10" fmla="*/ 847724 h 2844821"/>
                <a:gd name="connsiteX11" fmla="*/ 2891377 w 2905433"/>
                <a:gd name="connsiteY11" fmla="*/ 328612 h 2844821"/>
                <a:gd name="connsiteX12" fmla="*/ 2815176 w 2905433"/>
                <a:gd name="connsiteY12" fmla="*/ 0 h 2844821"/>
                <a:gd name="connsiteX0" fmla="*/ 538 w 2905433"/>
                <a:gd name="connsiteY0" fmla="*/ 2333624 h 2954772"/>
                <a:gd name="connsiteX1" fmla="*/ 19588 w 2905433"/>
                <a:gd name="connsiteY1" fmla="*/ 1904999 h 2954772"/>
                <a:gd name="connsiteX2" fmla="*/ 214850 w 2905433"/>
                <a:gd name="connsiteY2" fmla="*/ 1738312 h 2954772"/>
                <a:gd name="connsiteX3" fmla="*/ 476787 w 2905433"/>
                <a:gd name="connsiteY3" fmla="*/ 1643063 h 2954772"/>
                <a:gd name="connsiteX4" fmla="*/ 772064 w 2905433"/>
                <a:gd name="connsiteY4" fmla="*/ 2128837 h 2954772"/>
                <a:gd name="connsiteX5" fmla="*/ 1076863 w 2905433"/>
                <a:gd name="connsiteY5" fmla="*/ 2643187 h 2954772"/>
                <a:gd name="connsiteX6" fmla="*/ 1253076 w 2905433"/>
                <a:gd name="connsiteY6" fmla="*/ 2724150 h 2954772"/>
                <a:gd name="connsiteX7" fmla="*/ 1910301 w 2905433"/>
                <a:gd name="connsiteY7" fmla="*/ 2862261 h 2954772"/>
                <a:gd name="connsiteX8" fmla="*/ 1162588 w 2905433"/>
                <a:gd name="connsiteY8" fmla="*/ 1176337 h 2954772"/>
                <a:gd name="connsiteX9" fmla="*/ 1815051 w 2905433"/>
                <a:gd name="connsiteY9" fmla="*/ 1119187 h 2954772"/>
                <a:gd name="connsiteX10" fmla="*/ 2505613 w 2905433"/>
                <a:gd name="connsiteY10" fmla="*/ 847724 h 2954772"/>
                <a:gd name="connsiteX11" fmla="*/ 2891377 w 2905433"/>
                <a:gd name="connsiteY11" fmla="*/ 328612 h 2954772"/>
                <a:gd name="connsiteX12" fmla="*/ 2815176 w 2905433"/>
                <a:gd name="connsiteY12" fmla="*/ 0 h 2954772"/>
                <a:gd name="connsiteX0" fmla="*/ 538 w 2905433"/>
                <a:gd name="connsiteY0" fmla="*/ 2333624 h 2990586"/>
                <a:gd name="connsiteX1" fmla="*/ 19588 w 2905433"/>
                <a:gd name="connsiteY1" fmla="*/ 1904999 h 2990586"/>
                <a:gd name="connsiteX2" fmla="*/ 214850 w 2905433"/>
                <a:gd name="connsiteY2" fmla="*/ 1738312 h 2990586"/>
                <a:gd name="connsiteX3" fmla="*/ 476787 w 2905433"/>
                <a:gd name="connsiteY3" fmla="*/ 1643063 h 2990586"/>
                <a:gd name="connsiteX4" fmla="*/ 772064 w 2905433"/>
                <a:gd name="connsiteY4" fmla="*/ 2128837 h 2990586"/>
                <a:gd name="connsiteX5" fmla="*/ 1076863 w 2905433"/>
                <a:gd name="connsiteY5" fmla="*/ 2643187 h 2990586"/>
                <a:gd name="connsiteX6" fmla="*/ 1243551 w 2905433"/>
                <a:gd name="connsiteY6" fmla="*/ 2847975 h 2990586"/>
                <a:gd name="connsiteX7" fmla="*/ 1910301 w 2905433"/>
                <a:gd name="connsiteY7" fmla="*/ 2862261 h 2990586"/>
                <a:gd name="connsiteX8" fmla="*/ 1162588 w 2905433"/>
                <a:gd name="connsiteY8" fmla="*/ 1176337 h 2990586"/>
                <a:gd name="connsiteX9" fmla="*/ 1815051 w 2905433"/>
                <a:gd name="connsiteY9" fmla="*/ 1119187 h 2990586"/>
                <a:gd name="connsiteX10" fmla="*/ 2505613 w 2905433"/>
                <a:gd name="connsiteY10" fmla="*/ 847724 h 2990586"/>
                <a:gd name="connsiteX11" fmla="*/ 2891377 w 2905433"/>
                <a:gd name="connsiteY11" fmla="*/ 328612 h 2990586"/>
                <a:gd name="connsiteX12" fmla="*/ 2815176 w 2905433"/>
                <a:gd name="connsiteY12" fmla="*/ 0 h 2990586"/>
                <a:gd name="connsiteX0" fmla="*/ 538 w 2905433"/>
                <a:gd name="connsiteY0" fmla="*/ 2333624 h 2993944"/>
                <a:gd name="connsiteX1" fmla="*/ 19588 w 2905433"/>
                <a:gd name="connsiteY1" fmla="*/ 1904999 h 2993944"/>
                <a:gd name="connsiteX2" fmla="*/ 214850 w 2905433"/>
                <a:gd name="connsiteY2" fmla="*/ 1738312 h 2993944"/>
                <a:gd name="connsiteX3" fmla="*/ 476787 w 2905433"/>
                <a:gd name="connsiteY3" fmla="*/ 1643063 h 2993944"/>
                <a:gd name="connsiteX4" fmla="*/ 772064 w 2905433"/>
                <a:gd name="connsiteY4" fmla="*/ 2128837 h 2993944"/>
                <a:gd name="connsiteX5" fmla="*/ 1076863 w 2905433"/>
                <a:gd name="connsiteY5" fmla="*/ 2643187 h 2993944"/>
                <a:gd name="connsiteX6" fmla="*/ 1300701 w 2905433"/>
                <a:gd name="connsiteY6" fmla="*/ 2857500 h 2993944"/>
                <a:gd name="connsiteX7" fmla="*/ 1910301 w 2905433"/>
                <a:gd name="connsiteY7" fmla="*/ 2862261 h 2993944"/>
                <a:gd name="connsiteX8" fmla="*/ 1162588 w 2905433"/>
                <a:gd name="connsiteY8" fmla="*/ 1176337 h 2993944"/>
                <a:gd name="connsiteX9" fmla="*/ 1815051 w 2905433"/>
                <a:gd name="connsiteY9" fmla="*/ 1119187 h 2993944"/>
                <a:gd name="connsiteX10" fmla="*/ 2505613 w 2905433"/>
                <a:gd name="connsiteY10" fmla="*/ 847724 h 2993944"/>
                <a:gd name="connsiteX11" fmla="*/ 2891377 w 2905433"/>
                <a:gd name="connsiteY11" fmla="*/ 328612 h 2993944"/>
                <a:gd name="connsiteX12" fmla="*/ 2815176 w 2905433"/>
                <a:gd name="connsiteY12" fmla="*/ 0 h 2993944"/>
                <a:gd name="connsiteX0" fmla="*/ 538 w 2905433"/>
                <a:gd name="connsiteY0" fmla="*/ 2333624 h 2993944"/>
                <a:gd name="connsiteX1" fmla="*/ 19588 w 2905433"/>
                <a:gd name="connsiteY1" fmla="*/ 1904999 h 2993944"/>
                <a:gd name="connsiteX2" fmla="*/ 214850 w 2905433"/>
                <a:gd name="connsiteY2" fmla="*/ 1738312 h 2993944"/>
                <a:gd name="connsiteX3" fmla="*/ 476787 w 2905433"/>
                <a:gd name="connsiteY3" fmla="*/ 1643063 h 2993944"/>
                <a:gd name="connsiteX4" fmla="*/ 772064 w 2905433"/>
                <a:gd name="connsiteY4" fmla="*/ 2128837 h 2993944"/>
                <a:gd name="connsiteX5" fmla="*/ 1076863 w 2905433"/>
                <a:gd name="connsiteY5" fmla="*/ 2643187 h 2993944"/>
                <a:gd name="connsiteX6" fmla="*/ 1300701 w 2905433"/>
                <a:gd name="connsiteY6" fmla="*/ 2857500 h 2993944"/>
                <a:gd name="connsiteX7" fmla="*/ 1910301 w 2905433"/>
                <a:gd name="connsiteY7" fmla="*/ 2862261 h 2993944"/>
                <a:gd name="connsiteX8" fmla="*/ 1162588 w 2905433"/>
                <a:gd name="connsiteY8" fmla="*/ 1176337 h 2993944"/>
                <a:gd name="connsiteX9" fmla="*/ 2505613 w 2905433"/>
                <a:gd name="connsiteY9" fmla="*/ 847724 h 2993944"/>
                <a:gd name="connsiteX10" fmla="*/ 2891377 w 2905433"/>
                <a:gd name="connsiteY10" fmla="*/ 328612 h 2993944"/>
                <a:gd name="connsiteX11" fmla="*/ 2815176 w 2905433"/>
                <a:gd name="connsiteY11" fmla="*/ 0 h 2993944"/>
                <a:gd name="connsiteX0" fmla="*/ 538 w 2905433"/>
                <a:gd name="connsiteY0" fmla="*/ 2333624 h 2900690"/>
                <a:gd name="connsiteX1" fmla="*/ 19588 w 2905433"/>
                <a:gd name="connsiteY1" fmla="*/ 1904999 h 2900690"/>
                <a:gd name="connsiteX2" fmla="*/ 214850 w 2905433"/>
                <a:gd name="connsiteY2" fmla="*/ 1738312 h 2900690"/>
                <a:gd name="connsiteX3" fmla="*/ 476787 w 2905433"/>
                <a:gd name="connsiteY3" fmla="*/ 1643063 h 2900690"/>
                <a:gd name="connsiteX4" fmla="*/ 772064 w 2905433"/>
                <a:gd name="connsiteY4" fmla="*/ 2128837 h 2900690"/>
                <a:gd name="connsiteX5" fmla="*/ 1076863 w 2905433"/>
                <a:gd name="connsiteY5" fmla="*/ 2643187 h 2900690"/>
                <a:gd name="connsiteX6" fmla="*/ 1300701 w 2905433"/>
                <a:gd name="connsiteY6" fmla="*/ 2857500 h 2900690"/>
                <a:gd name="connsiteX7" fmla="*/ 1910301 w 2905433"/>
                <a:gd name="connsiteY7" fmla="*/ 2862261 h 2900690"/>
                <a:gd name="connsiteX8" fmla="*/ 2196051 w 2905433"/>
                <a:gd name="connsiteY8" fmla="*/ 2705100 h 2900690"/>
                <a:gd name="connsiteX9" fmla="*/ 2505613 w 2905433"/>
                <a:gd name="connsiteY9" fmla="*/ 847724 h 2900690"/>
                <a:gd name="connsiteX10" fmla="*/ 2891377 w 2905433"/>
                <a:gd name="connsiteY10" fmla="*/ 328612 h 2900690"/>
                <a:gd name="connsiteX11" fmla="*/ 2815176 w 2905433"/>
                <a:gd name="connsiteY11" fmla="*/ 0 h 2900690"/>
                <a:gd name="connsiteX0" fmla="*/ 538 w 2905433"/>
                <a:gd name="connsiteY0" fmla="*/ 2333624 h 3128377"/>
                <a:gd name="connsiteX1" fmla="*/ 19588 w 2905433"/>
                <a:gd name="connsiteY1" fmla="*/ 1904999 h 3128377"/>
                <a:gd name="connsiteX2" fmla="*/ 214850 w 2905433"/>
                <a:gd name="connsiteY2" fmla="*/ 1738312 h 3128377"/>
                <a:gd name="connsiteX3" fmla="*/ 476787 w 2905433"/>
                <a:gd name="connsiteY3" fmla="*/ 1643063 h 3128377"/>
                <a:gd name="connsiteX4" fmla="*/ 772064 w 2905433"/>
                <a:gd name="connsiteY4" fmla="*/ 2128837 h 3128377"/>
                <a:gd name="connsiteX5" fmla="*/ 1076863 w 2905433"/>
                <a:gd name="connsiteY5" fmla="*/ 2643187 h 3128377"/>
                <a:gd name="connsiteX6" fmla="*/ 1300701 w 2905433"/>
                <a:gd name="connsiteY6" fmla="*/ 2857500 h 3128377"/>
                <a:gd name="connsiteX7" fmla="*/ 1910301 w 2905433"/>
                <a:gd name="connsiteY7" fmla="*/ 2862261 h 3128377"/>
                <a:gd name="connsiteX8" fmla="*/ 2100801 w 2905433"/>
                <a:gd name="connsiteY8" fmla="*/ 3005137 h 3128377"/>
                <a:gd name="connsiteX9" fmla="*/ 2505613 w 2905433"/>
                <a:gd name="connsiteY9" fmla="*/ 847724 h 3128377"/>
                <a:gd name="connsiteX10" fmla="*/ 2891377 w 2905433"/>
                <a:gd name="connsiteY10" fmla="*/ 328612 h 3128377"/>
                <a:gd name="connsiteX11" fmla="*/ 2815176 w 2905433"/>
                <a:gd name="connsiteY11" fmla="*/ 0 h 3128377"/>
                <a:gd name="connsiteX0" fmla="*/ 538 w 2905433"/>
                <a:gd name="connsiteY0" fmla="*/ 2333624 h 3133220"/>
                <a:gd name="connsiteX1" fmla="*/ 19588 w 2905433"/>
                <a:gd name="connsiteY1" fmla="*/ 1904999 h 3133220"/>
                <a:gd name="connsiteX2" fmla="*/ 214850 w 2905433"/>
                <a:gd name="connsiteY2" fmla="*/ 1738312 h 3133220"/>
                <a:gd name="connsiteX3" fmla="*/ 476787 w 2905433"/>
                <a:gd name="connsiteY3" fmla="*/ 1643063 h 3133220"/>
                <a:gd name="connsiteX4" fmla="*/ 772064 w 2905433"/>
                <a:gd name="connsiteY4" fmla="*/ 2128837 h 3133220"/>
                <a:gd name="connsiteX5" fmla="*/ 1076863 w 2905433"/>
                <a:gd name="connsiteY5" fmla="*/ 2643187 h 3133220"/>
                <a:gd name="connsiteX6" fmla="*/ 1300701 w 2905433"/>
                <a:gd name="connsiteY6" fmla="*/ 2857500 h 3133220"/>
                <a:gd name="connsiteX7" fmla="*/ 1900776 w 2905433"/>
                <a:gd name="connsiteY7" fmla="*/ 2881311 h 3133220"/>
                <a:gd name="connsiteX8" fmla="*/ 2100801 w 2905433"/>
                <a:gd name="connsiteY8" fmla="*/ 3005137 h 3133220"/>
                <a:gd name="connsiteX9" fmla="*/ 2505613 w 2905433"/>
                <a:gd name="connsiteY9" fmla="*/ 847724 h 3133220"/>
                <a:gd name="connsiteX10" fmla="*/ 2891377 w 2905433"/>
                <a:gd name="connsiteY10" fmla="*/ 328612 h 3133220"/>
                <a:gd name="connsiteX11" fmla="*/ 2815176 w 2905433"/>
                <a:gd name="connsiteY11" fmla="*/ 0 h 3133220"/>
                <a:gd name="connsiteX0" fmla="*/ 538 w 2905433"/>
                <a:gd name="connsiteY0" fmla="*/ 2333624 h 2940146"/>
                <a:gd name="connsiteX1" fmla="*/ 19588 w 2905433"/>
                <a:gd name="connsiteY1" fmla="*/ 1904999 h 2940146"/>
                <a:gd name="connsiteX2" fmla="*/ 214850 w 2905433"/>
                <a:gd name="connsiteY2" fmla="*/ 1738312 h 2940146"/>
                <a:gd name="connsiteX3" fmla="*/ 476787 w 2905433"/>
                <a:gd name="connsiteY3" fmla="*/ 1643063 h 2940146"/>
                <a:gd name="connsiteX4" fmla="*/ 772064 w 2905433"/>
                <a:gd name="connsiteY4" fmla="*/ 2128837 h 2940146"/>
                <a:gd name="connsiteX5" fmla="*/ 1076863 w 2905433"/>
                <a:gd name="connsiteY5" fmla="*/ 2643187 h 2940146"/>
                <a:gd name="connsiteX6" fmla="*/ 1300701 w 2905433"/>
                <a:gd name="connsiteY6" fmla="*/ 2857500 h 2940146"/>
                <a:gd name="connsiteX7" fmla="*/ 1900776 w 2905433"/>
                <a:gd name="connsiteY7" fmla="*/ 2881311 h 2940146"/>
                <a:gd name="connsiteX8" fmla="*/ 2172239 w 2905433"/>
                <a:gd name="connsiteY8" fmla="*/ 2752725 h 2940146"/>
                <a:gd name="connsiteX9" fmla="*/ 2505613 w 2905433"/>
                <a:gd name="connsiteY9" fmla="*/ 847724 h 2940146"/>
                <a:gd name="connsiteX10" fmla="*/ 2891377 w 2905433"/>
                <a:gd name="connsiteY10" fmla="*/ 328612 h 2940146"/>
                <a:gd name="connsiteX11" fmla="*/ 2815176 w 2905433"/>
                <a:gd name="connsiteY11" fmla="*/ 0 h 2940146"/>
                <a:gd name="connsiteX0" fmla="*/ 538 w 2905433"/>
                <a:gd name="connsiteY0" fmla="*/ 2333624 h 2938822"/>
                <a:gd name="connsiteX1" fmla="*/ 19588 w 2905433"/>
                <a:gd name="connsiteY1" fmla="*/ 1904999 h 2938822"/>
                <a:gd name="connsiteX2" fmla="*/ 214850 w 2905433"/>
                <a:gd name="connsiteY2" fmla="*/ 1738312 h 2938822"/>
                <a:gd name="connsiteX3" fmla="*/ 476787 w 2905433"/>
                <a:gd name="connsiteY3" fmla="*/ 1643063 h 2938822"/>
                <a:gd name="connsiteX4" fmla="*/ 772064 w 2905433"/>
                <a:gd name="connsiteY4" fmla="*/ 2128837 h 2938822"/>
                <a:gd name="connsiteX5" fmla="*/ 1076863 w 2905433"/>
                <a:gd name="connsiteY5" fmla="*/ 2643187 h 2938822"/>
                <a:gd name="connsiteX6" fmla="*/ 1300701 w 2905433"/>
                <a:gd name="connsiteY6" fmla="*/ 2857500 h 2938822"/>
                <a:gd name="connsiteX7" fmla="*/ 1900776 w 2905433"/>
                <a:gd name="connsiteY7" fmla="*/ 2881311 h 2938822"/>
                <a:gd name="connsiteX8" fmla="*/ 2172239 w 2905433"/>
                <a:gd name="connsiteY8" fmla="*/ 2752725 h 2938822"/>
                <a:gd name="connsiteX9" fmla="*/ 2543713 w 2905433"/>
                <a:gd name="connsiteY9" fmla="*/ 866774 h 2938822"/>
                <a:gd name="connsiteX10" fmla="*/ 2891377 w 2905433"/>
                <a:gd name="connsiteY10" fmla="*/ 328612 h 2938822"/>
                <a:gd name="connsiteX11" fmla="*/ 2815176 w 2905433"/>
                <a:gd name="connsiteY11" fmla="*/ 0 h 293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5433" h="2938822">
                  <a:moveTo>
                    <a:pt x="538" y="2333624"/>
                  </a:moveTo>
                  <a:cubicBezTo>
                    <a:pt x="-5018" y="2274887"/>
                    <a:pt x="34669" y="2089943"/>
                    <a:pt x="19588" y="1904999"/>
                  </a:cubicBezTo>
                  <a:cubicBezTo>
                    <a:pt x="-5812" y="1766093"/>
                    <a:pt x="138650" y="1781968"/>
                    <a:pt x="214850" y="1738312"/>
                  </a:cubicBezTo>
                  <a:cubicBezTo>
                    <a:pt x="291050" y="1694656"/>
                    <a:pt x="383918" y="1577976"/>
                    <a:pt x="476787" y="1643063"/>
                  </a:cubicBezTo>
                  <a:cubicBezTo>
                    <a:pt x="569656" y="1708150"/>
                    <a:pt x="672051" y="1962150"/>
                    <a:pt x="772064" y="2128837"/>
                  </a:cubicBezTo>
                  <a:cubicBezTo>
                    <a:pt x="872077" y="2295524"/>
                    <a:pt x="988757" y="2521743"/>
                    <a:pt x="1076863" y="2643187"/>
                  </a:cubicBezTo>
                  <a:cubicBezTo>
                    <a:pt x="1164969" y="2764631"/>
                    <a:pt x="1163382" y="2817813"/>
                    <a:pt x="1300701" y="2857500"/>
                  </a:cubicBezTo>
                  <a:cubicBezTo>
                    <a:pt x="1438020" y="2897187"/>
                    <a:pt x="1755520" y="2898774"/>
                    <a:pt x="1900776" y="2881311"/>
                  </a:cubicBezTo>
                  <a:cubicBezTo>
                    <a:pt x="2046032" y="2863849"/>
                    <a:pt x="2065083" y="3088481"/>
                    <a:pt x="2172239" y="2752725"/>
                  </a:cubicBezTo>
                  <a:cubicBezTo>
                    <a:pt x="2279395" y="2416969"/>
                    <a:pt x="2423857" y="1270793"/>
                    <a:pt x="2543713" y="866774"/>
                  </a:cubicBezTo>
                  <a:cubicBezTo>
                    <a:pt x="2663569" y="462755"/>
                    <a:pt x="2834227" y="457199"/>
                    <a:pt x="2891377" y="328612"/>
                  </a:cubicBezTo>
                  <a:cubicBezTo>
                    <a:pt x="2948527" y="200025"/>
                    <a:pt x="2812795" y="35719"/>
                    <a:pt x="2815176" y="0"/>
                  </a:cubicBezTo>
                </a:path>
              </a:pathLst>
            </a:custGeom>
            <a:noFill/>
            <a:ln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B1D09A1-F7E6-4B5F-AE25-1A417B0EA054}"/>
              </a:ext>
            </a:extLst>
          </p:cNvPr>
          <p:cNvSpPr txBox="1"/>
          <p:nvPr/>
        </p:nvSpPr>
        <p:spPr>
          <a:xfrm>
            <a:off x="112993" y="1176769"/>
            <a:ext cx="118744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Развернувшееся 4 февраля 1920 года наступление Красной армии и восстание в самом боеспособном 3-м стрелковом полку на железнодорожном участке фронта положило начало агонии властей Северной области. К середине февраля красноармейцы овладели Емецком и отрезали путь для отступления 1-му Северному полку, который в полном составе сдался в плен. 19 февраля была освобождена станция Обозерская.</a:t>
            </a:r>
            <a:endParaRPr lang="ru-RU" sz="2400" dirty="0"/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27E36974-7AF1-4AB6-AFF6-BE7DCA092F2E}"/>
              </a:ext>
            </a:extLst>
          </p:cNvPr>
          <p:cNvCxnSpPr>
            <a:cxnSpLocks/>
          </p:cNvCxnSpPr>
          <p:nvPr/>
        </p:nvCxnSpPr>
        <p:spPr>
          <a:xfrm>
            <a:off x="10158413" y="5995988"/>
            <a:ext cx="171450" cy="185736"/>
          </a:xfrm>
          <a:prstGeom prst="line">
            <a:avLst/>
          </a:prstGeom>
          <a:noFill/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C541DDB-888B-4EBD-8C15-E164523D026C}"/>
              </a:ext>
            </a:extLst>
          </p:cNvPr>
          <p:cNvGrpSpPr/>
          <p:nvPr/>
        </p:nvGrpSpPr>
        <p:grpSpPr>
          <a:xfrm>
            <a:off x="6826715" y="3887978"/>
            <a:ext cx="4807533" cy="1298578"/>
            <a:chOff x="6826715" y="3887978"/>
            <a:chExt cx="4807533" cy="1298578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xmlns="" id="{0274FC9B-5A01-4E15-A2C4-594261F79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33" b="97556" l="10000" r="90000">
                          <a14:foregroundMark x1="49556" y1="2444" x2="49556" y2="2444"/>
                          <a14:foregroundMark x1="38444" y1="97556" x2="38444" y2="9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6248" y="4131118"/>
              <a:ext cx="108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E91AEBC7-6F2C-4D46-9B41-09FBAB3182C9}"/>
                </a:ext>
              </a:extLst>
            </p:cNvPr>
            <p:cNvGrpSpPr/>
            <p:nvPr/>
          </p:nvGrpSpPr>
          <p:grpSpPr>
            <a:xfrm>
              <a:off x="6826715" y="3887978"/>
              <a:ext cx="3678821" cy="1298578"/>
              <a:chOff x="6826715" y="3887978"/>
              <a:chExt cx="3678821" cy="1298578"/>
            </a:xfrm>
          </p:grpSpPr>
          <p:grpSp>
            <p:nvGrpSpPr>
              <p:cNvPr id="64" name="Группа 63">
                <a:extLst>
                  <a:ext uri="{FF2B5EF4-FFF2-40B4-BE49-F238E27FC236}">
                    <a16:creationId xmlns:a16="http://schemas.microsoft.com/office/drawing/2014/main" xmlns="" id="{A4A5D30C-499B-48E5-96B9-A9DD95A8A425}"/>
                  </a:ext>
                </a:extLst>
              </p:cNvPr>
              <p:cNvGrpSpPr/>
              <p:nvPr/>
            </p:nvGrpSpPr>
            <p:grpSpPr>
              <a:xfrm>
                <a:off x="8901891" y="4277810"/>
                <a:ext cx="1603645" cy="908746"/>
                <a:chOff x="9140654" y="4722789"/>
                <a:chExt cx="1603645" cy="908746"/>
              </a:xfrm>
            </p:grpSpPr>
            <p:pic>
              <p:nvPicPr>
                <p:cNvPr id="65" name="Picture 2">
                  <a:extLst>
                    <a:ext uri="{FF2B5EF4-FFF2-40B4-BE49-F238E27FC236}">
                      <a16:creationId xmlns:a16="http://schemas.microsoft.com/office/drawing/2014/main" xmlns="" id="{26557F5E-6581-4357-8125-A028BF2972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333" b="97556" l="10000" r="90000">
                              <a14:foregroundMark x1="49556" y1="2444" x2="49556" y2="2444"/>
                              <a14:foregroundMark x1="38444" y1="97556" x2="38444" y2="97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0654" y="4722789"/>
                  <a:ext cx="108000" cy="10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2">
                  <a:extLst>
                    <a:ext uri="{FF2B5EF4-FFF2-40B4-BE49-F238E27FC236}">
                      <a16:creationId xmlns:a16="http://schemas.microsoft.com/office/drawing/2014/main" xmlns="" id="{908E210F-0E81-4A09-89CD-C36E8C4B43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2333" b="97556" l="10000" r="90000">
                              <a14:foregroundMark x1="49556" y1="2444" x2="49556" y2="2444"/>
                              <a14:foregroundMark x1="38444" y1="97556" x2="38444" y2="9755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36299" y="5523535"/>
                  <a:ext cx="108000" cy="10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xmlns="" id="{BAAFD76E-9744-4957-B59C-8C5BA703F9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333" b="97556" l="10000" r="90000">
                            <a14:foregroundMark x1="49556" y1="2444" x2="49556" y2="2444"/>
                            <a14:foregroundMark x1="38444" y1="97556" x2="38444" y2="97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715" y="3887978"/>
                <a:ext cx="108000" cy="1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xmlns="" id="{296D6BA7-DC41-491D-90A8-336902AD9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333" b="97556" l="10000" r="90000">
                            <a14:foregroundMark x1="49556" y1="2444" x2="49556" y2="2444"/>
                            <a14:foregroundMark x1="38444" y1="97556" x2="38444" y2="97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4490" y="4315305"/>
                <a:ext cx="108000" cy="1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>
                <a:extLst>
                  <a:ext uri="{FF2B5EF4-FFF2-40B4-BE49-F238E27FC236}">
                    <a16:creationId xmlns:a16="http://schemas.microsoft.com/office/drawing/2014/main" xmlns="" id="{6C35F29F-BD70-465F-A94A-14EDFC7AF4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333" b="97556" l="10000" r="90000">
                            <a14:foregroundMark x1="49556" y1="2444" x2="49556" y2="2444"/>
                            <a14:foregroundMark x1="38444" y1="97556" x2="38444" y2="97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7675" y="4970556"/>
                <a:ext cx="108000" cy="10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7C4874A-EBF7-4557-9B17-C98EBE4D5376}"/>
              </a:ext>
            </a:extLst>
          </p:cNvPr>
          <p:cNvGrpSpPr/>
          <p:nvPr/>
        </p:nvGrpSpPr>
        <p:grpSpPr>
          <a:xfrm>
            <a:off x="8029575" y="5114925"/>
            <a:ext cx="742950" cy="566738"/>
            <a:chOff x="8029575" y="5114925"/>
            <a:chExt cx="742950" cy="566738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xmlns="" id="{AF64D7C1-878D-452E-865E-33790F641616}"/>
                </a:ext>
              </a:extLst>
            </p:cNvPr>
            <p:cNvSpPr/>
            <p:nvPr/>
          </p:nvSpPr>
          <p:spPr>
            <a:xfrm>
              <a:off x="8467173" y="5114925"/>
              <a:ext cx="305352" cy="566738"/>
            </a:xfrm>
            <a:custGeom>
              <a:avLst/>
              <a:gdLst>
                <a:gd name="connsiteX0" fmla="*/ 305352 w 305352"/>
                <a:gd name="connsiteY0" fmla="*/ 566738 h 566738"/>
                <a:gd name="connsiteX1" fmla="*/ 48177 w 305352"/>
                <a:gd name="connsiteY1" fmla="*/ 276225 h 566738"/>
                <a:gd name="connsiteX2" fmla="*/ 552 w 305352"/>
                <a:gd name="connsiteY2" fmla="*/ 0 h 5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352" h="566738">
                  <a:moveTo>
                    <a:pt x="305352" y="566738"/>
                  </a:moveTo>
                  <a:cubicBezTo>
                    <a:pt x="202164" y="468709"/>
                    <a:pt x="98977" y="370681"/>
                    <a:pt x="48177" y="276225"/>
                  </a:cubicBezTo>
                  <a:cubicBezTo>
                    <a:pt x="-2623" y="181769"/>
                    <a:pt x="-1036" y="90884"/>
                    <a:pt x="552" y="0"/>
                  </a:cubicBezTo>
                </a:path>
              </a:pathLst>
            </a:custGeom>
            <a:ln>
              <a:tailEnd type="stealt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xmlns="" id="{BFDD8A46-4B5E-40BB-A264-40084E006A6E}"/>
                </a:ext>
              </a:extLst>
            </p:cNvPr>
            <p:cNvSpPr/>
            <p:nvPr/>
          </p:nvSpPr>
          <p:spPr>
            <a:xfrm>
              <a:off x="8029575" y="5129212"/>
              <a:ext cx="76200" cy="428625"/>
            </a:xfrm>
            <a:custGeom>
              <a:avLst/>
              <a:gdLst>
                <a:gd name="connsiteX0" fmla="*/ 0 w 76200"/>
                <a:gd name="connsiteY0" fmla="*/ 428625 h 428625"/>
                <a:gd name="connsiteX1" fmla="*/ 76200 w 76200"/>
                <a:gd name="connsiteY1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00" h="428625">
                  <a:moveTo>
                    <a:pt x="0" y="428625"/>
                  </a:moveTo>
                  <a:lnTo>
                    <a:pt x="76200" y="0"/>
                  </a:lnTo>
                </a:path>
              </a:pathLst>
            </a:custGeom>
            <a:ln>
              <a:tailEnd type="stealt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FE2CA9FE-91AF-4229-9C32-F5F02F0F28F4}"/>
              </a:ext>
            </a:extLst>
          </p:cNvPr>
          <p:cNvGrpSpPr/>
          <p:nvPr/>
        </p:nvGrpSpPr>
        <p:grpSpPr>
          <a:xfrm>
            <a:off x="6589171" y="4315305"/>
            <a:ext cx="1922394" cy="775808"/>
            <a:chOff x="6589171" y="4315305"/>
            <a:chExt cx="1922394" cy="775808"/>
          </a:xfrm>
        </p:grpSpPr>
        <p:sp>
          <p:nvSpPr>
            <p:cNvPr id="2" name="Полилиния: фигура 1">
              <a:extLst>
                <a:ext uri="{FF2B5EF4-FFF2-40B4-BE49-F238E27FC236}">
                  <a16:creationId xmlns:a16="http://schemas.microsoft.com/office/drawing/2014/main" xmlns="" id="{6AFC8D22-ADD8-4825-8877-76E9DCAF1E5D}"/>
                </a:ext>
              </a:extLst>
            </p:cNvPr>
            <p:cNvSpPr/>
            <p:nvPr/>
          </p:nvSpPr>
          <p:spPr>
            <a:xfrm>
              <a:off x="6589171" y="4315305"/>
              <a:ext cx="237544" cy="647220"/>
            </a:xfrm>
            <a:custGeom>
              <a:avLst/>
              <a:gdLst>
                <a:gd name="connsiteX0" fmla="*/ 2129 w 202154"/>
                <a:gd name="connsiteY0" fmla="*/ 676275 h 676275"/>
                <a:gd name="connsiteX1" fmla="*/ 6892 w 202154"/>
                <a:gd name="connsiteY1" fmla="*/ 338138 h 676275"/>
                <a:gd name="connsiteX2" fmla="*/ 59279 w 202154"/>
                <a:gd name="connsiteY2" fmla="*/ 90488 h 676275"/>
                <a:gd name="connsiteX3" fmla="*/ 202154 w 202154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154" h="676275">
                  <a:moveTo>
                    <a:pt x="2129" y="676275"/>
                  </a:moveTo>
                  <a:cubicBezTo>
                    <a:pt x="-252" y="556022"/>
                    <a:pt x="-2633" y="435769"/>
                    <a:pt x="6892" y="338138"/>
                  </a:cubicBezTo>
                  <a:cubicBezTo>
                    <a:pt x="16417" y="240507"/>
                    <a:pt x="26735" y="146844"/>
                    <a:pt x="59279" y="90488"/>
                  </a:cubicBezTo>
                  <a:cubicBezTo>
                    <a:pt x="91823" y="34132"/>
                    <a:pt x="146988" y="17066"/>
                    <a:pt x="202154" y="0"/>
                  </a:cubicBezTo>
                </a:path>
              </a:pathLst>
            </a:custGeom>
            <a:ln>
              <a:tailEnd type="stealt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xmlns="" id="{65AD2FD9-4706-42EF-9BFD-C9F91CCED166}"/>
                </a:ext>
              </a:extLst>
            </p:cNvPr>
            <p:cNvSpPr/>
            <p:nvPr/>
          </p:nvSpPr>
          <p:spPr>
            <a:xfrm>
              <a:off x="6873919" y="4467223"/>
              <a:ext cx="88856" cy="542925"/>
            </a:xfrm>
            <a:custGeom>
              <a:avLst/>
              <a:gdLst>
                <a:gd name="connsiteX0" fmla="*/ 26944 w 88856"/>
                <a:gd name="connsiteY0" fmla="*/ 542925 h 542925"/>
                <a:gd name="connsiteX1" fmla="*/ 3131 w 88856"/>
                <a:gd name="connsiteY1" fmla="*/ 266700 h 542925"/>
                <a:gd name="connsiteX2" fmla="*/ 88856 w 88856"/>
                <a:gd name="connsiteY2" fmla="*/ 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56" h="542925">
                  <a:moveTo>
                    <a:pt x="26944" y="542925"/>
                  </a:moveTo>
                  <a:cubicBezTo>
                    <a:pt x="9878" y="450056"/>
                    <a:pt x="-7188" y="357187"/>
                    <a:pt x="3131" y="266700"/>
                  </a:cubicBezTo>
                  <a:cubicBezTo>
                    <a:pt x="13450" y="176213"/>
                    <a:pt x="51153" y="88106"/>
                    <a:pt x="88856" y="0"/>
                  </a:cubicBezTo>
                </a:path>
              </a:pathLst>
            </a:custGeom>
            <a:ln>
              <a:tailEnd type="stealt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D3572A3C-9426-4573-BA9D-765AFA0032E6}"/>
                </a:ext>
              </a:extLst>
            </p:cNvPr>
            <p:cNvSpPr/>
            <p:nvPr/>
          </p:nvSpPr>
          <p:spPr>
            <a:xfrm>
              <a:off x="8134350" y="4524375"/>
              <a:ext cx="109538" cy="438150"/>
            </a:xfrm>
            <a:custGeom>
              <a:avLst/>
              <a:gdLst>
                <a:gd name="connsiteX0" fmla="*/ 0 w 109538"/>
                <a:gd name="connsiteY0" fmla="*/ 438150 h 438150"/>
                <a:gd name="connsiteX1" fmla="*/ 80963 w 109538"/>
                <a:gd name="connsiteY1" fmla="*/ 328613 h 438150"/>
                <a:gd name="connsiteX2" fmla="*/ 71438 w 109538"/>
                <a:gd name="connsiteY2" fmla="*/ 157163 h 438150"/>
                <a:gd name="connsiteX3" fmla="*/ 109538 w 109538"/>
                <a:gd name="connsiteY3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38" h="438150">
                  <a:moveTo>
                    <a:pt x="0" y="438150"/>
                  </a:moveTo>
                  <a:cubicBezTo>
                    <a:pt x="34528" y="406797"/>
                    <a:pt x="69057" y="375444"/>
                    <a:pt x="80963" y="328613"/>
                  </a:cubicBezTo>
                  <a:cubicBezTo>
                    <a:pt x="92869" y="281782"/>
                    <a:pt x="66676" y="211932"/>
                    <a:pt x="71438" y="157163"/>
                  </a:cubicBezTo>
                  <a:cubicBezTo>
                    <a:pt x="76200" y="102394"/>
                    <a:pt x="92869" y="51197"/>
                    <a:pt x="109538" y="0"/>
                  </a:cubicBezTo>
                </a:path>
              </a:pathLst>
            </a:custGeom>
            <a:ln>
              <a:tailEnd type="stealt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7A246B3F-D948-4640-87A7-BC4DFB33C32C}"/>
                </a:ext>
              </a:extLst>
            </p:cNvPr>
            <p:cNvSpPr/>
            <p:nvPr/>
          </p:nvSpPr>
          <p:spPr>
            <a:xfrm>
              <a:off x="8320088" y="4538663"/>
              <a:ext cx="191477" cy="552450"/>
            </a:xfrm>
            <a:custGeom>
              <a:avLst/>
              <a:gdLst>
                <a:gd name="connsiteX0" fmla="*/ 119062 w 191477"/>
                <a:gd name="connsiteY0" fmla="*/ 552450 h 552450"/>
                <a:gd name="connsiteX1" fmla="*/ 76200 w 191477"/>
                <a:gd name="connsiteY1" fmla="*/ 428625 h 552450"/>
                <a:gd name="connsiteX2" fmla="*/ 190500 w 191477"/>
                <a:gd name="connsiteY2" fmla="*/ 190500 h 552450"/>
                <a:gd name="connsiteX3" fmla="*/ 0 w 191477"/>
                <a:gd name="connsiteY3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77" h="552450">
                  <a:moveTo>
                    <a:pt x="119062" y="552450"/>
                  </a:moveTo>
                  <a:cubicBezTo>
                    <a:pt x="91678" y="520700"/>
                    <a:pt x="64294" y="488950"/>
                    <a:pt x="76200" y="428625"/>
                  </a:cubicBezTo>
                  <a:cubicBezTo>
                    <a:pt x="88106" y="368300"/>
                    <a:pt x="203200" y="261937"/>
                    <a:pt x="190500" y="190500"/>
                  </a:cubicBezTo>
                  <a:cubicBezTo>
                    <a:pt x="177800" y="119063"/>
                    <a:pt x="88900" y="59531"/>
                    <a:pt x="0" y="0"/>
                  </a:cubicBezTo>
                </a:path>
              </a:pathLst>
            </a:custGeom>
            <a:ln>
              <a:tailEnd type="stealt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9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D79E59-F2BB-4404-984E-07D452AF95F2}"/>
              </a:ext>
            </a:extLst>
          </p:cNvPr>
          <p:cNvSpPr txBox="1"/>
          <p:nvPr/>
        </p:nvSpPr>
        <p:spPr>
          <a:xfrm>
            <a:off x="90059" y="3058493"/>
            <a:ext cx="76199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Ужасы Гражданской войны способствовали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радика-лизации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политических сил, развёртыванию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репрес-сий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террора с обеих сторон. С момента высадки интервентов в Архангельске начинаются массовые аресты. В общей сложности 52 тыс. человек, то есть каждый пятый житель губернии, были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пропу-щены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через тюрьмы. По приговорам военных судов было расстреляно более 4 тыс. человек, без суда были убиты, погибли от болезней, голода 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истя-заний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тысячи человек.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21AB5E-4650-4408-8064-5011B49C5275}"/>
              </a:ext>
            </a:extLst>
          </p:cNvPr>
          <p:cNvSpPr txBox="1"/>
          <p:nvPr/>
        </p:nvSpPr>
        <p:spPr>
          <a:xfrm>
            <a:off x="7800109" y="6211669"/>
            <a:ext cx="4391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Выведенные из строя британским огнем паровозы на станции Сорока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58F6BD-47A3-4AC9-92EC-8D5D3525D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"/>
          <a:stretch/>
        </p:blipFill>
        <p:spPr>
          <a:xfrm>
            <a:off x="7800109" y="2794167"/>
            <a:ext cx="4391889" cy="34175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8E1DBE-7E13-4AB9-BDF4-B12D6A646CC8}"/>
              </a:ext>
            </a:extLst>
          </p:cNvPr>
          <p:cNvSpPr txBox="1"/>
          <p:nvPr/>
        </p:nvSpPr>
        <p:spPr>
          <a:xfrm>
            <a:off x="90059" y="1569145"/>
            <a:ext cx="12011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Иностранная интервенция сыграла главную роль в развязывании и ведении Гражданской войны на Севере. Интервенты фактически контролировали все сферы жизни Северной области. Это подорвало авторитет белых властей среди населения Севера.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D43BFC25-161C-4E82-A00D-A473D57AC9CF}"/>
              </a:ext>
            </a:extLst>
          </p:cNvPr>
          <p:cNvGrpSpPr/>
          <p:nvPr/>
        </p:nvGrpSpPr>
        <p:grpSpPr>
          <a:xfrm>
            <a:off x="166254" y="169422"/>
            <a:ext cx="10113819" cy="1396142"/>
            <a:chOff x="318052" y="1541026"/>
            <a:chExt cx="10113819" cy="139614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3C290288-3B3D-4AC7-B85D-728CAF2E97AB}"/>
                </a:ext>
              </a:extLst>
            </p:cNvPr>
            <p:cNvSpPr/>
            <p:nvPr/>
          </p:nvSpPr>
          <p:spPr>
            <a:xfrm>
              <a:off x="318052" y="1541026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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BD55446F-8614-4DED-91DB-0BD773AB4210}"/>
                </a:ext>
              </a:extLst>
            </p:cNvPr>
            <p:cNvSpPr/>
            <p:nvPr/>
          </p:nvSpPr>
          <p:spPr>
            <a:xfrm>
              <a:off x="1060174" y="1541026"/>
              <a:ext cx="9371697" cy="1396142"/>
            </a:xfrm>
            <a:prstGeom prst="roundRect">
              <a:avLst>
                <a:gd name="adj" fmla="val 917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Как Север оказался втянут в Гражданскую войну, ка-кую роль сыграла в этом иностранная интервенция? В чём вы видите причины победы большевиков?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3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2F07CC2-5B71-409C-B7E8-4FE9E11DD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/>
          <a:stretch/>
        </p:blipFill>
        <p:spPr>
          <a:xfrm>
            <a:off x="177272" y="203266"/>
            <a:ext cx="5926876" cy="36482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CC24A4-3A4C-4032-90DB-5687703A4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" b="14747"/>
          <a:stretch/>
        </p:blipFill>
        <p:spPr>
          <a:xfrm>
            <a:off x="6304994" y="203267"/>
            <a:ext cx="5720749" cy="647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D79E59-F2BB-4404-984E-07D452AF95F2}"/>
              </a:ext>
            </a:extLst>
          </p:cNvPr>
          <p:cNvSpPr txBox="1"/>
          <p:nvPr/>
        </p:nvSpPr>
        <p:spPr>
          <a:xfrm>
            <a:off x="166257" y="4000235"/>
            <a:ext cx="5929743" cy="2677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События интервенции и Гражданской войны долго сохранялись в памяти се-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верян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сейчас повсеместно отражены в названиях улиц, памятниках и музей-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ных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экспозициях. Следы военных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дейст-вий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активно исследуются археологами и поисковиками.</a:t>
            </a:r>
          </a:p>
        </p:txBody>
      </p:sp>
    </p:spTree>
    <p:extLst>
      <p:ext uri="{BB962C8B-B14F-4D97-AF65-F5344CB8AC3E}">
        <p14:creationId xmlns:p14="http://schemas.microsoft.com/office/powerpoint/2010/main" val="47484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7726"/>
            <a:ext cx="10084904" cy="646745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Германская угроза</a:t>
            </a:r>
            <a:endParaRPr lang="ru-RU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AECBE3-2C77-4732-B754-ACF20ED29D33}"/>
              </a:ext>
            </a:extLst>
          </p:cNvPr>
          <p:cNvSpPr txBox="1"/>
          <p:nvPr/>
        </p:nvSpPr>
        <p:spPr>
          <a:xfrm>
            <a:off x="187036" y="1163781"/>
            <a:ext cx="11817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Германия также надеялась выйти на побережье Ледовитого океана, чтобы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прер-вать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связи Антанты с Россией. Руководство Финляндии стремилось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аннексиро-вать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территории Карелии и Кольского полуострова. 1 марта 1918 года Мур-манский Совет направил в Совнарком сообщение о том, что возобновившееся немецкое наступление вызывает опасения. В ответ Л.Д. Троцким была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отправле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 телеграмма, в которой предлагалось «принять всякое содействие союзных миссий».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E2BC73-298C-440E-9787-C0CFAFD766DF}"/>
              </a:ext>
            </a:extLst>
          </p:cNvPr>
          <p:cNvSpPr txBox="1"/>
          <p:nvPr/>
        </p:nvSpPr>
        <p:spPr>
          <a:xfrm>
            <a:off x="187036" y="3685676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марта 1918 года в Мурманске на сов-местном заседании представителей Сов-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Центромура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союзных миссий бы-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выработано так называемое «Словес-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соглашение» о совместных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действи-ях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обороне Мурманского края. 6 мар-та в Мурманске высадился британский отряд численностью около 200 человек.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F3A7023-F5B7-415C-95AA-D99828149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" b="7652"/>
          <a:stretch/>
        </p:blipFill>
        <p:spPr>
          <a:xfrm>
            <a:off x="6400800" y="3429000"/>
            <a:ext cx="5791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3583"/>
            <a:ext cx="10084904" cy="6969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Начало интервенции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400" y="1260762"/>
            <a:ext cx="6109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июня Верховный военный совет Ан-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танты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утвердил ноту об интервенции в Мурманске и Архангельске. Генерал Ф.К. Пуль был назначен главнокомандующим союзными вооружёнными силами в Рос-сии. Интервенция формально считалась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антигерманской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но фактически носила антисоветский характер. 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конце июня – начале июля на Мурмане произошли первые боевые столкновения между войсками Антанты и отрядами красноармейцев. В начале июля союзные войска овладели Кемью и Соловецкими островами, затем станцией Сорока и Сумским Посадом.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49C31B-A8B8-4301-BC91-FFAF29AC8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51657" b="25051"/>
          <a:stretch/>
        </p:blipFill>
        <p:spPr>
          <a:xfrm>
            <a:off x="6394599" y="1260762"/>
            <a:ext cx="5797401" cy="5597238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2B6E6B2D-7EC8-48D3-8F8D-D0E98B695340}"/>
              </a:ext>
            </a:extLst>
          </p:cNvPr>
          <p:cNvGrpSpPr/>
          <p:nvPr/>
        </p:nvGrpSpPr>
        <p:grpSpPr>
          <a:xfrm>
            <a:off x="6868393" y="4038380"/>
            <a:ext cx="251546" cy="387926"/>
            <a:chOff x="6868393" y="4038380"/>
            <a:chExt cx="251546" cy="387926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DE61CCAD-92CE-4536-BBD9-78D10F90AB9B}"/>
                </a:ext>
              </a:extLst>
            </p:cNvPr>
            <p:cNvSpPr/>
            <p:nvPr/>
          </p:nvSpPr>
          <p:spPr>
            <a:xfrm>
              <a:off x="6868393" y="4040760"/>
              <a:ext cx="251546" cy="239206"/>
            </a:xfrm>
            <a:custGeom>
              <a:avLst/>
              <a:gdLst>
                <a:gd name="connsiteX0" fmla="*/ 114300 w 114300"/>
                <a:gd name="connsiteY0" fmla="*/ 0 h 190500"/>
                <a:gd name="connsiteX1" fmla="*/ 66675 w 114300"/>
                <a:gd name="connsiteY1" fmla="*/ 142875 h 190500"/>
                <a:gd name="connsiteX2" fmla="*/ 0 w 114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90500">
                  <a:moveTo>
                    <a:pt x="114300" y="0"/>
                  </a:moveTo>
                  <a:cubicBezTo>
                    <a:pt x="100012" y="55562"/>
                    <a:pt x="85725" y="111125"/>
                    <a:pt x="66675" y="142875"/>
                  </a:cubicBezTo>
                  <a:cubicBezTo>
                    <a:pt x="47625" y="174625"/>
                    <a:pt x="23812" y="182562"/>
                    <a:pt x="0" y="190500"/>
                  </a:cubicBezTo>
                </a:path>
              </a:pathLst>
            </a:custGeom>
            <a:ln>
              <a:solidFill>
                <a:srgbClr val="002060"/>
              </a:solidFill>
              <a:headEnd type="none" w="med" len="med"/>
              <a:tailEnd type="stealth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F38C51AB-AB4D-433E-9D55-C1B93BF63D48}"/>
                </a:ext>
              </a:extLst>
            </p:cNvPr>
            <p:cNvSpPr/>
            <p:nvPr/>
          </p:nvSpPr>
          <p:spPr>
            <a:xfrm>
              <a:off x="6979668" y="4038380"/>
              <a:ext cx="131613" cy="387926"/>
            </a:xfrm>
            <a:custGeom>
              <a:avLst/>
              <a:gdLst>
                <a:gd name="connsiteX0" fmla="*/ 114300 w 114300"/>
                <a:gd name="connsiteY0" fmla="*/ 0 h 190500"/>
                <a:gd name="connsiteX1" fmla="*/ 66675 w 114300"/>
                <a:gd name="connsiteY1" fmla="*/ 142875 h 190500"/>
                <a:gd name="connsiteX2" fmla="*/ 0 w 114300"/>
                <a:gd name="connsiteY2" fmla="*/ 190500 h 190500"/>
                <a:gd name="connsiteX0" fmla="*/ 114300 w 114300"/>
                <a:gd name="connsiteY0" fmla="*/ 0 h 190500"/>
                <a:gd name="connsiteX1" fmla="*/ 34157 w 114300"/>
                <a:gd name="connsiteY1" fmla="*/ 110800 h 190500"/>
                <a:gd name="connsiteX2" fmla="*/ 0 w 114300"/>
                <a:gd name="connsiteY2" fmla="*/ 190500 h 190500"/>
                <a:gd name="connsiteX0" fmla="*/ 99848 w 99848"/>
                <a:gd name="connsiteY0" fmla="*/ 0 h 290286"/>
                <a:gd name="connsiteX1" fmla="*/ 34157 w 99848"/>
                <a:gd name="connsiteY1" fmla="*/ 210586 h 290286"/>
                <a:gd name="connsiteX2" fmla="*/ 0 w 99848"/>
                <a:gd name="connsiteY2" fmla="*/ 290286 h 290286"/>
                <a:gd name="connsiteX0" fmla="*/ 99848 w 99848"/>
                <a:gd name="connsiteY0" fmla="*/ 0 h 290286"/>
                <a:gd name="connsiteX1" fmla="*/ 44995 w 99848"/>
                <a:gd name="connsiteY1" fmla="*/ 210586 h 290286"/>
                <a:gd name="connsiteX2" fmla="*/ 0 w 99848"/>
                <a:gd name="connsiteY2" fmla="*/ 290286 h 29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848" h="290286">
                  <a:moveTo>
                    <a:pt x="99848" y="0"/>
                  </a:moveTo>
                  <a:cubicBezTo>
                    <a:pt x="85560" y="55562"/>
                    <a:pt x="64045" y="178836"/>
                    <a:pt x="44995" y="210586"/>
                  </a:cubicBezTo>
                  <a:cubicBezTo>
                    <a:pt x="25945" y="242336"/>
                    <a:pt x="23812" y="282348"/>
                    <a:pt x="0" y="290286"/>
                  </a:cubicBezTo>
                </a:path>
              </a:pathLst>
            </a:custGeom>
            <a:ln>
              <a:solidFill>
                <a:srgbClr val="002060"/>
              </a:solidFill>
              <a:headEnd type="none" w="med" len="med"/>
              <a:tailEnd type="stealth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CA13B780-8D83-40ED-8064-6BCFC3A229F2}"/>
              </a:ext>
            </a:extLst>
          </p:cNvPr>
          <p:cNvGrpSpPr/>
          <p:nvPr/>
        </p:nvGrpSpPr>
        <p:grpSpPr>
          <a:xfrm>
            <a:off x="6907328" y="3629021"/>
            <a:ext cx="972451" cy="409360"/>
            <a:chOff x="6907328" y="3629021"/>
            <a:chExt cx="972451" cy="409360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8D354777-73FE-46EC-951D-8DA8E235D335}"/>
                </a:ext>
              </a:extLst>
            </p:cNvPr>
            <p:cNvSpPr/>
            <p:nvPr/>
          </p:nvSpPr>
          <p:spPr>
            <a:xfrm>
              <a:off x="6907328" y="3848101"/>
              <a:ext cx="158131" cy="190280"/>
            </a:xfrm>
            <a:custGeom>
              <a:avLst/>
              <a:gdLst>
                <a:gd name="connsiteX0" fmla="*/ 114300 w 114300"/>
                <a:gd name="connsiteY0" fmla="*/ 0 h 190500"/>
                <a:gd name="connsiteX1" fmla="*/ 66675 w 114300"/>
                <a:gd name="connsiteY1" fmla="*/ 142875 h 190500"/>
                <a:gd name="connsiteX2" fmla="*/ 0 w 114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90500">
                  <a:moveTo>
                    <a:pt x="114300" y="0"/>
                  </a:moveTo>
                  <a:cubicBezTo>
                    <a:pt x="100012" y="55562"/>
                    <a:pt x="85725" y="111125"/>
                    <a:pt x="66675" y="142875"/>
                  </a:cubicBezTo>
                  <a:cubicBezTo>
                    <a:pt x="47625" y="174625"/>
                    <a:pt x="23812" y="182562"/>
                    <a:pt x="0" y="190500"/>
                  </a:cubicBezTo>
                </a:path>
              </a:pathLst>
            </a:custGeom>
            <a:ln>
              <a:solidFill>
                <a:srgbClr val="002060"/>
              </a:solidFill>
              <a:headEnd type="none" w="med" len="med"/>
              <a:tailEnd type="stealth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B263C896-B997-43F0-95E6-15D85F01F0DA}"/>
                </a:ext>
              </a:extLst>
            </p:cNvPr>
            <p:cNvSpPr/>
            <p:nvPr/>
          </p:nvSpPr>
          <p:spPr>
            <a:xfrm flipH="1">
              <a:off x="7065460" y="3629021"/>
              <a:ext cx="814319" cy="378401"/>
            </a:xfrm>
            <a:custGeom>
              <a:avLst/>
              <a:gdLst>
                <a:gd name="connsiteX0" fmla="*/ 114300 w 114300"/>
                <a:gd name="connsiteY0" fmla="*/ 0 h 190500"/>
                <a:gd name="connsiteX1" fmla="*/ 66675 w 114300"/>
                <a:gd name="connsiteY1" fmla="*/ 142875 h 190500"/>
                <a:gd name="connsiteX2" fmla="*/ 0 w 114300"/>
                <a:gd name="connsiteY2" fmla="*/ 190500 h 190500"/>
                <a:gd name="connsiteX0" fmla="*/ 226 w 634494"/>
                <a:gd name="connsiteY0" fmla="*/ 0 h 333052"/>
                <a:gd name="connsiteX1" fmla="*/ 634094 w 634494"/>
                <a:gd name="connsiteY1" fmla="*/ 285427 h 333052"/>
                <a:gd name="connsiteX2" fmla="*/ 567419 w 634494"/>
                <a:gd name="connsiteY2" fmla="*/ 333052 h 333052"/>
                <a:gd name="connsiteX0" fmla="*/ 218 w 660887"/>
                <a:gd name="connsiteY0" fmla="*/ 0 h 333052"/>
                <a:gd name="connsiteX1" fmla="*/ 660501 w 660887"/>
                <a:gd name="connsiteY1" fmla="*/ 246226 h 333052"/>
                <a:gd name="connsiteX2" fmla="*/ 567411 w 660887"/>
                <a:gd name="connsiteY2" fmla="*/ 333052 h 333052"/>
                <a:gd name="connsiteX0" fmla="*/ -1 w 660282"/>
                <a:gd name="connsiteY0" fmla="*/ 0 h 333052"/>
                <a:gd name="connsiteX1" fmla="*/ 372688 w 660282"/>
                <a:gd name="connsiteY1" fmla="*/ 71279 h 333052"/>
                <a:gd name="connsiteX2" fmla="*/ 660282 w 660282"/>
                <a:gd name="connsiteY2" fmla="*/ 246226 h 333052"/>
                <a:gd name="connsiteX3" fmla="*/ 567192 w 660282"/>
                <a:gd name="connsiteY3" fmla="*/ 333052 h 333052"/>
                <a:gd name="connsiteX0" fmla="*/ 0 w 633869"/>
                <a:gd name="connsiteY0" fmla="*/ 0 h 333052"/>
                <a:gd name="connsiteX1" fmla="*/ 372689 w 633869"/>
                <a:gd name="connsiteY1" fmla="*/ 71279 h 333052"/>
                <a:gd name="connsiteX2" fmla="*/ 633869 w 633869"/>
                <a:gd name="connsiteY2" fmla="*/ 182078 h 333052"/>
                <a:gd name="connsiteX3" fmla="*/ 567193 w 633869"/>
                <a:gd name="connsiteY3" fmla="*/ 333052 h 333052"/>
                <a:gd name="connsiteX0" fmla="*/ 0 w 633869"/>
                <a:gd name="connsiteY0" fmla="*/ 0 h 297414"/>
                <a:gd name="connsiteX1" fmla="*/ 372689 w 633869"/>
                <a:gd name="connsiteY1" fmla="*/ 71279 h 297414"/>
                <a:gd name="connsiteX2" fmla="*/ 633869 w 633869"/>
                <a:gd name="connsiteY2" fmla="*/ 182078 h 297414"/>
                <a:gd name="connsiteX3" fmla="*/ 572476 w 633869"/>
                <a:gd name="connsiteY3" fmla="*/ 297414 h 297414"/>
                <a:gd name="connsiteX0" fmla="*/ 0 w 633869"/>
                <a:gd name="connsiteY0" fmla="*/ 0 h 308106"/>
                <a:gd name="connsiteX1" fmla="*/ 372689 w 633869"/>
                <a:gd name="connsiteY1" fmla="*/ 71279 h 308106"/>
                <a:gd name="connsiteX2" fmla="*/ 633869 w 633869"/>
                <a:gd name="connsiteY2" fmla="*/ 182078 h 308106"/>
                <a:gd name="connsiteX3" fmla="*/ 567192 w 633869"/>
                <a:gd name="connsiteY3" fmla="*/ 308106 h 308106"/>
                <a:gd name="connsiteX0" fmla="*/ 0 w 903296"/>
                <a:gd name="connsiteY0" fmla="*/ 0 h 283159"/>
                <a:gd name="connsiteX1" fmla="*/ 642116 w 903296"/>
                <a:gd name="connsiteY1" fmla="*/ 46332 h 283159"/>
                <a:gd name="connsiteX2" fmla="*/ 903296 w 903296"/>
                <a:gd name="connsiteY2" fmla="*/ 157131 h 283159"/>
                <a:gd name="connsiteX3" fmla="*/ 836619 w 903296"/>
                <a:gd name="connsiteY3" fmla="*/ 283159 h 283159"/>
                <a:gd name="connsiteX0" fmla="*/ 0 w 903296"/>
                <a:gd name="connsiteY0" fmla="*/ 0 h 283159"/>
                <a:gd name="connsiteX1" fmla="*/ 795320 w 903296"/>
                <a:gd name="connsiteY1" fmla="*/ 60587 h 283159"/>
                <a:gd name="connsiteX2" fmla="*/ 903296 w 903296"/>
                <a:gd name="connsiteY2" fmla="*/ 157131 h 283159"/>
                <a:gd name="connsiteX3" fmla="*/ 836619 w 903296"/>
                <a:gd name="connsiteY3" fmla="*/ 283159 h 28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296" h="283159">
                  <a:moveTo>
                    <a:pt x="0" y="0"/>
                  </a:moveTo>
                  <a:cubicBezTo>
                    <a:pt x="59474" y="22571"/>
                    <a:pt x="685273" y="19549"/>
                    <a:pt x="795320" y="60587"/>
                  </a:cubicBezTo>
                  <a:cubicBezTo>
                    <a:pt x="905367" y="101625"/>
                    <a:pt x="868237" y="124194"/>
                    <a:pt x="903296" y="157131"/>
                  </a:cubicBezTo>
                  <a:cubicBezTo>
                    <a:pt x="884246" y="188881"/>
                    <a:pt x="860431" y="275221"/>
                    <a:pt x="836619" y="283159"/>
                  </a:cubicBezTo>
                </a:path>
              </a:pathLst>
            </a:custGeom>
            <a:ln>
              <a:solidFill>
                <a:srgbClr val="002060"/>
              </a:solidFill>
              <a:headEnd type="none" w="med" len="med"/>
              <a:tailEnd type="stealth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xmlns="" id="{E4795A83-21C3-4AA4-BD69-ACDCA1B82510}"/>
              </a:ext>
            </a:extLst>
          </p:cNvPr>
          <p:cNvSpPr/>
          <p:nvPr/>
        </p:nvSpPr>
        <p:spPr>
          <a:xfrm>
            <a:off x="6979667" y="1262063"/>
            <a:ext cx="180163" cy="400050"/>
          </a:xfrm>
          <a:custGeom>
            <a:avLst/>
            <a:gdLst>
              <a:gd name="connsiteX0" fmla="*/ 171450 w 197056"/>
              <a:gd name="connsiteY0" fmla="*/ 0 h 390525"/>
              <a:gd name="connsiteX1" fmla="*/ 195263 w 197056"/>
              <a:gd name="connsiteY1" fmla="*/ 114300 h 390525"/>
              <a:gd name="connsiteX2" fmla="*/ 128588 w 197056"/>
              <a:gd name="connsiteY2" fmla="*/ 185737 h 390525"/>
              <a:gd name="connsiteX3" fmla="*/ 119063 w 197056"/>
              <a:gd name="connsiteY3" fmla="*/ 285750 h 390525"/>
              <a:gd name="connsiteX4" fmla="*/ 28575 w 197056"/>
              <a:gd name="connsiteY4" fmla="*/ 309562 h 390525"/>
              <a:gd name="connsiteX5" fmla="*/ 0 w 197056"/>
              <a:gd name="connsiteY5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56" h="390525">
                <a:moveTo>
                  <a:pt x="171450" y="0"/>
                </a:moveTo>
                <a:cubicBezTo>
                  <a:pt x="186928" y="41672"/>
                  <a:pt x="202407" y="83344"/>
                  <a:pt x="195263" y="114300"/>
                </a:cubicBezTo>
                <a:cubicBezTo>
                  <a:pt x="188119" y="145256"/>
                  <a:pt x="141288" y="157162"/>
                  <a:pt x="128588" y="185737"/>
                </a:cubicBezTo>
                <a:cubicBezTo>
                  <a:pt x="115888" y="214312"/>
                  <a:pt x="135732" y="265112"/>
                  <a:pt x="119063" y="285750"/>
                </a:cubicBezTo>
                <a:cubicBezTo>
                  <a:pt x="102394" y="306388"/>
                  <a:pt x="48419" y="292100"/>
                  <a:pt x="28575" y="309562"/>
                </a:cubicBezTo>
                <a:cubicBezTo>
                  <a:pt x="8731" y="327024"/>
                  <a:pt x="4365" y="358774"/>
                  <a:pt x="0" y="390525"/>
                </a:cubicBezTo>
              </a:path>
            </a:pathLst>
          </a:custGeom>
          <a:ln>
            <a:solidFill>
              <a:srgbClr val="002060"/>
            </a:solidFill>
            <a:headEnd type="none" w="med" len="med"/>
            <a:tailEnd type="stealth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5F088AFF-A556-43FB-8091-7A29BA5E3DC2}"/>
              </a:ext>
            </a:extLst>
          </p:cNvPr>
          <p:cNvSpPr/>
          <p:nvPr/>
        </p:nvSpPr>
        <p:spPr>
          <a:xfrm>
            <a:off x="6619878" y="1319214"/>
            <a:ext cx="2147676" cy="2310956"/>
          </a:xfrm>
          <a:custGeom>
            <a:avLst/>
            <a:gdLst>
              <a:gd name="connsiteX0" fmla="*/ 0 w 1585215"/>
              <a:gd name="connsiteY0" fmla="*/ 0 h 2071870"/>
              <a:gd name="connsiteX1" fmla="*/ 233362 w 1585215"/>
              <a:gd name="connsiteY1" fmla="*/ 128587 h 2071870"/>
              <a:gd name="connsiteX2" fmla="*/ 838200 w 1585215"/>
              <a:gd name="connsiteY2" fmla="*/ 490537 h 2071870"/>
              <a:gd name="connsiteX3" fmla="*/ 1247775 w 1585215"/>
              <a:gd name="connsiteY3" fmla="*/ 1000125 h 2071870"/>
              <a:gd name="connsiteX4" fmla="*/ 1562100 w 1585215"/>
              <a:gd name="connsiteY4" fmla="*/ 1457325 h 2071870"/>
              <a:gd name="connsiteX5" fmla="*/ 1543050 w 1585215"/>
              <a:gd name="connsiteY5" fmla="*/ 1833562 h 2071870"/>
              <a:gd name="connsiteX6" fmla="*/ 1395412 w 1585215"/>
              <a:gd name="connsiteY6" fmla="*/ 2047875 h 2071870"/>
              <a:gd name="connsiteX7" fmla="*/ 1395412 w 1585215"/>
              <a:gd name="connsiteY7" fmla="*/ 2057400 h 2071870"/>
              <a:gd name="connsiteX0" fmla="*/ 0 w 1585215"/>
              <a:gd name="connsiteY0" fmla="*/ 0 h 2272400"/>
              <a:gd name="connsiteX1" fmla="*/ 233362 w 1585215"/>
              <a:gd name="connsiteY1" fmla="*/ 128587 h 2272400"/>
              <a:gd name="connsiteX2" fmla="*/ 838200 w 1585215"/>
              <a:gd name="connsiteY2" fmla="*/ 490537 h 2272400"/>
              <a:gd name="connsiteX3" fmla="*/ 1247775 w 1585215"/>
              <a:gd name="connsiteY3" fmla="*/ 1000125 h 2272400"/>
              <a:gd name="connsiteX4" fmla="*/ 1562100 w 1585215"/>
              <a:gd name="connsiteY4" fmla="*/ 1457325 h 2272400"/>
              <a:gd name="connsiteX5" fmla="*/ 1543050 w 1585215"/>
              <a:gd name="connsiteY5" fmla="*/ 1833562 h 2272400"/>
              <a:gd name="connsiteX6" fmla="*/ 1395412 w 1585215"/>
              <a:gd name="connsiteY6" fmla="*/ 2047875 h 2272400"/>
              <a:gd name="connsiteX7" fmla="*/ 490537 w 1585215"/>
              <a:gd name="connsiteY7" fmla="*/ 2271712 h 2272400"/>
              <a:gd name="connsiteX0" fmla="*/ 0 w 1585215"/>
              <a:gd name="connsiteY0" fmla="*/ 0 h 2271712"/>
              <a:gd name="connsiteX1" fmla="*/ 233362 w 1585215"/>
              <a:gd name="connsiteY1" fmla="*/ 128587 h 2271712"/>
              <a:gd name="connsiteX2" fmla="*/ 838200 w 1585215"/>
              <a:gd name="connsiteY2" fmla="*/ 490537 h 2271712"/>
              <a:gd name="connsiteX3" fmla="*/ 1247775 w 1585215"/>
              <a:gd name="connsiteY3" fmla="*/ 1000125 h 2271712"/>
              <a:gd name="connsiteX4" fmla="*/ 1562100 w 1585215"/>
              <a:gd name="connsiteY4" fmla="*/ 1457325 h 2271712"/>
              <a:gd name="connsiteX5" fmla="*/ 1543050 w 1585215"/>
              <a:gd name="connsiteY5" fmla="*/ 1833562 h 2271712"/>
              <a:gd name="connsiteX6" fmla="*/ 1395412 w 1585215"/>
              <a:gd name="connsiteY6" fmla="*/ 2047875 h 2271712"/>
              <a:gd name="connsiteX7" fmla="*/ 1028700 w 1585215"/>
              <a:gd name="connsiteY7" fmla="*/ 2238375 h 2271712"/>
              <a:gd name="connsiteX8" fmla="*/ 490537 w 1585215"/>
              <a:gd name="connsiteY8" fmla="*/ 2271712 h 2271712"/>
              <a:gd name="connsiteX0" fmla="*/ 0 w 1585958"/>
              <a:gd name="connsiteY0" fmla="*/ 0 h 2271712"/>
              <a:gd name="connsiteX1" fmla="*/ 233362 w 1585958"/>
              <a:gd name="connsiteY1" fmla="*/ 128587 h 2271712"/>
              <a:gd name="connsiteX2" fmla="*/ 838200 w 1585958"/>
              <a:gd name="connsiteY2" fmla="*/ 490537 h 2271712"/>
              <a:gd name="connsiteX3" fmla="*/ 1247775 w 1585958"/>
              <a:gd name="connsiteY3" fmla="*/ 1000125 h 2271712"/>
              <a:gd name="connsiteX4" fmla="*/ 1562100 w 1585958"/>
              <a:gd name="connsiteY4" fmla="*/ 1457325 h 2271712"/>
              <a:gd name="connsiteX5" fmla="*/ 1543050 w 1585958"/>
              <a:gd name="connsiteY5" fmla="*/ 1833562 h 2271712"/>
              <a:gd name="connsiteX6" fmla="*/ 1376362 w 1585958"/>
              <a:gd name="connsiteY6" fmla="*/ 2085975 h 2271712"/>
              <a:gd name="connsiteX7" fmla="*/ 1028700 w 1585958"/>
              <a:gd name="connsiteY7" fmla="*/ 2238375 h 2271712"/>
              <a:gd name="connsiteX8" fmla="*/ 490537 w 1585958"/>
              <a:gd name="connsiteY8" fmla="*/ 2271712 h 2271712"/>
              <a:gd name="connsiteX0" fmla="*/ 0 w 1596209"/>
              <a:gd name="connsiteY0" fmla="*/ 0 h 2271712"/>
              <a:gd name="connsiteX1" fmla="*/ 233362 w 1596209"/>
              <a:gd name="connsiteY1" fmla="*/ 128587 h 2271712"/>
              <a:gd name="connsiteX2" fmla="*/ 838200 w 1596209"/>
              <a:gd name="connsiteY2" fmla="*/ 490537 h 2271712"/>
              <a:gd name="connsiteX3" fmla="*/ 1247775 w 1596209"/>
              <a:gd name="connsiteY3" fmla="*/ 1000125 h 2271712"/>
              <a:gd name="connsiteX4" fmla="*/ 1562100 w 1596209"/>
              <a:gd name="connsiteY4" fmla="*/ 1457325 h 2271712"/>
              <a:gd name="connsiteX5" fmla="*/ 1566863 w 1596209"/>
              <a:gd name="connsiteY5" fmla="*/ 1824037 h 2271712"/>
              <a:gd name="connsiteX6" fmla="*/ 1376362 w 1596209"/>
              <a:gd name="connsiteY6" fmla="*/ 2085975 h 2271712"/>
              <a:gd name="connsiteX7" fmla="*/ 1028700 w 1596209"/>
              <a:gd name="connsiteY7" fmla="*/ 2238375 h 2271712"/>
              <a:gd name="connsiteX8" fmla="*/ 490537 w 1596209"/>
              <a:gd name="connsiteY8" fmla="*/ 2271712 h 2271712"/>
              <a:gd name="connsiteX0" fmla="*/ 552450 w 2148659"/>
              <a:gd name="connsiteY0" fmla="*/ 0 h 2239499"/>
              <a:gd name="connsiteX1" fmla="*/ 785812 w 2148659"/>
              <a:gd name="connsiteY1" fmla="*/ 128587 h 2239499"/>
              <a:gd name="connsiteX2" fmla="*/ 1390650 w 2148659"/>
              <a:gd name="connsiteY2" fmla="*/ 490537 h 2239499"/>
              <a:gd name="connsiteX3" fmla="*/ 1800225 w 2148659"/>
              <a:gd name="connsiteY3" fmla="*/ 1000125 h 2239499"/>
              <a:gd name="connsiteX4" fmla="*/ 2114550 w 2148659"/>
              <a:gd name="connsiteY4" fmla="*/ 1457325 h 2239499"/>
              <a:gd name="connsiteX5" fmla="*/ 2119313 w 2148659"/>
              <a:gd name="connsiteY5" fmla="*/ 1824037 h 2239499"/>
              <a:gd name="connsiteX6" fmla="*/ 1928812 w 2148659"/>
              <a:gd name="connsiteY6" fmla="*/ 2085975 h 2239499"/>
              <a:gd name="connsiteX7" fmla="*/ 1581150 w 2148659"/>
              <a:gd name="connsiteY7" fmla="*/ 2238375 h 2239499"/>
              <a:gd name="connsiteX8" fmla="*/ 0 w 2148659"/>
              <a:gd name="connsiteY8" fmla="*/ 1390649 h 2239499"/>
              <a:gd name="connsiteX0" fmla="*/ 552450 w 2148659"/>
              <a:gd name="connsiteY0" fmla="*/ 0 h 2258527"/>
              <a:gd name="connsiteX1" fmla="*/ 785812 w 2148659"/>
              <a:gd name="connsiteY1" fmla="*/ 128587 h 2258527"/>
              <a:gd name="connsiteX2" fmla="*/ 1390650 w 2148659"/>
              <a:gd name="connsiteY2" fmla="*/ 490537 h 2258527"/>
              <a:gd name="connsiteX3" fmla="*/ 1800225 w 2148659"/>
              <a:gd name="connsiteY3" fmla="*/ 1000125 h 2258527"/>
              <a:gd name="connsiteX4" fmla="*/ 2114550 w 2148659"/>
              <a:gd name="connsiteY4" fmla="*/ 1457325 h 2258527"/>
              <a:gd name="connsiteX5" fmla="*/ 2119313 w 2148659"/>
              <a:gd name="connsiteY5" fmla="*/ 1824037 h 2258527"/>
              <a:gd name="connsiteX6" fmla="*/ 1928812 w 2148659"/>
              <a:gd name="connsiteY6" fmla="*/ 2085975 h 2258527"/>
              <a:gd name="connsiteX7" fmla="*/ 1581150 w 2148659"/>
              <a:gd name="connsiteY7" fmla="*/ 2238375 h 2258527"/>
              <a:gd name="connsiteX8" fmla="*/ 342899 w 2148659"/>
              <a:gd name="connsiteY8" fmla="*/ 1828801 h 2258527"/>
              <a:gd name="connsiteX9" fmla="*/ 0 w 2148659"/>
              <a:gd name="connsiteY9" fmla="*/ 1390649 h 2258527"/>
              <a:gd name="connsiteX0" fmla="*/ 552450 w 2148659"/>
              <a:gd name="connsiteY0" fmla="*/ 0 h 2278312"/>
              <a:gd name="connsiteX1" fmla="*/ 785812 w 2148659"/>
              <a:gd name="connsiteY1" fmla="*/ 128587 h 2278312"/>
              <a:gd name="connsiteX2" fmla="*/ 1390650 w 2148659"/>
              <a:gd name="connsiteY2" fmla="*/ 490537 h 2278312"/>
              <a:gd name="connsiteX3" fmla="*/ 1800225 w 2148659"/>
              <a:gd name="connsiteY3" fmla="*/ 1000125 h 2278312"/>
              <a:gd name="connsiteX4" fmla="*/ 2114550 w 2148659"/>
              <a:gd name="connsiteY4" fmla="*/ 1457325 h 2278312"/>
              <a:gd name="connsiteX5" fmla="*/ 2119313 w 2148659"/>
              <a:gd name="connsiteY5" fmla="*/ 1824037 h 2278312"/>
              <a:gd name="connsiteX6" fmla="*/ 1928812 w 2148659"/>
              <a:gd name="connsiteY6" fmla="*/ 2085975 h 2278312"/>
              <a:gd name="connsiteX7" fmla="*/ 1581150 w 2148659"/>
              <a:gd name="connsiteY7" fmla="*/ 2238375 h 2278312"/>
              <a:gd name="connsiteX8" fmla="*/ 933449 w 2148659"/>
              <a:gd name="connsiteY8" fmla="*/ 2252663 h 2278312"/>
              <a:gd name="connsiteX9" fmla="*/ 342899 w 2148659"/>
              <a:gd name="connsiteY9" fmla="*/ 1828801 h 2278312"/>
              <a:gd name="connsiteX10" fmla="*/ 0 w 2148659"/>
              <a:gd name="connsiteY10" fmla="*/ 1390649 h 2278312"/>
              <a:gd name="connsiteX0" fmla="*/ 552450 w 2148659"/>
              <a:gd name="connsiteY0" fmla="*/ 0 h 2294219"/>
              <a:gd name="connsiteX1" fmla="*/ 785812 w 2148659"/>
              <a:gd name="connsiteY1" fmla="*/ 128587 h 2294219"/>
              <a:gd name="connsiteX2" fmla="*/ 1390650 w 2148659"/>
              <a:gd name="connsiteY2" fmla="*/ 490537 h 2294219"/>
              <a:gd name="connsiteX3" fmla="*/ 1800225 w 2148659"/>
              <a:gd name="connsiteY3" fmla="*/ 1000125 h 2294219"/>
              <a:gd name="connsiteX4" fmla="*/ 2114550 w 2148659"/>
              <a:gd name="connsiteY4" fmla="*/ 1457325 h 2294219"/>
              <a:gd name="connsiteX5" fmla="*/ 2119313 w 2148659"/>
              <a:gd name="connsiteY5" fmla="*/ 1824037 h 2294219"/>
              <a:gd name="connsiteX6" fmla="*/ 1928812 w 2148659"/>
              <a:gd name="connsiteY6" fmla="*/ 2085975 h 2294219"/>
              <a:gd name="connsiteX7" fmla="*/ 1581150 w 2148659"/>
              <a:gd name="connsiteY7" fmla="*/ 2238375 h 2294219"/>
              <a:gd name="connsiteX8" fmla="*/ 1042986 w 2148659"/>
              <a:gd name="connsiteY8" fmla="*/ 2271713 h 2294219"/>
              <a:gd name="connsiteX9" fmla="*/ 342899 w 2148659"/>
              <a:gd name="connsiteY9" fmla="*/ 1828801 h 2294219"/>
              <a:gd name="connsiteX10" fmla="*/ 0 w 2148659"/>
              <a:gd name="connsiteY10" fmla="*/ 1390649 h 2294219"/>
              <a:gd name="connsiteX0" fmla="*/ 552450 w 2148659"/>
              <a:gd name="connsiteY0" fmla="*/ 0 h 2294219"/>
              <a:gd name="connsiteX1" fmla="*/ 785812 w 2148659"/>
              <a:gd name="connsiteY1" fmla="*/ 128587 h 2294219"/>
              <a:gd name="connsiteX2" fmla="*/ 1390650 w 2148659"/>
              <a:gd name="connsiteY2" fmla="*/ 490537 h 2294219"/>
              <a:gd name="connsiteX3" fmla="*/ 1800225 w 2148659"/>
              <a:gd name="connsiteY3" fmla="*/ 1000125 h 2294219"/>
              <a:gd name="connsiteX4" fmla="*/ 2114550 w 2148659"/>
              <a:gd name="connsiteY4" fmla="*/ 1457325 h 2294219"/>
              <a:gd name="connsiteX5" fmla="*/ 2119313 w 2148659"/>
              <a:gd name="connsiteY5" fmla="*/ 1824037 h 2294219"/>
              <a:gd name="connsiteX6" fmla="*/ 1928812 w 2148659"/>
              <a:gd name="connsiteY6" fmla="*/ 2085975 h 2294219"/>
              <a:gd name="connsiteX7" fmla="*/ 1719263 w 2148659"/>
              <a:gd name="connsiteY7" fmla="*/ 2238375 h 2294219"/>
              <a:gd name="connsiteX8" fmla="*/ 1042986 w 2148659"/>
              <a:gd name="connsiteY8" fmla="*/ 2271713 h 2294219"/>
              <a:gd name="connsiteX9" fmla="*/ 342899 w 2148659"/>
              <a:gd name="connsiteY9" fmla="*/ 1828801 h 2294219"/>
              <a:gd name="connsiteX10" fmla="*/ 0 w 2148659"/>
              <a:gd name="connsiteY10" fmla="*/ 1390649 h 2294219"/>
              <a:gd name="connsiteX0" fmla="*/ 552450 w 2161964"/>
              <a:gd name="connsiteY0" fmla="*/ 0 h 2310956"/>
              <a:gd name="connsiteX1" fmla="*/ 785812 w 2161964"/>
              <a:gd name="connsiteY1" fmla="*/ 128587 h 2310956"/>
              <a:gd name="connsiteX2" fmla="*/ 1390650 w 2161964"/>
              <a:gd name="connsiteY2" fmla="*/ 490537 h 2310956"/>
              <a:gd name="connsiteX3" fmla="*/ 1800225 w 2161964"/>
              <a:gd name="connsiteY3" fmla="*/ 1000125 h 2310956"/>
              <a:gd name="connsiteX4" fmla="*/ 2114550 w 2161964"/>
              <a:gd name="connsiteY4" fmla="*/ 1457325 h 2310956"/>
              <a:gd name="connsiteX5" fmla="*/ 2119313 w 2161964"/>
              <a:gd name="connsiteY5" fmla="*/ 1824037 h 2310956"/>
              <a:gd name="connsiteX6" fmla="*/ 1719263 w 2161964"/>
              <a:gd name="connsiteY6" fmla="*/ 2238375 h 2310956"/>
              <a:gd name="connsiteX7" fmla="*/ 1042986 w 2161964"/>
              <a:gd name="connsiteY7" fmla="*/ 2271713 h 2310956"/>
              <a:gd name="connsiteX8" fmla="*/ 342899 w 2161964"/>
              <a:gd name="connsiteY8" fmla="*/ 1828801 h 2310956"/>
              <a:gd name="connsiteX9" fmla="*/ 0 w 2161964"/>
              <a:gd name="connsiteY9" fmla="*/ 1390649 h 2310956"/>
              <a:gd name="connsiteX0" fmla="*/ 538162 w 2147676"/>
              <a:gd name="connsiteY0" fmla="*/ 0 h 2310956"/>
              <a:gd name="connsiteX1" fmla="*/ 771524 w 2147676"/>
              <a:gd name="connsiteY1" fmla="*/ 128587 h 2310956"/>
              <a:gd name="connsiteX2" fmla="*/ 1376362 w 2147676"/>
              <a:gd name="connsiteY2" fmla="*/ 490537 h 2310956"/>
              <a:gd name="connsiteX3" fmla="*/ 1785937 w 2147676"/>
              <a:gd name="connsiteY3" fmla="*/ 1000125 h 2310956"/>
              <a:gd name="connsiteX4" fmla="*/ 2100262 w 2147676"/>
              <a:gd name="connsiteY4" fmla="*/ 1457325 h 2310956"/>
              <a:gd name="connsiteX5" fmla="*/ 2105025 w 2147676"/>
              <a:gd name="connsiteY5" fmla="*/ 1824037 h 2310956"/>
              <a:gd name="connsiteX6" fmla="*/ 1704975 w 2147676"/>
              <a:gd name="connsiteY6" fmla="*/ 2238375 h 2310956"/>
              <a:gd name="connsiteX7" fmla="*/ 1028698 w 2147676"/>
              <a:gd name="connsiteY7" fmla="*/ 2271713 h 2310956"/>
              <a:gd name="connsiteX8" fmla="*/ 328611 w 2147676"/>
              <a:gd name="connsiteY8" fmla="*/ 1828801 h 2310956"/>
              <a:gd name="connsiteX9" fmla="*/ 0 w 2147676"/>
              <a:gd name="connsiteY9" fmla="*/ 1352549 h 2310956"/>
              <a:gd name="connsiteX0" fmla="*/ 538162 w 2147676"/>
              <a:gd name="connsiteY0" fmla="*/ 0 h 2310956"/>
              <a:gd name="connsiteX1" fmla="*/ 771524 w 2147676"/>
              <a:gd name="connsiteY1" fmla="*/ 128587 h 2310956"/>
              <a:gd name="connsiteX2" fmla="*/ 1376362 w 2147676"/>
              <a:gd name="connsiteY2" fmla="*/ 490537 h 2310956"/>
              <a:gd name="connsiteX3" fmla="*/ 1785937 w 2147676"/>
              <a:gd name="connsiteY3" fmla="*/ 1000125 h 2310956"/>
              <a:gd name="connsiteX4" fmla="*/ 2100262 w 2147676"/>
              <a:gd name="connsiteY4" fmla="*/ 1457325 h 2310956"/>
              <a:gd name="connsiteX5" fmla="*/ 2105025 w 2147676"/>
              <a:gd name="connsiteY5" fmla="*/ 1824037 h 2310956"/>
              <a:gd name="connsiteX6" fmla="*/ 1704975 w 2147676"/>
              <a:gd name="connsiteY6" fmla="*/ 2238375 h 2310956"/>
              <a:gd name="connsiteX7" fmla="*/ 1028698 w 2147676"/>
              <a:gd name="connsiteY7" fmla="*/ 2271713 h 2310956"/>
              <a:gd name="connsiteX8" fmla="*/ 328611 w 2147676"/>
              <a:gd name="connsiteY8" fmla="*/ 1828801 h 2310956"/>
              <a:gd name="connsiteX9" fmla="*/ 66672 w 2147676"/>
              <a:gd name="connsiteY9" fmla="*/ 1538286 h 2310956"/>
              <a:gd name="connsiteX10" fmla="*/ 0 w 2147676"/>
              <a:gd name="connsiteY10" fmla="*/ 1352549 h 231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7676" h="2310956">
                <a:moveTo>
                  <a:pt x="538162" y="0"/>
                </a:moveTo>
                <a:cubicBezTo>
                  <a:pt x="584993" y="23415"/>
                  <a:pt x="631824" y="46831"/>
                  <a:pt x="771524" y="128587"/>
                </a:cubicBezTo>
                <a:cubicBezTo>
                  <a:pt x="911224" y="210343"/>
                  <a:pt x="1207293" y="345281"/>
                  <a:pt x="1376362" y="490537"/>
                </a:cubicBezTo>
                <a:cubicBezTo>
                  <a:pt x="1545431" y="635793"/>
                  <a:pt x="1665287" y="838994"/>
                  <a:pt x="1785937" y="1000125"/>
                </a:cubicBezTo>
                <a:cubicBezTo>
                  <a:pt x="1906587" y="1161256"/>
                  <a:pt x="2047081" y="1320006"/>
                  <a:pt x="2100262" y="1457325"/>
                </a:cubicBezTo>
                <a:cubicBezTo>
                  <a:pt x="2153443" y="1594644"/>
                  <a:pt x="2170906" y="1693862"/>
                  <a:pt x="2105025" y="1824037"/>
                </a:cubicBezTo>
                <a:cubicBezTo>
                  <a:pt x="2039144" y="1954212"/>
                  <a:pt x="1884363" y="2163762"/>
                  <a:pt x="1704975" y="2238375"/>
                </a:cubicBezTo>
                <a:cubicBezTo>
                  <a:pt x="1525587" y="2312988"/>
                  <a:pt x="1235073" y="2339975"/>
                  <a:pt x="1028698" y="2271713"/>
                </a:cubicBezTo>
                <a:cubicBezTo>
                  <a:pt x="822323" y="2203451"/>
                  <a:pt x="486567" y="1951832"/>
                  <a:pt x="328611" y="1828801"/>
                </a:cubicBezTo>
                <a:cubicBezTo>
                  <a:pt x="170655" y="1705770"/>
                  <a:pt x="121441" y="1617661"/>
                  <a:pt x="66672" y="1538286"/>
                </a:cubicBezTo>
                <a:cubicBezTo>
                  <a:pt x="11904" y="1458911"/>
                  <a:pt x="13493" y="1382712"/>
                  <a:pt x="0" y="1352549"/>
                </a:cubicBezTo>
              </a:path>
            </a:pathLst>
          </a:custGeom>
          <a:ln>
            <a:solidFill>
              <a:srgbClr val="002060"/>
            </a:solidFill>
            <a:headEnd type="none" w="med" len="med"/>
            <a:tailEnd type="stealth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CD66CDB-E061-4CA9-B39C-8A7D615D39B1}"/>
              </a:ext>
            </a:extLst>
          </p:cNvPr>
          <p:cNvGrpSpPr/>
          <p:nvPr/>
        </p:nvGrpSpPr>
        <p:grpSpPr>
          <a:xfrm>
            <a:off x="6797665" y="3638796"/>
            <a:ext cx="447751" cy="408525"/>
            <a:chOff x="6797665" y="3638796"/>
            <a:chExt cx="447751" cy="408525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F5CDBC53-D96D-4E31-B501-DB9F28C891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" b="91250" l="4731" r="69247">
                          <a14:foregroundMark x1="32473" y1="1250" x2="32473" y2="1250"/>
                          <a14:foregroundMark x1="29247" y1="833" x2="29247" y2="833"/>
                          <a14:foregroundMark x1="10753" y1="12917" x2="10753" y2="12917"/>
                          <a14:foregroundMark x1="10753" y1="10313" x2="10753" y2="10313"/>
                          <a14:foregroundMark x1="10323" y1="8854" x2="10323" y2="8854"/>
                          <a14:foregroundMark x1="7957" y1="88333" x2="7957" y2="88333"/>
                          <a14:foregroundMark x1="43871" y1="91354" x2="43871" y2="91354"/>
                          <a14:foregroundMark x1="4946" y1="35104" x2="4946" y2="35104"/>
                          <a14:foregroundMark x1="69247" y1="34583" x2="69247" y2="34583"/>
                          <a14:backgroundMark x1="39140" y1="88125" x2="39140" y2="8812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6" b="6465"/>
            <a:stretch/>
          </p:blipFill>
          <p:spPr bwMode="auto">
            <a:xfrm>
              <a:off x="7104827" y="3687321"/>
              <a:ext cx="1405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7889E0D9-C109-4F60-8592-6B0F1269E8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" b="91250" l="4731" r="69247">
                          <a14:foregroundMark x1="32473" y1="1250" x2="32473" y2="1250"/>
                          <a14:foregroundMark x1="29247" y1="833" x2="29247" y2="833"/>
                          <a14:foregroundMark x1="10753" y1="12917" x2="10753" y2="12917"/>
                          <a14:foregroundMark x1="10753" y1="10313" x2="10753" y2="10313"/>
                          <a14:foregroundMark x1="10323" y1="8854" x2="10323" y2="8854"/>
                          <a14:foregroundMark x1="7957" y1="88333" x2="7957" y2="88333"/>
                          <a14:foregroundMark x1="43871" y1="91354" x2="43871" y2="91354"/>
                          <a14:foregroundMark x1="4946" y1="35104" x2="4946" y2="35104"/>
                          <a14:foregroundMark x1="69247" y1="34583" x2="69247" y2="34583"/>
                          <a14:backgroundMark x1="39140" y1="88125" x2="39140" y2="8812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6" b="6465"/>
            <a:stretch/>
          </p:blipFill>
          <p:spPr bwMode="auto">
            <a:xfrm>
              <a:off x="6797665" y="3638796"/>
              <a:ext cx="1405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9BB235D0-042F-400E-8954-A25F3B368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1250" l="4731" r="69247">
                        <a14:foregroundMark x1="32473" y1="1250" x2="32473" y2="1250"/>
                        <a14:foregroundMark x1="29247" y1="833" x2="29247" y2="833"/>
                        <a14:foregroundMark x1="10753" y1="12917" x2="10753" y2="12917"/>
                        <a14:foregroundMark x1="10753" y1="10313" x2="10753" y2="10313"/>
                        <a14:foregroundMark x1="10323" y1="8854" x2="10323" y2="8854"/>
                        <a14:foregroundMark x1="7957" y1="88333" x2="7957" y2="88333"/>
                        <a14:foregroundMark x1="43871" y1="91354" x2="43871" y2="91354"/>
                        <a14:foregroundMark x1="4946" y1="35104" x2="4946" y2="35104"/>
                        <a14:foregroundMark x1="69247" y1="34583" x2="69247" y2="34583"/>
                        <a14:backgroundMark x1="39140" y1="88125" x2="39140" y2="881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606" b="6465"/>
          <a:stretch/>
        </p:blipFill>
        <p:spPr bwMode="auto">
          <a:xfrm>
            <a:off x="6549583" y="2258571"/>
            <a:ext cx="14058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BDC2FC0F-2F48-462A-A95D-9881761D09C8}"/>
              </a:ext>
            </a:extLst>
          </p:cNvPr>
          <p:cNvGrpSpPr/>
          <p:nvPr/>
        </p:nvGrpSpPr>
        <p:grpSpPr>
          <a:xfrm>
            <a:off x="6718712" y="3935875"/>
            <a:ext cx="345748" cy="503201"/>
            <a:chOff x="6718712" y="3935875"/>
            <a:chExt cx="345748" cy="503201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xmlns="" id="{13813238-237E-4CD6-937C-55FA5F401C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" b="91250" l="4731" r="69247">
                          <a14:foregroundMark x1="32473" y1="1250" x2="32473" y2="1250"/>
                          <a14:foregroundMark x1="29247" y1="833" x2="29247" y2="833"/>
                          <a14:foregroundMark x1="10753" y1="12917" x2="10753" y2="12917"/>
                          <a14:foregroundMark x1="10753" y1="10313" x2="10753" y2="10313"/>
                          <a14:foregroundMark x1="10323" y1="8854" x2="10323" y2="8854"/>
                          <a14:foregroundMark x1="7957" y1="88333" x2="7957" y2="88333"/>
                          <a14:foregroundMark x1="43871" y1="91354" x2="43871" y2="91354"/>
                          <a14:foregroundMark x1="4946" y1="35104" x2="4946" y2="35104"/>
                          <a14:foregroundMark x1="69247" y1="34583" x2="69247" y2="34583"/>
                          <a14:backgroundMark x1="39140" y1="88125" x2="39140" y2="8812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6" b="6465"/>
            <a:stretch/>
          </p:blipFill>
          <p:spPr bwMode="auto">
            <a:xfrm>
              <a:off x="6718712" y="3935875"/>
              <a:ext cx="1405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211289CC-B8B6-41A9-B892-41D1386816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" b="91250" l="4731" r="69247">
                          <a14:foregroundMark x1="32473" y1="1250" x2="32473" y2="1250"/>
                          <a14:foregroundMark x1="29247" y1="833" x2="29247" y2="833"/>
                          <a14:foregroundMark x1="10753" y1="12917" x2="10753" y2="12917"/>
                          <a14:foregroundMark x1="10753" y1="10313" x2="10753" y2="10313"/>
                          <a14:foregroundMark x1="10323" y1="8854" x2="10323" y2="8854"/>
                          <a14:foregroundMark x1="7957" y1="88333" x2="7957" y2="88333"/>
                          <a14:foregroundMark x1="43871" y1="91354" x2="43871" y2="91354"/>
                          <a14:foregroundMark x1="4946" y1="35104" x2="4946" y2="35104"/>
                          <a14:foregroundMark x1="69247" y1="34583" x2="69247" y2="34583"/>
                          <a14:backgroundMark x1="39140" y1="88125" x2="39140" y2="8812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6" b="6465"/>
            <a:stretch/>
          </p:blipFill>
          <p:spPr bwMode="auto">
            <a:xfrm>
              <a:off x="6923871" y="4079076"/>
              <a:ext cx="1405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576C773A-54A0-41CA-9FD0-3C7C3A473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1250" l="4731" r="69247">
                        <a14:foregroundMark x1="32473" y1="1250" x2="32473" y2="1250"/>
                        <a14:foregroundMark x1="29247" y1="833" x2="29247" y2="833"/>
                        <a14:foregroundMark x1="10753" y1="12917" x2="10753" y2="12917"/>
                        <a14:foregroundMark x1="10753" y1="10313" x2="10753" y2="10313"/>
                        <a14:foregroundMark x1="10323" y1="8854" x2="10323" y2="8854"/>
                        <a14:foregroundMark x1="7957" y1="88333" x2="7957" y2="88333"/>
                        <a14:foregroundMark x1="43871" y1="91354" x2="43871" y2="91354"/>
                        <a14:foregroundMark x1="4946" y1="35104" x2="4946" y2="35104"/>
                        <a14:foregroundMark x1="69247" y1="34583" x2="69247" y2="34583"/>
                        <a14:backgroundMark x1="39140" y1="88125" x2="39140" y2="881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606" b="6465"/>
          <a:stretch/>
        </p:blipFill>
        <p:spPr bwMode="auto">
          <a:xfrm>
            <a:off x="6843201" y="1330689"/>
            <a:ext cx="14058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3583"/>
            <a:ext cx="10084904" cy="6969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к высадке в Архангельске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47773" y="1368794"/>
            <a:ext cx="6109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Получив информацию о готовящемся антисоветском восстании в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Архангель-ске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генерал Пуль отдал приказ 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сроч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-ной отправке туда эскадры с войсками. Первый отряд покинул Мурманск вече-ром 30 июля. В его составе были 1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тяжё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-лый и 1 лёгкий крейсер, 1 авианосец, 6 военных тральщиков и другие суда. 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следующее утро в Архангельск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-вился еще один отряд кораблей в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соста-ве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транспортов с войсками, 4 военных тральщиков и миноносца. В общей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слож-ности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судах эскадры находилось око-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1,5 тыс. военнослужащих.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49C31B-A8B8-4301-BC91-FFAF29AC8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51657" b="25051"/>
          <a:stretch/>
        </p:blipFill>
        <p:spPr>
          <a:xfrm>
            <a:off x="6394599" y="1260762"/>
            <a:ext cx="5797401" cy="5597238"/>
          </a:xfrm>
          <a:prstGeom prst="rect">
            <a:avLst/>
          </a:prstGeom>
        </p:spPr>
      </p:pic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5F088AFF-A556-43FB-8091-7A29BA5E3DC2}"/>
              </a:ext>
            </a:extLst>
          </p:cNvPr>
          <p:cNvSpPr/>
          <p:nvPr/>
        </p:nvSpPr>
        <p:spPr>
          <a:xfrm>
            <a:off x="7072315" y="1399525"/>
            <a:ext cx="1695239" cy="2158063"/>
          </a:xfrm>
          <a:custGeom>
            <a:avLst/>
            <a:gdLst>
              <a:gd name="connsiteX0" fmla="*/ 0 w 1585215"/>
              <a:gd name="connsiteY0" fmla="*/ 0 h 2071870"/>
              <a:gd name="connsiteX1" fmla="*/ 233362 w 1585215"/>
              <a:gd name="connsiteY1" fmla="*/ 128587 h 2071870"/>
              <a:gd name="connsiteX2" fmla="*/ 838200 w 1585215"/>
              <a:gd name="connsiteY2" fmla="*/ 490537 h 2071870"/>
              <a:gd name="connsiteX3" fmla="*/ 1247775 w 1585215"/>
              <a:gd name="connsiteY3" fmla="*/ 1000125 h 2071870"/>
              <a:gd name="connsiteX4" fmla="*/ 1562100 w 1585215"/>
              <a:gd name="connsiteY4" fmla="*/ 1457325 h 2071870"/>
              <a:gd name="connsiteX5" fmla="*/ 1543050 w 1585215"/>
              <a:gd name="connsiteY5" fmla="*/ 1833562 h 2071870"/>
              <a:gd name="connsiteX6" fmla="*/ 1395412 w 1585215"/>
              <a:gd name="connsiteY6" fmla="*/ 2047875 h 2071870"/>
              <a:gd name="connsiteX7" fmla="*/ 1395412 w 1585215"/>
              <a:gd name="connsiteY7" fmla="*/ 2057400 h 2071870"/>
              <a:gd name="connsiteX0" fmla="*/ 0 w 1585215"/>
              <a:gd name="connsiteY0" fmla="*/ 0 h 2272400"/>
              <a:gd name="connsiteX1" fmla="*/ 233362 w 1585215"/>
              <a:gd name="connsiteY1" fmla="*/ 128587 h 2272400"/>
              <a:gd name="connsiteX2" fmla="*/ 838200 w 1585215"/>
              <a:gd name="connsiteY2" fmla="*/ 490537 h 2272400"/>
              <a:gd name="connsiteX3" fmla="*/ 1247775 w 1585215"/>
              <a:gd name="connsiteY3" fmla="*/ 1000125 h 2272400"/>
              <a:gd name="connsiteX4" fmla="*/ 1562100 w 1585215"/>
              <a:gd name="connsiteY4" fmla="*/ 1457325 h 2272400"/>
              <a:gd name="connsiteX5" fmla="*/ 1543050 w 1585215"/>
              <a:gd name="connsiteY5" fmla="*/ 1833562 h 2272400"/>
              <a:gd name="connsiteX6" fmla="*/ 1395412 w 1585215"/>
              <a:gd name="connsiteY6" fmla="*/ 2047875 h 2272400"/>
              <a:gd name="connsiteX7" fmla="*/ 490537 w 1585215"/>
              <a:gd name="connsiteY7" fmla="*/ 2271712 h 2272400"/>
              <a:gd name="connsiteX0" fmla="*/ 0 w 1585215"/>
              <a:gd name="connsiteY0" fmla="*/ 0 h 2271712"/>
              <a:gd name="connsiteX1" fmla="*/ 233362 w 1585215"/>
              <a:gd name="connsiteY1" fmla="*/ 128587 h 2271712"/>
              <a:gd name="connsiteX2" fmla="*/ 838200 w 1585215"/>
              <a:gd name="connsiteY2" fmla="*/ 490537 h 2271712"/>
              <a:gd name="connsiteX3" fmla="*/ 1247775 w 1585215"/>
              <a:gd name="connsiteY3" fmla="*/ 1000125 h 2271712"/>
              <a:gd name="connsiteX4" fmla="*/ 1562100 w 1585215"/>
              <a:gd name="connsiteY4" fmla="*/ 1457325 h 2271712"/>
              <a:gd name="connsiteX5" fmla="*/ 1543050 w 1585215"/>
              <a:gd name="connsiteY5" fmla="*/ 1833562 h 2271712"/>
              <a:gd name="connsiteX6" fmla="*/ 1395412 w 1585215"/>
              <a:gd name="connsiteY6" fmla="*/ 2047875 h 2271712"/>
              <a:gd name="connsiteX7" fmla="*/ 1028700 w 1585215"/>
              <a:gd name="connsiteY7" fmla="*/ 2238375 h 2271712"/>
              <a:gd name="connsiteX8" fmla="*/ 490537 w 1585215"/>
              <a:gd name="connsiteY8" fmla="*/ 2271712 h 2271712"/>
              <a:gd name="connsiteX0" fmla="*/ 0 w 1585958"/>
              <a:gd name="connsiteY0" fmla="*/ 0 h 2271712"/>
              <a:gd name="connsiteX1" fmla="*/ 233362 w 1585958"/>
              <a:gd name="connsiteY1" fmla="*/ 128587 h 2271712"/>
              <a:gd name="connsiteX2" fmla="*/ 838200 w 1585958"/>
              <a:gd name="connsiteY2" fmla="*/ 490537 h 2271712"/>
              <a:gd name="connsiteX3" fmla="*/ 1247775 w 1585958"/>
              <a:gd name="connsiteY3" fmla="*/ 1000125 h 2271712"/>
              <a:gd name="connsiteX4" fmla="*/ 1562100 w 1585958"/>
              <a:gd name="connsiteY4" fmla="*/ 1457325 h 2271712"/>
              <a:gd name="connsiteX5" fmla="*/ 1543050 w 1585958"/>
              <a:gd name="connsiteY5" fmla="*/ 1833562 h 2271712"/>
              <a:gd name="connsiteX6" fmla="*/ 1376362 w 1585958"/>
              <a:gd name="connsiteY6" fmla="*/ 2085975 h 2271712"/>
              <a:gd name="connsiteX7" fmla="*/ 1028700 w 1585958"/>
              <a:gd name="connsiteY7" fmla="*/ 2238375 h 2271712"/>
              <a:gd name="connsiteX8" fmla="*/ 490537 w 1585958"/>
              <a:gd name="connsiteY8" fmla="*/ 2271712 h 2271712"/>
              <a:gd name="connsiteX0" fmla="*/ 0 w 1596209"/>
              <a:gd name="connsiteY0" fmla="*/ 0 h 2271712"/>
              <a:gd name="connsiteX1" fmla="*/ 233362 w 1596209"/>
              <a:gd name="connsiteY1" fmla="*/ 128587 h 2271712"/>
              <a:gd name="connsiteX2" fmla="*/ 838200 w 1596209"/>
              <a:gd name="connsiteY2" fmla="*/ 490537 h 2271712"/>
              <a:gd name="connsiteX3" fmla="*/ 1247775 w 1596209"/>
              <a:gd name="connsiteY3" fmla="*/ 1000125 h 2271712"/>
              <a:gd name="connsiteX4" fmla="*/ 1562100 w 1596209"/>
              <a:gd name="connsiteY4" fmla="*/ 1457325 h 2271712"/>
              <a:gd name="connsiteX5" fmla="*/ 1566863 w 1596209"/>
              <a:gd name="connsiteY5" fmla="*/ 1824037 h 2271712"/>
              <a:gd name="connsiteX6" fmla="*/ 1376362 w 1596209"/>
              <a:gd name="connsiteY6" fmla="*/ 2085975 h 2271712"/>
              <a:gd name="connsiteX7" fmla="*/ 1028700 w 1596209"/>
              <a:gd name="connsiteY7" fmla="*/ 2238375 h 2271712"/>
              <a:gd name="connsiteX8" fmla="*/ 490537 w 1596209"/>
              <a:gd name="connsiteY8" fmla="*/ 2271712 h 2271712"/>
              <a:gd name="connsiteX0" fmla="*/ 552450 w 2148659"/>
              <a:gd name="connsiteY0" fmla="*/ 0 h 2239499"/>
              <a:gd name="connsiteX1" fmla="*/ 785812 w 2148659"/>
              <a:gd name="connsiteY1" fmla="*/ 128587 h 2239499"/>
              <a:gd name="connsiteX2" fmla="*/ 1390650 w 2148659"/>
              <a:gd name="connsiteY2" fmla="*/ 490537 h 2239499"/>
              <a:gd name="connsiteX3" fmla="*/ 1800225 w 2148659"/>
              <a:gd name="connsiteY3" fmla="*/ 1000125 h 2239499"/>
              <a:gd name="connsiteX4" fmla="*/ 2114550 w 2148659"/>
              <a:gd name="connsiteY4" fmla="*/ 1457325 h 2239499"/>
              <a:gd name="connsiteX5" fmla="*/ 2119313 w 2148659"/>
              <a:gd name="connsiteY5" fmla="*/ 1824037 h 2239499"/>
              <a:gd name="connsiteX6" fmla="*/ 1928812 w 2148659"/>
              <a:gd name="connsiteY6" fmla="*/ 2085975 h 2239499"/>
              <a:gd name="connsiteX7" fmla="*/ 1581150 w 2148659"/>
              <a:gd name="connsiteY7" fmla="*/ 2238375 h 2239499"/>
              <a:gd name="connsiteX8" fmla="*/ 0 w 2148659"/>
              <a:gd name="connsiteY8" fmla="*/ 1390649 h 2239499"/>
              <a:gd name="connsiteX0" fmla="*/ 552450 w 2148659"/>
              <a:gd name="connsiteY0" fmla="*/ 0 h 2258527"/>
              <a:gd name="connsiteX1" fmla="*/ 785812 w 2148659"/>
              <a:gd name="connsiteY1" fmla="*/ 128587 h 2258527"/>
              <a:gd name="connsiteX2" fmla="*/ 1390650 w 2148659"/>
              <a:gd name="connsiteY2" fmla="*/ 490537 h 2258527"/>
              <a:gd name="connsiteX3" fmla="*/ 1800225 w 2148659"/>
              <a:gd name="connsiteY3" fmla="*/ 1000125 h 2258527"/>
              <a:gd name="connsiteX4" fmla="*/ 2114550 w 2148659"/>
              <a:gd name="connsiteY4" fmla="*/ 1457325 h 2258527"/>
              <a:gd name="connsiteX5" fmla="*/ 2119313 w 2148659"/>
              <a:gd name="connsiteY5" fmla="*/ 1824037 h 2258527"/>
              <a:gd name="connsiteX6" fmla="*/ 1928812 w 2148659"/>
              <a:gd name="connsiteY6" fmla="*/ 2085975 h 2258527"/>
              <a:gd name="connsiteX7" fmla="*/ 1581150 w 2148659"/>
              <a:gd name="connsiteY7" fmla="*/ 2238375 h 2258527"/>
              <a:gd name="connsiteX8" fmla="*/ 342899 w 2148659"/>
              <a:gd name="connsiteY8" fmla="*/ 1828801 h 2258527"/>
              <a:gd name="connsiteX9" fmla="*/ 0 w 2148659"/>
              <a:gd name="connsiteY9" fmla="*/ 1390649 h 2258527"/>
              <a:gd name="connsiteX0" fmla="*/ 552450 w 2148659"/>
              <a:gd name="connsiteY0" fmla="*/ 0 h 2278312"/>
              <a:gd name="connsiteX1" fmla="*/ 785812 w 2148659"/>
              <a:gd name="connsiteY1" fmla="*/ 128587 h 2278312"/>
              <a:gd name="connsiteX2" fmla="*/ 1390650 w 2148659"/>
              <a:gd name="connsiteY2" fmla="*/ 490537 h 2278312"/>
              <a:gd name="connsiteX3" fmla="*/ 1800225 w 2148659"/>
              <a:gd name="connsiteY3" fmla="*/ 1000125 h 2278312"/>
              <a:gd name="connsiteX4" fmla="*/ 2114550 w 2148659"/>
              <a:gd name="connsiteY4" fmla="*/ 1457325 h 2278312"/>
              <a:gd name="connsiteX5" fmla="*/ 2119313 w 2148659"/>
              <a:gd name="connsiteY5" fmla="*/ 1824037 h 2278312"/>
              <a:gd name="connsiteX6" fmla="*/ 1928812 w 2148659"/>
              <a:gd name="connsiteY6" fmla="*/ 2085975 h 2278312"/>
              <a:gd name="connsiteX7" fmla="*/ 1581150 w 2148659"/>
              <a:gd name="connsiteY7" fmla="*/ 2238375 h 2278312"/>
              <a:gd name="connsiteX8" fmla="*/ 933449 w 2148659"/>
              <a:gd name="connsiteY8" fmla="*/ 2252663 h 2278312"/>
              <a:gd name="connsiteX9" fmla="*/ 342899 w 2148659"/>
              <a:gd name="connsiteY9" fmla="*/ 1828801 h 2278312"/>
              <a:gd name="connsiteX10" fmla="*/ 0 w 2148659"/>
              <a:gd name="connsiteY10" fmla="*/ 1390649 h 2278312"/>
              <a:gd name="connsiteX0" fmla="*/ 552450 w 2148659"/>
              <a:gd name="connsiteY0" fmla="*/ 0 h 2294219"/>
              <a:gd name="connsiteX1" fmla="*/ 785812 w 2148659"/>
              <a:gd name="connsiteY1" fmla="*/ 128587 h 2294219"/>
              <a:gd name="connsiteX2" fmla="*/ 1390650 w 2148659"/>
              <a:gd name="connsiteY2" fmla="*/ 490537 h 2294219"/>
              <a:gd name="connsiteX3" fmla="*/ 1800225 w 2148659"/>
              <a:gd name="connsiteY3" fmla="*/ 1000125 h 2294219"/>
              <a:gd name="connsiteX4" fmla="*/ 2114550 w 2148659"/>
              <a:gd name="connsiteY4" fmla="*/ 1457325 h 2294219"/>
              <a:gd name="connsiteX5" fmla="*/ 2119313 w 2148659"/>
              <a:gd name="connsiteY5" fmla="*/ 1824037 h 2294219"/>
              <a:gd name="connsiteX6" fmla="*/ 1928812 w 2148659"/>
              <a:gd name="connsiteY6" fmla="*/ 2085975 h 2294219"/>
              <a:gd name="connsiteX7" fmla="*/ 1581150 w 2148659"/>
              <a:gd name="connsiteY7" fmla="*/ 2238375 h 2294219"/>
              <a:gd name="connsiteX8" fmla="*/ 1042986 w 2148659"/>
              <a:gd name="connsiteY8" fmla="*/ 2271713 h 2294219"/>
              <a:gd name="connsiteX9" fmla="*/ 342899 w 2148659"/>
              <a:gd name="connsiteY9" fmla="*/ 1828801 h 2294219"/>
              <a:gd name="connsiteX10" fmla="*/ 0 w 2148659"/>
              <a:gd name="connsiteY10" fmla="*/ 1390649 h 2294219"/>
              <a:gd name="connsiteX0" fmla="*/ 552450 w 2148659"/>
              <a:gd name="connsiteY0" fmla="*/ 0 h 2294219"/>
              <a:gd name="connsiteX1" fmla="*/ 785812 w 2148659"/>
              <a:gd name="connsiteY1" fmla="*/ 128587 h 2294219"/>
              <a:gd name="connsiteX2" fmla="*/ 1390650 w 2148659"/>
              <a:gd name="connsiteY2" fmla="*/ 490537 h 2294219"/>
              <a:gd name="connsiteX3" fmla="*/ 1800225 w 2148659"/>
              <a:gd name="connsiteY3" fmla="*/ 1000125 h 2294219"/>
              <a:gd name="connsiteX4" fmla="*/ 2114550 w 2148659"/>
              <a:gd name="connsiteY4" fmla="*/ 1457325 h 2294219"/>
              <a:gd name="connsiteX5" fmla="*/ 2119313 w 2148659"/>
              <a:gd name="connsiteY5" fmla="*/ 1824037 h 2294219"/>
              <a:gd name="connsiteX6" fmla="*/ 1928812 w 2148659"/>
              <a:gd name="connsiteY6" fmla="*/ 2085975 h 2294219"/>
              <a:gd name="connsiteX7" fmla="*/ 1719263 w 2148659"/>
              <a:gd name="connsiteY7" fmla="*/ 2238375 h 2294219"/>
              <a:gd name="connsiteX8" fmla="*/ 1042986 w 2148659"/>
              <a:gd name="connsiteY8" fmla="*/ 2271713 h 2294219"/>
              <a:gd name="connsiteX9" fmla="*/ 342899 w 2148659"/>
              <a:gd name="connsiteY9" fmla="*/ 1828801 h 2294219"/>
              <a:gd name="connsiteX10" fmla="*/ 0 w 2148659"/>
              <a:gd name="connsiteY10" fmla="*/ 1390649 h 2294219"/>
              <a:gd name="connsiteX0" fmla="*/ 552450 w 2161964"/>
              <a:gd name="connsiteY0" fmla="*/ 0 h 2310956"/>
              <a:gd name="connsiteX1" fmla="*/ 785812 w 2161964"/>
              <a:gd name="connsiteY1" fmla="*/ 128587 h 2310956"/>
              <a:gd name="connsiteX2" fmla="*/ 1390650 w 2161964"/>
              <a:gd name="connsiteY2" fmla="*/ 490537 h 2310956"/>
              <a:gd name="connsiteX3" fmla="*/ 1800225 w 2161964"/>
              <a:gd name="connsiteY3" fmla="*/ 1000125 h 2310956"/>
              <a:gd name="connsiteX4" fmla="*/ 2114550 w 2161964"/>
              <a:gd name="connsiteY4" fmla="*/ 1457325 h 2310956"/>
              <a:gd name="connsiteX5" fmla="*/ 2119313 w 2161964"/>
              <a:gd name="connsiteY5" fmla="*/ 1824037 h 2310956"/>
              <a:gd name="connsiteX6" fmla="*/ 1719263 w 2161964"/>
              <a:gd name="connsiteY6" fmla="*/ 2238375 h 2310956"/>
              <a:gd name="connsiteX7" fmla="*/ 1042986 w 2161964"/>
              <a:gd name="connsiteY7" fmla="*/ 2271713 h 2310956"/>
              <a:gd name="connsiteX8" fmla="*/ 342899 w 2161964"/>
              <a:gd name="connsiteY8" fmla="*/ 1828801 h 2310956"/>
              <a:gd name="connsiteX9" fmla="*/ 0 w 2161964"/>
              <a:gd name="connsiteY9" fmla="*/ 1390649 h 2310956"/>
              <a:gd name="connsiteX0" fmla="*/ 538162 w 2147676"/>
              <a:gd name="connsiteY0" fmla="*/ 0 h 2310956"/>
              <a:gd name="connsiteX1" fmla="*/ 771524 w 2147676"/>
              <a:gd name="connsiteY1" fmla="*/ 128587 h 2310956"/>
              <a:gd name="connsiteX2" fmla="*/ 1376362 w 2147676"/>
              <a:gd name="connsiteY2" fmla="*/ 490537 h 2310956"/>
              <a:gd name="connsiteX3" fmla="*/ 1785937 w 2147676"/>
              <a:gd name="connsiteY3" fmla="*/ 1000125 h 2310956"/>
              <a:gd name="connsiteX4" fmla="*/ 2100262 w 2147676"/>
              <a:gd name="connsiteY4" fmla="*/ 1457325 h 2310956"/>
              <a:gd name="connsiteX5" fmla="*/ 2105025 w 2147676"/>
              <a:gd name="connsiteY5" fmla="*/ 1824037 h 2310956"/>
              <a:gd name="connsiteX6" fmla="*/ 1704975 w 2147676"/>
              <a:gd name="connsiteY6" fmla="*/ 2238375 h 2310956"/>
              <a:gd name="connsiteX7" fmla="*/ 1028698 w 2147676"/>
              <a:gd name="connsiteY7" fmla="*/ 2271713 h 2310956"/>
              <a:gd name="connsiteX8" fmla="*/ 328611 w 2147676"/>
              <a:gd name="connsiteY8" fmla="*/ 1828801 h 2310956"/>
              <a:gd name="connsiteX9" fmla="*/ 0 w 2147676"/>
              <a:gd name="connsiteY9" fmla="*/ 1352549 h 2310956"/>
              <a:gd name="connsiteX0" fmla="*/ 538162 w 2147676"/>
              <a:gd name="connsiteY0" fmla="*/ 0 h 2310956"/>
              <a:gd name="connsiteX1" fmla="*/ 771524 w 2147676"/>
              <a:gd name="connsiteY1" fmla="*/ 128587 h 2310956"/>
              <a:gd name="connsiteX2" fmla="*/ 1376362 w 2147676"/>
              <a:gd name="connsiteY2" fmla="*/ 490537 h 2310956"/>
              <a:gd name="connsiteX3" fmla="*/ 1785937 w 2147676"/>
              <a:gd name="connsiteY3" fmla="*/ 1000125 h 2310956"/>
              <a:gd name="connsiteX4" fmla="*/ 2100262 w 2147676"/>
              <a:gd name="connsiteY4" fmla="*/ 1457325 h 2310956"/>
              <a:gd name="connsiteX5" fmla="*/ 2105025 w 2147676"/>
              <a:gd name="connsiteY5" fmla="*/ 1824037 h 2310956"/>
              <a:gd name="connsiteX6" fmla="*/ 1704975 w 2147676"/>
              <a:gd name="connsiteY6" fmla="*/ 2238375 h 2310956"/>
              <a:gd name="connsiteX7" fmla="*/ 1028698 w 2147676"/>
              <a:gd name="connsiteY7" fmla="*/ 2271713 h 2310956"/>
              <a:gd name="connsiteX8" fmla="*/ 328611 w 2147676"/>
              <a:gd name="connsiteY8" fmla="*/ 1828801 h 2310956"/>
              <a:gd name="connsiteX9" fmla="*/ 66672 w 2147676"/>
              <a:gd name="connsiteY9" fmla="*/ 1538286 h 2310956"/>
              <a:gd name="connsiteX10" fmla="*/ 0 w 2147676"/>
              <a:gd name="connsiteY10" fmla="*/ 1352549 h 2310956"/>
              <a:gd name="connsiteX0" fmla="*/ 319087 w 2147676"/>
              <a:gd name="connsiteY0" fmla="*/ 188249 h 2184880"/>
              <a:gd name="connsiteX1" fmla="*/ 771524 w 2147676"/>
              <a:gd name="connsiteY1" fmla="*/ 2511 h 2184880"/>
              <a:gd name="connsiteX2" fmla="*/ 1376362 w 2147676"/>
              <a:gd name="connsiteY2" fmla="*/ 364461 h 2184880"/>
              <a:gd name="connsiteX3" fmla="*/ 1785937 w 2147676"/>
              <a:gd name="connsiteY3" fmla="*/ 874049 h 2184880"/>
              <a:gd name="connsiteX4" fmla="*/ 2100262 w 2147676"/>
              <a:gd name="connsiteY4" fmla="*/ 1331249 h 2184880"/>
              <a:gd name="connsiteX5" fmla="*/ 2105025 w 2147676"/>
              <a:gd name="connsiteY5" fmla="*/ 1697961 h 2184880"/>
              <a:gd name="connsiteX6" fmla="*/ 1704975 w 2147676"/>
              <a:gd name="connsiteY6" fmla="*/ 2112299 h 2184880"/>
              <a:gd name="connsiteX7" fmla="*/ 1028698 w 2147676"/>
              <a:gd name="connsiteY7" fmla="*/ 2145637 h 2184880"/>
              <a:gd name="connsiteX8" fmla="*/ 328611 w 2147676"/>
              <a:gd name="connsiteY8" fmla="*/ 1702725 h 2184880"/>
              <a:gd name="connsiteX9" fmla="*/ 66672 w 2147676"/>
              <a:gd name="connsiteY9" fmla="*/ 1412210 h 2184880"/>
              <a:gd name="connsiteX10" fmla="*/ 0 w 2147676"/>
              <a:gd name="connsiteY10" fmla="*/ 1226473 h 2184880"/>
              <a:gd name="connsiteX0" fmla="*/ 319087 w 2147676"/>
              <a:gd name="connsiteY0" fmla="*/ 193086 h 2189717"/>
              <a:gd name="connsiteX1" fmla="*/ 390522 w 2147676"/>
              <a:gd name="connsiteY1" fmla="*/ 131172 h 2189717"/>
              <a:gd name="connsiteX2" fmla="*/ 771524 w 2147676"/>
              <a:gd name="connsiteY2" fmla="*/ 7348 h 2189717"/>
              <a:gd name="connsiteX3" fmla="*/ 1376362 w 2147676"/>
              <a:gd name="connsiteY3" fmla="*/ 369298 h 2189717"/>
              <a:gd name="connsiteX4" fmla="*/ 1785937 w 2147676"/>
              <a:gd name="connsiteY4" fmla="*/ 878886 h 2189717"/>
              <a:gd name="connsiteX5" fmla="*/ 2100262 w 2147676"/>
              <a:gd name="connsiteY5" fmla="*/ 1336086 h 2189717"/>
              <a:gd name="connsiteX6" fmla="*/ 2105025 w 2147676"/>
              <a:gd name="connsiteY6" fmla="*/ 1702798 h 2189717"/>
              <a:gd name="connsiteX7" fmla="*/ 1704975 w 2147676"/>
              <a:gd name="connsiteY7" fmla="*/ 2117136 h 2189717"/>
              <a:gd name="connsiteX8" fmla="*/ 1028698 w 2147676"/>
              <a:gd name="connsiteY8" fmla="*/ 2150474 h 2189717"/>
              <a:gd name="connsiteX9" fmla="*/ 328611 w 2147676"/>
              <a:gd name="connsiteY9" fmla="*/ 1707562 h 2189717"/>
              <a:gd name="connsiteX10" fmla="*/ 66672 w 2147676"/>
              <a:gd name="connsiteY10" fmla="*/ 1417047 h 2189717"/>
              <a:gd name="connsiteX11" fmla="*/ 0 w 2147676"/>
              <a:gd name="connsiteY11" fmla="*/ 1231310 h 2189717"/>
              <a:gd name="connsiteX0" fmla="*/ 319087 w 2147676"/>
              <a:gd name="connsiteY0" fmla="*/ 192887 h 2189518"/>
              <a:gd name="connsiteX1" fmla="*/ 390522 w 2147676"/>
              <a:gd name="connsiteY1" fmla="*/ 130973 h 2189518"/>
              <a:gd name="connsiteX2" fmla="*/ 771524 w 2147676"/>
              <a:gd name="connsiteY2" fmla="*/ 7149 h 2189518"/>
              <a:gd name="connsiteX3" fmla="*/ 1376362 w 2147676"/>
              <a:gd name="connsiteY3" fmla="*/ 369099 h 2189518"/>
              <a:gd name="connsiteX4" fmla="*/ 1785937 w 2147676"/>
              <a:gd name="connsiteY4" fmla="*/ 878687 h 2189518"/>
              <a:gd name="connsiteX5" fmla="*/ 2100262 w 2147676"/>
              <a:gd name="connsiteY5" fmla="*/ 1335887 h 2189518"/>
              <a:gd name="connsiteX6" fmla="*/ 2105025 w 2147676"/>
              <a:gd name="connsiteY6" fmla="*/ 1702599 h 2189518"/>
              <a:gd name="connsiteX7" fmla="*/ 1704975 w 2147676"/>
              <a:gd name="connsiteY7" fmla="*/ 2116937 h 2189518"/>
              <a:gd name="connsiteX8" fmla="*/ 1028698 w 2147676"/>
              <a:gd name="connsiteY8" fmla="*/ 2150275 h 2189518"/>
              <a:gd name="connsiteX9" fmla="*/ 328611 w 2147676"/>
              <a:gd name="connsiteY9" fmla="*/ 1707363 h 2189518"/>
              <a:gd name="connsiteX10" fmla="*/ 66672 w 2147676"/>
              <a:gd name="connsiteY10" fmla="*/ 1416848 h 2189518"/>
              <a:gd name="connsiteX11" fmla="*/ 0 w 2147676"/>
              <a:gd name="connsiteY11" fmla="*/ 1231111 h 2189518"/>
              <a:gd name="connsiteX0" fmla="*/ 319087 w 2147676"/>
              <a:gd name="connsiteY0" fmla="*/ 215833 h 2212464"/>
              <a:gd name="connsiteX1" fmla="*/ 390522 w 2147676"/>
              <a:gd name="connsiteY1" fmla="*/ 153919 h 2212464"/>
              <a:gd name="connsiteX2" fmla="*/ 485772 w 2147676"/>
              <a:gd name="connsiteY2" fmla="*/ 34857 h 2212464"/>
              <a:gd name="connsiteX3" fmla="*/ 771524 w 2147676"/>
              <a:gd name="connsiteY3" fmla="*/ 30095 h 2212464"/>
              <a:gd name="connsiteX4" fmla="*/ 1376362 w 2147676"/>
              <a:gd name="connsiteY4" fmla="*/ 392045 h 2212464"/>
              <a:gd name="connsiteX5" fmla="*/ 1785937 w 2147676"/>
              <a:gd name="connsiteY5" fmla="*/ 901633 h 2212464"/>
              <a:gd name="connsiteX6" fmla="*/ 2100262 w 2147676"/>
              <a:gd name="connsiteY6" fmla="*/ 1358833 h 2212464"/>
              <a:gd name="connsiteX7" fmla="*/ 2105025 w 2147676"/>
              <a:gd name="connsiteY7" fmla="*/ 1725545 h 2212464"/>
              <a:gd name="connsiteX8" fmla="*/ 1704975 w 2147676"/>
              <a:gd name="connsiteY8" fmla="*/ 2139883 h 2212464"/>
              <a:gd name="connsiteX9" fmla="*/ 1028698 w 2147676"/>
              <a:gd name="connsiteY9" fmla="*/ 2173221 h 2212464"/>
              <a:gd name="connsiteX10" fmla="*/ 328611 w 2147676"/>
              <a:gd name="connsiteY10" fmla="*/ 1730309 h 2212464"/>
              <a:gd name="connsiteX11" fmla="*/ 66672 w 2147676"/>
              <a:gd name="connsiteY11" fmla="*/ 1439794 h 2212464"/>
              <a:gd name="connsiteX12" fmla="*/ 0 w 2147676"/>
              <a:gd name="connsiteY12" fmla="*/ 1254057 h 2212464"/>
              <a:gd name="connsiteX0" fmla="*/ 319087 w 2147676"/>
              <a:gd name="connsiteY0" fmla="*/ 215833 h 2212464"/>
              <a:gd name="connsiteX1" fmla="*/ 390522 w 2147676"/>
              <a:gd name="connsiteY1" fmla="*/ 153919 h 2212464"/>
              <a:gd name="connsiteX2" fmla="*/ 485772 w 2147676"/>
              <a:gd name="connsiteY2" fmla="*/ 34857 h 2212464"/>
              <a:gd name="connsiteX3" fmla="*/ 771524 w 2147676"/>
              <a:gd name="connsiteY3" fmla="*/ 30095 h 2212464"/>
              <a:gd name="connsiteX4" fmla="*/ 1376362 w 2147676"/>
              <a:gd name="connsiteY4" fmla="*/ 392045 h 2212464"/>
              <a:gd name="connsiteX5" fmla="*/ 1785937 w 2147676"/>
              <a:gd name="connsiteY5" fmla="*/ 901633 h 2212464"/>
              <a:gd name="connsiteX6" fmla="*/ 2100262 w 2147676"/>
              <a:gd name="connsiteY6" fmla="*/ 1358833 h 2212464"/>
              <a:gd name="connsiteX7" fmla="*/ 2105025 w 2147676"/>
              <a:gd name="connsiteY7" fmla="*/ 1725545 h 2212464"/>
              <a:gd name="connsiteX8" fmla="*/ 1704975 w 2147676"/>
              <a:gd name="connsiteY8" fmla="*/ 2139883 h 2212464"/>
              <a:gd name="connsiteX9" fmla="*/ 1028698 w 2147676"/>
              <a:gd name="connsiteY9" fmla="*/ 2173221 h 2212464"/>
              <a:gd name="connsiteX10" fmla="*/ 328611 w 2147676"/>
              <a:gd name="connsiteY10" fmla="*/ 1730309 h 2212464"/>
              <a:gd name="connsiteX11" fmla="*/ 66672 w 2147676"/>
              <a:gd name="connsiteY11" fmla="*/ 1439794 h 2212464"/>
              <a:gd name="connsiteX12" fmla="*/ 0 w 2147676"/>
              <a:gd name="connsiteY12" fmla="*/ 1254057 h 2212464"/>
              <a:gd name="connsiteX0" fmla="*/ 319087 w 2147676"/>
              <a:gd name="connsiteY0" fmla="*/ 184137 h 2180768"/>
              <a:gd name="connsiteX1" fmla="*/ 390522 w 2147676"/>
              <a:gd name="connsiteY1" fmla="*/ 122223 h 2180768"/>
              <a:gd name="connsiteX2" fmla="*/ 485772 w 2147676"/>
              <a:gd name="connsiteY2" fmla="*/ 3161 h 2180768"/>
              <a:gd name="connsiteX3" fmla="*/ 966787 w 2147676"/>
              <a:gd name="connsiteY3" fmla="*/ 126987 h 2180768"/>
              <a:gd name="connsiteX4" fmla="*/ 1376362 w 2147676"/>
              <a:gd name="connsiteY4" fmla="*/ 360349 h 2180768"/>
              <a:gd name="connsiteX5" fmla="*/ 1785937 w 2147676"/>
              <a:gd name="connsiteY5" fmla="*/ 869937 h 2180768"/>
              <a:gd name="connsiteX6" fmla="*/ 2100262 w 2147676"/>
              <a:gd name="connsiteY6" fmla="*/ 1327137 h 2180768"/>
              <a:gd name="connsiteX7" fmla="*/ 2105025 w 2147676"/>
              <a:gd name="connsiteY7" fmla="*/ 1693849 h 2180768"/>
              <a:gd name="connsiteX8" fmla="*/ 1704975 w 2147676"/>
              <a:gd name="connsiteY8" fmla="*/ 2108187 h 2180768"/>
              <a:gd name="connsiteX9" fmla="*/ 1028698 w 2147676"/>
              <a:gd name="connsiteY9" fmla="*/ 2141525 h 2180768"/>
              <a:gd name="connsiteX10" fmla="*/ 328611 w 2147676"/>
              <a:gd name="connsiteY10" fmla="*/ 1698613 h 2180768"/>
              <a:gd name="connsiteX11" fmla="*/ 66672 w 2147676"/>
              <a:gd name="connsiteY11" fmla="*/ 1408098 h 2180768"/>
              <a:gd name="connsiteX12" fmla="*/ 0 w 2147676"/>
              <a:gd name="connsiteY12" fmla="*/ 1222361 h 2180768"/>
              <a:gd name="connsiteX0" fmla="*/ 319087 w 2147676"/>
              <a:gd name="connsiteY0" fmla="*/ 184870 h 2181501"/>
              <a:gd name="connsiteX1" fmla="*/ 390522 w 2147676"/>
              <a:gd name="connsiteY1" fmla="*/ 122956 h 2181501"/>
              <a:gd name="connsiteX2" fmla="*/ 485772 w 2147676"/>
              <a:gd name="connsiteY2" fmla="*/ 3894 h 2181501"/>
              <a:gd name="connsiteX3" fmla="*/ 966787 w 2147676"/>
              <a:gd name="connsiteY3" fmla="*/ 127720 h 2181501"/>
              <a:gd name="connsiteX4" fmla="*/ 1438274 w 2147676"/>
              <a:gd name="connsiteY4" fmla="*/ 484907 h 2181501"/>
              <a:gd name="connsiteX5" fmla="*/ 1785937 w 2147676"/>
              <a:gd name="connsiteY5" fmla="*/ 870670 h 2181501"/>
              <a:gd name="connsiteX6" fmla="*/ 2100262 w 2147676"/>
              <a:gd name="connsiteY6" fmla="*/ 1327870 h 2181501"/>
              <a:gd name="connsiteX7" fmla="*/ 2105025 w 2147676"/>
              <a:gd name="connsiteY7" fmla="*/ 1694582 h 2181501"/>
              <a:gd name="connsiteX8" fmla="*/ 1704975 w 2147676"/>
              <a:gd name="connsiteY8" fmla="*/ 2108920 h 2181501"/>
              <a:gd name="connsiteX9" fmla="*/ 1028698 w 2147676"/>
              <a:gd name="connsiteY9" fmla="*/ 2142258 h 2181501"/>
              <a:gd name="connsiteX10" fmla="*/ 328611 w 2147676"/>
              <a:gd name="connsiteY10" fmla="*/ 1699346 h 2181501"/>
              <a:gd name="connsiteX11" fmla="*/ 66672 w 2147676"/>
              <a:gd name="connsiteY11" fmla="*/ 1408831 h 2181501"/>
              <a:gd name="connsiteX12" fmla="*/ 0 w 2147676"/>
              <a:gd name="connsiteY12" fmla="*/ 1223094 h 2181501"/>
              <a:gd name="connsiteX0" fmla="*/ 319087 w 2147676"/>
              <a:gd name="connsiteY0" fmla="*/ 184870 h 2406783"/>
              <a:gd name="connsiteX1" fmla="*/ 390522 w 2147676"/>
              <a:gd name="connsiteY1" fmla="*/ 122956 h 2406783"/>
              <a:gd name="connsiteX2" fmla="*/ 485772 w 2147676"/>
              <a:gd name="connsiteY2" fmla="*/ 3894 h 2406783"/>
              <a:gd name="connsiteX3" fmla="*/ 966787 w 2147676"/>
              <a:gd name="connsiteY3" fmla="*/ 127720 h 2406783"/>
              <a:gd name="connsiteX4" fmla="*/ 1438274 w 2147676"/>
              <a:gd name="connsiteY4" fmla="*/ 484907 h 2406783"/>
              <a:gd name="connsiteX5" fmla="*/ 1785937 w 2147676"/>
              <a:gd name="connsiteY5" fmla="*/ 870670 h 2406783"/>
              <a:gd name="connsiteX6" fmla="*/ 2100262 w 2147676"/>
              <a:gd name="connsiteY6" fmla="*/ 1327870 h 2406783"/>
              <a:gd name="connsiteX7" fmla="*/ 2105025 w 2147676"/>
              <a:gd name="connsiteY7" fmla="*/ 1694582 h 2406783"/>
              <a:gd name="connsiteX8" fmla="*/ 1704975 w 2147676"/>
              <a:gd name="connsiteY8" fmla="*/ 2108920 h 2406783"/>
              <a:gd name="connsiteX9" fmla="*/ 1447798 w 2147676"/>
              <a:gd name="connsiteY9" fmla="*/ 2394671 h 2406783"/>
              <a:gd name="connsiteX10" fmla="*/ 328611 w 2147676"/>
              <a:gd name="connsiteY10" fmla="*/ 1699346 h 2406783"/>
              <a:gd name="connsiteX11" fmla="*/ 66672 w 2147676"/>
              <a:gd name="connsiteY11" fmla="*/ 1408831 h 2406783"/>
              <a:gd name="connsiteX12" fmla="*/ 0 w 2147676"/>
              <a:gd name="connsiteY12" fmla="*/ 1223094 h 2406783"/>
              <a:gd name="connsiteX0" fmla="*/ 319087 w 2147676"/>
              <a:gd name="connsiteY0" fmla="*/ 184870 h 2636539"/>
              <a:gd name="connsiteX1" fmla="*/ 390522 w 2147676"/>
              <a:gd name="connsiteY1" fmla="*/ 122956 h 2636539"/>
              <a:gd name="connsiteX2" fmla="*/ 485772 w 2147676"/>
              <a:gd name="connsiteY2" fmla="*/ 3894 h 2636539"/>
              <a:gd name="connsiteX3" fmla="*/ 966787 w 2147676"/>
              <a:gd name="connsiteY3" fmla="*/ 127720 h 2636539"/>
              <a:gd name="connsiteX4" fmla="*/ 1438274 w 2147676"/>
              <a:gd name="connsiteY4" fmla="*/ 484907 h 2636539"/>
              <a:gd name="connsiteX5" fmla="*/ 1785937 w 2147676"/>
              <a:gd name="connsiteY5" fmla="*/ 870670 h 2636539"/>
              <a:gd name="connsiteX6" fmla="*/ 2100262 w 2147676"/>
              <a:gd name="connsiteY6" fmla="*/ 1327870 h 2636539"/>
              <a:gd name="connsiteX7" fmla="*/ 2105025 w 2147676"/>
              <a:gd name="connsiteY7" fmla="*/ 1694582 h 2636539"/>
              <a:gd name="connsiteX8" fmla="*/ 1704975 w 2147676"/>
              <a:gd name="connsiteY8" fmla="*/ 2108920 h 2636539"/>
              <a:gd name="connsiteX9" fmla="*/ 1447798 w 2147676"/>
              <a:gd name="connsiteY9" fmla="*/ 2394671 h 2636539"/>
              <a:gd name="connsiteX10" fmla="*/ 1428748 w 2147676"/>
              <a:gd name="connsiteY10" fmla="*/ 2585171 h 2636539"/>
              <a:gd name="connsiteX11" fmla="*/ 66672 w 2147676"/>
              <a:gd name="connsiteY11" fmla="*/ 1408831 h 2636539"/>
              <a:gd name="connsiteX12" fmla="*/ 0 w 2147676"/>
              <a:gd name="connsiteY12" fmla="*/ 1223094 h 2636539"/>
              <a:gd name="connsiteX0" fmla="*/ 319087 w 2147676"/>
              <a:gd name="connsiteY0" fmla="*/ 184870 h 2857156"/>
              <a:gd name="connsiteX1" fmla="*/ 390522 w 2147676"/>
              <a:gd name="connsiteY1" fmla="*/ 122956 h 2857156"/>
              <a:gd name="connsiteX2" fmla="*/ 485772 w 2147676"/>
              <a:gd name="connsiteY2" fmla="*/ 3894 h 2857156"/>
              <a:gd name="connsiteX3" fmla="*/ 966787 w 2147676"/>
              <a:gd name="connsiteY3" fmla="*/ 127720 h 2857156"/>
              <a:gd name="connsiteX4" fmla="*/ 1438274 w 2147676"/>
              <a:gd name="connsiteY4" fmla="*/ 484907 h 2857156"/>
              <a:gd name="connsiteX5" fmla="*/ 1785937 w 2147676"/>
              <a:gd name="connsiteY5" fmla="*/ 870670 h 2857156"/>
              <a:gd name="connsiteX6" fmla="*/ 2100262 w 2147676"/>
              <a:gd name="connsiteY6" fmla="*/ 1327870 h 2857156"/>
              <a:gd name="connsiteX7" fmla="*/ 2105025 w 2147676"/>
              <a:gd name="connsiteY7" fmla="*/ 1694582 h 2857156"/>
              <a:gd name="connsiteX8" fmla="*/ 1704975 w 2147676"/>
              <a:gd name="connsiteY8" fmla="*/ 2108920 h 2857156"/>
              <a:gd name="connsiteX9" fmla="*/ 1447798 w 2147676"/>
              <a:gd name="connsiteY9" fmla="*/ 2394671 h 2857156"/>
              <a:gd name="connsiteX10" fmla="*/ 1428748 w 2147676"/>
              <a:gd name="connsiteY10" fmla="*/ 2585171 h 2857156"/>
              <a:gd name="connsiteX11" fmla="*/ 1576385 w 2147676"/>
              <a:gd name="connsiteY11" fmla="*/ 2842343 h 2857156"/>
              <a:gd name="connsiteX12" fmla="*/ 0 w 2147676"/>
              <a:gd name="connsiteY12" fmla="*/ 1223094 h 2857156"/>
              <a:gd name="connsiteX0" fmla="*/ 0 w 1828589"/>
              <a:gd name="connsiteY0" fmla="*/ 184870 h 2973589"/>
              <a:gd name="connsiteX1" fmla="*/ 71435 w 1828589"/>
              <a:gd name="connsiteY1" fmla="*/ 122956 h 2973589"/>
              <a:gd name="connsiteX2" fmla="*/ 166685 w 1828589"/>
              <a:gd name="connsiteY2" fmla="*/ 3894 h 2973589"/>
              <a:gd name="connsiteX3" fmla="*/ 647700 w 1828589"/>
              <a:gd name="connsiteY3" fmla="*/ 127720 h 2973589"/>
              <a:gd name="connsiteX4" fmla="*/ 1119187 w 1828589"/>
              <a:gd name="connsiteY4" fmla="*/ 484907 h 2973589"/>
              <a:gd name="connsiteX5" fmla="*/ 1466850 w 1828589"/>
              <a:gd name="connsiteY5" fmla="*/ 870670 h 2973589"/>
              <a:gd name="connsiteX6" fmla="*/ 1781175 w 1828589"/>
              <a:gd name="connsiteY6" fmla="*/ 1327870 h 2973589"/>
              <a:gd name="connsiteX7" fmla="*/ 1785938 w 1828589"/>
              <a:gd name="connsiteY7" fmla="*/ 1694582 h 2973589"/>
              <a:gd name="connsiteX8" fmla="*/ 1385888 w 1828589"/>
              <a:gd name="connsiteY8" fmla="*/ 2108920 h 2973589"/>
              <a:gd name="connsiteX9" fmla="*/ 1128711 w 1828589"/>
              <a:gd name="connsiteY9" fmla="*/ 2394671 h 2973589"/>
              <a:gd name="connsiteX10" fmla="*/ 1109661 w 1828589"/>
              <a:gd name="connsiteY10" fmla="*/ 2585171 h 2973589"/>
              <a:gd name="connsiteX11" fmla="*/ 1257298 w 1828589"/>
              <a:gd name="connsiteY11" fmla="*/ 2842343 h 2973589"/>
              <a:gd name="connsiteX12" fmla="*/ 1323976 w 1828589"/>
              <a:gd name="connsiteY12" fmla="*/ 2970931 h 2973589"/>
              <a:gd name="connsiteX0" fmla="*/ 0 w 1828589"/>
              <a:gd name="connsiteY0" fmla="*/ 184870 h 2997174"/>
              <a:gd name="connsiteX1" fmla="*/ 71435 w 1828589"/>
              <a:gd name="connsiteY1" fmla="*/ 122956 h 2997174"/>
              <a:gd name="connsiteX2" fmla="*/ 166685 w 1828589"/>
              <a:gd name="connsiteY2" fmla="*/ 3894 h 2997174"/>
              <a:gd name="connsiteX3" fmla="*/ 647700 w 1828589"/>
              <a:gd name="connsiteY3" fmla="*/ 127720 h 2997174"/>
              <a:gd name="connsiteX4" fmla="*/ 1119187 w 1828589"/>
              <a:gd name="connsiteY4" fmla="*/ 484907 h 2997174"/>
              <a:gd name="connsiteX5" fmla="*/ 1466850 w 1828589"/>
              <a:gd name="connsiteY5" fmla="*/ 870670 h 2997174"/>
              <a:gd name="connsiteX6" fmla="*/ 1781175 w 1828589"/>
              <a:gd name="connsiteY6" fmla="*/ 1327870 h 2997174"/>
              <a:gd name="connsiteX7" fmla="*/ 1785938 w 1828589"/>
              <a:gd name="connsiteY7" fmla="*/ 1694582 h 2997174"/>
              <a:gd name="connsiteX8" fmla="*/ 1385888 w 1828589"/>
              <a:gd name="connsiteY8" fmla="*/ 2108920 h 2997174"/>
              <a:gd name="connsiteX9" fmla="*/ 1128711 w 1828589"/>
              <a:gd name="connsiteY9" fmla="*/ 2394671 h 2997174"/>
              <a:gd name="connsiteX10" fmla="*/ 1109661 w 1828589"/>
              <a:gd name="connsiteY10" fmla="*/ 2585171 h 2997174"/>
              <a:gd name="connsiteX11" fmla="*/ 1257298 w 1828589"/>
              <a:gd name="connsiteY11" fmla="*/ 2842343 h 2997174"/>
              <a:gd name="connsiteX12" fmla="*/ 1328739 w 1828589"/>
              <a:gd name="connsiteY12" fmla="*/ 2994743 h 2997174"/>
              <a:gd name="connsiteX0" fmla="*/ 0 w 1828589"/>
              <a:gd name="connsiteY0" fmla="*/ 184870 h 2997174"/>
              <a:gd name="connsiteX1" fmla="*/ 71435 w 1828589"/>
              <a:gd name="connsiteY1" fmla="*/ 122956 h 2997174"/>
              <a:gd name="connsiteX2" fmla="*/ 166685 w 1828589"/>
              <a:gd name="connsiteY2" fmla="*/ 3894 h 2997174"/>
              <a:gd name="connsiteX3" fmla="*/ 647700 w 1828589"/>
              <a:gd name="connsiteY3" fmla="*/ 127720 h 2997174"/>
              <a:gd name="connsiteX4" fmla="*/ 1119187 w 1828589"/>
              <a:gd name="connsiteY4" fmla="*/ 484907 h 2997174"/>
              <a:gd name="connsiteX5" fmla="*/ 1466850 w 1828589"/>
              <a:gd name="connsiteY5" fmla="*/ 870670 h 2997174"/>
              <a:gd name="connsiteX6" fmla="*/ 1781175 w 1828589"/>
              <a:gd name="connsiteY6" fmla="*/ 1327870 h 2997174"/>
              <a:gd name="connsiteX7" fmla="*/ 1785938 w 1828589"/>
              <a:gd name="connsiteY7" fmla="*/ 1694582 h 2997174"/>
              <a:gd name="connsiteX8" fmla="*/ 1385888 w 1828589"/>
              <a:gd name="connsiteY8" fmla="*/ 2108920 h 2997174"/>
              <a:gd name="connsiteX9" fmla="*/ 1128711 w 1828589"/>
              <a:gd name="connsiteY9" fmla="*/ 2394671 h 2997174"/>
              <a:gd name="connsiteX10" fmla="*/ 1109661 w 1828589"/>
              <a:gd name="connsiteY10" fmla="*/ 2585171 h 2997174"/>
              <a:gd name="connsiteX11" fmla="*/ 1238248 w 1828589"/>
              <a:gd name="connsiteY11" fmla="*/ 2842343 h 2997174"/>
              <a:gd name="connsiteX12" fmla="*/ 1328739 w 1828589"/>
              <a:gd name="connsiteY12" fmla="*/ 2994743 h 2997174"/>
              <a:gd name="connsiteX0" fmla="*/ 0 w 1828589"/>
              <a:gd name="connsiteY0" fmla="*/ 182078 h 2994382"/>
              <a:gd name="connsiteX1" fmla="*/ 166685 w 1828589"/>
              <a:gd name="connsiteY1" fmla="*/ 1102 h 2994382"/>
              <a:gd name="connsiteX2" fmla="*/ 647700 w 1828589"/>
              <a:gd name="connsiteY2" fmla="*/ 124928 h 2994382"/>
              <a:gd name="connsiteX3" fmla="*/ 1119187 w 1828589"/>
              <a:gd name="connsiteY3" fmla="*/ 482115 h 2994382"/>
              <a:gd name="connsiteX4" fmla="*/ 1466850 w 1828589"/>
              <a:gd name="connsiteY4" fmla="*/ 867878 h 2994382"/>
              <a:gd name="connsiteX5" fmla="*/ 1781175 w 1828589"/>
              <a:gd name="connsiteY5" fmla="*/ 1325078 h 2994382"/>
              <a:gd name="connsiteX6" fmla="*/ 1785938 w 1828589"/>
              <a:gd name="connsiteY6" fmla="*/ 1691790 h 2994382"/>
              <a:gd name="connsiteX7" fmla="*/ 1385888 w 1828589"/>
              <a:gd name="connsiteY7" fmla="*/ 2106128 h 2994382"/>
              <a:gd name="connsiteX8" fmla="*/ 1128711 w 1828589"/>
              <a:gd name="connsiteY8" fmla="*/ 2391879 h 2994382"/>
              <a:gd name="connsiteX9" fmla="*/ 1109661 w 1828589"/>
              <a:gd name="connsiteY9" fmla="*/ 2582379 h 2994382"/>
              <a:gd name="connsiteX10" fmla="*/ 1238248 w 1828589"/>
              <a:gd name="connsiteY10" fmla="*/ 2839551 h 2994382"/>
              <a:gd name="connsiteX11" fmla="*/ 1328739 w 1828589"/>
              <a:gd name="connsiteY11" fmla="*/ 2991951 h 2994382"/>
              <a:gd name="connsiteX0" fmla="*/ 15652 w 1710891"/>
              <a:gd name="connsiteY0" fmla="*/ 101116 h 2994382"/>
              <a:gd name="connsiteX1" fmla="*/ 48987 w 1710891"/>
              <a:gd name="connsiteY1" fmla="*/ 1102 h 2994382"/>
              <a:gd name="connsiteX2" fmla="*/ 530002 w 1710891"/>
              <a:gd name="connsiteY2" fmla="*/ 124928 h 2994382"/>
              <a:gd name="connsiteX3" fmla="*/ 1001489 w 1710891"/>
              <a:gd name="connsiteY3" fmla="*/ 482115 h 2994382"/>
              <a:gd name="connsiteX4" fmla="*/ 1349152 w 1710891"/>
              <a:gd name="connsiteY4" fmla="*/ 867878 h 2994382"/>
              <a:gd name="connsiteX5" fmla="*/ 1663477 w 1710891"/>
              <a:gd name="connsiteY5" fmla="*/ 1325078 h 2994382"/>
              <a:gd name="connsiteX6" fmla="*/ 1668240 w 1710891"/>
              <a:gd name="connsiteY6" fmla="*/ 1691790 h 2994382"/>
              <a:gd name="connsiteX7" fmla="*/ 1268190 w 1710891"/>
              <a:gd name="connsiteY7" fmla="*/ 2106128 h 2994382"/>
              <a:gd name="connsiteX8" fmla="*/ 1011013 w 1710891"/>
              <a:gd name="connsiteY8" fmla="*/ 2391879 h 2994382"/>
              <a:gd name="connsiteX9" fmla="*/ 991963 w 1710891"/>
              <a:gd name="connsiteY9" fmla="*/ 2582379 h 2994382"/>
              <a:gd name="connsiteX10" fmla="*/ 1120550 w 1710891"/>
              <a:gd name="connsiteY10" fmla="*/ 2839551 h 2994382"/>
              <a:gd name="connsiteX11" fmla="*/ 1211041 w 1710891"/>
              <a:gd name="connsiteY11" fmla="*/ 2991951 h 2994382"/>
              <a:gd name="connsiteX0" fmla="*/ 0 w 1695239"/>
              <a:gd name="connsiteY0" fmla="*/ 153051 h 3046317"/>
              <a:gd name="connsiteX1" fmla="*/ 114297 w 1695239"/>
              <a:gd name="connsiteY1" fmla="*/ 650 h 3046317"/>
              <a:gd name="connsiteX2" fmla="*/ 514350 w 1695239"/>
              <a:gd name="connsiteY2" fmla="*/ 176863 h 3046317"/>
              <a:gd name="connsiteX3" fmla="*/ 985837 w 1695239"/>
              <a:gd name="connsiteY3" fmla="*/ 534050 h 3046317"/>
              <a:gd name="connsiteX4" fmla="*/ 1333500 w 1695239"/>
              <a:gd name="connsiteY4" fmla="*/ 919813 h 3046317"/>
              <a:gd name="connsiteX5" fmla="*/ 1647825 w 1695239"/>
              <a:gd name="connsiteY5" fmla="*/ 1377013 h 3046317"/>
              <a:gd name="connsiteX6" fmla="*/ 1652588 w 1695239"/>
              <a:gd name="connsiteY6" fmla="*/ 1743725 h 3046317"/>
              <a:gd name="connsiteX7" fmla="*/ 1252538 w 1695239"/>
              <a:gd name="connsiteY7" fmla="*/ 2158063 h 3046317"/>
              <a:gd name="connsiteX8" fmla="*/ 995361 w 1695239"/>
              <a:gd name="connsiteY8" fmla="*/ 2443814 h 3046317"/>
              <a:gd name="connsiteX9" fmla="*/ 976311 w 1695239"/>
              <a:gd name="connsiteY9" fmla="*/ 2634314 h 3046317"/>
              <a:gd name="connsiteX10" fmla="*/ 1104898 w 1695239"/>
              <a:gd name="connsiteY10" fmla="*/ 2891486 h 3046317"/>
              <a:gd name="connsiteX11" fmla="*/ 1195389 w 1695239"/>
              <a:gd name="connsiteY11" fmla="*/ 3043886 h 3046317"/>
              <a:gd name="connsiteX0" fmla="*/ 0 w 1695239"/>
              <a:gd name="connsiteY0" fmla="*/ 153051 h 3043886"/>
              <a:gd name="connsiteX1" fmla="*/ 114297 w 1695239"/>
              <a:gd name="connsiteY1" fmla="*/ 650 h 3043886"/>
              <a:gd name="connsiteX2" fmla="*/ 514350 w 1695239"/>
              <a:gd name="connsiteY2" fmla="*/ 176863 h 3043886"/>
              <a:gd name="connsiteX3" fmla="*/ 985837 w 1695239"/>
              <a:gd name="connsiteY3" fmla="*/ 534050 h 3043886"/>
              <a:gd name="connsiteX4" fmla="*/ 1333500 w 1695239"/>
              <a:gd name="connsiteY4" fmla="*/ 919813 h 3043886"/>
              <a:gd name="connsiteX5" fmla="*/ 1647825 w 1695239"/>
              <a:gd name="connsiteY5" fmla="*/ 1377013 h 3043886"/>
              <a:gd name="connsiteX6" fmla="*/ 1652588 w 1695239"/>
              <a:gd name="connsiteY6" fmla="*/ 1743725 h 3043886"/>
              <a:gd name="connsiteX7" fmla="*/ 1252538 w 1695239"/>
              <a:gd name="connsiteY7" fmla="*/ 2158063 h 3043886"/>
              <a:gd name="connsiteX8" fmla="*/ 995361 w 1695239"/>
              <a:gd name="connsiteY8" fmla="*/ 2443814 h 3043886"/>
              <a:gd name="connsiteX9" fmla="*/ 976311 w 1695239"/>
              <a:gd name="connsiteY9" fmla="*/ 2634314 h 3043886"/>
              <a:gd name="connsiteX10" fmla="*/ 1195389 w 1695239"/>
              <a:gd name="connsiteY10" fmla="*/ 3043886 h 3043886"/>
              <a:gd name="connsiteX0" fmla="*/ 0 w 1695239"/>
              <a:gd name="connsiteY0" fmla="*/ 153051 h 3043886"/>
              <a:gd name="connsiteX1" fmla="*/ 114297 w 1695239"/>
              <a:gd name="connsiteY1" fmla="*/ 650 h 3043886"/>
              <a:gd name="connsiteX2" fmla="*/ 514350 w 1695239"/>
              <a:gd name="connsiteY2" fmla="*/ 176863 h 3043886"/>
              <a:gd name="connsiteX3" fmla="*/ 985837 w 1695239"/>
              <a:gd name="connsiteY3" fmla="*/ 534050 h 3043886"/>
              <a:gd name="connsiteX4" fmla="*/ 1333500 w 1695239"/>
              <a:gd name="connsiteY4" fmla="*/ 919813 h 3043886"/>
              <a:gd name="connsiteX5" fmla="*/ 1647825 w 1695239"/>
              <a:gd name="connsiteY5" fmla="*/ 1377013 h 3043886"/>
              <a:gd name="connsiteX6" fmla="*/ 1652588 w 1695239"/>
              <a:gd name="connsiteY6" fmla="*/ 1743725 h 3043886"/>
              <a:gd name="connsiteX7" fmla="*/ 1252538 w 1695239"/>
              <a:gd name="connsiteY7" fmla="*/ 2158063 h 3043886"/>
              <a:gd name="connsiteX8" fmla="*/ 995361 w 1695239"/>
              <a:gd name="connsiteY8" fmla="*/ 2443814 h 3043886"/>
              <a:gd name="connsiteX9" fmla="*/ 1195389 w 1695239"/>
              <a:gd name="connsiteY9" fmla="*/ 3043886 h 3043886"/>
              <a:gd name="connsiteX0" fmla="*/ 0 w 1695239"/>
              <a:gd name="connsiteY0" fmla="*/ 153051 h 2443814"/>
              <a:gd name="connsiteX1" fmla="*/ 114297 w 1695239"/>
              <a:gd name="connsiteY1" fmla="*/ 650 h 2443814"/>
              <a:gd name="connsiteX2" fmla="*/ 514350 w 1695239"/>
              <a:gd name="connsiteY2" fmla="*/ 176863 h 2443814"/>
              <a:gd name="connsiteX3" fmla="*/ 985837 w 1695239"/>
              <a:gd name="connsiteY3" fmla="*/ 534050 h 2443814"/>
              <a:gd name="connsiteX4" fmla="*/ 1333500 w 1695239"/>
              <a:gd name="connsiteY4" fmla="*/ 919813 h 2443814"/>
              <a:gd name="connsiteX5" fmla="*/ 1647825 w 1695239"/>
              <a:gd name="connsiteY5" fmla="*/ 1377013 h 2443814"/>
              <a:gd name="connsiteX6" fmla="*/ 1652588 w 1695239"/>
              <a:gd name="connsiteY6" fmla="*/ 1743725 h 2443814"/>
              <a:gd name="connsiteX7" fmla="*/ 1252538 w 1695239"/>
              <a:gd name="connsiteY7" fmla="*/ 2158063 h 2443814"/>
              <a:gd name="connsiteX8" fmla="*/ 995361 w 1695239"/>
              <a:gd name="connsiteY8" fmla="*/ 2443814 h 2443814"/>
              <a:gd name="connsiteX0" fmla="*/ 0 w 1695239"/>
              <a:gd name="connsiteY0" fmla="*/ 153051 h 2158063"/>
              <a:gd name="connsiteX1" fmla="*/ 114297 w 1695239"/>
              <a:gd name="connsiteY1" fmla="*/ 650 h 2158063"/>
              <a:gd name="connsiteX2" fmla="*/ 514350 w 1695239"/>
              <a:gd name="connsiteY2" fmla="*/ 176863 h 2158063"/>
              <a:gd name="connsiteX3" fmla="*/ 985837 w 1695239"/>
              <a:gd name="connsiteY3" fmla="*/ 534050 h 2158063"/>
              <a:gd name="connsiteX4" fmla="*/ 1333500 w 1695239"/>
              <a:gd name="connsiteY4" fmla="*/ 919813 h 2158063"/>
              <a:gd name="connsiteX5" fmla="*/ 1647825 w 1695239"/>
              <a:gd name="connsiteY5" fmla="*/ 1377013 h 2158063"/>
              <a:gd name="connsiteX6" fmla="*/ 1652588 w 1695239"/>
              <a:gd name="connsiteY6" fmla="*/ 1743725 h 2158063"/>
              <a:gd name="connsiteX7" fmla="*/ 1252538 w 1695239"/>
              <a:gd name="connsiteY7" fmla="*/ 2158063 h 215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5239" h="2158063">
                <a:moveTo>
                  <a:pt x="0" y="153051"/>
                </a:moveTo>
                <a:cubicBezTo>
                  <a:pt x="34726" y="115348"/>
                  <a:pt x="6347" y="10175"/>
                  <a:pt x="114297" y="650"/>
                </a:cubicBezTo>
                <a:cubicBezTo>
                  <a:pt x="222247" y="-8875"/>
                  <a:pt x="369093" y="87963"/>
                  <a:pt x="514350" y="176863"/>
                </a:cubicBezTo>
                <a:cubicBezTo>
                  <a:pt x="659607" y="265763"/>
                  <a:pt x="849312" y="410225"/>
                  <a:pt x="985837" y="534050"/>
                </a:cubicBezTo>
                <a:cubicBezTo>
                  <a:pt x="1122362" y="657875"/>
                  <a:pt x="1223169" y="779319"/>
                  <a:pt x="1333500" y="919813"/>
                </a:cubicBezTo>
                <a:cubicBezTo>
                  <a:pt x="1443831" y="1060307"/>
                  <a:pt x="1594644" y="1239694"/>
                  <a:pt x="1647825" y="1377013"/>
                </a:cubicBezTo>
                <a:cubicBezTo>
                  <a:pt x="1701006" y="1514332"/>
                  <a:pt x="1718469" y="1613550"/>
                  <a:pt x="1652588" y="1743725"/>
                </a:cubicBezTo>
                <a:cubicBezTo>
                  <a:pt x="1586707" y="1873900"/>
                  <a:pt x="1362076" y="2041381"/>
                  <a:pt x="1252538" y="2158063"/>
                </a:cubicBezTo>
              </a:path>
            </a:pathLst>
          </a:custGeom>
          <a:ln>
            <a:solidFill>
              <a:srgbClr val="002060"/>
            </a:solidFill>
            <a:headEnd type="none" w="med" len="med"/>
            <a:tailEnd type="stealth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4EBBEA9-0AA0-426C-A2B5-0419B5202CE8}"/>
              </a:ext>
            </a:extLst>
          </p:cNvPr>
          <p:cNvGrpSpPr/>
          <p:nvPr/>
        </p:nvGrpSpPr>
        <p:grpSpPr>
          <a:xfrm>
            <a:off x="6549583" y="1330689"/>
            <a:ext cx="695833" cy="3108387"/>
            <a:chOff x="6549583" y="1330689"/>
            <a:chExt cx="695833" cy="310838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1BA95CD6-EA72-46D3-8F75-8B2A1870F5E3}"/>
                </a:ext>
              </a:extLst>
            </p:cNvPr>
            <p:cNvGrpSpPr/>
            <p:nvPr/>
          </p:nvGrpSpPr>
          <p:grpSpPr>
            <a:xfrm>
              <a:off x="6718712" y="3935875"/>
              <a:ext cx="345748" cy="503201"/>
              <a:chOff x="6718712" y="3935875"/>
              <a:chExt cx="345748" cy="503201"/>
            </a:xfrm>
          </p:grpSpPr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xmlns="" id="{2C75EDC3-2860-47EB-8FF3-004DC379E6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6718712" y="3935875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xmlns="" id="{76B6A4D3-5E71-49A8-AABE-0E140168D2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6923871" y="4079076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584CCCBC-EB9C-4B91-A381-7F53088688F8}"/>
                </a:ext>
              </a:extLst>
            </p:cNvPr>
            <p:cNvGrpSpPr/>
            <p:nvPr/>
          </p:nvGrpSpPr>
          <p:grpSpPr>
            <a:xfrm>
              <a:off x="6797665" y="3638796"/>
              <a:ext cx="447751" cy="408525"/>
              <a:chOff x="6797665" y="3638796"/>
              <a:chExt cx="447751" cy="408525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xmlns="" id="{EB0E7D25-FC6C-4DC2-BD28-9C748117FB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7104827" y="3687321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xmlns="" id="{2DFFAE40-DC35-43D6-808F-D17CD53701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6797665" y="3638796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2833FA83-AA67-48D9-83EC-F30B49B86C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" b="91250" l="4731" r="69247">
                          <a14:foregroundMark x1="32473" y1="1250" x2="32473" y2="1250"/>
                          <a14:foregroundMark x1="29247" y1="833" x2="29247" y2="833"/>
                          <a14:foregroundMark x1="10753" y1="12917" x2="10753" y2="12917"/>
                          <a14:foregroundMark x1="10753" y1="10313" x2="10753" y2="10313"/>
                          <a14:foregroundMark x1="10323" y1="8854" x2="10323" y2="8854"/>
                          <a14:foregroundMark x1="7957" y1="88333" x2="7957" y2="88333"/>
                          <a14:foregroundMark x1="43871" y1="91354" x2="43871" y2="91354"/>
                          <a14:foregroundMark x1="4946" y1="35104" x2="4946" y2="35104"/>
                          <a14:foregroundMark x1="69247" y1="34583" x2="69247" y2="34583"/>
                          <a14:backgroundMark x1="39140" y1="88125" x2="39140" y2="8812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6" b="6465"/>
            <a:stretch/>
          </p:blipFill>
          <p:spPr bwMode="auto">
            <a:xfrm>
              <a:off x="6549583" y="2258571"/>
              <a:ext cx="1405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F7F8B90D-80D0-4209-AA70-A03C52D31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" b="91250" l="4731" r="69247">
                          <a14:foregroundMark x1="32473" y1="1250" x2="32473" y2="1250"/>
                          <a14:foregroundMark x1="29247" y1="833" x2="29247" y2="833"/>
                          <a14:foregroundMark x1="10753" y1="12917" x2="10753" y2="12917"/>
                          <a14:foregroundMark x1="10753" y1="10313" x2="10753" y2="10313"/>
                          <a14:foregroundMark x1="10323" y1="8854" x2="10323" y2="8854"/>
                          <a14:foregroundMark x1="7957" y1="88333" x2="7957" y2="88333"/>
                          <a14:foregroundMark x1="43871" y1="91354" x2="43871" y2="91354"/>
                          <a14:foregroundMark x1="4946" y1="35104" x2="4946" y2="35104"/>
                          <a14:foregroundMark x1="69247" y1="34583" x2="69247" y2="34583"/>
                          <a14:backgroundMark x1="39140" y1="88125" x2="39140" y2="8812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6" b="6465"/>
            <a:stretch/>
          </p:blipFill>
          <p:spPr bwMode="auto">
            <a:xfrm>
              <a:off x="6843201" y="1330689"/>
              <a:ext cx="1405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80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3583"/>
            <a:ext cx="10084904" cy="6969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к высадке в Архангельске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47773" y="1260762"/>
            <a:ext cx="6109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Замысел интервентов заключался в том, чтобы захватить Архангельск и Онегу, затем развернуть наступление на Обо-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зерскую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перерезать железную дорогу на Москву, разбить войска Красной армии, располагавшиеся в районе Архангельска, и создать благоприятные условия для наступления на Вологду.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июля отряд интервентов овладел Онегой и двинулся на Обозерскую, но, встретив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сопротив-ление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был вынужден отступить обратно к Онеге. 1 августа союзная эскадра подо-шла к острову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Мудьюг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После боя и вы-садки десанта остров был захвачен, путь к Архангельску был открыт.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49C31B-A8B8-4301-BC91-FFAF29AC8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51657" b="25051"/>
          <a:stretch/>
        </p:blipFill>
        <p:spPr>
          <a:xfrm>
            <a:off x="6394599" y="1260762"/>
            <a:ext cx="5797401" cy="559723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51214E3-E1B6-48B0-AF33-359E1177C15A}"/>
              </a:ext>
            </a:extLst>
          </p:cNvPr>
          <p:cNvGrpSpPr/>
          <p:nvPr/>
        </p:nvGrpSpPr>
        <p:grpSpPr>
          <a:xfrm>
            <a:off x="7205158" y="3590925"/>
            <a:ext cx="1095880" cy="1162050"/>
            <a:chOff x="7205158" y="3590925"/>
            <a:chExt cx="1095880" cy="1162050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5F088AFF-A556-43FB-8091-7A29BA5E3DC2}"/>
                </a:ext>
              </a:extLst>
            </p:cNvPr>
            <p:cNvSpPr/>
            <p:nvPr/>
          </p:nvSpPr>
          <p:spPr>
            <a:xfrm>
              <a:off x="8047051" y="3705225"/>
              <a:ext cx="221470" cy="740616"/>
            </a:xfrm>
            <a:custGeom>
              <a:avLst/>
              <a:gdLst>
                <a:gd name="connsiteX0" fmla="*/ 0 w 1585215"/>
                <a:gd name="connsiteY0" fmla="*/ 0 h 2071870"/>
                <a:gd name="connsiteX1" fmla="*/ 233362 w 1585215"/>
                <a:gd name="connsiteY1" fmla="*/ 128587 h 2071870"/>
                <a:gd name="connsiteX2" fmla="*/ 838200 w 1585215"/>
                <a:gd name="connsiteY2" fmla="*/ 490537 h 2071870"/>
                <a:gd name="connsiteX3" fmla="*/ 1247775 w 1585215"/>
                <a:gd name="connsiteY3" fmla="*/ 1000125 h 2071870"/>
                <a:gd name="connsiteX4" fmla="*/ 1562100 w 1585215"/>
                <a:gd name="connsiteY4" fmla="*/ 1457325 h 2071870"/>
                <a:gd name="connsiteX5" fmla="*/ 1543050 w 1585215"/>
                <a:gd name="connsiteY5" fmla="*/ 1833562 h 2071870"/>
                <a:gd name="connsiteX6" fmla="*/ 1395412 w 1585215"/>
                <a:gd name="connsiteY6" fmla="*/ 2047875 h 2071870"/>
                <a:gd name="connsiteX7" fmla="*/ 1395412 w 1585215"/>
                <a:gd name="connsiteY7" fmla="*/ 2057400 h 2071870"/>
                <a:gd name="connsiteX0" fmla="*/ 0 w 1585215"/>
                <a:gd name="connsiteY0" fmla="*/ 0 h 2272400"/>
                <a:gd name="connsiteX1" fmla="*/ 233362 w 1585215"/>
                <a:gd name="connsiteY1" fmla="*/ 128587 h 2272400"/>
                <a:gd name="connsiteX2" fmla="*/ 838200 w 1585215"/>
                <a:gd name="connsiteY2" fmla="*/ 490537 h 2272400"/>
                <a:gd name="connsiteX3" fmla="*/ 1247775 w 1585215"/>
                <a:gd name="connsiteY3" fmla="*/ 1000125 h 2272400"/>
                <a:gd name="connsiteX4" fmla="*/ 1562100 w 1585215"/>
                <a:gd name="connsiteY4" fmla="*/ 1457325 h 2272400"/>
                <a:gd name="connsiteX5" fmla="*/ 1543050 w 1585215"/>
                <a:gd name="connsiteY5" fmla="*/ 1833562 h 2272400"/>
                <a:gd name="connsiteX6" fmla="*/ 1395412 w 1585215"/>
                <a:gd name="connsiteY6" fmla="*/ 2047875 h 2272400"/>
                <a:gd name="connsiteX7" fmla="*/ 490537 w 1585215"/>
                <a:gd name="connsiteY7" fmla="*/ 2271712 h 2272400"/>
                <a:gd name="connsiteX0" fmla="*/ 0 w 1585215"/>
                <a:gd name="connsiteY0" fmla="*/ 0 h 2271712"/>
                <a:gd name="connsiteX1" fmla="*/ 233362 w 1585215"/>
                <a:gd name="connsiteY1" fmla="*/ 128587 h 2271712"/>
                <a:gd name="connsiteX2" fmla="*/ 838200 w 1585215"/>
                <a:gd name="connsiteY2" fmla="*/ 490537 h 2271712"/>
                <a:gd name="connsiteX3" fmla="*/ 1247775 w 1585215"/>
                <a:gd name="connsiteY3" fmla="*/ 1000125 h 2271712"/>
                <a:gd name="connsiteX4" fmla="*/ 1562100 w 1585215"/>
                <a:gd name="connsiteY4" fmla="*/ 1457325 h 2271712"/>
                <a:gd name="connsiteX5" fmla="*/ 1543050 w 1585215"/>
                <a:gd name="connsiteY5" fmla="*/ 1833562 h 2271712"/>
                <a:gd name="connsiteX6" fmla="*/ 1395412 w 1585215"/>
                <a:gd name="connsiteY6" fmla="*/ 2047875 h 2271712"/>
                <a:gd name="connsiteX7" fmla="*/ 1028700 w 1585215"/>
                <a:gd name="connsiteY7" fmla="*/ 2238375 h 2271712"/>
                <a:gd name="connsiteX8" fmla="*/ 490537 w 1585215"/>
                <a:gd name="connsiteY8" fmla="*/ 2271712 h 2271712"/>
                <a:gd name="connsiteX0" fmla="*/ 0 w 1585958"/>
                <a:gd name="connsiteY0" fmla="*/ 0 h 2271712"/>
                <a:gd name="connsiteX1" fmla="*/ 233362 w 1585958"/>
                <a:gd name="connsiteY1" fmla="*/ 128587 h 2271712"/>
                <a:gd name="connsiteX2" fmla="*/ 838200 w 1585958"/>
                <a:gd name="connsiteY2" fmla="*/ 490537 h 2271712"/>
                <a:gd name="connsiteX3" fmla="*/ 1247775 w 1585958"/>
                <a:gd name="connsiteY3" fmla="*/ 1000125 h 2271712"/>
                <a:gd name="connsiteX4" fmla="*/ 1562100 w 1585958"/>
                <a:gd name="connsiteY4" fmla="*/ 1457325 h 2271712"/>
                <a:gd name="connsiteX5" fmla="*/ 1543050 w 1585958"/>
                <a:gd name="connsiteY5" fmla="*/ 1833562 h 2271712"/>
                <a:gd name="connsiteX6" fmla="*/ 1376362 w 1585958"/>
                <a:gd name="connsiteY6" fmla="*/ 2085975 h 2271712"/>
                <a:gd name="connsiteX7" fmla="*/ 1028700 w 1585958"/>
                <a:gd name="connsiteY7" fmla="*/ 2238375 h 2271712"/>
                <a:gd name="connsiteX8" fmla="*/ 490537 w 1585958"/>
                <a:gd name="connsiteY8" fmla="*/ 2271712 h 2271712"/>
                <a:gd name="connsiteX0" fmla="*/ 0 w 1596209"/>
                <a:gd name="connsiteY0" fmla="*/ 0 h 2271712"/>
                <a:gd name="connsiteX1" fmla="*/ 233362 w 1596209"/>
                <a:gd name="connsiteY1" fmla="*/ 128587 h 2271712"/>
                <a:gd name="connsiteX2" fmla="*/ 838200 w 1596209"/>
                <a:gd name="connsiteY2" fmla="*/ 490537 h 2271712"/>
                <a:gd name="connsiteX3" fmla="*/ 1247775 w 1596209"/>
                <a:gd name="connsiteY3" fmla="*/ 1000125 h 2271712"/>
                <a:gd name="connsiteX4" fmla="*/ 1562100 w 1596209"/>
                <a:gd name="connsiteY4" fmla="*/ 1457325 h 2271712"/>
                <a:gd name="connsiteX5" fmla="*/ 1566863 w 1596209"/>
                <a:gd name="connsiteY5" fmla="*/ 1824037 h 2271712"/>
                <a:gd name="connsiteX6" fmla="*/ 1376362 w 1596209"/>
                <a:gd name="connsiteY6" fmla="*/ 2085975 h 2271712"/>
                <a:gd name="connsiteX7" fmla="*/ 1028700 w 1596209"/>
                <a:gd name="connsiteY7" fmla="*/ 2238375 h 2271712"/>
                <a:gd name="connsiteX8" fmla="*/ 490537 w 1596209"/>
                <a:gd name="connsiteY8" fmla="*/ 2271712 h 2271712"/>
                <a:gd name="connsiteX0" fmla="*/ 552450 w 2148659"/>
                <a:gd name="connsiteY0" fmla="*/ 0 h 2239499"/>
                <a:gd name="connsiteX1" fmla="*/ 785812 w 2148659"/>
                <a:gd name="connsiteY1" fmla="*/ 128587 h 2239499"/>
                <a:gd name="connsiteX2" fmla="*/ 1390650 w 2148659"/>
                <a:gd name="connsiteY2" fmla="*/ 490537 h 2239499"/>
                <a:gd name="connsiteX3" fmla="*/ 1800225 w 2148659"/>
                <a:gd name="connsiteY3" fmla="*/ 1000125 h 2239499"/>
                <a:gd name="connsiteX4" fmla="*/ 2114550 w 2148659"/>
                <a:gd name="connsiteY4" fmla="*/ 1457325 h 2239499"/>
                <a:gd name="connsiteX5" fmla="*/ 2119313 w 2148659"/>
                <a:gd name="connsiteY5" fmla="*/ 1824037 h 2239499"/>
                <a:gd name="connsiteX6" fmla="*/ 1928812 w 2148659"/>
                <a:gd name="connsiteY6" fmla="*/ 2085975 h 2239499"/>
                <a:gd name="connsiteX7" fmla="*/ 1581150 w 2148659"/>
                <a:gd name="connsiteY7" fmla="*/ 2238375 h 2239499"/>
                <a:gd name="connsiteX8" fmla="*/ 0 w 2148659"/>
                <a:gd name="connsiteY8" fmla="*/ 1390649 h 2239499"/>
                <a:gd name="connsiteX0" fmla="*/ 552450 w 2148659"/>
                <a:gd name="connsiteY0" fmla="*/ 0 h 2258527"/>
                <a:gd name="connsiteX1" fmla="*/ 785812 w 2148659"/>
                <a:gd name="connsiteY1" fmla="*/ 128587 h 2258527"/>
                <a:gd name="connsiteX2" fmla="*/ 1390650 w 2148659"/>
                <a:gd name="connsiteY2" fmla="*/ 490537 h 2258527"/>
                <a:gd name="connsiteX3" fmla="*/ 1800225 w 2148659"/>
                <a:gd name="connsiteY3" fmla="*/ 1000125 h 2258527"/>
                <a:gd name="connsiteX4" fmla="*/ 2114550 w 2148659"/>
                <a:gd name="connsiteY4" fmla="*/ 1457325 h 2258527"/>
                <a:gd name="connsiteX5" fmla="*/ 2119313 w 2148659"/>
                <a:gd name="connsiteY5" fmla="*/ 1824037 h 2258527"/>
                <a:gd name="connsiteX6" fmla="*/ 1928812 w 2148659"/>
                <a:gd name="connsiteY6" fmla="*/ 2085975 h 2258527"/>
                <a:gd name="connsiteX7" fmla="*/ 1581150 w 2148659"/>
                <a:gd name="connsiteY7" fmla="*/ 2238375 h 2258527"/>
                <a:gd name="connsiteX8" fmla="*/ 342899 w 2148659"/>
                <a:gd name="connsiteY8" fmla="*/ 1828801 h 2258527"/>
                <a:gd name="connsiteX9" fmla="*/ 0 w 2148659"/>
                <a:gd name="connsiteY9" fmla="*/ 1390649 h 2258527"/>
                <a:gd name="connsiteX0" fmla="*/ 552450 w 2148659"/>
                <a:gd name="connsiteY0" fmla="*/ 0 h 2278312"/>
                <a:gd name="connsiteX1" fmla="*/ 785812 w 2148659"/>
                <a:gd name="connsiteY1" fmla="*/ 128587 h 2278312"/>
                <a:gd name="connsiteX2" fmla="*/ 1390650 w 2148659"/>
                <a:gd name="connsiteY2" fmla="*/ 490537 h 2278312"/>
                <a:gd name="connsiteX3" fmla="*/ 1800225 w 2148659"/>
                <a:gd name="connsiteY3" fmla="*/ 1000125 h 2278312"/>
                <a:gd name="connsiteX4" fmla="*/ 2114550 w 2148659"/>
                <a:gd name="connsiteY4" fmla="*/ 1457325 h 2278312"/>
                <a:gd name="connsiteX5" fmla="*/ 2119313 w 2148659"/>
                <a:gd name="connsiteY5" fmla="*/ 1824037 h 2278312"/>
                <a:gd name="connsiteX6" fmla="*/ 1928812 w 2148659"/>
                <a:gd name="connsiteY6" fmla="*/ 2085975 h 2278312"/>
                <a:gd name="connsiteX7" fmla="*/ 1581150 w 2148659"/>
                <a:gd name="connsiteY7" fmla="*/ 2238375 h 2278312"/>
                <a:gd name="connsiteX8" fmla="*/ 933449 w 2148659"/>
                <a:gd name="connsiteY8" fmla="*/ 2252663 h 2278312"/>
                <a:gd name="connsiteX9" fmla="*/ 342899 w 2148659"/>
                <a:gd name="connsiteY9" fmla="*/ 1828801 h 2278312"/>
                <a:gd name="connsiteX10" fmla="*/ 0 w 2148659"/>
                <a:gd name="connsiteY10" fmla="*/ 1390649 h 2278312"/>
                <a:gd name="connsiteX0" fmla="*/ 552450 w 2148659"/>
                <a:gd name="connsiteY0" fmla="*/ 0 h 2294219"/>
                <a:gd name="connsiteX1" fmla="*/ 785812 w 2148659"/>
                <a:gd name="connsiteY1" fmla="*/ 128587 h 2294219"/>
                <a:gd name="connsiteX2" fmla="*/ 1390650 w 2148659"/>
                <a:gd name="connsiteY2" fmla="*/ 490537 h 2294219"/>
                <a:gd name="connsiteX3" fmla="*/ 1800225 w 2148659"/>
                <a:gd name="connsiteY3" fmla="*/ 1000125 h 2294219"/>
                <a:gd name="connsiteX4" fmla="*/ 2114550 w 2148659"/>
                <a:gd name="connsiteY4" fmla="*/ 1457325 h 2294219"/>
                <a:gd name="connsiteX5" fmla="*/ 2119313 w 2148659"/>
                <a:gd name="connsiteY5" fmla="*/ 1824037 h 2294219"/>
                <a:gd name="connsiteX6" fmla="*/ 1928812 w 2148659"/>
                <a:gd name="connsiteY6" fmla="*/ 2085975 h 2294219"/>
                <a:gd name="connsiteX7" fmla="*/ 1581150 w 2148659"/>
                <a:gd name="connsiteY7" fmla="*/ 2238375 h 2294219"/>
                <a:gd name="connsiteX8" fmla="*/ 1042986 w 2148659"/>
                <a:gd name="connsiteY8" fmla="*/ 2271713 h 2294219"/>
                <a:gd name="connsiteX9" fmla="*/ 342899 w 2148659"/>
                <a:gd name="connsiteY9" fmla="*/ 1828801 h 2294219"/>
                <a:gd name="connsiteX10" fmla="*/ 0 w 2148659"/>
                <a:gd name="connsiteY10" fmla="*/ 1390649 h 2294219"/>
                <a:gd name="connsiteX0" fmla="*/ 552450 w 2148659"/>
                <a:gd name="connsiteY0" fmla="*/ 0 h 2294219"/>
                <a:gd name="connsiteX1" fmla="*/ 785812 w 2148659"/>
                <a:gd name="connsiteY1" fmla="*/ 128587 h 2294219"/>
                <a:gd name="connsiteX2" fmla="*/ 1390650 w 2148659"/>
                <a:gd name="connsiteY2" fmla="*/ 490537 h 2294219"/>
                <a:gd name="connsiteX3" fmla="*/ 1800225 w 2148659"/>
                <a:gd name="connsiteY3" fmla="*/ 1000125 h 2294219"/>
                <a:gd name="connsiteX4" fmla="*/ 2114550 w 2148659"/>
                <a:gd name="connsiteY4" fmla="*/ 1457325 h 2294219"/>
                <a:gd name="connsiteX5" fmla="*/ 2119313 w 2148659"/>
                <a:gd name="connsiteY5" fmla="*/ 1824037 h 2294219"/>
                <a:gd name="connsiteX6" fmla="*/ 1928812 w 2148659"/>
                <a:gd name="connsiteY6" fmla="*/ 2085975 h 2294219"/>
                <a:gd name="connsiteX7" fmla="*/ 1719263 w 2148659"/>
                <a:gd name="connsiteY7" fmla="*/ 2238375 h 2294219"/>
                <a:gd name="connsiteX8" fmla="*/ 1042986 w 2148659"/>
                <a:gd name="connsiteY8" fmla="*/ 2271713 h 2294219"/>
                <a:gd name="connsiteX9" fmla="*/ 342899 w 2148659"/>
                <a:gd name="connsiteY9" fmla="*/ 1828801 h 2294219"/>
                <a:gd name="connsiteX10" fmla="*/ 0 w 2148659"/>
                <a:gd name="connsiteY10" fmla="*/ 1390649 h 2294219"/>
                <a:gd name="connsiteX0" fmla="*/ 552450 w 2161964"/>
                <a:gd name="connsiteY0" fmla="*/ 0 h 2310956"/>
                <a:gd name="connsiteX1" fmla="*/ 785812 w 2161964"/>
                <a:gd name="connsiteY1" fmla="*/ 128587 h 2310956"/>
                <a:gd name="connsiteX2" fmla="*/ 1390650 w 2161964"/>
                <a:gd name="connsiteY2" fmla="*/ 490537 h 2310956"/>
                <a:gd name="connsiteX3" fmla="*/ 1800225 w 2161964"/>
                <a:gd name="connsiteY3" fmla="*/ 1000125 h 2310956"/>
                <a:gd name="connsiteX4" fmla="*/ 2114550 w 2161964"/>
                <a:gd name="connsiteY4" fmla="*/ 1457325 h 2310956"/>
                <a:gd name="connsiteX5" fmla="*/ 2119313 w 2161964"/>
                <a:gd name="connsiteY5" fmla="*/ 1824037 h 2310956"/>
                <a:gd name="connsiteX6" fmla="*/ 1719263 w 2161964"/>
                <a:gd name="connsiteY6" fmla="*/ 2238375 h 2310956"/>
                <a:gd name="connsiteX7" fmla="*/ 1042986 w 2161964"/>
                <a:gd name="connsiteY7" fmla="*/ 2271713 h 2310956"/>
                <a:gd name="connsiteX8" fmla="*/ 342899 w 2161964"/>
                <a:gd name="connsiteY8" fmla="*/ 1828801 h 2310956"/>
                <a:gd name="connsiteX9" fmla="*/ 0 w 2161964"/>
                <a:gd name="connsiteY9" fmla="*/ 1390649 h 2310956"/>
                <a:gd name="connsiteX0" fmla="*/ 538162 w 2147676"/>
                <a:gd name="connsiteY0" fmla="*/ 0 h 2310956"/>
                <a:gd name="connsiteX1" fmla="*/ 771524 w 2147676"/>
                <a:gd name="connsiteY1" fmla="*/ 128587 h 2310956"/>
                <a:gd name="connsiteX2" fmla="*/ 1376362 w 2147676"/>
                <a:gd name="connsiteY2" fmla="*/ 490537 h 2310956"/>
                <a:gd name="connsiteX3" fmla="*/ 1785937 w 2147676"/>
                <a:gd name="connsiteY3" fmla="*/ 1000125 h 2310956"/>
                <a:gd name="connsiteX4" fmla="*/ 2100262 w 2147676"/>
                <a:gd name="connsiteY4" fmla="*/ 1457325 h 2310956"/>
                <a:gd name="connsiteX5" fmla="*/ 2105025 w 2147676"/>
                <a:gd name="connsiteY5" fmla="*/ 1824037 h 2310956"/>
                <a:gd name="connsiteX6" fmla="*/ 1704975 w 2147676"/>
                <a:gd name="connsiteY6" fmla="*/ 2238375 h 2310956"/>
                <a:gd name="connsiteX7" fmla="*/ 1028698 w 2147676"/>
                <a:gd name="connsiteY7" fmla="*/ 2271713 h 2310956"/>
                <a:gd name="connsiteX8" fmla="*/ 328611 w 2147676"/>
                <a:gd name="connsiteY8" fmla="*/ 1828801 h 2310956"/>
                <a:gd name="connsiteX9" fmla="*/ 0 w 2147676"/>
                <a:gd name="connsiteY9" fmla="*/ 1352549 h 2310956"/>
                <a:gd name="connsiteX0" fmla="*/ 538162 w 2147676"/>
                <a:gd name="connsiteY0" fmla="*/ 0 h 2310956"/>
                <a:gd name="connsiteX1" fmla="*/ 771524 w 2147676"/>
                <a:gd name="connsiteY1" fmla="*/ 128587 h 2310956"/>
                <a:gd name="connsiteX2" fmla="*/ 1376362 w 2147676"/>
                <a:gd name="connsiteY2" fmla="*/ 490537 h 2310956"/>
                <a:gd name="connsiteX3" fmla="*/ 1785937 w 2147676"/>
                <a:gd name="connsiteY3" fmla="*/ 1000125 h 2310956"/>
                <a:gd name="connsiteX4" fmla="*/ 2100262 w 2147676"/>
                <a:gd name="connsiteY4" fmla="*/ 1457325 h 2310956"/>
                <a:gd name="connsiteX5" fmla="*/ 2105025 w 2147676"/>
                <a:gd name="connsiteY5" fmla="*/ 1824037 h 2310956"/>
                <a:gd name="connsiteX6" fmla="*/ 1704975 w 2147676"/>
                <a:gd name="connsiteY6" fmla="*/ 2238375 h 2310956"/>
                <a:gd name="connsiteX7" fmla="*/ 1028698 w 2147676"/>
                <a:gd name="connsiteY7" fmla="*/ 2271713 h 2310956"/>
                <a:gd name="connsiteX8" fmla="*/ 328611 w 2147676"/>
                <a:gd name="connsiteY8" fmla="*/ 1828801 h 2310956"/>
                <a:gd name="connsiteX9" fmla="*/ 66672 w 2147676"/>
                <a:gd name="connsiteY9" fmla="*/ 1538286 h 2310956"/>
                <a:gd name="connsiteX10" fmla="*/ 0 w 2147676"/>
                <a:gd name="connsiteY10" fmla="*/ 1352549 h 2310956"/>
                <a:gd name="connsiteX0" fmla="*/ 319087 w 2147676"/>
                <a:gd name="connsiteY0" fmla="*/ 188249 h 2184880"/>
                <a:gd name="connsiteX1" fmla="*/ 771524 w 2147676"/>
                <a:gd name="connsiteY1" fmla="*/ 2511 h 2184880"/>
                <a:gd name="connsiteX2" fmla="*/ 1376362 w 2147676"/>
                <a:gd name="connsiteY2" fmla="*/ 364461 h 2184880"/>
                <a:gd name="connsiteX3" fmla="*/ 1785937 w 2147676"/>
                <a:gd name="connsiteY3" fmla="*/ 874049 h 2184880"/>
                <a:gd name="connsiteX4" fmla="*/ 2100262 w 2147676"/>
                <a:gd name="connsiteY4" fmla="*/ 1331249 h 2184880"/>
                <a:gd name="connsiteX5" fmla="*/ 2105025 w 2147676"/>
                <a:gd name="connsiteY5" fmla="*/ 1697961 h 2184880"/>
                <a:gd name="connsiteX6" fmla="*/ 1704975 w 2147676"/>
                <a:gd name="connsiteY6" fmla="*/ 2112299 h 2184880"/>
                <a:gd name="connsiteX7" fmla="*/ 1028698 w 2147676"/>
                <a:gd name="connsiteY7" fmla="*/ 2145637 h 2184880"/>
                <a:gd name="connsiteX8" fmla="*/ 328611 w 2147676"/>
                <a:gd name="connsiteY8" fmla="*/ 1702725 h 2184880"/>
                <a:gd name="connsiteX9" fmla="*/ 66672 w 2147676"/>
                <a:gd name="connsiteY9" fmla="*/ 1412210 h 2184880"/>
                <a:gd name="connsiteX10" fmla="*/ 0 w 2147676"/>
                <a:gd name="connsiteY10" fmla="*/ 1226473 h 2184880"/>
                <a:gd name="connsiteX0" fmla="*/ 319087 w 2147676"/>
                <a:gd name="connsiteY0" fmla="*/ 193086 h 2189717"/>
                <a:gd name="connsiteX1" fmla="*/ 390522 w 2147676"/>
                <a:gd name="connsiteY1" fmla="*/ 131172 h 2189717"/>
                <a:gd name="connsiteX2" fmla="*/ 771524 w 2147676"/>
                <a:gd name="connsiteY2" fmla="*/ 7348 h 2189717"/>
                <a:gd name="connsiteX3" fmla="*/ 1376362 w 2147676"/>
                <a:gd name="connsiteY3" fmla="*/ 369298 h 2189717"/>
                <a:gd name="connsiteX4" fmla="*/ 1785937 w 2147676"/>
                <a:gd name="connsiteY4" fmla="*/ 878886 h 2189717"/>
                <a:gd name="connsiteX5" fmla="*/ 2100262 w 2147676"/>
                <a:gd name="connsiteY5" fmla="*/ 1336086 h 2189717"/>
                <a:gd name="connsiteX6" fmla="*/ 2105025 w 2147676"/>
                <a:gd name="connsiteY6" fmla="*/ 1702798 h 2189717"/>
                <a:gd name="connsiteX7" fmla="*/ 1704975 w 2147676"/>
                <a:gd name="connsiteY7" fmla="*/ 2117136 h 2189717"/>
                <a:gd name="connsiteX8" fmla="*/ 1028698 w 2147676"/>
                <a:gd name="connsiteY8" fmla="*/ 2150474 h 2189717"/>
                <a:gd name="connsiteX9" fmla="*/ 328611 w 2147676"/>
                <a:gd name="connsiteY9" fmla="*/ 1707562 h 2189717"/>
                <a:gd name="connsiteX10" fmla="*/ 66672 w 2147676"/>
                <a:gd name="connsiteY10" fmla="*/ 1417047 h 2189717"/>
                <a:gd name="connsiteX11" fmla="*/ 0 w 2147676"/>
                <a:gd name="connsiteY11" fmla="*/ 1231310 h 2189717"/>
                <a:gd name="connsiteX0" fmla="*/ 319087 w 2147676"/>
                <a:gd name="connsiteY0" fmla="*/ 192887 h 2189518"/>
                <a:gd name="connsiteX1" fmla="*/ 390522 w 2147676"/>
                <a:gd name="connsiteY1" fmla="*/ 130973 h 2189518"/>
                <a:gd name="connsiteX2" fmla="*/ 771524 w 2147676"/>
                <a:gd name="connsiteY2" fmla="*/ 7149 h 2189518"/>
                <a:gd name="connsiteX3" fmla="*/ 1376362 w 2147676"/>
                <a:gd name="connsiteY3" fmla="*/ 369099 h 2189518"/>
                <a:gd name="connsiteX4" fmla="*/ 1785937 w 2147676"/>
                <a:gd name="connsiteY4" fmla="*/ 878687 h 2189518"/>
                <a:gd name="connsiteX5" fmla="*/ 2100262 w 2147676"/>
                <a:gd name="connsiteY5" fmla="*/ 1335887 h 2189518"/>
                <a:gd name="connsiteX6" fmla="*/ 2105025 w 2147676"/>
                <a:gd name="connsiteY6" fmla="*/ 1702599 h 2189518"/>
                <a:gd name="connsiteX7" fmla="*/ 1704975 w 2147676"/>
                <a:gd name="connsiteY7" fmla="*/ 2116937 h 2189518"/>
                <a:gd name="connsiteX8" fmla="*/ 1028698 w 2147676"/>
                <a:gd name="connsiteY8" fmla="*/ 2150275 h 2189518"/>
                <a:gd name="connsiteX9" fmla="*/ 328611 w 2147676"/>
                <a:gd name="connsiteY9" fmla="*/ 1707363 h 2189518"/>
                <a:gd name="connsiteX10" fmla="*/ 66672 w 2147676"/>
                <a:gd name="connsiteY10" fmla="*/ 1416848 h 2189518"/>
                <a:gd name="connsiteX11" fmla="*/ 0 w 2147676"/>
                <a:gd name="connsiteY11" fmla="*/ 1231111 h 2189518"/>
                <a:gd name="connsiteX0" fmla="*/ 319087 w 2147676"/>
                <a:gd name="connsiteY0" fmla="*/ 215833 h 2212464"/>
                <a:gd name="connsiteX1" fmla="*/ 390522 w 2147676"/>
                <a:gd name="connsiteY1" fmla="*/ 153919 h 2212464"/>
                <a:gd name="connsiteX2" fmla="*/ 485772 w 2147676"/>
                <a:gd name="connsiteY2" fmla="*/ 34857 h 2212464"/>
                <a:gd name="connsiteX3" fmla="*/ 771524 w 2147676"/>
                <a:gd name="connsiteY3" fmla="*/ 30095 h 2212464"/>
                <a:gd name="connsiteX4" fmla="*/ 1376362 w 2147676"/>
                <a:gd name="connsiteY4" fmla="*/ 392045 h 2212464"/>
                <a:gd name="connsiteX5" fmla="*/ 1785937 w 2147676"/>
                <a:gd name="connsiteY5" fmla="*/ 901633 h 2212464"/>
                <a:gd name="connsiteX6" fmla="*/ 2100262 w 2147676"/>
                <a:gd name="connsiteY6" fmla="*/ 1358833 h 2212464"/>
                <a:gd name="connsiteX7" fmla="*/ 2105025 w 2147676"/>
                <a:gd name="connsiteY7" fmla="*/ 1725545 h 2212464"/>
                <a:gd name="connsiteX8" fmla="*/ 1704975 w 2147676"/>
                <a:gd name="connsiteY8" fmla="*/ 2139883 h 2212464"/>
                <a:gd name="connsiteX9" fmla="*/ 1028698 w 2147676"/>
                <a:gd name="connsiteY9" fmla="*/ 2173221 h 2212464"/>
                <a:gd name="connsiteX10" fmla="*/ 328611 w 2147676"/>
                <a:gd name="connsiteY10" fmla="*/ 1730309 h 2212464"/>
                <a:gd name="connsiteX11" fmla="*/ 66672 w 2147676"/>
                <a:gd name="connsiteY11" fmla="*/ 1439794 h 2212464"/>
                <a:gd name="connsiteX12" fmla="*/ 0 w 2147676"/>
                <a:gd name="connsiteY12" fmla="*/ 1254057 h 2212464"/>
                <a:gd name="connsiteX0" fmla="*/ 319087 w 2147676"/>
                <a:gd name="connsiteY0" fmla="*/ 215833 h 2212464"/>
                <a:gd name="connsiteX1" fmla="*/ 390522 w 2147676"/>
                <a:gd name="connsiteY1" fmla="*/ 153919 h 2212464"/>
                <a:gd name="connsiteX2" fmla="*/ 485772 w 2147676"/>
                <a:gd name="connsiteY2" fmla="*/ 34857 h 2212464"/>
                <a:gd name="connsiteX3" fmla="*/ 771524 w 2147676"/>
                <a:gd name="connsiteY3" fmla="*/ 30095 h 2212464"/>
                <a:gd name="connsiteX4" fmla="*/ 1376362 w 2147676"/>
                <a:gd name="connsiteY4" fmla="*/ 392045 h 2212464"/>
                <a:gd name="connsiteX5" fmla="*/ 1785937 w 2147676"/>
                <a:gd name="connsiteY5" fmla="*/ 901633 h 2212464"/>
                <a:gd name="connsiteX6" fmla="*/ 2100262 w 2147676"/>
                <a:gd name="connsiteY6" fmla="*/ 1358833 h 2212464"/>
                <a:gd name="connsiteX7" fmla="*/ 2105025 w 2147676"/>
                <a:gd name="connsiteY7" fmla="*/ 1725545 h 2212464"/>
                <a:gd name="connsiteX8" fmla="*/ 1704975 w 2147676"/>
                <a:gd name="connsiteY8" fmla="*/ 2139883 h 2212464"/>
                <a:gd name="connsiteX9" fmla="*/ 1028698 w 2147676"/>
                <a:gd name="connsiteY9" fmla="*/ 2173221 h 2212464"/>
                <a:gd name="connsiteX10" fmla="*/ 328611 w 2147676"/>
                <a:gd name="connsiteY10" fmla="*/ 1730309 h 2212464"/>
                <a:gd name="connsiteX11" fmla="*/ 66672 w 2147676"/>
                <a:gd name="connsiteY11" fmla="*/ 1439794 h 2212464"/>
                <a:gd name="connsiteX12" fmla="*/ 0 w 2147676"/>
                <a:gd name="connsiteY12" fmla="*/ 1254057 h 2212464"/>
                <a:gd name="connsiteX0" fmla="*/ 319087 w 2147676"/>
                <a:gd name="connsiteY0" fmla="*/ 184137 h 2180768"/>
                <a:gd name="connsiteX1" fmla="*/ 390522 w 2147676"/>
                <a:gd name="connsiteY1" fmla="*/ 122223 h 2180768"/>
                <a:gd name="connsiteX2" fmla="*/ 485772 w 2147676"/>
                <a:gd name="connsiteY2" fmla="*/ 3161 h 2180768"/>
                <a:gd name="connsiteX3" fmla="*/ 966787 w 2147676"/>
                <a:gd name="connsiteY3" fmla="*/ 126987 h 2180768"/>
                <a:gd name="connsiteX4" fmla="*/ 1376362 w 2147676"/>
                <a:gd name="connsiteY4" fmla="*/ 360349 h 2180768"/>
                <a:gd name="connsiteX5" fmla="*/ 1785937 w 2147676"/>
                <a:gd name="connsiteY5" fmla="*/ 869937 h 2180768"/>
                <a:gd name="connsiteX6" fmla="*/ 2100262 w 2147676"/>
                <a:gd name="connsiteY6" fmla="*/ 1327137 h 2180768"/>
                <a:gd name="connsiteX7" fmla="*/ 2105025 w 2147676"/>
                <a:gd name="connsiteY7" fmla="*/ 1693849 h 2180768"/>
                <a:gd name="connsiteX8" fmla="*/ 1704975 w 2147676"/>
                <a:gd name="connsiteY8" fmla="*/ 2108187 h 2180768"/>
                <a:gd name="connsiteX9" fmla="*/ 1028698 w 2147676"/>
                <a:gd name="connsiteY9" fmla="*/ 2141525 h 2180768"/>
                <a:gd name="connsiteX10" fmla="*/ 328611 w 2147676"/>
                <a:gd name="connsiteY10" fmla="*/ 1698613 h 2180768"/>
                <a:gd name="connsiteX11" fmla="*/ 66672 w 2147676"/>
                <a:gd name="connsiteY11" fmla="*/ 1408098 h 2180768"/>
                <a:gd name="connsiteX12" fmla="*/ 0 w 2147676"/>
                <a:gd name="connsiteY12" fmla="*/ 1222361 h 2180768"/>
                <a:gd name="connsiteX0" fmla="*/ 319087 w 2147676"/>
                <a:gd name="connsiteY0" fmla="*/ 184870 h 2181501"/>
                <a:gd name="connsiteX1" fmla="*/ 390522 w 2147676"/>
                <a:gd name="connsiteY1" fmla="*/ 122956 h 2181501"/>
                <a:gd name="connsiteX2" fmla="*/ 485772 w 2147676"/>
                <a:gd name="connsiteY2" fmla="*/ 3894 h 2181501"/>
                <a:gd name="connsiteX3" fmla="*/ 966787 w 2147676"/>
                <a:gd name="connsiteY3" fmla="*/ 127720 h 2181501"/>
                <a:gd name="connsiteX4" fmla="*/ 1438274 w 2147676"/>
                <a:gd name="connsiteY4" fmla="*/ 484907 h 2181501"/>
                <a:gd name="connsiteX5" fmla="*/ 1785937 w 2147676"/>
                <a:gd name="connsiteY5" fmla="*/ 870670 h 2181501"/>
                <a:gd name="connsiteX6" fmla="*/ 2100262 w 2147676"/>
                <a:gd name="connsiteY6" fmla="*/ 1327870 h 2181501"/>
                <a:gd name="connsiteX7" fmla="*/ 2105025 w 2147676"/>
                <a:gd name="connsiteY7" fmla="*/ 1694582 h 2181501"/>
                <a:gd name="connsiteX8" fmla="*/ 1704975 w 2147676"/>
                <a:gd name="connsiteY8" fmla="*/ 2108920 h 2181501"/>
                <a:gd name="connsiteX9" fmla="*/ 1028698 w 2147676"/>
                <a:gd name="connsiteY9" fmla="*/ 2142258 h 2181501"/>
                <a:gd name="connsiteX10" fmla="*/ 328611 w 2147676"/>
                <a:gd name="connsiteY10" fmla="*/ 1699346 h 2181501"/>
                <a:gd name="connsiteX11" fmla="*/ 66672 w 2147676"/>
                <a:gd name="connsiteY11" fmla="*/ 1408831 h 2181501"/>
                <a:gd name="connsiteX12" fmla="*/ 0 w 2147676"/>
                <a:gd name="connsiteY12" fmla="*/ 1223094 h 2181501"/>
                <a:gd name="connsiteX0" fmla="*/ 319087 w 2147676"/>
                <a:gd name="connsiteY0" fmla="*/ 184870 h 2406783"/>
                <a:gd name="connsiteX1" fmla="*/ 390522 w 2147676"/>
                <a:gd name="connsiteY1" fmla="*/ 122956 h 2406783"/>
                <a:gd name="connsiteX2" fmla="*/ 485772 w 2147676"/>
                <a:gd name="connsiteY2" fmla="*/ 3894 h 2406783"/>
                <a:gd name="connsiteX3" fmla="*/ 966787 w 2147676"/>
                <a:gd name="connsiteY3" fmla="*/ 127720 h 2406783"/>
                <a:gd name="connsiteX4" fmla="*/ 1438274 w 2147676"/>
                <a:gd name="connsiteY4" fmla="*/ 484907 h 2406783"/>
                <a:gd name="connsiteX5" fmla="*/ 1785937 w 2147676"/>
                <a:gd name="connsiteY5" fmla="*/ 870670 h 2406783"/>
                <a:gd name="connsiteX6" fmla="*/ 2100262 w 2147676"/>
                <a:gd name="connsiteY6" fmla="*/ 1327870 h 2406783"/>
                <a:gd name="connsiteX7" fmla="*/ 2105025 w 2147676"/>
                <a:gd name="connsiteY7" fmla="*/ 1694582 h 2406783"/>
                <a:gd name="connsiteX8" fmla="*/ 1704975 w 2147676"/>
                <a:gd name="connsiteY8" fmla="*/ 2108920 h 2406783"/>
                <a:gd name="connsiteX9" fmla="*/ 1447798 w 2147676"/>
                <a:gd name="connsiteY9" fmla="*/ 2394671 h 2406783"/>
                <a:gd name="connsiteX10" fmla="*/ 328611 w 2147676"/>
                <a:gd name="connsiteY10" fmla="*/ 1699346 h 2406783"/>
                <a:gd name="connsiteX11" fmla="*/ 66672 w 2147676"/>
                <a:gd name="connsiteY11" fmla="*/ 1408831 h 2406783"/>
                <a:gd name="connsiteX12" fmla="*/ 0 w 2147676"/>
                <a:gd name="connsiteY12" fmla="*/ 1223094 h 2406783"/>
                <a:gd name="connsiteX0" fmla="*/ 319087 w 2147676"/>
                <a:gd name="connsiteY0" fmla="*/ 184870 h 2636539"/>
                <a:gd name="connsiteX1" fmla="*/ 390522 w 2147676"/>
                <a:gd name="connsiteY1" fmla="*/ 122956 h 2636539"/>
                <a:gd name="connsiteX2" fmla="*/ 485772 w 2147676"/>
                <a:gd name="connsiteY2" fmla="*/ 3894 h 2636539"/>
                <a:gd name="connsiteX3" fmla="*/ 966787 w 2147676"/>
                <a:gd name="connsiteY3" fmla="*/ 127720 h 2636539"/>
                <a:gd name="connsiteX4" fmla="*/ 1438274 w 2147676"/>
                <a:gd name="connsiteY4" fmla="*/ 484907 h 2636539"/>
                <a:gd name="connsiteX5" fmla="*/ 1785937 w 2147676"/>
                <a:gd name="connsiteY5" fmla="*/ 870670 h 2636539"/>
                <a:gd name="connsiteX6" fmla="*/ 2100262 w 2147676"/>
                <a:gd name="connsiteY6" fmla="*/ 1327870 h 2636539"/>
                <a:gd name="connsiteX7" fmla="*/ 2105025 w 2147676"/>
                <a:gd name="connsiteY7" fmla="*/ 1694582 h 2636539"/>
                <a:gd name="connsiteX8" fmla="*/ 1704975 w 2147676"/>
                <a:gd name="connsiteY8" fmla="*/ 2108920 h 2636539"/>
                <a:gd name="connsiteX9" fmla="*/ 1447798 w 2147676"/>
                <a:gd name="connsiteY9" fmla="*/ 2394671 h 2636539"/>
                <a:gd name="connsiteX10" fmla="*/ 1428748 w 2147676"/>
                <a:gd name="connsiteY10" fmla="*/ 2585171 h 2636539"/>
                <a:gd name="connsiteX11" fmla="*/ 66672 w 2147676"/>
                <a:gd name="connsiteY11" fmla="*/ 1408831 h 2636539"/>
                <a:gd name="connsiteX12" fmla="*/ 0 w 2147676"/>
                <a:gd name="connsiteY12" fmla="*/ 1223094 h 2636539"/>
                <a:gd name="connsiteX0" fmla="*/ 319087 w 2147676"/>
                <a:gd name="connsiteY0" fmla="*/ 184870 h 2857156"/>
                <a:gd name="connsiteX1" fmla="*/ 390522 w 2147676"/>
                <a:gd name="connsiteY1" fmla="*/ 122956 h 2857156"/>
                <a:gd name="connsiteX2" fmla="*/ 485772 w 2147676"/>
                <a:gd name="connsiteY2" fmla="*/ 3894 h 2857156"/>
                <a:gd name="connsiteX3" fmla="*/ 966787 w 2147676"/>
                <a:gd name="connsiteY3" fmla="*/ 127720 h 2857156"/>
                <a:gd name="connsiteX4" fmla="*/ 1438274 w 2147676"/>
                <a:gd name="connsiteY4" fmla="*/ 484907 h 2857156"/>
                <a:gd name="connsiteX5" fmla="*/ 1785937 w 2147676"/>
                <a:gd name="connsiteY5" fmla="*/ 870670 h 2857156"/>
                <a:gd name="connsiteX6" fmla="*/ 2100262 w 2147676"/>
                <a:gd name="connsiteY6" fmla="*/ 1327870 h 2857156"/>
                <a:gd name="connsiteX7" fmla="*/ 2105025 w 2147676"/>
                <a:gd name="connsiteY7" fmla="*/ 1694582 h 2857156"/>
                <a:gd name="connsiteX8" fmla="*/ 1704975 w 2147676"/>
                <a:gd name="connsiteY8" fmla="*/ 2108920 h 2857156"/>
                <a:gd name="connsiteX9" fmla="*/ 1447798 w 2147676"/>
                <a:gd name="connsiteY9" fmla="*/ 2394671 h 2857156"/>
                <a:gd name="connsiteX10" fmla="*/ 1428748 w 2147676"/>
                <a:gd name="connsiteY10" fmla="*/ 2585171 h 2857156"/>
                <a:gd name="connsiteX11" fmla="*/ 1576385 w 2147676"/>
                <a:gd name="connsiteY11" fmla="*/ 2842343 h 2857156"/>
                <a:gd name="connsiteX12" fmla="*/ 0 w 2147676"/>
                <a:gd name="connsiteY12" fmla="*/ 1223094 h 2857156"/>
                <a:gd name="connsiteX0" fmla="*/ 0 w 1828589"/>
                <a:gd name="connsiteY0" fmla="*/ 184870 h 2973589"/>
                <a:gd name="connsiteX1" fmla="*/ 71435 w 1828589"/>
                <a:gd name="connsiteY1" fmla="*/ 122956 h 2973589"/>
                <a:gd name="connsiteX2" fmla="*/ 166685 w 1828589"/>
                <a:gd name="connsiteY2" fmla="*/ 3894 h 2973589"/>
                <a:gd name="connsiteX3" fmla="*/ 647700 w 1828589"/>
                <a:gd name="connsiteY3" fmla="*/ 127720 h 2973589"/>
                <a:gd name="connsiteX4" fmla="*/ 1119187 w 1828589"/>
                <a:gd name="connsiteY4" fmla="*/ 484907 h 2973589"/>
                <a:gd name="connsiteX5" fmla="*/ 1466850 w 1828589"/>
                <a:gd name="connsiteY5" fmla="*/ 870670 h 2973589"/>
                <a:gd name="connsiteX6" fmla="*/ 1781175 w 1828589"/>
                <a:gd name="connsiteY6" fmla="*/ 1327870 h 2973589"/>
                <a:gd name="connsiteX7" fmla="*/ 1785938 w 1828589"/>
                <a:gd name="connsiteY7" fmla="*/ 1694582 h 2973589"/>
                <a:gd name="connsiteX8" fmla="*/ 1385888 w 1828589"/>
                <a:gd name="connsiteY8" fmla="*/ 2108920 h 2973589"/>
                <a:gd name="connsiteX9" fmla="*/ 1128711 w 1828589"/>
                <a:gd name="connsiteY9" fmla="*/ 2394671 h 2973589"/>
                <a:gd name="connsiteX10" fmla="*/ 1109661 w 1828589"/>
                <a:gd name="connsiteY10" fmla="*/ 2585171 h 2973589"/>
                <a:gd name="connsiteX11" fmla="*/ 1257298 w 1828589"/>
                <a:gd name="connsiteY11" fmla="*/ 2842343 h 2973589"/>
                <a:gd name="connsiteX12" fmla="*/ 1323976 w 1828589"/>
                <a:gd name="connsiteY12" fmla="*/ 2970931 h 2973589"/>
                <a:gd name="connsiteX0" fmla="*/ 0 w 1828589"/>
                <a:gd name="connsiteY0" fmla="*/ 184870 h 2997174"/>
                <a:gd name="connsiteX1" fmla="*/ 71435 w 1828589"/>
                <a:gd name="connsiteY1" fmla="*/ 122956 h 2997174"/>
                <a:gd name="connsiteX2" fmla="*/ 166685 w 1828589"/>
                <a:gd name="connsiteY2" fmla="*/ 3894 h 2997174"/>
                <a:gd name="connsiteX3" fmla="*/ 647700 w 1828589"/>
                <a:gd name="connsiteY3" fmla="*/ 127720 h 2997174"/>
                <a:gd name="connsiteX4" fmla="*/ 1119187 w 1828589"/>
                <a:gd name="connsiteY4" fmla="*/ 484907 h 2997174"/>
                <a:gd name="connsiteX5" fmla="*/ 1466850 w 1828589"/>
                <a:gd name="connsiteY5" fmla="*/ 870670 h 2997174"/>
                <a:gd name="connsiteX6" fmla="*/ 1781175 w 1828589"/>
                <a:gd name="connsiteY6" fmla="*/ 1327870 h 2997174"/>
                <a:gd name="connsiteX7" fmla="*/ 1785938 w 1828589"/>
                <a:gd name="connsiteY7" fmla="*/ 1694582 h 2997174"/>
                <a:gd name="connsiteX8" fmla="*/ 1385888 w 1828589"/>
                <a:gd name="connsiteY8" fmla="*/ 2108920 h 2997174"/>
                <a:gd name="connsiteX9" fmla="*/ 1128711 w 1828589"/>
                <a:gd name="connsiteY9" fmla="*/ 2394671 h 2997174"/>
                <a:gd name="connsiteX10" fmla="*/ 1109661 w 1828589"/>
                <a:gd name="connsiteY10" fmla="*/ 2585171 h 2997174"/>
                <a:gd name="connsiteX11" fmla="*/ 1257298 w 1828589"/>
                <a:gd name="connsiteY11" fmla="*/ 2842343 h 2997174"/>
                <a:gd name="connsiteX12" fmla="*/ 1328739 w 1828589"/>
                <a:gd name="connsiteY12" fmla="*/ 2994743 h 2997174"/>
                <a:gd name="connsiteX0" fmla="*/ 0 w 1828589"/>
                <a:gd name="connsiteY0" fmla="*/ 184870 h 2997174"/>
                <a:gd name="connsiteX1" fmla="*/ 71435 w 1828589"/>
                <a:gd name="connsiteY1" fmla="*/ 122956 h 2997174"/>
                <a:gd name="connsiteX2" fmla="*/ 166685 w 1828589"/>
                <a:gd name="connsiteY2" fmla="*/ 3894 h 2997174"/>
                <a:gd name="connsiteX3" fmla="*/ 647700 w 1828589"/>
                <a:gd name="connsiteY3" fmla="*/ 127720 h 2997174"/>
                <a:gd name="connsiteX4" fmla="*/ 1119187 w 1828589"/>
                <a:gd name="connsiteY4" fmla="*/ 484907 h 2997174"/>
                <a:gd name="connsiteX5" fmla="*/ 1466850 w 1828589"/>
                <a:gd name="connsiteY5" fmla="*/ 870670 h 2997174"/>
                <a:gd name="connsiteX6" fmla="*/ 1781175 w 1828589"/>
                <a:gd name="connsiteY6" fmla="*/ 1327870 h 2997174"/>
                <a:gd name="connsiteX7" fmla="*/ 1785938 w 1828589"/>
                <a:gd name="connsiteY7" fmla="*/ 1694582 h 2997174"/>
                <a:gd name="connsiteX8" fmla="*/ 1385888 w 1828589"/>
                <a:gd name="connsiteY8" fmla="*/ 2108920 h 2997174"/>
                <a:gd name="connsiteX9" fmla="*/ 1128711 w 1828589"/>
                <a:gd name="connsiteY9" fmla="*/ 2394671 h 2997174"/>
                <a:gd name="connsiteX10" fmla="*/ 1109661 w 1828589"/>
                <a:gd name="connsiteY10" fmla="*/ 2585171 h 2997174"/>
                <a:gd name="connsiteX11" fmla="*/ 1238248 w 1828589"/>
                <a:gd name="connsiteY11" fmla="*/ 2842343 h 2997174"/>
                <a:gd name="connsiteX12" fmla="*/ 1328739 w 1828589"/>
                <a:gd name="connsiteY12" fmla="*/ 2994743 h 2997174"/>
                <a:gd name="connsiteX0" fmla="*/ 0 w 1828589"/>
                <a:gd name="connsiteY0" fmla="*/ 182078 h 2994382"/>
                <a:gd name="connsiteX1" fmla="*/ 166685 w 1828589"/>
                <a:gd name="connsiteY1" fmla="*/ 1102 h 2994382"/>
                <a:gd name="connsiteX2" fmla="*/ 647700 w 1828589"/>
                <a:gd name="connsiteY2" fmla="*/ 124928 h 2994382"/>
                <a:gd name="connsiteX3" fmla="*/ 1119187 w 1828589"/>
                <a:gd name="connsiteY3" fmla="*/ 482115 h 2994382"/>
                <a:gd name="connsiteX4" fmla="*/ 1466850 w 1828589"/>
                <a:gd name="connsiteY4" fmla="*/ 867878 h 2994382"/>
                <a:gd name="connsiteX5" fmla="*/ 1781175 w 1828589"/>
                <a:gd name="connsiteY5" fmla="*/ 1325078 h 2994382"/>
                <a:gd name="connsiteX6" fmla="*/ 1785938 w 1828589"/>
                <a:gd name="connsiteY6" fmla="*/ 1691790 h 2994382"/>
                <a:gd name="connsiteX7" fmla="*/ 1385888 w 1828589"/>
                <a:gd name="connsiteY7" fmla="*/ 2106128 h 2994382"/>
                <a:gd name="connsiteX8" fmla="*/ 1128711 w 1828589"/>
                <a:gd name="connsiteY8" fmla="*/ 2391879 h 2994382"/>
                <a:gd name="connsiteX9" fmla="*/ 1109661 w 1828589"/>
                <a:gd name="connsiteY9" fmla="*/ 2582379 h 2994382"/>
                <a:gd name="connsiteX10" fmla="*/ 1238248 w 1828589"/>
                <a:gd name="connsiteY10" fmla="*/ 2839551 h 2994382"/>
                <a:gd name="connsiteX11" fmla="*/ 1328739 w 1828589"/>
                <a:gd name="connsiteY11" fmla="*/ 2991951 h 2994382"/>
                <a:gd name="connsiteX0" fmla="*/ 15652 w 1710891"/>
                <a:gd name="connsiteY0" fmla="*/ 101116 h 2994382"/>
                <a:gd name="connsiteX1" fmla="*/ 48987 w 1710891"/>
                <a:gd name="connsiteY1" fmla="*/ 1102 h 2994382"/>
                <a:gd name="connsiteX2" fmla="*/ 530002 w 1710891"/>
                <a:gd name="connsiteY2" fmla="*/ 124928 h 2994382"/>
                <a:gd name="connsiteX3" fmla="*/ 1001489 w 1710891"/>
                <a:gd name="connsiteY3" fmla="*/ 482115 h 2994382"/>
                <a:gd name="connsiteX4" fmla="*/ 1349152 w 1710891"/>
                <a:gd name="connsiteY4" fmla="*/ 867878 h 2994382"/>
                <a:gd name="connsiteX5" fmla="*/ 1663477 w 1710891"/>
                <a:gd name="connsiteY5" fmla="*/ 1325078 h 2994382"/>
                <a:gd name="connsiteX6" fmla="*/ 1668240 w 1710891"/>
                <a:gd name="connsiteY6" fmla="*/ 1691790 h 2994382"/>
                <a:gd name="connsiteX7" fmla="*/ 1268190 w 1710891"/>
                <a:gd name="connsiteY7" fmla="*/ 2106128 h 2994382"/>
                <a:gd name="connsiteX8" fmla="*/ 1011013 w 1710891"/>
                <a:gd name="connsiteY8" fmla="*/ 2391879 h 2994382"/>
                <a:gd name="connsiteX9" fmla="*/ 991963 w 1710891"/>
                <a:gd name="connsiteY9" fmla="*/ 2582379 h 2994382"/>
                <a:gd name="connsiteX10" fmla="*/ 1120550 w 1710891"/>
                <a:gd name="connsiteY10" fmla="*/ 2839551 h 2994382"/>
                <a:gd name="connsiteX11" fmla="*/ 1211041 w 1710891"/>
                <a:gd name="connsiteY11" fmla="*/ 2991951 h 2994382"/>
                <a:gd name="connsiteX0" fmla="*/ 0 w 1695239"/>
                <a:gd name="connsiteY0" fmla="*/ 153051 h 3046317"/>
                <a:gd name="connsiteX1" fmla="*/ 114297 w 1695239"/>
                <a:gd name="connsiteY1" fmla="*/ 650 h 3046317"/>
                <a:gd name="connsiteX2" fmla="*/ 514350 w 1695239"/>
                <a:gd name="connsiteY2" fmla="*/ 176863 h 3046317"/>
                <a:gd name="connsiteX3" fmla="*/ 985837 w 1695239"/>
                <a:gd name="connsiteY3" fmla="*/ 534050 h 3046317"/>
                <a:gd name="connsiteX4" fmla="*/ 1333500 w 1695239"/>
                <a:gd name="connsiteY4" fmla="*/ 919813 h 3046317"/>
                <a:gd name="connsiteX5" fmla="*/ 1647825 w 1695239"/>
                <a:gd name="connsiteY5" fmla="*/ 1377013 h 3046317"/>
                <a:gd name="connsiteX6" fmla="*/ 1652588 w 1695239"/>
                <a:gd name="connsiteY6" fmla="*/ 1743725 h 3046317"/>
                <a:gd name="connsiteX7" fmla="*/ 1252538 w 1695239"/>
                <a:gd name="connsiteY7" fmla="*/ 2158063 h 3046317"/>
                <a:gd name="connsiteX8" fmla="*/ 995361 w 1695239"/>
                <a:gd name="connsiteY8" fmla="*/ 2443814 h 3046317"/>
                <a:gd name="connsiteX9" fmla="*/ 976311 w 1695239"/>
                <a:gd name="connsiteY9" fmla="*/ 2634314 h 3046317"/>
                <a:gd name="connsiteX10" fmla="*/ 1104898 w 1695239"/>
                <a:gd name="connsiteY10" fmla="*/ 2891486 h 3046317"/>
                <a:gd name="connsiteX11" fmla="*/ 1195389 w 1695239"/>
                <a:gd name="connsiteY11" fmla="*/ 3043886 h 3046317"/>
                <a:gd name="connsiteX0" fmla="*/ 0 w 1804777"/>
                <a:gd name="connsiteY0" fmla="*/ 243749 h 3046528"/>
                <a:gd name="connsiteX1" fmla="*/ 223835 w 1804777"/>
                <a:gd name="connsiteY1" fmla="*/ 861 h 3046528"/>
                <a:gd name="connsiteX2" fmla="*/ 623888 w 1804777"/>
                <a:gd name="connsiteY2" fmla="*/ 177074 h 3046528"/>
                <a:gd name="connsiteX3" fmla="*/ 1095375 w 1804777"/>
                <a:gd name="connsiteY3" fmla="*/ 534261 h 3046528"/>
                <a:gd name="connsiteX4" fmla="*/ 1443038 w 1804777"/>
                <a:gd name="connsiteY4" fmla="*/ 920024 h 3046528"/>
                <a:gd name="connsiteX5" fmla="*/ 1757363 w 1804777"/>
                <a:gd name="connsiteY5" fmla="*/ 1377224 h 3046528"/>
                <a:gd name="connsiteX6" fmla="*/ 1762126 w 1804777"/>
                <a:gd name="connsiteY6" fmla="*/ 1743936 h 3046528"/>
                <a:gd name="connsiteX7" fmla="*/ 1362076 w 1804777"/>
                <a:gd name="connsiteY7" fmla="*/ 2158274 h 3046528"/>
                <a:gd name="connsiteX8" fmla="*/ 1104899 w 1804777"/>
                <a:gd name="connsiteY8" fmla="*/ 2444025 h 3046528"/>
                <a:gd name="connsiteX9" fmla="*/ 1085849 w 1804777"/>
                <a:gd name="connsiteY9" fmla="*/ 2634525 h 3046528"/>
                <a:gd name="connsiteX10" fmla="*/ 1214436 w 1804777"/>
                <a:gd name="connsiteY10" fmla="*/ 2891697 h 3046528"/>
                <a:gd name="connsiteX11" fmla="*/ 1304927 w 1804777"/>
                <a:gd name="connsiteY11" fmla="*/ 3044097 h 3046528"/>
                <a:gd name="connsiteX0" fmla="*/ 8421 w 1813198"/>
                <a:gd name="connsiteY0" fmla="*/ 242894 h 3045673"/>
                <a:gd name="connsiteX1" fmla="*/ 17944 w 1813198"/>
                <a:gd name="connsiteY1" fmla="*/ 180980 h 3045673"/>
                <a:gd name="connsiteX2" fmla="*/ 232256 w 1813198"/>
                <a:gd name="connsiteY2" fmla="*/ 6 h 3045673"/>
                <a:gd name="connsiteX3" fmla="*/ 632309 w 1813198"/>
                <a:gd name="connsiteY3" fmla="*/ 176219 h 3045673"/>
                <a:gd name="connsiteX4" fmla="*/ 1103796 w 1813198"/>
                <a:gd name="connsiteY4" fmla="*/ 533406 h 3045673"/>
                <a:gd name="connsiteX5" fmla="*/ 1451459 w 1813198"/>
                <a:gd name="connsiteY5" fmla="*/ 919169 h 3045673"/>
                <a:gd name="connsiteX6" fmla="*/ 1765784 w 1813198"/>
                <a:gd name="connsiteY6" fmla="*/ 1376369 h 3045673"/>
                <a:gd name="connsiteX7" fmla="*/ 1770547 w 1813198"/>
                <a:gd name="connsiteY7" fmla="*/ 1743081 h 3045673"/>
                <a:gd name="connsiteX8" fmla="*/ 1370497 w 1813198"/>
                <a:gd name="connsiteY8" fmla="*/ 2157419 h 3045673"/>
                <a:gd name="connsiteX9" fmla="*/ 1113320 w 1813198"/>
                <a:gd name="connsiteY9" fmla="*/ 2443170 h 3045673"/>
                <a:gd name="connsiteX10" fmla="*/ 1094270 w 1813198"/>
                <a:gd name="connsiteY10" fmla="*/ 2633670 h 3045673"/>
                <a:gd name="connsiteX11" fmla="*/ 1222857 w 1813198"/>
                <a:gd name="connsiteY11" fmla="*/ 2890842 h 3045673"/>
                <a:gd name="connsiteX12" fmla="*/ 1313348 w 1813198"/>
                <a:gd name="connsiteY12" fmla="*/ 3043242 h 3045673"/>
                <a:gd name="connsiteX0" fmla="*/ 8421 w 1813198"/>
                <a:gd name="connsiteY0" fmla="*/ 243219 h 3045998"/>
                <a:gd name="connsiteX1" fmla="*/ 17944 w 1813198"/>
                <a:gd name="connsiteY1" fmla="*/ 181305 h 3045998"/>
                <a:gd name="connsiteX2" fmla="*/ 122719 w 1813198"/>
                <a:gd name="connsiteY2" fmla="*/ 133680 h 3045998"/>
                <a:gd name="connsiteX3" fmla="*/ 232256 w 1813198"/>
                <a:gd name="connsiteY3" fmla="*/ 331 h 3045998"/>
                <a:gd name="connsiteX4" fmla="*/ 632309 w 1813198"/>
                <a:gd name="connsiteY4" fmla="*/ 176544 h 3045998"/>
                <a:gd name="connsiteX5" fmla="*/ 1103796 w 1813198"/>
                <a:gd name="connsiteY5" fmla="*/ 533731 h 3045998"/>
                <a:gd name="connsiteX6" fmla="*/ 1451459 w 1813198"/>
                <a:gd name="connsiteY6" fmla="*/ 919494 h 3045998"/>
                <a:gd name="connsiteX7" fmla="*/ 1765784 w 1813198"/>
                <a:gd name="connsiteY7" fmla="*/ 1376694 h 3045998"/>
                <a:gd name="connsiteX8" fmla="*/ 1770547 w 1813198"/>
                <a:gd name="connsiteY8" fmla="*/ 1743406 h 3045998"/>
                <a:gd name="connsiteX9" fmla="*/ 1370497 w 1813198"/>
                <a:gd name="connsiteY9" fmla="*/ 2157744 h 3045998"/>
                <a:gd name="connsiteX10" fmla="*/ 1113320 w 1813198"/>
                <a:gd name="connsiteY10" fmla="*/ 2443495 h 3045998"/>
                <a:gd name="connsiteX11" fmla="*/ 1094270 w 1813198"/>
                <a:gd name="connsiteY11" fmla="*/ 2633995 h 3045998"/>
                <a:gd name="connsiteX12" fmla="*/ 1222857 w 1813198"/>
                <a:gd name="connsiteY12" fmla="*/ 2891167 h 3045998"/>
                <a:gd name="connsiteX13" fmla="*/ 1313348 w 1813198"/>
                <a:gd name="connsiteY13" fmla="*/ 3043567 h 3045998"/>
                <a:gd name="connsiteX0" fmla="*/ 8421 w 1813198"/>
                <a:gd name="connsiteY0" fmla="*/ 249100 h 3051879"/>
                <a:gd name="connsiteX1" fmla="*/ 17944 w 1813198"/>
                <a:gd name="connsiteY1" fmla="*/ 187186 h 3051879"/>
                <a:gd name="connsiteX2" fmla="*/ 122719 w 1813198"/>
                <a:gd name="connsiteY2" fmla="*/ 139561 h 3051879"/>
                <a:gd name="connsiteX3" fmla="*/ 141769 w 1813198"/>
                <a:gd name="connsiteY3" fmla="*/ 49074 h 3051879"/>
                <a:gd name="connsiteX4" fmla="*/ 232256 w 1813198"/>
                <a:gd name="connsiteY4" fmla="*/ 6212 h 3051879"/>
                <a:gd name="connsiteX5" fmla="*/ 632309 w 1813198"/>
                <a:gd name="connsiteY5" fmla="*/ 182425 h 3051879"/>
                <a:gd name="connsiteX6" fmla="*/ 1103796 w 1813198"/>
                <a:gd name="connsiteY6" fmla="*/ 539612 h 3051879"/>
                <a:gd name="connsiteX7" fmla="*/ 1451459 w 1813198"/>
                <a:gd name="connsiteY7" fmla="*/ 925375 h 3051879"/>
                <a:gd name="connsiteX8" fmla="*/ 1765784 w 1813198"/>
                <a:gd name="connsiteY8" fmla="*/ 1382575 h 3051879"/>
                <a:gd name="connsiteX9" fmla="*/ 1770547 w 1813198"/>
                <a:gd name="connsiteY9" fmla="*/ 1749287 h 3051879"/>
                <a:gd name="connsiteX10" fmla="*/ 1370497 w 1813198"/>
                <a:gd name="connsiteY10" fmla="*/ 2163625 h 3051879"/>
                <a:gd name="connsiteX11" fmla="*/ 1113320 w 1813198"/>
                <a:gd name="connsiteY11" fmla="*/ 2449376 h 3051879"/>
                <a:gd name="connsiteX12" fmla="*/ 1094270 w 1813198"/>
                <a:gd name="connsiteY12" fmla="*/ 2639876 h 3051879"/>
                <a:gd name="connsiteX13" fmla="*/ 1222857 w 1813198"/>
                <a:gd name="connsiteY13" fmla="*/ 2897048 h 3051879"/>
                <a:gd name="connsiteX14" fmla="*/ 1313348 w 1813198"/>
                <a:gd name="connsiteY14" fmla="*/ 3049448 h 3051879"/>
                <a:gd name="connsiteX0" fmla="*/ 8421 w 1813198"/>
                <a:gd name="connsiteY0" fmla="*/ 206754 h 3009533"/>
                <a:gd name="connsiteX1" fmla="*/ 17944 w 1813198"/>
                <a:gd name="connsiteY1" fmla="*/ 144840 h 3009533"/>
                <a:gd name="connsiteX2" fmla="*/ 122719 w 1813198"/>
                <a:gd name="connsiteY2" fmla="*/ 97215 h 3009533"/>
                <a:gd name="connsiteX3" fmla="*/ 141769 w 1813198"/>
                <a:gd name="connsiteY3" fmla="*/ 6728 h 3009533"/>
                <a:gd name="connsiteX4" fmla="*/ 317981 w 1813198"/>
                <a:gd name="connsiteY4" fmla="*/ 44829 h 3009533"/>
                <a:gd name="connsiteX5" fmla="*/ 632309 w 1813198"/>
                <a:gd name="connsiteY5" fmla="*/ 140079 h 3009533"/>
                <a:gd name="connsiteX6" fmla="*/ 1103796 w 1813198"/>
                <a:gd name="connsiteY6" fmla="*/ 497266 h 3009533"/>
                <a:gd name="connsiteX7" fmla="*/ 1451459 w 1813198"/>
                <a:gd name="connsiteY7" fmla="*/ 883029 h 3009533"/>
                <a:gd name="connsiteX8" fmla="*/ 1765784 w 1813198"/>
                <a:gd name="connsiteY8" fmla="*/ 1340229 h 3009533"/>
                <a:gd name="connsiteX9" fmla="*/ 1770547 w 1813198"/>
                <a:gd name="connsiteY9" fmla="*/ 1706941 h 3009533"/>
                <a:gd name="connsiteX10" fmla="*/ 1370497 w 1813198"/>
                <a:gd name="connsiteY10" fmla="*/ 2121279 h 3009533"/>
                <a:gd name="connsiteX11" fmla="*/ 1113320 w 1813198"/>
                <a:gd name="connsiteY11" fmla="*/ 2407030 h 3009533"/>
                <a:gd name="connsiteX12" fmla="*/ 1094270 w 1813198"/>
                <a:gd name="connsiteY12" fmla="*/ 2597530 h 3009533"/>
                <a:gd name="connsiteX13" fmla="*/ 1222857 w 1813198"/>
                <a:gd name="connsiteY13" fmla="*/ 2854702 h 3009533"/>
                <a:gd name="connsiteX14" fmla="*/ 1313348 w 1813198"/>
                <a:gd name="connsiteY14" fmla="*/ 3007102 h 3009533"/>
                <a:gd name="connsiteX0" fmla="*/ 8421 w 1766383"/>
                <a:gd name="connsiteY0" fmla="*/ 206754 h 3009533"/>
                <a:gd name="connsiteX1" fmla="*/ 17944 w 1766383"/>
                <a:gd name="connsiteY1" fmla="*/ 144840 h 3009533"/>
                <a:gd name="connsiteX2" fmla="*/ 122719 w 1766383"/>
                <a:gd name="connsiteY2" fmla="*/ 97215 h 3009533"/>
                <a:gd name="connsiteX3" fmla="*/ 141769 w 1766383"/>
                <a:gd name="connsiteY3" fmla="*/ 6728 h 3009533"/>
                <a:gd name="connsiteX4" fmla="*/ 317981 w 1766383"/>
                <a:gd name="connsiteY4" fmla="*/ 44829 h 3009533"/>
                <a:gd name="connsiteX5" fmla="*/ 632309 w 1766383"/>
                <a:gd name="connsiteY5" fmla="*/ 140079 h 3009533"/>
                <a:gd name="connsiteX6" fmla="*/ 1103796 w 1766383"/>
                <a:gd name="connsiteY6" fmla="*/ 497266 h 3009533"/>
                <a:gd name="connsiteX7" fmla="*/ 1451459 w 1766383"/>
                <a:gd name="connsiteY7" fmla="*/ 883029 h 3009533"/>
                <a:gd name="connsiteX8" fmla="*/ 1765784 w 1766383"/>
                <a:gd name="connsiteY8" fmla="*/ 1340229 h 3009533"/>
                <a:gd name="connsiteX9" fmla="*/ 1370497 w 1766383"/>
                <a:gd name="connsiteY9" fmla="*/ 2121279 h 3009533"/>
                <a:gd name="connsiteX10" fmla="*/ 1113320 w 1766383"/>
                <a:gd name="connsiteY10" fmla="*/ 2407030 h 3009533"/>
                <a:gd name="connsiteX11" fmla="*/ 1094270 w 1766383"/>
                <a:gd name="connsiteY11" fmla="*/ 2597530 h 3009533"/>
                <a:gd name="connsiteX12" fmla="*/ 1222857 w 1766383"/>
                <a:gd name="connsiteY12" fmla="*/ 2854702 h 3009533"/>
                <a:gd name="connsiteX13" fmla="*/ 1313348 w 1766383"/>
                <a:gd name="connsiteY13" fmla="*/ 3007102 h 3009533"/>
                <a:gd name="connsiteX0" fmla="*/ 8421 w 1465662"/>
                <a:gd name="connsiteY0" fmla="*/ 206754 h 3009533"/>
                <a:gd name="connsiteX1" fmla="*/ 17944 w 1465662"/>
                <a:gd name="connsiteY1" fmla="*/ 144840 h 3009533"/>
                <a:gd name="connsiteX2" fmla="*/ 122719 w 1465662"/>
                <a:gd name="connsiteY2" fmla="*/ 97215 h 3009533"/>
                <a:gd name="connsiteX3" fmla="*/ 141769 w 1465662"/>
                <a:gd name="connsiteY3" fmla="*/ 6728 h 3009533"/>
                <a:gd name="connsiteX4" fmla="*/ 317981 w 1465662"/>
                <a:gd name="connsiteY4" fmla="*/ 44829 h 3009533"/>
                <a:gd name="connsiteX5" fmla="*/ 632309 w 1465662"/>
                <a:gd name="connsiteY5" fmla="*/ 140079 h 3009533"/>
                <a:gd name="connsiteX6" fmla="*/ 1103796 w 1465662"/>
                <a:gd name="connsiteY6" fmla="*/ 497266 h 3009533"/>
                <a:gd name="connsiteX7" fmla="*/ 1451459 w 1465662"/>
                <a:gd name="connsiteY7" fmla="*/ 883029 h 3009533"/>
                <a:gd name="connsiteX8" fmla="*/ 1370497 w 1465662"/>
                <a:gd name="connsiteY8" fmla="*/ 2121279 h 3009533"/>
                <a:gd name="connsiteX9" fmla="*/ 1113320 w 1465662"/>
                <a:gd name="connsiteY9" fmla="*/ 2407030 h 3009533"/>
                <a:gd name="connsiteX10" fmla="*/ 1094270 w 1465662"/>
                <a:gd name="connsiteY10" fmla="*/ 2597530 h 3009533"/>
                <a:gd name="connsiteX11" fmla="*/ 1222857 w 1465662"/>
                <a:gd name="connsiteY11" fmla="*/ 2854702 h 3009533"/>
                <a:gd name="connsiteX12" fmla="*/ 1313348 w 1465662"/>
                <a:gd name="connsiteY12" fmla="*/ 3007102 h 3009533"/>
                <a:gd name="connsiteX0" fmla="*/ 8421 w 1370505"/>
                <a:gd name="connsiteY0" fmla="*/ 206754 h 3009533"/>
                <a:gd name="connsiteX1" fmla="*/ 17944 w 1370505"/>
                <a:gd name="connsiteY1" fmla="*/ 144840 h 3009533"/>
                <a:gd name="connsiteX2" fmla="*/ 122719 w 1370505"/>
                <a:gd name="connsiteY2" fmla="*/ 97215 h 3009533"/>
                <a:gd name="connsiteX3" fmla="*/ 141769 w 1370505"/>
                <a:gd name="connsiteY3" fmla="*/ 6728 h 3009533"/>
                <a:gd name="connsiteX4" fmla="*/ 317981 w 1370505"/>
                <a:gd name="connsiteY4" fmla="*/ 44829 h 3009533"/>
                <a:gd name="connsiteX5" fmla="*/ 632309 w 1370505"/>
                <a:gd name="connsiteY5" fmla="*/ 140079 h 3009533"/>
                <a:gd name="connsiteX6" fmla="*/ 1103796 w 1370505"/>
                <a:gd name="connsiteY6" fmla="*/ 497266 h 3009533"/>
                <a:gd name="connsiteX7" fmla="*/ 1370497 w 1370505"/>
                <a:gd name="connsiteY7" fmla="*/ 2121279 h 3009533"/>
                <a:gd name="connsiteX8" fmla="*/ 1113320 w 1370505"/>
                <a:gd name="connsiteY8" fmla="*/ 2407030 h 3009533"/>
                <a:gd name="connsiteX9" fmla="*/ 1094270 w 1370505"/>
                <a:gd name="connsiteY9" fmla="*/ 2597530 h 3009533"/>
                <a:gd name="connsiteX10" fmla="*/ 1222857 w 1370505"/>
                <a:gd name="connsiteY10" fmla="*/ 2854702 h 3009533"/>
                <a:gd name="connsiteX11" fmla="*/ 1313348 w 1370505"/>
                <a:gd name="connsiteY11" fmla="*/ 3007102 h 3009533"/>
                <a:gd name="connsiteX0" fmla="*/ 8421 w 1384375"/>
                <a:gd name="connsiteY0" fmla="*/ 243331 h 3046110"/>
                <a:gd name="connsiteX1" fmla="*/ 17944 w 1384375"/>
                <a:gd name="connsiteY1" fmla="*/ 181417 h 3046110"/>
                <a:gd name="connsiteX2" fmla="*/ 122719 w 1384375"/>
                <a:gd name="connsiteY2" fmla="*/ 133792 h 3046110"/>
                <a:gd name="connsiteX3" fmla="*/ 141769 w 1384375"/>
                <a:gd name="connsiteY3" fmla="*/ 43305 h 3046110"/>
                <a:gd name="connsiteX4" fmla="*/ 317981 w 1384375"/>
                <a:gd name="connsiteY4" fmla="*/ 81406 h 3046110"/>
                <a:gd name="connsiteX5" fmla="*/ 632309 w 1384375"/>
                <a:gd name="connsiteY5" fmla="*/ 176656 h 3046110"/>
                <a:gd name="connsiteX6" fmla="*/ 1370497 w 1384375"/>
                <a:gd name="connsiteY6" fmla="*/ 2157856 h 3046110"/>
                <a:gd name="connsiteX7" fmla="*/ 1113320 w 1384375"/>
                <a:gd name="connsiteY7" fmla="*/ 2443607 h 3046110"/>
                <a:gd name="connsiteX8" fmla="*/ 1094270 w 1384375"/>
                <a:gd name="connsiteY8" fmla="*/ 2634107 h 3046110"/>
                <a:gd name="connsiteX9" fmla="*/ 1222857 w 1384375"/>
                <a:gd name="connsiteY9" fmla="*/ 2891279 h 3046110"/>
                <a:gd name="connsiteX10" fmla="*/ 1313348 w 1384375"/>
                <a:gd name="connsiteY10" fmla="*/ 3043679 h 3046110"/>
                <a:gd name="connsiteX0" fmla="*/ 8421 w 1384375"/>
                <a:gd name="connsiteY0" fmla="*/ 247660 h 3050439"/>
                <a:gd name="connsiteX1" fmla="*/ 17944 w 1384375"/>
                <a:gd name="connsiteY1" fmla="*/ 185746 h 3050439"/>
                <a:gd name="connsiteX2" fmla="*/ 122719 w 1384375"/>
                <a:gd name="connsiteY2" fmla="*/ 138121 h 3050439"/>
                <a:gd name="connsiteX3" fmla="*/ 317981 w 1384375"/>
                <a:gd name="connsiteY3" fmla="*/ 85735 h 3050439"/>
                <a:gd name="connsiteX4" fmla="*/ 632309 w 1384375"/>
                <a:gd name="connsiteY4" fmla="*/ 180985 h 3050439"/>
                <a:gd name="connsiteX5" fmla="*/ 1370497 w 1384375"/>
                <a:gd name="connsiteY5" fmla="*/ 2162185 h 3050439"/>
                <a:gd name="connsiteX6" fmla="*/ 1113320 w 1384375"/>
                <a:gd name="connsiteY6" fmla="*/ 2447936 h 3050439"/>
                <a:gd name="connsiteX7" fmla="*/ 1094270 w 1384375"/>
                <a:gd name="connsiteY7" fmla="*/ 2638436 h 3050439"/>
                <a:gd name="connsiteX8" fmla="*/ 1222857 w 1384375"/>
                <a:gd name="connsiteY8" fmla="*/ 2895608 h 3050439"/>
                <a:gd name="connsiteX9" fmla="*/ 1313348 w 1384375"/>
                <a:gd name="connsiteY9" fmla="*/ 3048008 h 3050439"/>
                <a:gd name="connsiteX0" fmla="*/ 8421 w 1384375"/>
                <a:gd name="connsiteY0" fmla="*/ 249993 h 3052772"/>
                <a:gd name="connsiteX1" fmla="*/ 17944 w 1384375"/>
                <a:gd name="connsiteY1" fmla="*/ 188079 h 3052772"/>
                <a:gd name="connsiteX2" fmla="*/ 317981 w 1384375"/>
                <a:gd name="connsiteY2" fmla="*/ 88068 h 3052772"/>
                <a:gd name="connsiteX3" fmla="*/ 632309 w 1384375"/>
                <a:gd name="connsiteY3" fmla="*/ 183318 h 3052772"/>
                <a:gd name="connsiteX4" fmla="*/ 1370497 w 1384375"/>
                <a:gd name="connsiteY4" fmla="*/ 2164518 h 3052772"/>
                <a:gd name="connsiteX5" fmla="*/ 1113320 w 1384375"/>
                <a:gd name="connsiteY5" fmla="*/ 2450269 h 3052772"/>
                <a:gd name="connsiteX6" fmla="*/ 1094270 w 1384375"/>
                <a:gd name="connsiteY6" fmla="*/ 2640769 h 3052772"/>
                <a:gd name="connsiteX7" fmla="*/ 1222857 w 1384375"/>
                <a:gd name="connsiteY7" fmla="*/ 2897941 h 3052772"/>
                <a:gd name="connsiteX8" fmla="*/ 1313348 w 1384375"/>
                <a:gd name="connsiteY8" fmla="*/ 3050341 h 3052772"/>
                <a:gd name="connsiteX0" fmla="*/ 0 w 1375954"/>
                <a:gd name="connsiteY0" fmla="*/ 253083 h 3055862"/>
                <a:gd name="connsiteX1" fmla="*/ 309560 w 1375954"/>
                <a:gd name="connsiteY1" fmla="*/ 91158 h 3055862"/>
                <a:gd name="connsiteX2" fmla="*/ 623888 w 1375954"/>
                <a:gd name="connsiteY2" fmla="*/ 186408 h 3055862"/>
                <a:gd name="connsiteX3" fmla="*/ 1362076 w 1375954"/>
                <a:gd name="connsiteY3" fmla="*/ 2167608 h 3055862"/>
                <a:gd name="connsiteX4" fmla="*/ 1104899 w 1375954"/>
                <a:gd name="connsiteY4" fmla="*/ 2453359 h 3055862"/>
                <a:gd name="connsiteX5" fmla="*/ 1085849 w 1375954"/>
                <a:gd name="connsiteY5" fmla="*/ 2643859 h 3055862"/>
                <a:gd name="connsiteX6" fmla="*/ 1214436 w 1375954"/>
                <a:gd name="connsiteY6" fmla="*/ 2901031 h 3055862"/>
                <a:gd name="connsiteX7" fmla="*/ 1304927 w 1375954"/>
                <a:gd name="connsiteY7" fmla="*/ 3053431 h 3055862"/>
                <a:gd name="connsiteX0" fmla="*/ 0 w 1066394"/>
                <a:gd name="connsiteY0" fmla="*/ 91158 h 3055862"/>
                <a:gd name="connsiteX1" fmla="*/ 314328 w 1066394"/>
                <a:gd name="connsiteY1" fmla="*/ 186408 h 3055862"/>
                <a:gd name="connsiteX2" fmla="*/ 1052516 w 1066394"/>
                <a:gd name="connsiteY2" fmla="*/ 2167608 h 3055862"/>
                <a:gd name="connsiteX3" fmla="*/ 795339 w 1066394"/>
                <a:gd name="connsiteY3" fmla="*/ 2453359 h 3055862"/>
                <a:gd name="connsiteX4" fmla="*/ 776289 w 1066394"/>
                <a:gd name="connsiteY4" fmla="*/ 2643859 h 3055862"/>
                <a:gd name="connsiteX5" fmla="*/ 904876 w 1066394"/>
                <a:gd name="connsiteY5" fmla="*/ 2901031 h 3055862"/>
                <a:gd name="connsiteX6" fmla="*/ 995367 w 1066394"/>
                <a:gd name="connsiteY6" fmla="*/ 3053431 h 3055862"/>
                <a:gd name="connsiteX0" fmla="*/ 0 w 752066"/>
                <a:gd name="connsiteY0" fmla="*/ 0 h 2869454"/>
                <a:gd name="connsiteX1" fmla="*/ 738188 w 752066"/>
                <a:gd name="connsiteY1" fmla="*/ 1981200 h 2869454"/>
                <a:gd name="connsiteX2" fmla="*/ 481011 w 752066"/>
                <a:gd name="connsiteY2" fmla="*/ 2266951 h 2869454"/>
                <a:gd name="connsiteX3" fmla="*/ 461961 w 752066"/>
                <a:gd name="connsiteY3" fmla="*/ 2457451 h 2869454"/>
                <a:gd name="connsiteX4" fmla="*/ 590548 w 752066"/>
                <a:gd name="connsiteY4" fmla="*/ 2714623 h 2869454"/>
                <a:gd name="connsiteX5" fmla="*/ 681039 w 752066"/>
                <a:gd name="connsiteY5" fmla="*/ 2867023 h 2869454"/>
                <a:gd name="connsiteX0" fmla="*/ 290971 w 304849"/>
                <a:gd name="connsiteY0" fmla="*/ 0 h 888254"/>
                <a:gd name="connsiteX1" fmla="*/ 33794 w 304849"/>
                <a:gd name="connsiteY1" fmla="*/ 285751 h 888254"/>
                <a:gd name="connsiteX2" fmla="*/ 14744 w 304849"/>
                <a:gd name="connsiteY2" fmla="*/ 476251 h 888254"/>
                <a:gd name="connsiteX3" fmla="*/ 143331 w 304849"/>
                <a:gd name="connsiteY3" fmla="*/ 733423 h 888254"/>
                <a:gd name="connsiteX4" fmla="*/ 233822 w 304849"/>
                <a:gd name="connsiteY4" fmla="*/ 885823 h 888254"/>
                <a:gd name="connsiteX0" fmla="*/ 33794 w 234639"/>
                <a:gd name="connsiteY0" fmla="*/ 0 h 602503"/>
                <a:gd name="connsiteX1" fmla="*/ 14744 w 234639"/>
                <a:gd name="connsiteY1" fmla="*/ 190500 h 602503"/>
                <a:gd name="connsiteX2" fmla="*/ 143331 w 234639"/>
                <a:gd name="connsiteY2" fmla="*/ 447672 h 602503"/>
                <a:gd name="connsiteX3" fmla="*/ 233822 w 234639"/>
                <a:gd name="connsiteY3" fmla="*/ 600072 h 602503"/>
                <a:gd name="connsiteX0" fmla="*/ 73013 w 221470"/>
                <a:gd name="connsiteY0" fmla="*/ 0 h 740616"/>
                <a:gd name="connsiteX1" fmla="*/ 1575 w 221470"/>
                <a:gd name="connsiteY1" fmla="*/ 328613 h 740616"/>
                <a:gd name="connsiteX2" fmla="*/ 130162 w 221470"/>
                <a:gd name="connsiteY2" fmla="*/ 585785 h 740616"/>
                <a:gd name="connsiteX3" fmla="*/ 220653 w 221470"/>
                <a:gd name="connsiteY3" fmla="*/ 738185 h 7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470" h="740616">
                  <a:moveTo>
                    <a:pt x="73013" y="0"/>
                  </a:moveTo>
                  <a:cubicBezTo>
                    <a:pt x="26975" y="79375"/>
                    <a:pt x="-7950" y="230982"/>
                    <a:pt x="1575" y="328613"/>
                  </a:cubicBezTo>
                  <a:cubicBezTo>
                    <a:pt x="11100" y="426244"/>
                    <a:pt x="184931" y="665160"/>
                    <a:pt x="130162" y="585785"/>
                  </a:cubicBezTo>
                  <a:cubicBezTo>
                    <a:pt x="75394" y="506410"/>
                    <a:pt x="234146" y="768348"/>
                    <a:pt x="220653" y="738185"/>
                  </a:cubicBezTo>
                </a:path>
              </a:pathLst>
            </a:custGeom>
            <a:ln>
              <a:solidFill>
                <a:srgbClr val="002060"/>
              </a:solidFill>
              <a:headEnd type="none" w="med" len="med"/>
              <a:tailEnd type="stealth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xmlns="" id="{B92C58BB-8EDC-4DFA-950B-63E1C6ADDF22}"/>
                </a:ext>
              </a:extLst>
            </p:cNvPr>
            <p:cNvSpPr/>
            <p:nvPr/>
          </p:nvSpPr>
          <p:spPr>
            <a:xfrm>
              <a:off x="7205158" y="3590925"/>
              <a:ext cx="1095880" cy="1162050"/>
            </a:xfrm>
            <a:custGeom>
              <a:avLst/>
              <a:gdLst>
                <a:gd name="connsiteX0" fmla="*/ 924430 w 924430"/>
                <a:gd name="connsiteY0" fmla="*/ 0 h 981075"/>
                <a:gd name="connsiteX1" fmla="*/ 619630 w 924430"/>
                <a:gd name="connsiteY1" fmla="*/ 119063 h 981075"/>
                <a:gd name="connsiteX2" fmla="*/ 176717 w 924430"/>
                <a:gd name="connsiteY2" fmla="*/ 171450 h 981075"/>
                <a:gd name="connsiteX3" fmla="*/ 5267 w 924430"/>
                <a:gd name="connsiteY3" fmla="*/ 400050 h 981075"/>
                <a:gd name="connsiteX4" fmla="*/ 352930 w 924430"/>
                <a:gd name="connsiteY4" fmla="*/ 981075 h 981075"/>
                <a:gd name="connsiteX0" fmla="*/ 924430 w 924430"/>
                <a:gd name="connsiteY0" fmla="*/ 0 h 995363"/>
                <a:gd name="connsiteX1" fmla="*/ 619630 w 924430"/>
                <a:gd name="connsiteY1" fmla="*/ 133351 h 995363"/>
                <a:gd name="connsiteX2" fmla="*/ 176717 w 924430"/>
                <a:gd name="connsiteY2" fmla="*/ 185738 h 995363"/>
                <a:gd name="connsiteX3" fmla="*/ 5267 w 924430"/>
                <a:gd name="connsiteY3" fmla="*/ 414338 h 995363"/>
                <a:gd name="connsiteX4" fmla="*/ 352930 w 924430"/>
                <a:gd name="connsiteY4" fmla="*/ 995363 h 995363"/>
                <a:gd name="connsiteX0" fmla="*/ 1095880 w 1095880"/>
                <a:gd name="connsiteY0" fmla="*/ 0 h 1162050"/>
                <a:gd name="connsiteX1" fmla="*/ 619630 w 1095880"/>
                <a:gd name="connsiteY1" fmla="*/ 300038 h 1162050"/>
                <a:gd name="connsiteX2" fmla="*/ 176717 w 1095880"/>
                <a:gd name="connsiteY2" fmla="*/ 352425 h 1162050"/>
                <a:gd name="connsiteX3" fmla="*/ 5267 w 1095880"/>
                <a:gd name="connsiteY3" fmla="*/ 581025 h 1162050"/>
                <a:gd name="connsiteX4" fmla="*/ 352930 w 1095880"/>
                <a:gd name="connsiteY4" fmla="*/ 116205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880" h="1162050">
                  <a:moveTo>
                    <a:pt x="1095880" y="0"/>
                  </a:moveTo>
                  <a:cubicBezTo>
                    <a:pt x="1005789" y="45244"/>
                    <a:pt x="772824" y="241301"/>
                    <a:pt x="619630" y="300038"/>
                  </a:cubicBezTo>
                  <a:cubicBezTo>
                    <a:pt x="466436" y="358775"/>
                    <a:pt x="279111" y="305594"/>
                    <a:pt x="176717" y="352425"/>
                  </a:cubicBezTo>
                  <a:cubicBezTo>
                    <a:pt x="74323" y="399256"/>
                    <a:pt x="-24102" y="446088"/>
                    <a:pt x="5267" y="581025"/>
                  </a:cubicBezTo>
                  <a:cubicBezTo>
                    <a:pt x="34636" y="715963"/>
                    <a:pt x="193783" y="939006"/>
                    <a:pt x="352930" y="1162050"/>
                  </a:cubicBezTo>
                </a:path>
              </a:pathLst>
            </a:custGeom>
            <a:ln>
              <a:solidFill>
                <a:srgbClr val="002060"/>
              </a:solidFill>
              <a:headEnd type="none" w="med" len="med"/>
              <a:tailEnd type="stealth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D0EDBD6E-F59A-4B59-ACD4-35706DAF7411}"/>
              </a:ext>
            </a:extLst>
          </p:cNvPr>
          <p:cNvSpPr/>
          <p:nvPr/>
        </p:nvSpPr>
        <p:spPr>
          <a:xfrm>
            <a:off x="7605712" y="4816185"/>
            <a:ext cx="485775" cy="265403"/>
          </a:xfrm>
          <a:custGeom>
            <a:avLst/>
            <a:gdLst>
              <a:gd name="connsiteX0" fmla="*/ 0 w 504825"/>
              <a:gd name="connsiteY0" fmla="*/ 0 h 276225"/>
              <a:gd name="connsiteX1" fmla="*/ 166687 w 504825"/>
              <a:gd name="connsiteY1" fmla="*/ 138112 h 276225"/>
              <a:gd name="connsiteX2" fmla="*/ 504825 w 504825"/>
              <a:gd name="connsiteY2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276225">
                <a:moveTo>
                  <a:pt x="0" y="0"/>
                </a:moveTo>
                <a:cubicBezTo>
                  <a:pt x="41275" y="46037"/>
                  <a:pt x="82550" y="92075"/>
                  <a:pt x="166687" y="138112"/>
                </a:cubicBezTo>
                <a:cubicBezTo>
                  <a:pt x="250824" y="184149"/>
                  <a:pt x="377824" y="230187"/>
                  <a:pt x="504825" y="276225"/>
                </a:cubicBezTo>
              </a:path>
            </a:pathLst>
          </a:custGeom>
          <a:ln>
            <a:solidFill>
              <a:srgbClr val="002060"/>
            </a:solidFill>
            <a:headEnd type="none" w="med" len="med"/>
            <a:tailEnd type="stealth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9902AD1-909A-4ED5-A45B-C18973522BD5}"/>
              </a:ext>
            </a:extLst>
          </p:cNvPr>
          <p:cNvSpPr/>
          <p:nvPr/>
        </p:nvSpPr>
        <p:spPr>
          <a:xfrm>
            <a:off x="8006555" y="4593494"/>
            <a:ext cx="459620" cy="26540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6274F3A2-F806-486D-8F87-D31426061448}"/>
              </a:ext>
            </a:extLst>
          </p:cNvPr>
          <p:cNvSpPr/>
          <p:nvPr/>
        </p:nvSpPr>
        <p:spPr>
          <a:xfrm>
            <a:off x="8110538" y="4529138"/>
            <a:ext cx="128587" cy="552450"/>
          </a:xfrm>
          <a:custGeom>
            <a:avLst/>
            <a:gdLst>
              <a:gd name="connsiteX0" fmla="*/ 128587 w 128587"/>
              <a:gd name="connsiteY0" fmla="*/ 0 h 504825"/>
              <a:gd name="connsiteX1" fmla="*/ 109537 w 128587"/>
              <a:gd name="connsiteY1" fmla="*/ 171450 h 504825"/>
              <a:gd name="connsiteX2" fmla="*/ 119062 w 128587"/>
              <a:gd name="connsiteY2" fmla="*/ 314325 h 504825"/>
              <a:gd name="connsiteX3" fmla="*/ 0 w 128587"/>
              <a:gd name="connsiteY3" fmla="*/ 504825 h 504825"/>
              <a:gd name="connsiteX0" fmla="*/ 128587 w 128587"/>
              <a:gd name="connsiteY0" fmla="*/ 0 h 504825"/>
              <a:gd name="connsiteX1" fmla="*/ 109537 w 128587"/>
              <a:gd name="connsiteY1" fmla="*/ 171450 h 504825"/>
              <a:gd name="connsiteX2" fmla="*/ 119062 w 128587"/>
              <a:gd name="connsiteY2" fmla="*/ 314325 h 504825"/>
              <a:gd name="connsiteX3" fmla="*/ 38100 w 128587"/>
              <a:gd name="connsiteY3" fmla="*/ 391675 h 504825"/>
              <a:gd name="connsiteX4" fmla="*/ 0 w 128587"/>
              <a:gd name="connsiteY4" fmla="*/ 504825 h 504825"/>
              <a:gd name="connsiteX0" fmla="*/ 128587 w 128587"/>
              <a:gd name="connsiteY0" fmla="*/ 0 h 504825"/>
              <a:gd name="connsiteX1" fmla="*/ 109537 w 128587"/>
              <a:gd name="connsiteY1" fmla="*/ 171450 h 504825"/>
              <a:gd name="connsiteX2" fmla="*/ 104775 w 128587"/>
              <a:gd name="connsiteY2" fmla="*/ 309973 h 504825"/>
              <a:gd name="connsiteX3" fmla="*/ 38100 w 128587"/>
              <a:gd name="connsiteY3" fmla="*/ 391675 h 504825"/>
              <a:gd name="connsiteX4" fmla="*/ 0 w 128587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7" h="504825">
                <a:moveTo>
                  <a:pt x="128587" y="0"/>
                </a:moveTo>
                <a:cubicBezTo>
                  <a:pt x="119855" y="59531"/>
                  <a:pt x="113506" y="119788"/>
                  <a:pt x="109537" y="171450"/>
                </a:cubicBezTo>
                <a:cubicBezTo>
                  <a:pt x="105568" y="223112"/>
                  <a:pt x="110331" y="271093"/>
                  <a:pt x="104775" y="309973"/>
                </a:cubicBezTo>
                <a:cubicBezTo>
                  <a:pt x="99219" y="348853"/>
                  <a:pt x="57944" y="359925"/>
                  <a:pt x="38100" y="391675"/>
                </a:cubicBezTo>
                <a:cubicBezTo>
                  <a:pt x="18256" y="423425"/>
                  <a:pt x="12700" y="488143"/>
                  <a:pt x="0" y="504825"/>
                </a:cubicBezTo>
              </a:path>
            </a:pathLst>
          </a:custGeom>
          <a:ln>
            <a:solidFill>
              <a:srgbClr val="002060"/>
            </a:solidFill>
            <a:headEnd type="none" w="med" len="med"/>
            <a:tailEnd type="stealth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FDF23CF0-130F-4A6B-A3A7-B9CD12A1FE41}"/>
              </a:ext>
            </a:extLst>
          </p:cNvPr>
          <p:cNvGrpSpPr/>
          <p:nvPr/>
        </p:nvGrpSpPr>
        <p:grpSpPr>
          <a:xfrm>
            <a:off x="7541745" y="4106034"/>
            <a:ext cx="838066" cy="667460"/>
            <a:chOff x="7541745" y="4106034"/>
            <a:chExt cx="838066" cy="667460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20F1AF3F-2D3C-4830-B557-7511E9CA14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" b="91250" l="4731" r="69247">
                          <a14:foregroundMark x1="32473" y1="1250" x2="32473" y2="1250"/>
                          <a14:foregroundMark x1="29247" y1="833" x2="29247" y2="833"/>
                          <a14:foregroundMark x1="10753" y1="12917" x2="10753" y2="12917"/>
                          <a14:foregroundMark x1="10753" y1="10313" x2="10753" y2="10313"/>
                          <a14:foregroundMark x1="10323" y1="8854" x2="10323" y2="8854"/>
                          <a14:foregroundMark x1="7957" y1="88333" x2="7957" y2="88333"/>
                          <a14:foregroundMark x1="43871" y1="91354" x2="43871" y2="91354"/>
                          <a14:foregroundMark x1="4946" y1="35104" x2="4946" y2="35104"/>
                          <a14:foregroundMark x1="69247" y1="34583" x2="69247" y2="34583"/>
                          <a14:backgroundMark x1="39140" y1="88125" x2="39140" y2="8812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6" b="6465"/>
            <a:stretch/>
          </p:blipFill>
          <p:spPr bwMode="auto">
            <a:xfrm>
              <a:off x="7541745" y="4413494"/>
              <a:ext cx="1405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xmlns="" id="{4DFE1C82-1433-4EEA-8DE1-5D5063CB35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" b="91250" l="4731" r="69247">
                          <a14:foregroundMark x1="32473" y1="1250" x2="32473" y2="1250"/>
                          <a14:foregroundMark x1="29247" y1="833" x2="29247" y2="833"/>
                          <a14:foregroundMark x1="10753" y1="12917" x2="10753" y2="12917"/>
                          <a14:foregroundMark x1="10753" y1="10313" x2="10753" y2="10313"/>
                          <a14:foregroundMark x1="10323" y1="8854" x2="10323" y2="8854"/>
                          <a14:foregroundMark x1="7957" y1="88333" x2="7957" y2="88333"/>
                          <a14:foregroundMark x1="43871" y1="91354" x2="43871" y2="91354"/>
                          <a14:foregroundMark x1="4946" y1="35104" x2="4946" y2="35104"/>
                          <a14:foregroundMark x1="69247" y1="34583" x2="69247" y2="34583"/>
                          <a14:backgroundMark x1="39140" y1="88125" x2="39140" y2="8812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6" b="6465"/>
            <a:stretch/>
          </p:blipFill>
          <p:spPr bwMode="auto">
            <a:xfrm>
              <a:off x="8239222" y="4106034"/>
              <a:ext cx="1405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6E1CB67-0115-4EFA-AFD0-9129EC5AE5DC}"/>
              </a:ext>
            </a:extLst>
          </p:cNvPr>
          <p:cNvGrpSpPr/>
          <p:nvPr/>
        </p:nvGrpSpPr>
        <p:grpSpPr>
          <a:xfrm>
            <a:off x="6549583" y="1330689"/>
            <a:ext cx="695833" cy="3108387"/>
            <a:chOff x="6549583" y="1330689"/>
            <a:chExt cx="695833" cy="3108387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366368EB-140E-4061-8D81-0CB0576C1F6E}"/>
                </a:ext>
              </a:extLst>
            </p:cNvPr>
            <p:cNvGrpSpPr/>
            <p:nvPr/>
          </p:nvGrpSpPr>
          <p:grpSpPr>
            <a:xfrm>
              <a:off x="6718712" y="3935875"/>
              <a:ext cx="345748" cy="503201"/>
              <a:chOff x="6718712" y="3935875"/>
              <a:chExt cx="345748" cy="503201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xmlns="" id="{E60E48FE-F6B6-43E3-B59D-2E5257268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6718712" y="3935875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xmlns="" id="{4F5CBAC6-C48D-4CA4-B267-803BA27200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6923871" y="4079076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90105DCC-3E4F-4163-BAB6-BA9FD68681E5}"/>
                </a:ext>
              </a:extLst>
            </p:cNvPr>
            <p:cNvGrpSpPr/>
            <p:nvPr/>
          </p:nvGrpSpPr>
          <p:grpSpPr>
            <a:xfrm>
              <a:off x="6797665" y="3638796"/>
              <a:ext cx="447751" cy="408525"/>
              <a:chOff x="6797665" y="3638796"/>
              <a:chExt cx="447751" cy="408525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xmlns="" id="{87D8AD13-EEA1-4616-85FA-48E8A6CEB4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7104827" y="3687321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xmlns="" id="{FF5897D5-B6F3-4B00-9CE1-913D8C9925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25" b="91250" l="4731" r="69247">
                            <a14:foregroundMark x1="32473" y1="1250" x2="32473" y2="1250"/>
                            <a14:foregroundMark x1="29247" y1="833" x2="29247" y2="833"/>
                            <a14:foregroundMark x1="10753" y1="12917" x2="10753" y2="12917"/>
                            <a14:foregroundMark x1="10753" y1="10313" x2="10753" y2="10313"/>
                            <a14:foregroundMark x1="10323" y1="8854" x2="10323" y2="8854"/>
                            <a14:foregroundMark x1="7957" y1="88333" x2="7957" y2="88333"/>
                            <a14:foregroundMark x1="43871" y1="91354" x2="43871" y2="91354"/>
                            <a14:foregroundMark x1="4946" y1="35104" x2="4946" y2="35104"/>
                            <a14:foregroundMark x1="69247" y1="34583" x2="69247" y2="34583"/>
                            <a14:backgroundMark x1="39140" y1="88125" x2="39140" y2="88125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606" b="6465"/>
              <a:stretch/>
            </p:blipFill>
            <p:spPr bwMode="auto">
              <a:xfrm>
                <a:off x="6797665" y="3638796"/>
                <a:ext cx="140589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0FFFF864-6DFC-4005-8EA7-3CFFDBC763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" b="91250" l="4731" r="69247">
                          <a14:foregroundMark x1="32473" y1="1250" x2="32473" y2="1250"/>
                          <a14:foregroundMark x1="29247" y1="833" x2="29247" y2="833"/>
                          <a14:foregroundMark x1="10753" y1="12917" x2="10753" y2="12917"/>
                          <a14:foregroundMark x1="10753" y1="10313" x2="10753" y2="10313"/>
                          <a14:foregroundMark x1="10323" y1="8854" x2="10323" y2="8854"/>
                          <a14:foregroundMark x1="7957" y1="88333" x2="7957" y2="88333"/>
                          <a14:foregroundMark x1="43871" y1="91354" x2="43871" y2="91354"/>
                          <a14:foregroundMark x1="4946" y1="35104" x2="4946" y2="35104"/>
                          <a14:foregroundMark x1="69247" y1="34583" x2="69247" y2="34583"/>
                          <a14:backgroundMark x1="39140" y1="88125" x2="39140" y2="8812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6" b="6465"/>
            <a:stretch/>
          </p:blipFill>
          <p:spPr bwMode="auto">
            <a:xfrm>
              <a:off x="6549583" y="2258571"/>
              <a:ext cx="1405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xmlns="" id="{673B8A1B-32B2-4102-93B4-C7B62B92A6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" b="91250" l="4731" r="69247">
                          <a14:foregroundMark x1="32473" y1="1250" x2="32473" y2="1250"/>
                          <a14:foregroundMark x1="29247" y1="833" x2="29247" y2="833"/>
                          <a14:foregroundMark x1="10753" y1="12917" x2="10753" y2="12917"/>
                          <a14:foregroundMark x1="10753" y1="10313" x2="10753" y2="10313"/>
                          <a14:foregroundMark x1="10323" y1="8854" x2="10323" y2="8854"/>
                          <a14:foregroundMark x1="7957" y1="88333" x2="7957" y2="88333"/>
                          <a14:foregroundMark x1="43871" y1="91354" x2="43871" y2="91354"/>
                          <a14:foregroundMark x1="4946" y1="35104" x2="4946" y2="35104"/>
                          <a14:foregroundMark x1="69247" y1="34583" x2="69247" y2="34583"/>
                          <a14:backgroundMark x1="39140" y1="88125" x2="39140" y2="88125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06" b="6465"/>
            <a:stretch/>
          </p:blipFill>
          <p:spPr bwMode="auto">
            <a:xfrm>
              <a:off x="6843201" y="1330689"/>
              <a:ext cx="1405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CB44B094-4084-464F-B70D-872ED7D6A2C9}"/>
              </a:ext>
            </a:extLst>
          </p:cNvPr>
          <p:cNvSpPr/>
          <p:nvPr/>
        </p:nvSpPr>
        <p:spPr>
          <a:xfrm>
            <a:off x="7866416" y="5124450"/>
            <a:ext cx="239359" cy="1685925"/>
          </a:xfrm>
          <a:custGeom>
            <a:avLst/>
            <a:gdLst>
              <a:gd name="connsiteX0" fmla="*/ 239359 w 239359"/>
              <a:gd name="connsiteY0" fmla="*/ 0 h 1685925"/>
              <a:gd name="connsiteX1" fmla="*/ 201259 w 239359"/>
              <a:gd name="connsiteY1" fmla="*/ 190500 h 1685925"/>
              <a:gd name="connsiteX2" fmla="*/ 177447 w 239359"/>
              <a:gd name="connsiteY2" fmla="*/ 400050 h 1685925"/>
              <a:gd name="connsiteX3" fmla="*/ 220309 w 239359"/>
              <a:gd name="connsiteY3" fmla="*/ 500063 h 1685925"/>
              <a:gd name="connsiteX4" fmla="*/ 120297 w 239359"/>
              <a:gd name="connsiteY4" fmla="*/ 714375 h 1685925"/>
              <a:gd name="connsiteX5" fmla="*/ 134584 w 239359"/>
              <a:gd name="connsiteY5" fmla="*/ 800100 h 1685925"/>
              <a:gd name="connsiteX6" fmla="*/ 82197 w 239359"/>
              <a:gd name="connsiteY6" fmla="*/ 900113 h 1685925"/>
              <a:gd name="connsiteX7" fmla="*/ 86959 w 239359"/>
              <a:gd name="connsiteY7" fmla="*/ 1271588 h 1685925"/>
              <a:gd name="connsiteX8" fmla="*/ 5997 w 239359"/>
              <a:gd name="connsiteY8" fmla="*/ 1381125 h 1685925"/>
              <a:gd name="connsiteX9" fmla="*/ 5997 w 239359"/>
              <a:gd name="connsiteY9" fmla="*/ 1685925 h 1685925"/>
              <a:gd name="connsiteX10" fmla="*/ 5997 w 239359"/>
              <a:gd name="connsiteY10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359" h="1685925">
                <a:moveTo>
                  <a:pt x="239359" y="0"/>
                </a:moveTo>
                <a:cubicBezTo>
                  <a:pt x="225468" y="61912"/>
                  <a:pt x="211578" y="123825"/>
                  <a:pt x="201259" y="190500"/>
                </a:cubicBezTo>
                <a:cubicBezTo>
                  <a:pt x="190940" y="257175"/>
                  <a:pt x="174272" y="348456"/>
                  <a:pt x="177447" y="400050"/>
                </a:cubicBezTo>
                <a:cubicBezTo>
                  <a:pt x="180622" y="451644"/>
                  <a:pt x="229834" y="447676"/>
                  <a:pt x="220309" y="500063"/>
                </a:cubicBezTo>
                <a:cubicBezTo>
                  <a:pt x="210784" y="552450"/>
                  <a:pt x="134584" y="664369"/>
                  <a:pt x="120297" y="714375"/>
                </a:cubicBezTo>
                <a:cubicBezTo>
                  <a:pt x="106009" y="764381"/>
                  <a:pt x="140934" y="769144"/>
                  <a:pt x="134584" y="800100"/>
                </a:cubicBezTo>
                <a:cubicBezTo>
                  <a:pt x="128234" y="831056"/>
                  <a:pt x="90134" y="821532"/>
                  <a:pt x="82197" y="900113"/>
                </a:cubicBezTo>
                <a:cubicBezTo>
                  <a:pt x="74260" y="978694"/>
                  <a:pt x="99659" y="1191419"/>
                  <a:pt x="86959" y="1271588"/>
                </a:cubicBezTo>
                <a:cubicBezTo>
                  <a:pt x="74259" y="1351757"/>
                  <a:pt x="19491" y="1312069"/>
                  <a:pt x="5997" y="1381125"/>
                </a:cubicBezTo>
                <a:cubicBezTo>
                  <a:pt x="-7497" y="1450181"/>
                  <a:pt x="5997" y="1685925"/>
                  <a:pt x="5997" y="1685925"/>
                </a:cubicBezTo>
                <a:lnTo>
                  <a:pt x="5997" y="1685925"/>
                </a:lnTo>
              </a:path>
            </a:pathLst>
          </a:custGeom>
          <a:ln w="57150">
            <a:solidFill>
              <a:srgbClr val="002060"/>
            </a:solidFill>
            <a:headEnd type="none" w="med" len="med"/>
            <a:tailEnd type="stealth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20AEE61B-C990-420A-9505-463D752F557C}"/>
              </a:ext>
            </a:extLst>
          </p:cNvPr>
          <p:cNvSpPr/>
          <p:nvPr/>
        </p:nvSpPr>
        <p:spPr>
          <a:xfrm>
            <a:off x="7072315" y="1399525"/>
            <a:ext cx="1695239" cy="2158063"/>
          </a:xfrm>
          <a:custGeom>
            <a:avLst/>
            <a:gdLst>
              <a:gd name="connsiteX0" fmla="*/ 0 w 1585215"/>
              <a:gd name="connsiteY0" fmla="*/ 0 h 2071870"/>
              <a:gd name="connsiteX1" fmla="*/ 233362 w 1585215"/>
              <a:gd name="connsiteY1" fmla="*/ 128587 h 2071870"/>
              <a:gd name="connsiteX2" fmla="*/ 838200 w 1585215"/>
              <a:gd name="connsiteY2" fmla="*/ 490537 h 2071870"/>
              <a:gd name="connsiteX3" fmla="*/ 1247775 w 1585215"/>
              <a:gd name="connsiteY3" fmla="*/ 1000125 h 2071870"/>
              <a:gd name="connsiteX4" fmla="*/ 1562100 w 1585215"/>
              <a:gd name="connsiteY4" fmla="*/ 1457325 h 2071870"/>
              <a:gd name="connsiteX5" fmla="*/ 1543050 w 1585215"/>
              <a:gd name="connsiteY5" fmla="*/ 1833562 h 2071870"/>
              <a:gd name="connsiteX6" fmla="*/ 1395412 w 1585215"/>
              <a:gd name="connsiteY6" fmla="*/ 2047875 h 2071870"/>
              <a:gd name="connsiteX7" fmla="*/ 1395412 w 1585215"/>
              <a:gd name="connsiteY7" fmla="*/ 2057400 h 2071870"/>
              <a:gd name="connsiteX0" fmla="*/ 0 w 1585215"/>
              <a:gd name="connsiteY0" fmla="*/ 0 h 2272400"/>
              <a:gd name="connsiteX1" fmla="*/ 233362 w 1585215"/>
              <a:gd name="connsiteY1" fmla="*/ 128587 h 2272400"/>
              <a:gd name="connsiteX2" fmla="*/ 838200 w 1585215"/>
              <a:gd name="connsiteY2" fmla="*/ 490537 h 2272400"/>
              <a:gd name="connsiteX3" fmla="*/ 1247775 w 1585215"/>
              <a:gd name="connsiteY3" fmla="*/ 1000125 h 2272400"/>
              <a:gd name="connsiteX4" fmla="*/ 1562100 w 1585215"/>
              <a:gd name="connsiteY4" fmla="*/ 1457325 h 2272400"/>
              <a:gd name="connsiteX5" fmla="*/ 1543050 w 1585215"/>
              <a:gd name="connsiteY5" fmla="*/ 1833562 h 2272400"/>
              <a:gd name="connsiteX6" fmla="*/ 1395412 w 1585215"/>
              <a:gd name="connsiteY6" fmla="*/ 2047875 h 2272400"/>
              <a:gd name="connsiteX7" fmla="*/ 490537 w 1585215"/>
              <a:gd name="connsiteY7" fmla="*/ 2271712 h 2272400"/>
              <a:gd name="connsiteX0" fmla="*/ 0 w 1585215"/>
              <a:gd name="connsiteY0" fmla="*/ 0 h 2271712"/>
              <a:gd name="connsiteX1" fmla="*/ 233362 w 1585215"/>
              <a:gd name="connsiteY1" fmla="*/ 128587 h 2271712"/>
              <a:gd name="connsiteX2" fmla="*/ 838200 w 1585215"/>
              <a:gd name="connsiteY2" fmla="*/ 490537 h 2271712"/>
              <a:gd name="connsiteX3" fmla="*/ 1247775 w 1585215"/>
              <a:gd name="connsiteY3" fmla="*/ 1000125 h 2271712"/>
              <a:gd name="connsiteX4" fmla="*/ 1562100 w 1585215"/>
              <a:gd name="connsiteY4" fmla="*/ 1457325 h 2271712"/>
              <a:gd name="connsiteX5" fmla="*/ 1543050 w 1585215"/>
              <a:gd name="connsiteY5" fmla="*/ 1833562 h 2271712"/>
              <a:gd name="connsiteX6" fmla="*/ 1395412 w 1585215"/>
              <a:gd name="connsiteY6" fmla="*/ 2047875 h 2271712"/>
              <a:gd name="connsiteX7" fmla="*/ 1028700 w 1585215"/>
              <a:gd name="connsiteY7" fmla="*/ 2238375 h 2271712"/>
              <a:gd name="connsiteX8" fmla="*/ 490537 w 1585215"/>
              <a:gd name="connsiteY8" fmla="*/ 2271712 h 2271712"/>
              <a:gd name="connsiteX0" fmla="*/ 0 w 1585958"/>
              <a:gd name="connsiteY0" fmla="*/ 0 h 2271712"/>
              <a:gd name="connsiteX1" fmla="*/ 233362 w 1585958"/>
              <a:gd name="connsiteY1" fmla="*/ 128587 h 2271712"/>
              <a:gd name="connsiteX2" fmla="*/ 838200 w 1585958"/>
              <a:gd name="connsiteY2" fmla="*/ 490537 h 2271712"/>
              <a:gd name="connsiteX3" fmla="*/ 1247775 w 1585958"/>
              <a:gd name="connsiteY3" fmla="*/ 1000125 h 2271712"/>
              <a:gd name="connsiteX4" fmla="*/ 1562100 w 1585958"/>
              <a:gd name="connsiteY4" fmla="*/ 1457325 h 2271712"/>
              <a:gd name="connsiteX5" fmla="*/ 1543050 w 1585958"/>
              <a:gd name="connsiteY5" fmla="*/ 1833562 h 2271712"/>
              <a:gd name="connsiteX6" fmla="*/ 1376362 w 1585958"/>
              <a:gd name="connsiteY6" fmla="*/ 2085975 h 2271712"/>
              <a:gd name="connsiteX7" fmla="*/ 1028700 w 1585958"/>
              <a:gd name="connsiteY7" fmla="*/ 2238375 h 2271712"/>
              <a:gd name="connsiteX8" fmla="*/ 490537 w 1585958"/>
              <a:gd name="connsiteY8" fmla="*/ 2271712 h 2271712"/>
              <a:gd name="connsiteX0" fmla="*/ 0 w 1596209"/>
              <a:gd name="connsiteY0" fmla="*/ 0 h 2271712"/>
              <a:gd name="connsiteX1" fmla="*/ 233362 w 1596209"/>
              <a:gd name="connsiteY1" fmla="*/ 128587 h 2271712"/>
              <a:gd name="connsiteX2" fmla="*/ 838200 w 1596209"/>
              <a:gd name="connsiteY2" fmla="*/ 490537 h 2271712"/>
              <a:gd name="connsiteX3" fmla="*/ 1247775 w 1596209"/>
              <a:gd name="connsiteY3" fmla="*/ 1000125 h 2271712"/>
              <a:gd name="connsiteX4" fmla="*/ 1562100 w 1596209"/>
              <a:gd name="connsiteY4" fmla="*/ 1457325 h 2271712"/>
              <a:gd name="connsiteX5" fmla="*/ 1566863 w 1596209"/>
              <a:gd name="connsiteY5" fmla="*/ 1824037 h 2271712"/>
              <a:gd name="connsiteX6" fmla="*/ 1376362 w 1596209"/>
              <a:gd name="connsiteY6" fmla="*/ 2085975 h 2271712"/>
              <a:gd name="connsiteX7" fmla="*/ 1028700 w 1596209"/>
              <a:gd name="connsiteY7" fmla="*/ 2238375 h 2271712"/>
              <a:gd name="connsiteX8" fmla="*/ 490537 w 1596209"/>
              <a:gd name="connsiteY8" fmla="*/ 2271712 h 2271712"/>
              <a:gd name="connsiteX0" fmla="*/ 552450 w 2148659"/>
              <a:gd name="connsiteY0" fmla="*/ 0 h 2239499"/>
              <a:gd name="connsiteX1" fmla="*/ 785812 w 2148659"/>
              <a:gd name="connsiteY1" fmla="*/ 128587 h 2239499"/>
              <a:gd name="connsiteX2" fmla="*/ 1390650 w 2148659"/>
              <a:gd name="connsiteY2" fmla="*/ 490537 h 2239499"/>
              <a:gd name="connsiteX3" fmla="*/ 1800225 w 2148659"/>
              <a:gd name="connsiteY3" fmla="*/ 1000125 h 2239499"/>
              <a:gd name="connsiteX4" fmla="*/ 2114550 w 2148659"/>
              <a:gd name="connsiteY4" fmla="*/ 1457325 h 2239499"/>
              <a:gd name="connsiteX5" fmla="*/ 2119313 w 2148659"/>
              <a:gd name="connsiteY5" fmla="*/ 1824037 h 2239499"/>
              <a:gd name="connsiteX6" fmla="*/ 1928812 w 2148659"/>
              <a:gd name="connsiteY6" fmla="*/ 2085975 h 2239499"/>
              <a:gd name="connsiteX7" fmla="*/ 1581150 w 2148659"/>
              <a:gd name="connsiteY7" fmla="*/ 2238375 h 2239499"/>
              <a:gd name="connsiteX8" fmla="*/ 0 w 2148659"/>
              <a:gd name="connsiteY8" fmla="*/ 1390649 h 2239499"/>
              <a:gd name="connsiteX0" fmla="*/ 552450 w 2148659"/>
              <a:gd name="connsiteY0" fmla="*/ 0 h 2258527"/>
              <a:gd name="connsiteX1" fmla="*/ 785812 w 2148659"/>
              <a:gd name="connsiteY1" fmla="*/ 128587 h 2258527"/>
              <a:gd name="connsiteX2" fmla="*/ 1390650 w 2148659"/>
              <a:gd name="connsiteY2" fmla="*/ 490537 h 2258527"/>
              <a:gd name="connsiteX3" fmla="*/ 1800225 w 2148659"/>
              <a:gd name="connsiteY3" fmla="*/ 1000125 h 2258527"/>
              <a:gd name="connsiteX4" fmla="*/ 2114550 w 2148659"/>
              <a:gd name="connsiteY4" fmla="*/ 1457325 h 2258527"/>
              <a:gd name="connsiteX5" fmla="*/ 2119313 w 2148659"/>
              <a:gd name="connsiteY5" fmla="*/ 1824037 h 2258527"/>
              <a:gd name="connsiteX6" fmla="*/ 1928812 w 2148659"/>
              <a:gd name="connsiteY6" fmla="*/ 2085975 h 2258527"/>
              <a:gd name="connsiteX7" fmla="*/ 1581150 w 2148659"/>
              <a:gd name="connsiteY7" fmla="*/ 2238375 h 2258527"/>
              <a:gd name="connsiteX8" fmla="*/ 342899 w 2148659"/>
              <a:gd name="connsiteY8" fmla="*/ 1828801 h 2258527"/>
              <a:gd name="connsiteX9" fmla="*/ 0 w 2148659"/>
              <a:gd name="connsiteY9" fmla="*/ 1390649 h 2258527"/>
              <a:gd name="connsiteX0" fmla="*/ 552450 w 2148659"/>
              <a:gd name="connsiteY0" fmla="*/ 0 h 2278312"/>
              <a:gd name="connsiteX1" fmla="*/ 785812 w 2148659"/>
              <a:gd name="connsiteY1" fmla="*/ 128587 h 2278312"/>
              <a:gd name="connsiteX2" fmla="*/ 1390650 w 2148659"/>
              <a:gd name="connsiteY2" fmla="*/ 490537 h 2278312"/>
              <a:gd name="connsiteX3" fmla="*/ 1800225 w 2148659"/>
              <a:gd name="connsiteY3" fmla="*/ 1000125 h 2278312"/>
              <a:gd name="connsiteX4" fmla="*/ 2114550 w 2148659"/>
              <a:gd name="connsiteY4" fmla="*/ 1457325 h 2278312"/>
              <a:gd name="connsiteX5" fmla="*/ 2119313 w 2148659"/>
              <a:gd name="connsiteY5" fmla="*/ 1824037 h 2278312"/>
              <a:gd name="connsiteX6" fmla="*/ 1928812 w 2148659"/>
              <a:gd name="connsiteY6" fmla="*/ 2085975 h 2278312"/>
              <a:gd name="connsiteX7" fmla="*/ 1581150 w 2148659"/>
              <a:gd name="connsiteY7" fmla="*/ 2238375 h 2278312"/>
              <a:gd name="connsiteX8" fmla="*/ 933449 w 2148659"/>
              <a:gd name="connsiteY8" fmla="*/ 2252663 h 2278312"/>
              <a:gd name="connsiteX9" fmla="*/ 342899 w 2148659"/>
              <a:gd name="connsiteY9" fmla="*/ 1828801 h 2278312"/>
              <a:gd name="connsiteX10" fmla="*/ 0 w 2148659"/>
              <a:gd name="connsiteY10" fmla="*/ 1390649 h 2278312"/>
              <a:gd name="connsiteX0" fmla="*/ 552450 w 2148659"/>
              <a:gd name="connsiteY0" fmla="*/ 0 h 2294219"/>
              <a:gd name="connsiteX1" fmla="*/ 785812 w 2148659"/>
              <a:gd name="connsiteY1" fmla="*/ 128587 h 2294219"/>
              <a:gd name="connsiteX2" fmla="*/ 1390650 w 2148659"/>
              <a:gd name="connsiteY2" fmla="*/ 490537 h 2294219"/>
              <a:gd name="connsiteX3" fmla="*/ 1800225 w 2148659"/>
              <a:gd name="connsiteY3" fmla="*/ 1000125 h 2294219"/>
              <a:gd name="connsiteX4" fmla="*/ 2114550 w 2148659"/>
              <a:gd name="connsiteY4" fmla="*/ 1457325 h 2294219"/>
              <a:gd name="connsiteX5" fmla="*/ 2119313 w 2148659"/>
              <a:gd name="connsiteY5" fmla="*/ 1824037 h 2294219"/>
              <a:gd name="connsiteX6" fmla="*/ 1928812 w 2148659"/>
              <a:gd name="connsiteY6" fmla="*/ 2085975 h 2294219"/>
              <a:gd name="connsiteX7" fmla="*/ 1581150 w 2148659"/>
              <a:gd name="connsiteY7" fmla="*/ 2238375 h 2294219"/>
              <a:gd name="connsiteX8" fmla="*/ 1042986 w 2148659"/>
              <a:gd name="connsiteY8" fmla="*/ 2271713 h 2294219"/>
              <a:gd name="connsiteX9" fmla="*/ 342899 w 2148659"/>
              <a:gd name="connsiteY9" fmla="*/ 1828801 h 2294219"/>
              <a:gd name="connsiteX10" fmla="*/ 0 w 2148659"/>
              <a:gd name="connsiteY10" fmla="*/ 1390649 h 2294219"/>
              <a:gd name="connsiteX0" fmla="*/ 552450 w 2148659"/>
              <a:gd name="connsiteY0" fmla="*/ 0 h 2294219"/>
              <a:gd name="connsiteX1" fmla="*/ 785812 w 2148659"/>
              <a:gd name="connsiteY1" fmla="*/ 128587 h 2294219"/>
              <a:gd name="connsiteX2" fmla="*/ 1390650 w 2148659"/>
              <a:gd name="connsiteY2" fmla="*/ 490537 h 2294219"/>
              <a:gd name="connsiteX3" fmla="*/ 1800225 w 2148659"/>
              <a:gd name="connsiteY3" fmla="*/ 1000125 h 2294219"/>
              <a:gd name="connsiteX4" fmla="*/ 2114550 w 2148659"/>
              <a:gd name="connsiteY4" fmla="*/ 1457325 h 2294219"/>
              <a:gd name="connsiteX5" fmla="*/ 2119313 w 2148659"/>
              <a:gd name="connsiteY5" fmla="*/ 1824037 h 2294219"/>
              <a:gd name="connsiteX6" fmla="*/ 1928812 w 2148659"/>
              <a:gd name="connsiteY6" fmla="*/ 2085975 h 2294219"/>
              <a:gd name="connsiteX7" fmla="*/ 1719263 w 2148659"/>
              <a:gd name="connsiteY7" fmla="*/ 2238375 h 2294219"/>
              <a:gd name="connsiteX8" fmla="*/ 1042986 w 2148659"/>
              <a:gd name="connsiteY8" fmla="*/ 2271713 h 2294219"/>
              <a:gd name="connsiteX9" fmla="*/ 342899 w 2148659"/>
              <a:gd name="connsiteY9" fmla="*/ 1828801 h 2294219"/>
              <a:gd name="connsiteX10" fmla="*/ 0 w 2148659"/>
              <a:gd name="connsiteY10" fmla="*/ 1390649 h 2294219"/>
              <a:gd name="connsiteX0" fmla="*/ 552450 w 2161964"/>
              <a:gd name="connsiteY0" fmla="*/ 0 h 2310956"/>
              <a:gd name="connsiteX1" fmla="*/ 785812 w 2161964"/>
              <a:gd name="connsiteY1" fmla="*/ 128587 h 2310956"/>
              <a:gd name="connsiteX2" fmla="*/ 1390650 w 2161964"/>
              <a:gd name="connsiteY2" fmla="*/ 490537 h 2310956"/>
              <a:gd name="connsiteX3" fmla="*/ 1800225 w 2161964"/>
              <a:gd name="connsiteY3" fmla="*/ 1000125 h 2310956"/>
              <a:gd name="connsiteX4" fmla="*/ 2114550 w 2161964"/>
              <a:gd name="connsiteY4" fmla="*/ 1457325 h 2310956"/>
              <a:gd name="connsiteX5" fmla="*/ 2119313 w 2161964"/>
              <a:gd name="connsiteY5" fmla="*/ 1824037 h 2310956"/>
              <a:gd name="connsiteX6" fmla="*/ 1719263 w 2161964"/>
              <a:gd name="connsiteY6" fmla="*/ 2238375 h 2310956"/>
              <a:gd name="connsiteX7" fmla="*/ 1042986 w 2161964"/>
              <a:gd name="connsiteY7" fmla="*/ 2271713 h 2310956"/>
              <a:gd name="connsiteX8" fmla="*/ 342899 w 2161964"/>
              <a:gd name="connsiteY8" fmla="*/ 1828801 h 2310956"/>
              <a:gd name="connsiteX9" fmla="*/ 0 w 2161964"/>
              <a:gd name="connsiteY9" fmla="*/ 1390649 h 2310956"/>
              <a:gd name="connsiteX0" fmla="*/ 538162 w 2147676"/>
              <a:gd name="connsiteY0" fmla="*/ 0 h 2310956"/>
              <a:gd name="connsiteX1" fmla="*/ 771524 w 2147676"/>
              <a:gd name="connsiteY1" fmla="*/ 128587 h 2310956"/>
              <a:gd name="connsiteX2" fmla="*/ 1376362 w 2147676"/>
              <a:gd name="connsiteY2" fmla="*/ 490537 h 2310956"/>
              <a:gd name="connsiteX3" fmla="*/ 1785937 w 2147676"/>
              <a:gd name="connsiteY3" fmla="*/ 1000125 h 2310956"/>
              <a:gd name="connsiteX4" fmla="*/ 2100262 w 2147676"/>
              <a:gd name="connsiteY4" fmla="*/ 1457325 h 2310956"/>
              <a:gd name="connsiteX5" fmla="*/ 2105025 w 2147676"/>
              <a:gd name="connsiteY5" fmla="*/ 1824037 h 2310956"/>
              <a:gd name="connsiteX6" fmla="*/ 1704975 w 2147676"/>
              <a:gd name="connsiteY6" fmla="*/ 2238375 h 2310956"/>
              <a:gd name="connsiteX7" fmla="*/ 1028698 w 2147676"/>
              <a:gd name="connsiteY7" fmla="*/ 2271713 h 2310956"/>
              <a:gd name="connsiteX8" fmla="*/ 328611 w 2147676"/>
              <a:gd name="connsiteY8" fmla="*/ 1828801 h 2310956"/>
              <a:gd name="connsiteX9" fmla="*/ 0 w 2147676"/>
              <a:gd name="connsiteY9" fmla="*/ 1352549 h 2310956"/>
              <a:gd name="connsiteX0" fmla="*/ 538162 w 2147676"/>
              <a:gd name="connsiteY0" fmla="*/ 0 h 2310956"/>
              <a:gd name="connsiteX1" fmla="*/ 771524 w 2147676"/>
              <a:gd name="connsiteY1" fmla="*/ 128587 h 2310956"/>
              <a:gd name="connsiteX2" fmla="*/ 1376362 w 2147676"/>
              <a:gd name="connsiteY2" fmla="*/ 490537 h 2310956"/>
              <a:gd name="connsiteX3" fmla="*/ 1785937 w 2147676"/>
              <a:gd name="connsiteY3" fmla="*/ 1000125 h 2310956"/>
              <a:gd name="connsiteX4" fmla="*/ 2100262 w 2147676"/>
              <a:gd name="connsiteY4" fmla="*/ 1457325 h 2310956"/>
              <a:gd name="connsiteX5" fmla="*/ 2105025 w 2147676"/>
              <a:gd name="connsiteY5" fmla="*/ 1824037 h 2310956"/>
              <a:gd name="connsiteX6" fmla="*/ 1704975 w 2147676"/>
              <a:gd name="connsiteY6" fmla="*/ 2238375 h 2310956"/>
              <a:gd name="connsiteX7" fmla="*/ 1028698 w 2147676"/>
              <a:gd name="connsiteY7" fmla="*/ 2271713 h 2310956"/>
              <a:gd name="connsiteX8" fmla="*/ 328611 w 2147676"/>
              <a:gd name="connsiteY8" fmla="*/ 1828801 h 2310956"/>
              <a:gd name="connsiteX9" fmla="*/ 66672 w 2147676"/>
              <a:gd name="connsiteY9" fmla="*/ 1538286 h 2310956"/>
              <a:gd name="connsiteX10" fmla="*/ 0 w 2147676"/>
              <a:gd name="connsiteY10" fmla="*/ 1352549 h 2310956"/>
              <a:gd name="connsiteX0" fmla="*/ 319087 w 2147676"/>
              <a:gd name="connsiteY0" fmla="*/ 188249 h 2184880"/>
              <a:gd name="connsiteX1" fmla="*/ 771524 w 2147676"/>
              <a:gd name="connsiteY1" fmla="*/ 2511 h 2184880"/>
              <a:gd name="connsiteX2" fmla="*/ 1376362 w 2147676"/>
              <a:gd name="connsiteY2" fmla="*/ 364461 h 2184880"/>
              <a:gd name="connsiteX3" fmla="*/ 1785937 w 2147676"/>
              <a:gd name="connsiteY3" fmla="*/ 874049 h 2184880"/>
              <a:gd name="connsiteX4" fmla="*/ 2100262 w 2147676"/>
              <a:gd name="connsiteY4" fmla="*/ 1331249 h 2184880"/>
              <a:gd name="connsiteX5" fmla="*/ 2105025 w 2147676"/>
              <a:gd name="connsiteY5" fmla="*/ 1697961 h 2184880"/>
              <a:gd name="connsiteX6" fmla="*/ 1704975 w 2147676"/>
              <a:gd name="connsiteY6" fmla="*/ 2112299 h 2184880"/>
              <a:gd name="connsiteX7" fmla="*/ 1028698 w 2147676"/>
              <a:gd name="connsiteY7" fmla="*/ 2145637 h 2184880"/>
              <a:gd name="connsiteX8" fmla="*/ 328611 w 2147676"/>
              <a:gd name="connsiteY8" fmla="*/ 1702725 h 2184880"/>
              <a:gd name="connsiteX9" fmla="*/ 66672 w 2147676"/>
              <a:gd name="connsiteY9" fmla="*/ 1412210 h 2184880"/>
              <a:gd name="connsiteX10" fmla="*/ 0 w 2147676"/>
              <a:gd name="connsiteY10" fmla="*/ 1226473 h 2184880"/>
              <a:gd name="connsiteX0" fmla="*/ 319087 w 2147676"/>
              <a:gd name="connsiteY0" fmla="*/ 193086 h 2189717"/>
              <a:gd name="connsiteX1" fmla="*/ 390522 w 2147676"/>
              <a:gd name="connsiteY1" fmla="*/ 131172 h 2189717"/>
              <a:gd name="connsiteX2" fmla="*/ 771524 w 2147676"/>
              <a:gd name="connsiteY2" fmla="*/ 7348 h 2189717"/>
              <a:gd name="connsiteX3" fmla="*/ 1376362 w 2147676"/>
              <a:gd name="connsiteY3" fmla="*/ 369298 h 2189717"/>
              <a:gd name="connsiteX4" fmla="*/ 1785937 w 2147676"/>
              <a:gd name="connsiteY4" fmla="*/ 878886 h 2189717"/>
              <a:gd name="connsiteX5" fmla="*/ 2100262 w 2147676"/>
              <a:gd name="connsiteY5" fmla="*/ 1336086 h 2189717"/>
              <a:gd name="connsiteX6" fmla="*/ 2105025 w 2147676"/>
              <a:gd name="connsiteY6" fmla="*/ 1702798 h 2189717"/>
              <a:gd name="connsiteX7" fmla="*/ 1704975 w 2147676"/>
              <a:gd name="connsiteY7" fmla="*/ 2117136 h 2189717"/>
              <a:gd name="connsiteX8" fmla="*/ 1028698 w 2147676"/>
              <a:gd name="connsiteY8" fmla="*/ 2150474 h 2189717"/>
              <a:gd name="connsiteX9" fmla="*/ 328611 w 2147676"/>
              <a:gd name="connsiteY9" fmla="*/ 1707562 h 2189717"/>
              <a:gd name="connsiteX10" fmla="*/ 66672 w 2147676"/>
              <a:gd name="connsiteY10" fmla="*/ 1417047 h 2189717"/>
              <a:gd name="connsiteX11" fmla="*/ 0 w 2147676"/>
              <a:gd name="connsiteY11" fmla="*/ 1231310 h 2189717"/>
              <a:gd name="connsiteX0" fmla="*/ 319087 w 2147676"/>
              <a:gd name="connsiteY0" fmla="*/ 192887 h 2189518"/>
              <a:gd name="connsiteX1" fmla="*/ 390522 w 2147676"/>
              <a:gd name="connsiteY1" fmla="*/ 130973 h 2189518"/>
              <a:gd name="connsiteX2" fmla="*/ 771524 w 2147676"/>
              <a:gd name="connsiteY2" fmla="*/ 7149 h 2189518"/>
              <a:gd name="connsiteX3" fmla="*/ 1376362 w 2147676"/>
              <a:gd name="connsiteY3" fmla="*/ 369099 h 2189518"/>
              <a:gd name="connsiteX4" fmla="*/ 1785937 w 2147676"/>
              <a:gd name="connsiteY4" fmla="*/ 878687 h 2189518"/>
              <a:gd name="connsiteX5" fmla="*/ 2100262 w 2147676"/>
              <a:gd name="connsiteY5" fmla="*/ 1335887 h 2189518"/>
              <a:gd name="connsiteX6" fmla="*/ 2105025 w 2147676"/>
              <a:gd name="connsiteY6" fmla="*/ 1702599 h 2189518"/>
              <a:gd name="connsiteX7" fmla="*/ 1704975 w 2147676"/>
              <a:gd name="connsiteY7" fmla="*/ 2116937 h 2189518"/>
              <a:gd name="connsiteX8" fmla="*/ 1028698 w 2147676"/>
              <a:gd name="connsiteY8" fmla="*/ 2150275 h 2189518"/>
              <a:gd name="connsiteX9" fmla="*/ 328611 w 2147676"/>
              <a:gd name="connsiteY9" fmla="*/ 1707363 h 2189518"/>
              <a:gd name="connsiteX10" fmla="*/ 66672 w 2147676"/>
              <a:gd name="connsiteY10" fmla="*/ 1416848 h 2189518"/>
              <a:gd name="connsiteX11" fmla="*/ 0 w 2147676"/>
              <a:gd name="connsiteY11" fmla="*/ 1231111 h 2189518"/>
              <a:gd name="connsiteX0" fmla="*/ 319087 w 2147676"/>
              <a:gd name="connsiteY0" fmla="*/ 215833 h 2212464"/>
              <a:gd name="connsiteX1" fmla="*/ 390522 w 2147676"/>
              <a:gd name="connsiteY1" fmla="*/ 153919 h 2212464"/>
              <a:gd name="connsiteX2" fmla="*/ 485772 w 2147676"/>
              <a:gd name="connsiteY2" fmla="*/ 34857 h 2212464"/>
              <a:gd name="connsiteX3" fmla="*/ 771524 w 2147676"/>
              <a:gd name="connsiteY3" fmla="*/ 30095 h 2212464"/>
              <a:gd name="connsiteX4" fmla="*/ 1376362 w 2147676"/>
              <a:gd name="connsiteY4" fmla="*/ 392045 h 2212464"/>
              <a:gd name="connsiteX5" fmla="*/ 1785937 w 2147676"/>
              <a:gd name="connsiteY5" fmla="*/ 901633 h 2212464"/>
              <a:gd name="connsiteX6" fmla="*/ 2100262 w 2147676"/>
              <a:gd name="connsiteY6" fmla="*/ 1358833 h 2212464"/>
              <a:gd name="connsiteX7" fmla="*/ 2105025 w 2147676"/>
              <a:gd name="connsiteY7" fmla="*/ 1725545 h 2212464"/>
              <a:gd name="connsiteX8" fmla="*/ 1704975 w 2147676"/>
              <a:gd name="connsiteY8" fmla="*/ 2139883 h 2212464"/>
              <a:gd name="connsiteX9" fmla="*/ 1028698 w 2147676"/>
              <a:gd name="connsiteY9" fmla="*/ 2173221 h 2212464"/>
              <a:gd name="connsiteX10" fmla="*/ 328611 w 2147676"/>
              <a:gd name="connsiteY10" fmla="*/ 1730309 h 2212464"/>
              <a:gd name="connsiteX11" fmla="*/ 66672 w 2147676"/>
              <a:gd name="connsiteY11" fmla="*/ 1439794 h 2212464"/>
              <a:gd name="connsiteX12" fmla="*/ 0 w 2147676"/>
              <a:gd name="connsiteY12" fmla="*/ 1254057 h 2212464"/>
              <a:gd name="connsiteX0" fmla="*/ 319087 w 2147676"/>
              <a:gd name="connsiteY0" fmla="*/ 215833 h 2212464"/>
              <a:gd name="connsiteX1" fmla="*/ 390522 w 2147676"/>
              <a:gd name="connsiteY1" fmla="*/ 153919 h 2212464"/>
              <a:gd name="connsiteX2" fmla="*/ 485772 w 2147676"/>
              <a:gd name="connsiteY2" fmla="*/ 34857 h 2212464"/>
              <a:gd name="connsiteX3" fmla="*/ 771524 w 2147676"/>
              <a:gd name="connsiteY3" fmla="*/ 30095 h 2212464"/>
              <a:gd name="connsiteX4" fmla="*/ 1376362 w 2147676"/>
              <a:gd name="connsiteY4" fmla="*/ 392045 h 2212464"/>
              <a:gd name="connsiteX5" fmla="*/ 1785937 w 2147676"/>
              <a:gd name="connsiteY5" fmla="*/ 901633 h 2212464"/>
              <a:gd name="connsiteX6" fmla="*/ 2100262 w 2147676"/>
              <a:gd name="connsiteY6" fmla="*/ 1358833 h 2212464"/>
              <a:gd name="connsiteX7" fmla="*/ 2105025 w 2147676"/>
              <a:gd name="connsiteY7" fmla="*/ 1725545 h 2212464"/>
              <a:gd name="connsiteX8" fmla="*/ 1704975 w 2147676"/>
              <a:gd name="connsiteY8" fmla="*/ 2139883 h 2212464"/>
              <a:gd name="connsiteX9" fmla="*/ 1028698 w 2147676"/>
              <a:gd name="connsiteY9" fmla="*/ 2173221 h 2212464"/>
              <a:gd name="connsiteX10" fmla="*/ 328611 w 2147676"/>
              <a:gd name="connsiteY10" fmla="*/ 1730309 h 2212464"/>
              <a:gd name="connsiteX11" fmla="*/ 66672 w 2147676"/>
              <a:gd name="connsiteY11" fmla="*/ 1439794 h 2212464"/>
              <a:gd name="connsiteX12" fmla="*/ 0 w 2147676"/>
              <a:gd name="connsiteY12" fmla="*/ 1254057 h 2212464"/>
              <a:gd name="connsiteX0" fmla="*/ 319087 w 2147676"/>
              <a:gd name="connsiteY0" fmla="*/ 184137 h 2180768"/>
              <a:gd name="connsiteX1" fmla="*/ 390522 w 2147676"/>
              <a:gd name="connsiteY1" fmla="*/ 122223 h 2180768"/>
              <a:gd name="connsiteX2" fmla="*/ 485772 w 2147676"/>
              <a:gd name="connsiteY2" fmla="*/ 3161 h 2180768"/>
              <a:gd name="connsiteX3" fmla="*/ 966787 w 2147676"/>
              <a:gd name="connsiteY3" fmla="*/ 126987 h 2180768"/>
              <a:gd name="connsiteX4" fmla="*/ 1376362 w 2147676"/>
              <a:gd name="connsiteY4" fmla="*/ 360349 h 2180768"/>
              <a:gd name="connsiteX5" fmla="*/ 1785937 w 2147676"/>
              <a:gd name="connsiteY5" fmla="*/ 869937 h 2180768"/>
              <a:gd name="connsiteX6" fmla="*/ 2100262 w 2147676"/>
              <a:gd name="connsiteY6" fmla="*/ 1327137 h 2180768"/>
              <a:gd name="connsiteX7" fmla="*/ 2105025 w 2147676"/>
              <a:gd name="connsiteY7" fmla="*/ 1693849 h 2180768"/>
              <a:gd name="connsiteX8" fmla="*/ 1704975 w 2147676"/>
              <a:gd name="connsiteY8" fmla="*/ 2108187 h 2180768"/>
              <a:gd name="connsiteX9" fmla="*/ 1028698 w 2147676"/>
              <a:gd name="connsiteY9" fmla="*/ 2141525 h 2180768"/>
              <a:gd name="connsiteX10" fmla="*/ 328611 w 2147676"/>
              <a:gd name="connsiteY10" fmla="*/ 1698613 h 2180768"/>
              <a:gd name="connsiteX11" fmla="*/ 66672 w 2147676"/>
              <a:gd name="connsiteY11" fmla="*/ 1408098 h 2180768"/>
              <a:gd name="connsiteX12" fmla="*/ 0 w 2147676"/>
              <a:gd name="connsiteY12" fmla="*/ 1222361 h 2180768"/>
              <a:gd name="connsiteX0" fmla="*/ 319087 w 2147676"/>
              <a:gd name="connsiteY0" fmla="*/ 184870 h 2181501"/>
              <a:gd name="connsiteX1" fmla="*/ 390522 w 2147676"/>
              <a:gd name="connsiteY1" fmla="*/ 122956 h 2181501"/>
              <a:gd name="connsiteX2" fmla="*/ 485772 w 2147676"/>
              <a:gd name="connsiteY2" fmla="*/ 3894 h 2181501"/>
              <a:gd name="connsiteX3" fmla="*/ 966787 w 2147676"/>
              <a:gd name="connsiteY3" fmla="*/ 127720 h 2181501"/>
              <a:gd name="connsiteX4" fmla="*/ 1438274 w 2147676"/>
              <a:gd name="connsiteY4" fmla="*/ 484907 h 2181501"/>
              <a:gd name="connsiteX5" fmla="*/ 1785937 w 2147676"/>
              <a:gd name="connsiteY5" fmla="*/ 870670 h 2181501"/>
              <a:gd name="connsiteX6" fmla="*/ 2100262 w 2147676"/>
              <a:gd name="connsiteY6" fmla="*/ 1327870 h 2181501"/>
              <a:gd name="connsiteX7" fmla="*/ 2105025 w 2147676"/>
              <a:gd name="connsiteY7" fmla="*/ 1694582 h 2181501"/>
              <a:gd name="connsiteX8" fmla="*/ 1704975 w 2147676"/>
              <a:gd name="connsiteY8" fmla="*/ 2108920 h 2181501"/>
              <a:gd name="connsiteX9" fmla="*/ 1028698 w 2147676"/>
              <a:gd name="connsiteY9" fmla="*/ 2142258 h 2181501"/>
              <a:gd name="connsiteX10" fmla="*/ 328611 w 2147676"/>
              <a:gd name="connsiteY10" fmla="*/ 1699346 h 2181501"/>
              <a:gd name="connsiteX11" fmla="*/ 66672 w 2147676"/>
              <a:gd name="connsiteY11" fmla="*/ 1408831 h 2181501"/>
              <a:gd name="connsiteX12" fmla="*/ 0 w 2147676"/>
              <a:gd name="connsiteY12" fmla="*/ 1223094 h 2181501"/>
              <a:gd name="connsiteX0" fmla="*/ 319087 w 2147676"/>
              <a:gd name="connsiteY0" fmla="*/ 184870 h 2406783"/>
              <a:gd name="connsiteX1" fmla="*/ 390522 w 2147676"/>
              <a:gd name="connsiteY1" fmla="*/ 122956 h 2406783"/>
              <a:gd name="connsiteX2" fmla="*/ 485772 w 2147676"/>
              <a:gd name="connsiteY2" fmla="*/ 3894 h 2406783"/>
              <a:gd name="connsiteX3" fmla="*/ 966787 w 2147676"/>
              <a:gd name="connsiteY3" fmla="*/ 127720 h 2406783"/>
              <a:gd name="connsiteX4" fmla="*/ 1438274 w 2147676"/>
              <a:gd name="connsiteY4" fmla="*/ 484907 h 2406783"/>
              <a:gd name="connsiteX5" fmla="*/ 1785937 w 2147676"/>
              <a:gd name="connsiteY5" fmla="*/ 870670 h 2406783"/>
              <a:gd name="connsiteX6" fmla="*/ 2100262 w 2147676"/>
              <a:gd name="connsiteY6" fmla="*/ 1327870 h 2406783"/>
              <a:gd name="connsiteX7" fmla="*/ 2105025 w 2147676"/>
              <a:gd name="connsiteY7" fmla="*/ 1694582 h 2406783"/>
              <a:gd name="connsiteX8" fmla="*/ 1704975 w 2147676"/>
              <a:gd name="connsiteY8" fmla="*/ 2108920 h 2406783"/>
              <a:gd name="connsiteX9" fmla="*/ 1447798 w 2147676"/>
              <a:gd name="connsiteY9" fmla="*/ 2394671 h 2406783"/>
              <a:gd name="connsiteX10" fmla="*/ 328611 w 2147676"/>
              <a:gd name="connsiteY10" fmla="*/ 1699346 h 2406783"/>
              <a:gd name="connsiteX11" fmla="*/ 66672 w 2147676"/>
              <a:gd name="connsiteY11" fmla="*/ 1408831 h 2406783"/>
              <a:gd name="connsiteX12" fmla="*/ 0 w 2147676"/>
              <a:gd name="connsiteY12" fmla="*/ 1223094 h 2406783"/>
              <a:gd name="connsiteX0" fmla="*/ 319087 w 2147676"/>
              <a:gd name="connsiteY0" fmla="*/ 184870 h 2636539"/>
              <a:gd name="connsiteX1" fmla="*/ 390522 w 2147676"/>
              <a:gd name="connsiteY1" fmla="*/ 122956 h 2636539"/>
              <a:gd name="connsiteX2" fmla="*/ 485772 w 2147676"/>
              <a:gd name="connsiteY2" fmla="*/ 3894 h 2636539"/>
              <a:gd name="connsiteX3" fmla="*/ 966787 w 2147676"/>
              <a:gd name="connsiteY3" fmla="*/ 127720 h 2636539"/>
              <a:gd name="connsiteX4" fmla="*/ 1438274 w 2147676"/>
              <a:gd name="connsiteY4" fmla="*/ 484907 h 2636539"/>
              <a:gd name="connsiteX5" fmla="*/ 1785937 w 2147676"/>
              <a:gd name="connsiteY5" fmla="*/ 870670 h 2636539"/>
              <a:gd name="connsiteX6" fmla="*/ 2100262 w 2147676"/>
              <a:gd name="connsiteY6" fmla="*/ 1327870 h 2636539"/>
              <a:gd name="connsiteX7" fmla="*/ 2105025 w 2147676"/>
              <a:gd name="connsiteY7" fmla="*/ 1694582 h 2636539"/>
              <a:gd name="connsiteX8" fmla="*/ 1704975 w 2147676"/>
              <a:gd name="connsiteY8" fmla="*/ 2108920 h 2636539"/>
              <a:gd name="connsiteX9" fmla="*/ 1447798 w 2147676"/>
              <a:gd name="connsiteY9" fmla="*/ 2394671 h 2636539"/>
              <a:gd name="connsiteX10" fmla="*/ 1428748 w 2147676"/>
              <a:gd name="connsiteY10" fmla="*/ 2585171 h 2636539"/>
              <a:gd name="connsiteX11" fmla="*/ 66672 w 2147676"/>
              <a:gd name="connsiteY11" fmla="*/ 1408831 h 2636539"/>
              <a:gd name="connsiteX12" fmla="*/ 0 w 2147676"/>
              <a:gd name="connsiteY12" fmla="*/ 1223094 h 2636539"/>
              <a:gd name="connsiteX0" fmla="*/ 319087 w 2147676"/>
              <a:gd name="connsiteY0" fmla="*/ 184870 h 2857156"/>
              <a:gd name="connsiteX1" fmla="*/ 390522 w 2147676"/>
              <a:gd name="connsiteY1" fmla="*/ 122956 h 2857156"/>
              <a:gd name="connsiteX2" fmla="*/ 485772 w 2147676"/>
              <a:gd name="connsiteY2" fmla="*/ 3894 h 2857156"/>
              <a:gd name="connsiteX3" fmla="*/ 966787 w 2147676"/>
              <a:gd name="connsiteY3" fmla="*/ 127720 h 2857156"/>
              <a:gd name="connsiteX4" fmla="*/ 1438274 w 2147676"/>
              <a:gd name="connsiteY4" fmla="*/ 484907 h 2857156"/>
              <a:gd name="connsiteX5" fmla="*/ 1785937 w 2147676"/>
              <a:gd name="connsiteY5" fmla="*/ 870670 h 2857156"/>
              <a:gd name="connsiteX6" fmla="*/ 2100262 w 2147676"/>
              <a:gd name="connsiteY6" fmla="*/ 1327870 h 2857156"/>
              <a:gd name="connsiteX7" fmla="*/ 2105025 w 2147676"/>
              <a:gd name="connsiteY7" fmla="*/ 1694582 h 2857156"/>
              <a:gd name="connsiteX8" fmla="*/ 1704975 w 2147676"/>
              <a:gd name="connsiteY8" fmla="*/ 2108920 h 2857156"/>
              <a:gd name="connsiteX9" fmla="*/ 1447798 w 2147676"/>
              <a:gd name="connsiteY9" fmla="*/ 2394671 h 2857156"/>
              <a:gd name="connsiteX10" fmla="*/ 1428748 w 2147676"/>
              <a:gd name="connsiteY10" fmla="*/ 2585171 h 2857156"/>
              <a:gd name="connsiteX11" fmla="*/ 1576385 w 2147676"/>
              <a:gd name="connsiteY11" fmla="*/ 2842343 h 2857156"/>
              <a:gd name="connsiteX12" fmla="*/ 0 w 2147676"/>
              <a:gd name="connsiteY12" fmla="*/ 1223094 h 2857156"/>
              <a:gd name="connsiteX0" fmla="*/ 0 w 1828589"/>
              <a:gd name="connsiteY0" fmla="*/ 184870 h 2973589"/>
              <a:gd name="connsiteX1" fmla="*/ 71435 w 1828589"/>
              <a:gd name="connsiteY1" fmla="*/ 122956 h 2973589"/>
              <a:gd name="connsiteX2" fmla="*/ 166685 w 1828589"/>
              <a:gd name="connsiteY2" fmla="*/ 3894 h 2973589"/>
              <a:gd name="connsiteX3" fmla="*/ 647700 w 1828589"/>
              <a:gd name="connsiteY3" fmla="*/ 127720 h 2973589"/>
              <a:gd name="connsiteX4" fmla="*/ 1119187 w 1828589"/>
              <a:gd name="connsiteY4" fmla="*/ 484907 h 2973589"/>
              <a:gd name="connsiteX5" fmla="*/ 1466850 w 1828589"/>
              <a:gd name="connsiteY5" fmla="*/ 870670 h 2973589"/>
              <a:gd name="connsiteX6" fmla="*/ 1781175 w 1828589"/>
              <a:gd name="connsiteY6" fmla="*/ 1327870 h 2973589"/>
              <a:gd name="connsiteX7" fmla="*/ 1785938 w 1828589"/>
              <a:gd name="connsiteY7" fmla="*/ 1694582 h 2973589"/>
              <a:gd name="connsiteX8" fmla="*/ 1385888 w 1828589"/>
              <a:gd name="connsiteY8" fmla="*/ 2108920 h 2973589"/>
              <a:gd name="connsiteX9" fmla="*/ 1128711 w 1828589"/>
              <a:gd name="connsiteY9" fmla="*/ 2394671 h 2973589"/>
              <a:gd name="connsiteX10" fmla="*/ 1109661 w 1828589"/>
              <a:gd name="connsiteY10" fmla="*/ 2585171 h 2973589"/>
              <a:gd name="connsiteX11" fmla="*/ 1257298 w 1828589"/>
              <a:gd name="connsiteY11" fmla="*/ 2842343 h 2973589"/>
              <a:gd name="connsiteX12" fmla="*/ 1323976 w 1828589"/>
              <a:gd name="connsiteY12" fmla="*/ 2970931 h 2973589"/>
              <a:gd name="connsiteX0" fmla="*/ 0 w 1828589"/>
              <a:gd name="connsiteY0" fmla="*/ 184870 h 2997174"/>
              <a:gd name="connsiteX1" fmla="*/ 71435 w 1828589"/>
              <a:gd name="connsiteY1" fmla="*/ 122956 h 2997174"/>
              <a:gd name="connsiteX2" fmla="*/ 166685 w 1828589"/>
              <a:gd name="connsiteY2" fmla="*/ 3894 h 2997174"/>
              <a:gd name="connsiteX3" fmla="*/ 647700 w 1828589"/>
              <a:gd name="connsiteY3" fmla="*/ 127720 h 2997174"/>
              <a:gd name="connsiteX4" fmla="*/ 1119187 w 1828589"/>
              <a:gd name="connsiteY4" fmla="*/ 484907 h 2997174"/>
              <a:gd name="connsiteX5" fmla="*/ 1466850 w 1828589"/>
              <a:gd name="connsiteY5" fmla="*/ 870670 h 2997174"/>
              <a:gd name="connsiteX6" fmla="*/ 1781175 w 1828589"/>
              <a:gd name="connsiteY6" fmla="*/ 1327870 h 2997174"/>
              <a:gd name="connsiteX7" fmla="*/ 1785938 w 1828589"/>
              <a:gd name="connsiteY7" fmla="*/ 1694582 h 2997174"/>
              <a:gd name="connsiteX8" fmla="*/ 1385888 w 1828589"/>
              <a:gd name="connsiteY8" fmla="*/ 2108920 h 2997174"/>
              <a:gd name="connsiteX9" fmla="*/ 1128711 w 1828589"/>
              <a:gd name="connsiteY9" fmla="*/ 2394671 h 2997174"/>
              <a:gd name="connsiteX10" fmla="*/ 1109661 w 1828589"/>
              <a:gd name="connsiteY10" fmla="*/ 2585171 h 2997174"/>
              <a:gd name="connsiteX11" fmla="*/ 1257298 w 1828589"/>
              <a:gd name="connsiteY11" fmla="*/ 2842343 h 2997174"/>
              <a:gd name="connsiteX12" fmla="*/ 1328739 w 1828589"/>
              <a:gd name="connsiteY12" fmla="*/ 2994743 h 2997174"/>
              <a:gd name="connsiteX0" fmla="*/ 0 w 1828589"/>
              <a:gd name="connsiteY0" fmla="*/ 184870 h 2997174"/>
              <a:gd name="connsiteX1" fmla="*/ 71435 w 1828589"/>
              <a:gd name="connsiteY1" fmla="*/ 122956 h 2997174"/>
              <a:gd name="connsiteX2" fmla="*/ 166685 w 1828589"/>
              <a:gd name="connsiteY2" fmla="*/ 3894 h 2997174"/>
              <a:gd name="connsiteX3" fmla="*/ 647700 w 1828589"/>
              <a:gd name="connsiteY3" fmla="*/ 127720 h 2997174"/>
              <a:gd name="connsiteX4" fmla="*/ 1119187 w 1828589"/>
              <a:gd name="connsiteY4" fmla="*/ 484907 h 2997174"/>
              <a:gd name="connsiteX5" fmla="*/ 1466850 w 1828589"/>
              <a:gd name="connsiteY5" fmla="*/ 870670 h 2997174"/>
              <a:gd name="connsiteX6" fmla="*/ 1781175 w 1828589"/>
              <a:gd name="connsiteY6" fmla="*/ 1327870 h 2997174"/>
              <a:gd name="connsiteX7" fmla="*/ 1785938 w 1828589"/>
              <a:gd name="connsiteY7" fmla="*/ 1694582 h 2997174"/>
              <a:gd name="connsiteX8" fmla="*/ 1385888 w 1828589"/>
              <a:gd name="connsiteY8" fmla="*/ 2108920 h 2997174"/>
              <a:gd name="connsiteX9" fmla="*/ 1128711 w 1828589"/>
              <a:gd name="connsiteY9" fmla="*/ 2394671 h 2997174"/>
              <a:gd name="connsiteX10" fmla="*/ 1109661 w 1828589"/>
              <a:gd name="connsiteY10" fmla="*/ 2585171 h 2997174"/>
              <a:gd name="connsiteX11" fmla="*/ 1238248 w 1828589"/>
              <a:gd name="connsiteY11" fmla="*/ 2842343 h 2997174"/>
              <a:gd name="connsiteX12" fmla="*/ 1328739 w 1828589"/>
              <a:gd name="connsiteY12" fmla="*/ 2994743 h 2997174"/>
              <a:gd name="connsiteX0" fmla="*/ 0 w 1828589"/>
              <a:gd name="connsiteY0" fmla="*/ 182078 h 2994382"/>
              <a:gd name="connsiteX1" fmla="*/ 166685 w 1828589"/>
              <a:gd name="connsiteY1" fmla="*/ 1102 h 2994382"/>
              <a:gd name="connsiteX2" fmla="*/ 647700 w 1828589"/>
              <a:gd name="connsiteY2" fmla="*/ 124928 h 2994382"/>
              <a:gd name="connsiteX3" fmla="*/ 1119187 w 1828589"/>
              <a:gd name="connsiteY3" fmla="*/ 482115 h 2994382"/>
              <a:gd name="connsiteX4" fmla="*/ 1466850 w 1828589"/>
              <a:gd name="connsiteY4" fmla="*/ 867878 h 2994382"/>
              <a:gd name="connsiteX5" fmla="*/ 1781175 w 1828589"/>
              <a:gd name="connsiteY5" fmla="*/ 1325078 h 2994382"/>
              <a:gd name="connsiteX6" fmla="*/ 1785938 w 1828589"/>
              <a:gd name="connsiteY6" fmla="*/ 1691790 h 2994382"/>
              <a:gd name="connsiteX7" fmla="*/ 1385888 w 1828589"/>
              <a:gd name="connsiteY7" fmla="*/ 2106128 h 2994382"/>
              <a:gd name="connsiteX8" fmla="*/ 1128711 w 1828589"/>
              <a:gd name="connsiteY8" fmla="*/ 2391879 h 2994382"/>
              <a:gd name="connsiteX9" fmla="*/ 1109661 w 1828589"/>
              <a:gd name="connsiteY9" fmla="*/ 2582379 h 2994382"/>
              <a:gd name="connsiteX10" fmla="*/ 1238248 w 1828589"/>
              <a:gd name="connsiteY10" fmla="*/ 2839551 h 2994382"/>
              <a:gd name="connsiteX11" fmla="*/ 1328739 w 1828589"/>
              <a:gd name="connsiteY11" fmla="*/ 2991951 h 2994382"/>
              <a:gd name="connsiteX0" fmla="*/ 15652 w 1710891"/>
              <a:gd name="connsiteY0" fmla="*/ 101116 h 2994382"/>
              <a:gd name="connsiteX1" fmla="*/ 48987 w 1710891"/>
              <a:gd name="connsiteY1" fmla="*/ 1102 h 2994382"/>
              <a:gd name="connsiteX2" fmla="*/ 530002 w 1710891"/>
              <a:gd name="connsiteY2" fmla="*/ 124928 h 2994382"/>
              <a:gd name="connsiteX3" fmla="*/ 1001489 w 1710891"/>
              <a:gd name="connsiteY3" fmla="*/ 482115 h 2994382"/>
              <a:gd name="connsiteX4" fmla="*/ 1349152 w 1710891"/>
              <a:gd name="connsiteY4" fmla="*/ 867878 h 2994382"/>
              <a:gd name="connsiteX5" fmla="*/ 1663477 w 1710891"/>
              <a:gd name="connsiteY5" fmla="*/ 1325078 h 2994382"/>
              <a:gd name="connsiteX6" fmla="*/ 1668240 w 1710891"/>
              <a:gd name="connsiteY6" fmla="*/ 1691790 h 2994382"/>
              <a:gd name="connsiteX7" fmla="*/ 1268190 w 1710891"/>
              <a:gd name="connsiteY7" fmla="*/ 2106128 h 2994382"/>
              <a:gd name="connsiteX8" fmla="*/ 1011013 w 1710891"/>
              <a:gd name="connsiteY8" fmla="*/ 2391879 h 2994382"/>
              <a:gd name="connsiteX9" fmla="*/ 991963 w 1710891"/>
              <a:gd name="connsiteY9" fmla="*/ 2582379 h 2994382"/>
              <a:gd name="connsiteX10" fmla="*/ 1120550 w 1710891"/>
              <a:gd name="connsiteY10" fmla="*/ 2839551 h 2994382"/>
              <a:gd name="connsiteX11" fmla="*/ 1211041 w 1710891"/>
              <a:gd name="connsiteY11" fmla="*/ 2991951 h 2994382"/>
              <a:gd name="connsiteX0" fmla="*/ 0 w 1695239"/>
              <a:gd name="connsiteY0" fmla="*/ 153051 h 3046317"/>
              <a:gd name="connsiteX1" fmla="*/ 114297 w 1695239"/>
              <a:gd name="connsiteY1" fmla="*/ 650 h 3046317"/>
              <a:gd name="connsiteX2" fmla="*/ 514350 w 1695239"/>
              <a:gd name="connsiteY2" fmla="*/ 176863 h 3046317"/>
              <a:gd name="connsiteX3" fmla="*/ 985837 w 1695239"/>
              <a:gd name="connsiteY3" fmla="*/ 534050 h 3046317"/>
              <a:gd name="connsiteX4" fmla="*/ 1333500 w 1695239"/>
              <a:gd name="connsiteY4" fmla="*/ 919813 h 3046317"/>
              <a:gd name="connsiteX5" fmla="*/ 1647825 w 1695239"/>
              <a:gd name="connsiteY5" fmla="*/ 1377013 h 3046317"/>
              <a:gd name="connsiteX6" fmla="*/ 1652588 w 1695239"/>
              <a:gd name="connsiteY6" fmla="*/ 1743725 h 3046317"/>
              <a:gd name="connsiteX7" fmla="*/ 1252538 w 1695239"/>
              <a:gd name="connsiteY7" fmla="*/ 2158063 h 3046317"/>
              <a:gd name="connsiteX8" fmla="*/ 995361 w 1695239"/>
              <a:gd name="connsiteY8" fmla="*/ 2443814 h 3046317"/>
              <a:gd name="connsiteX9" fmla="*/ 976311 w 1695239"/>
              <a:gd name="connsiteY9" fmla="*/ 2634314 h 3046317"/>
              <a:gd name="connsiteX10" fmla="*/ 1104898 w 1695239"/>
              <a:gd name="connsiteY10" fmla="*/ 2891486 h 3046317"/>
              <a:gd name="connsiteX11" fmla="*/ 1195389 w 1695239"/>
              <a:gd name="connsiteY11" fmla="*/ 3043886 h 3046317"/>
              <a:gd name="connsiteX0" fmla="*/ 0 w 1695239"/>
              <a:gd name="connsiteY0" fmla="*/ 153051 h 3043886"/>
              <a:gd name="connsiteX1" fmla="*/ 114297 w 1695239"/>
              <a:gd name="connsiteY1" fmla="*/ 650 h 3043886"/>
              <a:gd name="connsiteX2" fmla="*/ 514350 w 1695239"/>
              <a:gd name="connsiteY2" fmla="*/ 176863 h 3043886"/>
              <a:gd name="connsiteX3" fmla="*/ 985837 w 1695239"/>
              <a:gd name="connsiteY3" fmla="*/ 534050 h 3043886"/>
              <a:gd name="connsiteX4" fmla="*/ 1333500 w 1695239"/>
              <a:gd name="connsiteY4" fmla="*/ 919813 h 3043886"/>
              <a:gd name="connsiteX5" fmla="*/ 1647825 w 1695239"/>
              <a:gd name="connsiteY5" fmla="*/ 1377013 h 3043886"/>
              <a:gd name="connsiteX6" fmla="*/ 1652588 w 1695239"/>
              <a:gd name="connsiteY6" fmla="*/ 1743725 h 3043886"/>
              <a:gd name="connsiteX7" fmla="*/ 1252538 w 1695239"/>
              <a:gd name="connsiteY7" fmla="*/ 2158063 h 3043886"/>
              <a:gd name="connsiteX8" fmla="*/ 995361 w 1695239"/>
              <a:gd name="connsiteY8" fmla="*/ 2443814 h 3043886"/>
              <a:gd name="connsiteX9" fmla="*/ 976311 w 1695239"/>
              <a:gd name="connsiteY9" fmla="*/ 2634314 h 3043886"/>
              <a:gd name="connsiteX10" fmla="*/ 1195389 w 1695239"/>
              <a:gd name="connsiteY10" fmla="*/ 3043886 h 3043886"/>
              <a:gd name="connsiteX0" fmla="*/ 0 w 1695239"/>
              <a:gd name="connsiteY0" fmla="*/ 153051 h 3043886"/>
              <a:gd name="connsiteX1" fmla="*/ 114297 w 1695239"/>
              <a:gd name="connsiteY1" fmla="*/ 650 h 3043886"/>
              <a:gd name="connsiteX2" fmla="*/ 514350 w 1695239"/>
              <a:gd name="connsiteY2" fmla="*/ 176863 h 3043886"/>
              <a:gd name="connsiteX3" fmla="*/ 985837 w 1695239"/>
              <a:gd name="connsiteY3" fmla="*/ 534050 h 3043886"/>
              <a:gd name="connsiteX4" fmla="*/ 1333500 w 1695239"/>
              <a:gd name="connsiteY4" fmla="*/ 919813 h 3043886"/>
              <a:gd name="connsiteX5" fmla="*/ 1647825 w 1695239"/>
              <a:gd name="connsiteY5" fmla="*/ 1377013 h 3043886"/>
              <a:gd name="connsiteX6" fmla="*/ 1652588 w 1695239"/>
              <a:gd name="connsiteY6" fmla="*/ 1743725 h 3043886"/>
              <a:gd name="connsiteX7" fmla="*/ 1252538 w 1695239"/>
              <a:gd name="connsiteY7" fmla="*/ 2158063 h 3043886"/>
              <a:gd name="connsiteX8" fmla="*/ 995361 w 1695239"/>
              <a:gd name="connsiteY8" fmla="*/ 2443814 h 3043886"/>
              <a:gd name="connsiteX9" fmla="*/ 1195389 w 1695239"/>
              <a:gd name="connsiteY9" fmla="*/ 3043886 h 3043886"/>
              <a:gd name="connsiteX0" fmla="*/ 0 w 1695239"/>
              <a:gd name="connsiteY0" fmla="*/ 153051 h 2443814"/>
              <a:gd name="connsiteX1" fmla="*/ 114297 w 1695239"/>
              <a:gd name="connsiteY1" fmla="*/ 650 h 2443814"/>
              <a:gd name="connsiteX2" fmla="*/ 514350 w 1695239"/>
              <a:gd name="connsiteY2" fmla="*/ 176863 h 2443814"/>
              <a:gd name="connsiteX3" fmla="*/ 985837 w 1695239"/>
              <a:gd name="connsiteY3" fmla="*/ 534050 h 2443814"/>
              <a:gd name="connsiteX4" fmla="*/ 1333500 w 1695239"/>
              <a:gd name="connsiteY4" fmla="*/ 919813 h 2443814"/>
              <a:gd name="connsiteX5" fmla="*/ 1647825 w 1695239"/>
              <a:gd name="connsiteY5" fmla="*/ 1377013 h 2443814"/>
              <a:gd name="connsiteX6" fmla="*/ 1652588 w 1695239"/>
              <a:gd name="connsiteY6" fmla="*/ 1743725 h 2443814"/>
              <a:gd name="connsiteX7" fmla="*/ 1252538 w 1695239"/>
              <a:gd name="connsiteY7" fmla="*/ 2158063 h 2443814"/>
              <a:gd name="connsiteX8" fmla="*/ 995361 w 1695239"/>
              <a:gd name="connsiteY8" fmla="*/ 2443814 h 2443814"/>
              <a:gd name="connsiteX0" fmla="*/ 0 w 1695239"/>
              <a:gd name="connsiteY0" fmla="*/ 153051 h 2158063"/>
              <a:gd name="connsiteX1" fmla="*/ 114297 w 1695239"/>
              <a:gd name="connsiteY1" fmla="*/ 650 h 2158063"/>
              <a:gd name="connsiteX2" fmla="*/ 514350 w 1695239"/>
              <a:gd name="connsiteY2" fmla="*/ 176863 h 2158063"/>
              <a:gd name="connsiteX3" fmla="*/ 985837 w 1695239"/>
              <a:gd name="connsiteY3" fmla="*/ 534050 h 2158063"/>
              <a:gd name="connsiteX4" fmla="*/ 1333500 w 1695239"/>
              <a:gd name="connsiteY4" fmla="*/ 919813 h 2158063"/>
              <a:gd name="connsiteX5" fmla="*/ 1647825 w 1695239"/>
              <a:gd name="connsiteY5" fmla="*/ 1377013 h 2158063"/>
              <a:gd name="connsiteX6" fmla="*/ 1652588 w 1695239"/>
              <a:gd name="connsiteY6" fmla="*/ 1743725 h 2158063"/>
              <a:gd name="connsiteX7" fmla="*/ 1252538 w 1695239"/>
              <a:gd name="connsiteY7" fmla="*/ 2158063 h 215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5239" h="2158063">
                <a:moveTo>
                  <a:pt x="0" y="153051"/>
                </a:moveTo>
                <a:cubicBezTo>
                  <a:pt x="34726" y="115348"/>
                  <a:pt x="6347" y="10175"/>
                  <a:pt x="114297" y="650"/>
                </a:cubicBezTo>
                <a:cubicBezTo>
                  <a:pt x="222247" y="-8875"/>
                  <a:pt x="369093" y="87963"/>
                  <a:pt x="514350" y="176863"/>
                </a:cubicBezTo>
                <a:cubicBezTo>
                  <a:pt x="659607" y="265763"/>
                  <a:pt x="849312" y="410225"/>
                  <a:pt x="985837" y="534050"/>
                </a:cubicBezTo>
                <a:cubicBezTo>
                  <a:pt x="1122362" y="657875"/>
                  <a:pt x="1223169" y="779319"/>
                  <a:pt x="1333500" y="919813"/>
                </a:cubicBezTo>
                <a:cubicBezTo>
                  <a:pt x="1443831" y="1060307"/>
                  <a:pt x="1594644" y="1239694"/>
                  <a:pt x="1647825" y="1377013"/>
                </a:cubicBezTo>
                <a:cubicBezTo>
                  <a:pt x="1701006" y="1514332"/>
                  <a:pt x="1718469" y="1613550"/>
                  <a:pt x="1652588" y="1743725"/>
                </a:cubicBezTo>
                <a:cubicBezTo>
                  <a:pt x="1586707" y="1873900"/>
                  <a:pt x="1362076" y="2041381"/>
                  <a:pt x="1252538" y="2158063"/>
                </a:cubicBezTo>
              </a:path>
            </a:pathLst>
          </a:custGeom>
          <a:ln>
            <a:solidFill>
              <a:srgbClr val="002060"/>
            </a:solidFill>
            <a:headEnd type="none" w="med" len="med"/>
            <a:tailEnd type="stealth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3583"/>
            <a:ext cx="10084904" cy="696963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Начало интервенции.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Установление власти ВУСО/ВПСО в Архангельске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399" y="1260762"/>
            <a:ext cx="1187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августа 1918 года в Архангельске произошёл переворот, поддержанный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воору-жёнными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силами стран Антанты. Было образовано Верховное Управление Север-ной области (ВУСО), провозгласившее свою власть на освобожденной от Советов территории, а своей политической целью — «восстановление попранной больше-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9A743E-7FE8-42EF-BC62-6F8B5947D651}"/>
              </a:ext>
            </a:extLst>
          </p:cNvPr>
          <p:cNvSpPr txBox="1"/>
          <p:nvPr/>
        </p:nvSpPr>
        <p:spPr>
          <a:xfrm>
            <a:off x="6737442" y="6464500"/>
            <a:ext cx="54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Встреча интервентов в Архангельске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DE7FBD-5ACF-490D-8112-E06A5C310F51}"/>
              </a:ext>
            </a:extLst>
          </p:cNvPr>
          <p:cNvSpPr txBox="1"/>
          <p:nvPr/>
        </p:nvSpPr>
        <p:spPr>
          <a:xfrm>
            <a:off x="150332" y="2703016"/>
            <a:ext cx="620683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виками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демократии в России» (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предсе-дателем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ВУСО стал член партии народных социалистов Н.В. Чайковский). В его со-ставе большинство было у эсеров. Из 9 членов ВУСО 7 были избранными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депута-тами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Учредительного собрания. В состав ВУСО были включены представители трёх губерний — Архангельской, Вологодской и Новгородской, но в перспективе в Се-верную область должны были войти так-же Олонецкая и Вятская губернии.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44EB81-1477-4AFD-8AB6-C4C9383A7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 b="9615"/>
          <a:stretch/>
        </p:blipFill>
        <p:spPr>
          <a:xfrm>
            <a:off x="6483927" y="2881745"/>
            <a:ext cx="5708073" cy="35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5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69D1D75-45BD-421C-9C63-34A1A0BCAFEF}"/>
              </a:ext>
            </a:extLst>
          </p:cNvPr>
          <p:cNvGrpSpPr/>
          <p:nvPr/>
        </p:nvGrpSpPr>
        <p:grpSpPr>
          <a:xfrm>
            <a:off x="132521" y="196165"/>
            <a:ext cx="11926957" cy="6444649"/>
            <a:chOff x="132521" y="133528"/>
            <a:chExt cx="11926957" cy="6444649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3CF8EBCB-EE87-4618-8302-850BECE82303}"/>
                </a:ext>
              </a:extLst>
            </p:cNvPr>
            <p:cNvGrpSpPr/>
            <p:nvPr/>
          </p:nvGrpSpPr>
          <p:grpSpPr>
            <a:xfrm>
              <a:off x="132521" y="133528"/>
              <a:ext cx="11926957" cy="6444649"/>
              <a:chOff x="132521" y="133528"/>
              <a:chExt cx="11926957" cy="6444649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xmlns="" id="{F0016263-6F92-4E44-80FF-0EC5423DDC10}"/>
                  </a:ext>
                </a:extLst>
              </p:cNvPr>
              <p:cNvSpPr/>
              <p:nvPr/>
            </p:nvSpPr>
            <p:spPr>
              <a:xfrm>
                <a:off x="914937" y="133528"/>
                <a:ext cx="11144541" cy="6444649"/>
              </a:xfrm>
              <a:prstGeom prst="roundRect">
                <a:avLst>
                  <a:gd name="adj" fmla="val 1858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цем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», членом ЦК Трудовой партии. После февраля 1917 года — член Ис-полкома Петроградского Совета рабочих и солдатских депутатов, участник Государственного совещания, член Президиума Временного совета Россий-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ской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республики (Предпарламента). Убеждённый противник Октябрьской революции. 2 августа 1918 года участвовал в антисоветском перевороте в Архангельске, возглавил ВУСО–ВПСО. В январе 1919 года выехал в Париж для участия в Русском политическом совещании. В феврале-марте 1920 года — член Южнорусского правительства при генерале А.И. Деникине. В эмиграции был сторонником объединения всех антисоветских сил.</a:t>
                </a:r>
                <a:endParaRPr lang="ru-RU" sz="2400" dirty="0"/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xmlns="" id="{35B04F93-4C84-4DA3-B5EA-8BF6E08D281E}"/>
                  </a:ext>
                </a:extLst>
              </p:cNvPr>
              <p:cNvSpPr/>
              <p:nvPr/>
            </p:nvSpPr>
            <p:spPr>
              <a:xfrm>
                <a:off x="132521" y="133834"/>
                <a:ext cx="692712" cy="646331"/>
              </a:xfrm>
              <a:prstGeom prst="roundRect">
                <a:avLst>
                  <a:gd name="adj" fmla="val 19946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>
                    <a:solidFill>
                      <a:srgbClr val="FF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ebdings" panose="05030102010509060703" pitchFamily="18" charset="2"/>
                  </a:rPr>
                  <a:t></a:t>
                </a:r>
                <a:endParaRPr lang="ru-RU" sz="4000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635E50A-0D70-4320-A28A-3A49A587B52E}"/>
                </a:ext>
              </a:extLst>
            </p:cNvPr>
            <p:cNvSpPr/>
            <p:nvPr/>
          </p:nvSpPr>
          <p:spPr>
            <a:xfrm>
              <a:off x="954692" y="154548"/>
              <a:ext cx="8643316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Николай Васильевич Чайковский (1850 – 1926) 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— политический деятель; с августа 1918 по февраль 1920 года — председатель Верховного управления Северной об-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ласти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Временного правительства Северной области. Окон-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чил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физико-математический факультет Петербургского университета (1872). С 1869 года — член революционного кружка. В 1904 году вступил в Партию социалистов-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рево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люционеров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 В годы Первой мировой войны был «оборон-</a:t>
              </a:r>
              <a:endParaRPr lang="ru-RU" sz="2400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E5192D-8BF1-4D5C-BA31-458FBD053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" b="10071"/>
          <a:stretch/>
        </p:blipFill>
        <p:spPr>
          <a:xfrm>
            <a:off x="9715842" y="299019"/>
            <a:ext cx="2225801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1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3583"/>
            <a:ext cx="10084904" cy="6969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«Демократическая контрреволюция»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68D71-A40B-4EB9-9D53-268B3A0B6B6F}"/>
              </a:ext>
            </a:extLst>
          </p:cNvPr>
          <p:cNvSpPr txBox="1"/>
          <p:nvPr/>
        </p:nvSpPr>
        <p:spPr>
          <a:xfrm>
            <a:off x="152399" y="1521551"/>
            <a:ext cx="6553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новой власти: 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воссоздание единой российской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государ-ственной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власти и организация местного управления в Северной области, созыв Учредительного собрания 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восстановле-ние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правового порядка; 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оборона Северной области.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A2F69F5-A20A-4EAC-92A3-DD097BFB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40" y="1645484"/>
            <a:ext cx="5442360" cy="25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26A765-A086-4E5D-A7C0-990569A2DC2C}"/>
              </a:ext>
            </a:extLst>
          </p:cNvPr>
          <p:cNvSpPr txBox="1"/>
          <p:nvPr/>
        </p:nvSpPr>
        <p:spPr>
          <a:xfrm>
            <a:off x="152399" y="4086076"/>
            <a:ext cx="118594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воссозданы в полном объёме полномочия земских и судебных учреждений;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восстанавливался правопорядок, установленный Временным правительством, всё советское законодательство отменялось;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Советы и созданные ими органы управления были ликвидированы;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акты Советской власти, в том числе международные, а также в сфере хозяйства и национализации, признавались юридически ничтожными.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5F7C06-FFCA-4152-8CED-C0771EF09484}"/>
              </a:ext>
            </a:extLst>
          </p:cNvPr>
          <p:cNvSpPr txBox="1"/>
          <p:nvPr/>
        </p:nvSpPr>
        <p:spPr>
          <a:xfrm>
            <a:off x="152399" y="1130579"/>
            <a:ext cx="9351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первом заседании ВУСО приняло целый пакет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1539040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3532</TotalTime>
  <Words>2868</Words>
  <Application>Microsoft Office PowerPoint</Application>
  <PresentationFormat>Произвольный</PresentationFormat>
  <Paragraphs>127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Ион</vt:lpstr>
      <vt:lpstr>Презентация PowerPoint</vt:lpstr>
      <vt:lpstr>1. Предпосылки интервенции   и Гражданской войны на Севере</vt:lpstr>
      <vt:lpstr>Германская угроза</vt:lpstr>
      <vt:lpstr>2. Начало интервенции</vt:lpstr>
      <vt:lpstr>Подготовка к высадке в Архангельске</vt:lpstr>
      <vt:lpstr>Подготовка к высадке в Архангельске</vt:lpstr>
      <vt:lpstr>2. Начало интервенции.   Установление власти ВУСО/ВПСО в Архангельске</vt:lpstr>
      <vt:lpstr>Презентация PowerPoint</vt:lpstr>
      <vt:lpstr>«Демократическая контрреволюция»</vt:lpstr>
      <vt:lpstr>Организация белой власти на Севере</vt:lpstr>
      <vt:lpstr>Попытка переворота в Архангельске</vt:lpstr>
      <vt:lpstr>Временное правительство Северной области</vt:lpstr>
      <vt:lpstr>Презентация PowerPoint</vt:lpstr>
      <vt:lpstr>Временное правительство Северной области</vt:lpstr>
      <vt:lpstr>3. Военные действия на Северном фронте:  северодвинское направление</vt:lpstr>
      <vt:lpstr>3. Военные действия на Северном фронте:  железнодорожное направление</vt:lpstr>
      <vt:lpstr>3. Военные действия на Северном фронте:  шенкурское и печорское направление</vt:lpstr>
      <vt:lpstr>Презентация PowerPoint</vt:lpstr>
      <vt:lpstr>Организация управления и обороны красных</vt:lpstr>
      <vt:lpstr>Организация управления и обороны красных</vt:lpstr>
      <vt:lpstr>Организация управления и обороны красных</vt:lpstr>
      <vt:lpstr>3. Военные действия в 1919 году:   последнее наступление белых</vt:lpstr>
      <vt:lpstr>Диктатура белых</vt:lpstr>
      <vt:lpstr>4. Эвакуация интервентов и восстановление  Советской власти</vt:lpstr>
      <vt:lpstr>4. Эвакуация интервентов и восстановление  Советской власти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Болдырев</dc:creator>
  <cp:lastModifiedBy>Конференц-зал</cp:lastModifiedBy>
  <cp:revision>366</cp:revision>
  <dcterms:created xsi:type="dcterms:W3CDTF">2019-02-03T20:02:48Z</dcterms:created>
  <dcterms:modified xsi:type="dcterms:W3CDTF">2021-03-19T08:50:03Z</dcterms:modified>
</cp:coreProperties>
</file>