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72" r:id="rId9"/>
    <p:sldId id="267" r:id="rId10"/>
    <p:sldId id="265" r:id="rId11"/>
    <p:sldId id="266" r:id="rId12"/>
    <p:sldId id="269" r:id="rId13"/>
    <p:sldId id="271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82FE-516E-44B5-ADD3-155CFCFC874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EE2B-1F88-4C8C-928A-9FD2D9BC7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4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82FE-516E-44B5-ADD3-155CFCFC874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EE2B-1F88-4C8C-928A-9FD2D9BC7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76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82FE-516E-44B5-ADD3-155CFCFC874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EE2B-1F88-4C8C-928A-9FD2D9BC7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92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82FE-516E-44B5-ADD3-155CFCFC874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EE2B-1F88-4C8C-928A-9FD2D9BC7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51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82FE-516E-44B5-ADD3-155CFCFC874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EE2B-1F88-4C8C-928A-9FD2D9BC7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20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82FE-516E-44B5-ADD3-155CFCFC874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EE2B-1F88-4C8C-928A-9FD2D9BC7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29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82FE-516E-44B5-ADD3-155CFCFC874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EE2B-1F88-4C8C-928A-9FD2D9BC7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48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82FE-516E-44B5-ADD3-155CFCFC874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EE2B-1F88-4C8C-928A-9FD2D9BC7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69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82FE-516E-44B5-ADD3-155CFCFC874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EE2B-1F88-4C8C-928A-9FD2D9BC7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59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82FE-516E-44B5-ADD3-155CFCFC874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EE2B-1F88-4C8C-928A-9FD2D9BC7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49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82FE-516E-44B5-ADD3-155CFCFC874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EE2B-1F88-4C8C-928A-9FD2D9BC7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34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B82FE-516E-44B5-ADD3-155CFCFC874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1EE2B-1F88-4C8C-928A-9FD2D9BC7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19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ПСИХОЛОГО – ПЕДАГОГИЧЕСКОЕ СОПРОВОЖДЕНИЕ ГОТОВНОСТИ ДЕТЕЙ К ШКОЛЬНОМУ ОБУЧЕНИЮ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509120"/>
            <a:ext cx="3888432" cy="1752600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Подготовили: </a:t>
            </a:r>
          </a:p>
          <a:p>
            <a:pPr algn="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Дмитриева Светлана Ивановна, </a:t>
            </a:r>
            <a:r>
              <a:rPr lang="ru-RU" sz="1800" b="1" dirty="0" err="1" smtClean="0">
                <a:solidFill>
                  <a:schemeClr val="accent6">
                    <a:lumMod val="75000"/>
                  </a:schemeClr>
                </a:solidFill>
              </a:rPr>
              <a:t>зам.зав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. по УВР;</a:t>
            </a:r>
          </a:p>
          <a:p>
            <a:pPr algn="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Макарова Наталья Валерьевна, учитель – логопед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476672"/>
            <a:ext cx="557729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«Центр развития ребенка – детский сад № 10 «Веночек»</a:t>
            </a:r>
            <a:r>
              <a:rPr lang="ru-RU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ru-RU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82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СОТРУДНИЧЕСТВО ДЕТСКОГО САДА И СЕМЬИ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204864"/>
            <a:ext cx="5889848" cy="360039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родительские собрания;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семинары практикумы;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онсультации с педагогами, учителями, врачами;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показ ООД;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проведение мастер – классов;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дни открытых дверей;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стречи с учителями </a:t>
            </a:r>
            <a:r>
              <a:rPr lang="ru-RU" b="1" smtClean="0">
                <a:solidFill>
                  <a:schemeClr val="accent6">
                    <a:lumMod val="50000"/>
                  </a:schemeClr>
                </a:solidFill>
              </a:rPr>
              <a:t>и др.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2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416824" cy="1143000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</a:rPr>
              <a:t>ПРЕЕМСТВЕННОСТЬ ДЕТСКОГО САДА И ШКОЛЫ</a:t>
            </a:r>
            <a:endParaRPr lang="ru-RU" sz="2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формы работы: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совместные педагогические советы;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семинары,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круглые столы;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мастер - классы, экскурсии в школу;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совместные акции «Кормушки для птиц»;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совместные соревнования, конкурсы, выставки;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приглашение учителей на родительские собрания;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дни открытых дверей.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0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0848"/>
            <a:ext cx="6868064" cy="3539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АНАЛИЗ ПСИХОЛОГО </a:t>
            </a:r>
            <a:r>
              <a:rPr lang="ru-RU" sz="2000" b="1" dirty="0">
                <a:solidFill>
                  <a:srgbClr val="C00000"/>
                </a:solidFill>
              </a:rPr>
              <a:t>– ПЕДАГОГИЧЕСКОЕ СОПРОВОЖДЕНИЕ ГОТОВНОСТИ ДЕТЕЙ К ШКОЛЬНОМУ ОБУЧЕНИЮ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4974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73" y="1988840"/>
            <a:ext cx="6851998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АНАЛИЗ ПСИХОЛОГО </a:t>
            </a:r>
            <a:r>
              <a:rPr lang="ru-RU" sz="2000" b="1" dirty="0">
                <a:solidFill>
                  <a:srgbClr val="C00000"/>
                </a:solidFill>
              </a:rPr>
              <a:t>– ПЕДАГОГИЧЕСКОЕ СОПРОВОЖДЕНИЕ ГОТОВНОСТИ ДЕТЕЙ К ШКОЛЬНОМУ ОБУЧЕНИЮ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449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816" y="2996952"/>
            <a:ext cx="4176464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Спасибо!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19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6707088" cy="1354162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</a:rPr>
              <a:t>Цель: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  <a:t>Решение  задачи  преемственности  в  работе  с  детьми  дошкольного  возраста  и  обеспечение  условий  для  успешной  подготовки  к  школьному  обучению через  согласованную  работу  всех  участников  образовательного  пространства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  <a:t>.</a:t>
            </a:r>
            <a:br>
              <a:rPr lang="ru-RU" sz="1800" b="1" dirty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</a:br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7560840" cy="432048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Задачи: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Систематическое 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отслеживание  психолого-педагогического  статуса  ребенка  и  динамики  его  психического  развития в  процессе  подготовки  к школьному  обучению.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Создание 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социально-психологических  условий  для  развития  личности  и  их  успешного  обучения.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Создание 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специальных  социально-педагогических  условий  для  оказания  помощи детям,  имеющим  проблемы  в  психологическом развитии,  обучении.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Создание 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тесного  и  продуктивного  сотрудничества  психолога  и  педагогическим   коллективом,  осуществляющим  подготовку  детей  к  школе.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0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Направления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работы: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04864"/>
            <a:ext cx="7355160" cy="34172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•	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</a:rPr>
              <a:t>психолого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- педагогический мониторинг готовности к школьному обучению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•	работа с детьми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•	сотрудничество педагогов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•	сотрудничество детского сада и семьи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•	преемственность детского сада и школы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5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С</a:t>
            </a:r>
            <a:r>
              <a:rPr lang="ru-RU" sz="3600" b="1" dirty="0" smtClean="0">
                <a:solidFill>
                  <a:srgbClr val="C00000"/>
                </a:solidFill>
              </a:rPr>
              <a:t>истема мониторинга В ДОУ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Психологическая диагностика готовности детей .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Педагогическая диагностика индивидуального развития детей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Логопедическая экспресс-диагностика, углубленная диагностика.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88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71600" y="1925283"/>
            <a:ext cx="2448272" cy="720080"/>
          </a:xfrm>
          <a:prstGeom prst="rect">
            <a:avLst/>
          </a:prstGeom>
          <a:solidFill>
            <a:srgbClr val="FFCC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Общая подготовка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84879" y="1913720"/>
            <a:ext cx="2448272" cy="720080"/>
          </a:xfrm>
          <a:prstGeom prst="rect">
            <a:avLst/>
          </a:prstGeom>
          <a:solidFill>
            <a:srgbClr val="FFCC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пециальная подготовка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2782483"/>
            <a:ext cx="3456384" cy="2880320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Цель: гармоничное всестороннее развитие ребенка.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Формирование физической, мотивационной, нравственно-волевой, интеллектуальной, коммуникативной сфер личности  </a:t>
            </a:r>
          </a:p>
          <a:p>
            <a:pPr algn="ctr"/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00398" y="2780928"/>
            <a:ext cx="3617235" cy="2880320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Цель: приобретение ребенком знаний и умений, обеспечивающих успешность освоения содержания учебного материала в первом классе по основным предметам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Готовность к школе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Формы работы: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Мониторинг готовности детей к обучению в школе;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Психолого-медико- </a:t>
            </a:r>
            <a:r>
              <a:rPr lang="ru-RU" sz="3400" b="1" dirty="0" err="1" smtClean="0">
                <a:solidFill>
                  <a:schemeClr val="accent6">
                    <a:lumMod val="50000"/>
                  </a:schemeClr>
                </a:solidFill>
              </a:rPr>
              <a:t>педагогическоий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 консилиум;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Организованная образовательная деятельность (в том числе интегрированная, комплексная, тематическая);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Организация досугов, праздников;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Беседы «Скоро в школу» и т.д.;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Клубы «</a:t>
            </a:r>
            <a:r>
              <a:rPr lang="ru-RU" sz="3400" b="1" dirty="0" err="1" smtClean="0">
                <a:solidFill>
                  <a:schemeClr val="accent6">
                    <a:lumMod val="50000"/>
                  </a:schemeClr>
                </a:solidFill>
              </a:rPr>
              <a:t>Говоруша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», «</a:t>
            </a:r>
            <a:r>
              <a:rPr lang="ru-RU" sz="3400" b="1" dirty="0" err="1" smtClean="0">
                <a:solidFill>
                  <a:schemeClr val="accent6">
                    <a:lumMod val="50000"/>
                  </a:schemeClr>
                </a:solidFill>
              </a:rPr>
              <a:t>Игралочка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»;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Экскурсии в школу;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Посещение музеев МЧС, природы и т.д.;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Встречи с учителями и первоклассниками;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Занятия, беседы с инспектором ГИБДД по профилактике детского дорожного травматизма;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Занятия, беседы с инструктором ВДПО по противопожарной безопасности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54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СОТРУДНИЧЕСТВО ПЕДАГОГОВ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060848"/>
            <a:ext cx="7571184" cy="4525963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Воспитатели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Учитель – логопед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Педагог – психолог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Воспитатель по физкультуре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Воспитатель по рисованию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Музыкальный руководитель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3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Формы работы: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Мониторинг готовности детей к обучению в школе;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Психолого-медико- </a:t>
            </a:r>
            <a:r>
              <a:rPr lang="ru-RU" sz="3400" b="1" dirty="0" err="1" smtClean="0">
                <a:solidFill>
                  <a:schemeClr val="accent6">
                    <a:lumMod val="50000"/>
                  </a:schemeClr>
                </a:solidFill>
              </a:rPr>
              <a:t>педагогическоий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 консилиум;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Организованная образовательная деятельность (в том числе интегрированная, комплексная, тематическая);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Организация досугов, праздников;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Беседы «Скоро в школу» и т.д.;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Клубы «</a:t>
            </a:r>
            <a:r>
              <a:rPr lang="ru-RU" sz="3400" b="1" dirty="0" err="1" smtClean="0">
                <a:solidFill>
                  <a:schemeClr val="accent6">
                    <a:lumMod val="50000"/>
                  </a:schemeClr>
                </a:solidFill>
              </a:rPr>
              <a:t>Говоруша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», «</a:t>
            </a:r>
            <a:r>
              <a:rPr lang="ru-RU" sz="3400" b="1" dirty="0" err="1" smtClean="0">
                <a:solidFill>
                  <a:schemeClr val="accent6">
                    <a:lumMod val="50000"/>
                  </a:schemeClr>
                </a:solidFill>
              </a:rPr>
              <a:t>Игралочка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»;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Экскурсии в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школу, библиотеки и т.д.</a:t>
            </a:r>
            <a:endParaRPr lang="ru-RU" sz="3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Посещение музеев МЧС, природы и т.д.;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Встречи с учителями и первоклассниками;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Занятия, беседы с инспектором ГИБДД по профилактике детского дорожного травматизма;</a:t>
            </a:r>
          </a:p>
          <a:p>
            <a:pPr marL="288000" indent="45720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</a:rPr>
              <a:t>Занятия, беседы с инструктором ВДПО по противопожарной безопасности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765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Показатели готовности детей к обучению в школе включают следующие моменты: </a:t>
            </a:r>
          </a:p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Мотивационную готовность.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Родителям важно знать уровень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сформированности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у ребёнка положительного отношения к школе. </a:t>
            </a:r>
          </a:p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Физическую готовность.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Обучение в школе потребует от ребёнка большой физической нагрузки, способности управлять своими движениями, телом. </a:t>
            </a:r>
          </a:p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Эмоционально-волевую готовность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Ребёнка необходимо научить устанавливать отношения между целью действий и их мотивами, развивая умения наблюдать, слушать, добиваться решения поставленных задач. </a:t>
            </a:r>
          </a:p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Социальную готовность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(готовность в сфере общения). Будущий школьник должен быть готов к новому уровню межличностных отношений как со сверстниками, так и со взрослыми. </a:t>
            </a:r>
          </a:p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Умственную готовность.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СОТРУДНИЧЕСТВО ДЕТСКОГО САДА И СЕМЬИ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5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624</Words>
  <Application>Microsoft Office PowerPoint</Application>
  <PresentationFormat>Экран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ПСИХОЛОГО – ПЕДАГОГИЧЕСКОЕ СОПРОВОЖДЕНИЕ ГОТОВНОСТИ ДЕТЕЙ К ШКОЛЬНОМУ ОБУЧЕНИЮ</vt:lpstr>
      <vt:lpstr>Цель: Решение  задачи  преемственности  в  работе  с  детьми  дошкольного  возраста  и  обеспечение  условий  для  успешной  подготовки  к  школьному  обучению через  согласованную  работу  всех  участников  образовательного  пространства. </vt:lpstr>
      <vt:lpstr>Направления работы:</vt:lpstr>
      <vt:lpstr>Система мониторинга В ДОУ</vt:lpstr>
      <vt:lpstr>Готовность к школе</vt:lpstr>
      <vt:lpstr>Формы работы:</vt:lpstr>
      <vt:lpstr>СОТРУДНИЧЕСТВО ПЕДАГОГОВ</vt:lpstr>
      <vt:lpstr>Формы работы:</vt:lpstr>
      <vt:lpstr>СОТРУДНИЧЕСТВО ДЕТСКОГО САДА И СЕМЬИ</vt:lpstr>
      <vt:lpstr>СОТРУДНИЧЕСТВО ДЕТСКОГО САДА И СЕМЬИ</vt:lpstr>
      <vt:lpstr>ПРЕЕМСТВЕННОСТЬ ДЕТСКОГО САДА И ШКОЛЫ</vt:lpstr>
      <vt:lpstr>АНАЛИЗ ПСИХОЛОГО – ПЕДАГОГИЧЕСКОЕ СОПРОВОЖДЕНИЕ ГОТОВНОСТИ ДЕТЕЙ К ШКОЛЬНОМУ ОБУЧЕНИЮ</vt:lpstr>
      <vt:lpstr>АНАЛИЗ ПСИХОЛОГО – ПЕДАГОГИЧЕСКОЕ СОПРОВОЖДЕНИЕ ГОТОВНОСТИ ДЕТЕЙ К ШКОЛЬНОМУ ОБУЧЕНИЮ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 – ПЕДАГОГИЧЕСКОЕ СОПРОВОЖДЕНИЕ ГОТОВНОСТИ ДЕТЕЙ К ШКОЛЬНОМУ ОБУЧЕНИЮ</dc:title>
  <dc:creator>OEM</dc:creator>
  <cp:lastModifiedBy>User</cp:lastModifiedBy>
  <cp:revision>17</cp:revision>
  <dcterms:created xsi:type="dcterms:W3CDTF">2018-04-15T15:54:22Z</dcterms:created>
  <dcterms:modified xsi:type="dcterms:W3CDTF">2018-04-23T07:09:45Z</dcterms:modified>
</cp:coreProperties>
</file>